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2" r:id="rId2"/>
    <p:sldMasterId id="2147483664" r:id="rId3"/>
    <p:sldMasterId id="2147483666" r:id="rId4"/>
    <p:sldMasterId id="2147483668" r:id="rId5"/>
  </p:sldMasterIdLst>
  <p:notesMasterIdLst>
    <p:notesMasterId r:id="rId27"/>
  </p:notesMasterIdLst>
  <p:sldIdLst>
    <p:sldId id="441" r:id="rId6"/>
    <p:sldId id="442" r:id="rId7"/>
    <p:sldId id="504" r:id="rId8"/>
    <p:sldId id="505" r:id="rId9"/>
    <p:sldId id="507" r:id="rId10"/>
    <p:sldId id="484" r:id="rId11"/>
    <p:sldId id="510" r:id="rId12"/>
    <p:sldId id="509" r:id="rId13"/>
    <p:sldId id="487" r:id="rId14"/>
    <p:sldId id="488" r:id="rId15"/>
    <p:sldId id="523" r:id="rId16"/>
    <p:sldId id="521" r:id="rId17"/>
    <p:sldId id="511" r:id="rId18"/>
    <p:sldId id="497" r:id="rId19"/>
    <p:sldId id="525" r:id="rId20"/>
    <p:sldId id="522" r:id="rId21"/>
    <p:sldId id="514" r:id="rId22"/>
    <p:sldId id="515" r:id="rId23"/>
    <p:sldId id="524" r:id="rId24"/>
    <p:sldId id="520"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FFFF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p:scale>
          <a:sx n="100" d="100"/>
          <a:sy n="100" d="100"/>
        </p:scale>
        <p:origin x="2240"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C29629D6-B8C5-FD41-82AE-83DFD47C37D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D065F28-229D-1045-AC62-F76B6D1C11B1}"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27B31B49-1194-0841-AB9B-E7BC082B8CCA}" type="slidenum">
              <a:rPr lang="en-US"/>
              <a:pPr/>
              <a:t>2</a:t>
            </a:fld>
            <a:endParaRPr lang="en-US"/>
          </a:p>
        </p:txBody>
      </p:sp>
      <p:sp>
        <p:nvSpPr>
          <p:cNvPr id="10243" name="Rectangle 2"/>
          <p:cNvSpPr>
            <a:spLocks noGrp="1" noRot="1" noChangeAspect="1" noChangeArrowheads="1" noTextEdit="1"/>
          </p:cNvSpPr>
          <p:nvPr>
            <p:ph type="sldImg"/>
          </p:nvPr>
        </p:nvSpPr>
        <p:spPr>
          <a:solidFill>
            <a:srgbClr val="FFFFFF"/>
          </a:solidFill>
          <a:ln/>
        </p:spPr>
      </p:sp>
      <p:sp>
        <p:nvSpPr>
          <p:cNvPr id="102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E73A4423-A9B9-A44D-9907-32ECC0F9ED12}" type="slidenum">
              <a:rPr lang="en-US"/>
              <a:pPr/>
              <a:t>5</a:t>
            </a:fld>
            <a:endParaRPr lang="en-US"/>
          </a:p>
        </p:txBody>
      </p:sp>
      <p:sp>
        <p:nvSpPr>
          <p:cNvPr id="13315" name="Rectangle 2"/>
          <p:cNvSpPr>
            <a:spLocks noGrp="1" noRot="1" noChangeAspect="1" noChangeArrowheads="1" noTextEdit="1"/>
          </p:cNvSpPr>
          <p:nvPr>
            <p:ph type="sldImg"/>
          </p:nvPr>
        </p:nvSpPr>
        <p:spPr>
          <a:solidFill>
            <a:srgbClr val="FFFFFF"/>
          </a:solidFill>
          <a:ln/>
        </p:spPr>
      </p:sp>
      <p:sp>
        <p:nvSpPr>
          <p:cNvPr id="133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5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65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65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0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12</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1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389114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16</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56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76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97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extLst>
      <p:ext uri="{BB962C8B-B14F-4D97-AF65-F5344CB8AC3E}">
        <p14:creationId xmlns:p14="http://schemas.microsoft.com/office/powerpoint/2010/main" val="426852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20</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C1EFA9A-4D74-0E44-AC56-B594694EC273}" type="slidenum">
              <a:rPr lang="en-US"/>
              <a:pPr/>
              <a:t>21</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16E4F3C-268F-474E-B609-5F0359EB917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8B054C34-BEC5-4148-84F7-54554A521A2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solidFill>
                  <a:srgbClr val="000000"/>
                </a:solidFill>
                <a:latin typeface="Times New Roman" pitchFamily="1" charset="0"/>
              </a:rPr>
              <a:pPr/>
              <a:t>‹#›</a:t>
            </a:fld>
            <a:endParaRPr lang="en-US">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pitchFamily="1" charset="0"/>
              </a:rPr>
              <a:t>Arrays and Files</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Jerry Cain</a:t>
            </a:r>
          </a:p>
          <a:p>
            <a:pPr algn="ctr">
              <a:lnSpc>
                <a:spcPct val="85000"/>
              </a:lnSpc>
            </a:pPr>
            <a:r>
              <a:rPr lang="en-US" sz="3200" dirty="0">
                <a:latin typeface="Times New Roman" pitchFamily="1" charset="0"/>
              </a:rPr>
              <a:t>CS 106AJ</a:t>
            </a:r>
          </a:p>
          <a:p>
            <a:pPr algn="ctr">
              <a:lnSpc>
                <a:spcPct val="85000"/>
              </a:lnSpc>
            </a:pPr>
            <a:r>
              <a:rPr lang="en-US" sz="3200" dirty="0">
                <a:latin typeface="Times New Roman" pitchFamily="1" charset="0"/>
              </a:rPr>
              <a:t>October 31, 2018</a:t>
            </a:r>
          </a:p>
          <a:p>
            <a:pPr algn="ctr">
              <a:lnSpc>
                <a:spcPct val="85000"/>
              </a:lnSpc>
            </a:pPr>
            <a:r>
              <a:rPr lang="en-US" sz="3200" i="1" dirty="0">
                <a:latin typeface="Times New Roman" pitchFamily="1"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Ken Iverson and APL</a:t>
            </a:r>
            <a:endParaRPr lang="en-US" dirty="0">
              <a:solidFill>
                <a:schemeClr val="tx1"/>
              </a:solidFill>
            </a:endParaRPr>
          </a:p>
        </p:txBody>
      </p:sp>
      <p:sp>
        <p:nvSpPr>
          <p:cNvPr id="63491" name="Rectangle 3"/>
          <p:cNvSpPr>
            <a:spLocks noChangeArrowheads="1"/>
          </p:cNvSpPr>
          <p:nvPr/>
        </p:nvSpPr>
        <p:spPr bwMode="auto">
          <a:xfrm>
            <a:off x="482600" y="1193800"/>
            <a:ext cx="4546600" cy="4826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dirty="0">
                <a:latin typeface="Times New Roman" pitchFamily="1" charset="0"/>
              </a:rPr>
              <a:t>In the early 1960s, a computer scientist named Ken Iverson invented the APL programming language, which uses arrays as its primary data type.  Iverson won the Turing Award in 1979.</a:t>
            </a:r>
          </a:p>
          <a:p>
            <a:pPr marL="342900" indent="-342900">
              <a:lnSpc>
                <a:spcPct val="90000"/>
              </a:lnSpc>
              <a:spcAft>
                <a:spcPct val="20000"/>
              </a:spcAft>
              <a:buFontTx/>
              <a:buChar char="•"/>
            </a:pPr>
            <a:r>
              <a:rPr lang="en-US" sz="2400" dirty="0">
                <a:latin typeface="Times New Roman" pitchFamily="1" charset="0"/>
              </a:rPr>
              <a:t>APL required a special keyboard containing Greek letters and a variety of mathematical symbols to support array operations.</a:t>
            </a:r>
          </a:p>
          <a:p>
            <a:pPr marL="342900" indent="-342900">
              <a:lnSpc>
                <a:spcPct val="90000"/>
              </a:lnSpc>
              <a:spcAft>
                <a:spcPct val="20000"/>
              </a:spcAft>
              <a:buFontTx/>
              <a:buChar char="•"/>
            </a:pPr>
            <a:r>
              <a:rPr lang="en-US" sz="2400" dirty="0">
                <a:latin typeface="Times New Roman" pitchFamily="1" charset="0"/>
              </a:rPr>
              <a:t>APL's powerful operators made it possible to write enormously complex programs in a cryptic but concise form.</a:t>
            </a:r>
          </a:p>
        </p:txBody>
      </p:sp>
      <p:pic>
        <p:nvPicPr>
          <p:cNvPr id="7" name="Picture 6"/>
          <p:cNvPicPr>
            <a:picLocks noChangeAspect="1"/>
          </p:cNvPicPr>
          <p:nvPr/>
        </p:nvPicPr>
        <p:blipFill>
          <a:blip r:embed="rId3"/>
          <a:stretch>
            <a:fillRect/>
          </a:stretch>
        </p:blipFill>
        <p:spPr>
          <a:xfrm>
            <a:off x="5105400" y="1219200"/>
            <a:ext cx="3657600" cy="2640975"/>
          </a:xfrm>
          <a:prstGeom prst="rect">
            <a:avLst/>
          </a:prstGeom>
        </p:spPr>
      </p:pic>
      <p:sp>
        <p:nvSpPr>
          <p:cNvPr id="8" name="TextBox 7"/>
          <p:cNvSpPr txBox="1"/>
          <p:nvPr/>
        </p:nvSpPr>
        <p:spPr>
          <a:xfrm>
            <a:off x="5105400" y="3810000"/>
            <a:ext cx="3657600" cy="338554"/>
          </a:xfrm>
          <a:prstGeom prst="rect">
            <a:avLst/>
          </a:prstGeom>
          <a:noFill/>
        </p:spPr>
        <p:txBody>
          <a:bodyPr wrap="square" rtlCol="0">
            <a:spAutoFit/>
          </a:bodyPr>
          <a:lstStyle/>
          <a:p>
            <a:pPr algn="ctr"/>
            <a:r>
              <a:rPr lang="en-US" sz="1600" dirty="0"/>
              <a:t>Ken Iverson (1920-2004)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Conway's Life Game in APL</a:t>
            </a:r>
            <a:endParaRPr lang="en-US" dirty="0">
              <a:solidFill>
                <a:schemeClr val="tx1"/>
              </a:solidFill>
            </a:endParaRPr>
          </a:p>
        </p:txBody>
      </p:sp>
      <p:pic>
        <p:nvPicPr>
          <p:cNvPr id="10" name="Picture 9"/>
          <p:cNvPicPr>
            <a:picLocks noChangeAspect="1"/>
          </p:cNvPicPr>
          <p:nvPr/>
        </p:nvPicPr>
        <p:blipFill>
          <a:blip r:embed="rId3"/>
          <a:stretch>
            <a:fillRect/>
          </a:stretch>
        </p:blipFill>
        <p:spPr>
          <a:xfrm>
            <a:off x="533400" y="1362287"/>
            <a:ext cx="8077200" cy="4352713"/>
          </a:xfrm>
          <a:prstGeom prst="rect">
            <a:avLst/>
          </a:prstGeom>
          <a:ln>
            <a:solidFill>
              <a:srgbClr val="000000"/>
            </a:solidFill>
          </a:ln>
        </p:spPr>
      </p:pic>
      <p:pic>
        <p:nvPicPr>
          <p:cNvPr id="11" name="Picture 10"/>
          <p:cNvPicPr>
            <a:picLocks noChangeAspect="1"/>
          </p:cNvPicPr>
          <p:nvPr/>
        </p:nvPicPr>
        <p:blipFill>
          <a:blip r:embed="rId4"/>
          <a:stretch>
            <a:fillRect/>
          </a:stretch>
        </p:blipFill>
        <p:spPr>
          <a:xfrm>
            <a:off x="5054600" y="5791200"/>
            <a:ext cx="914400" cy="914400"/>
          </a:xfrm>
          <a:prstGeom prst="rect">
            <a:avLst/>
          </a:prstGeom>
        </p:spPr>
      </p:pic>
      <p:pic>
        <p:nvPicPr>
          <p:cNvPr id="13" name="Picture 12" descr="WikipediaNameTrans.png"/>
          <p:cNvPicPr>
            <a:picLocks noChangeAspect="1"/>
          </p:cNvPicPr>
          <p:nvPr/>
        </p:nvPicPr>
        <p:blipFill>
          <a:blip r:embed="rId5"/>
          <a:stretch>
            <a:fillRect/>
          </a:stretch>
        </p:blipFill>
        <p:spPr>
          <a:xfrm>
            <a:off x="6045200" y="5842000"/>
            <a:ext cx="2549236" cy="812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0" y="2616200"/>
            <a:ext cx="9144000" cy="1143000"/>
          </a:xfrm>
        </p:spPr>
        <p:txBody>
          <a:bodyPr/>
          <a:lstStyle/>
          <a:p>
            <a:r>
              <a:rPr lang="en-US" sz="6000">
                <a:solidFill>
                  <a:srgbClr val="FF0000"/>
                </a:solidFill>
                <a:latin typeface="Times New Roman" pitchFamily="1" charset="0"/>
              </a:rPr>
              <a:t>Simple Arrays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Simple Arrays</a:t>
            </a:r>
            <a:endParaRPr lang="en-US" dirty="0">
              <a:solidFill>
                <a:schemeClr val="tx1"/>
              </a:solidFill>
            </a:endParaRPr>
          </a:p>
        </p:txBody>
      </p:sp>
      <p:sp>
        <p:nvSpPr>
          <p:cNvPr id="63491" name="Rectangle 3"/>
          <p:cNvSpPr>
            <a:spLocks noChangeArrowheads="1"/>
          </p:cNvSpPr>
          <p:nvPr/>
        </p:nvSpPr>
        <p:spPr bwMode="auto">
          <a:xfrm>
            <a:off x="482600" y="1155700"/>
            <a:ext cx="8128000" cy="4406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An </a:t>
            </a:r>
            <a:r>
              <a:rPr lang="en-US" sz="2400" b="1" i="1" dirty="0">
                <a:latin typeface="Times New Roman" pitchFamily="1" charset="0"/>
              </a:rPr>
              <a:t>array</a:t>
            </a:r>
            <a:r>
              <a:rPr lang="en-US" sz="2400" dirty="0">
                <a:latin typeface="Times New Roman" pitchFamily="1" charset="0"/>
              </a:rPr>
              <a:t> is a collection of individual data values in which it is possible to count the values off in order: here is the first, here is the second, and so on.</a:t>
            </a:r>
          </a:p>
          <a:p>
            <a:pPr marL="342900" indent="-342900">
              <a:lnSpc>
                <a:spcPct val="90000"/>
              </a:lnSpc>
              <a:spcAft>
                <a:spcPts val="1400"/>
              </a:spcAft>
              <a:buFontTx/>
              <a:buChar char="•"/>
            </a:pPr>
            <a:r>
              <a:rPr lang="en-US" sz="2400" dirty="0">
                <a:latin typeface="Times New Roman" pitchFamily="1" charset="0"/>
              </a:rPr>
              <a:t>The individual values in an array are called </a:t>
            </a:r>
            <a:r>
              <a:rPr lang="en-US" sz="2400" b="1" i="1" dirty="0">
                <a:latin typeface="Times New Roman" pitchFamily="1" charset="0"/>
              </a:rPr>
              <a:t>elements</a:t>
            </a:r>
            <a:r>
              <a:rPr lang="en-US" sz="2400" i="1" dirty="0">
                <a:latin typeface="Times New Roman" pitchFamily="1" charset="0"/>
              </a:rPr>
              <a:t>.</a:t>
            </a:r>
            <a:r>
              <a:rPr lang="en-US" sz="2400" dirty="0">
                <a:latin typeface="Times New Roman" pitchFamily="1" charset="0"/>
              </a:rPr>
              <a:t>  The number of elements is called the </a:t>
            </a:r>
            <a:r>
              <a:rPr lang="en-US" sz="2400" b="1" i="1" dirty="0">
                <a:latin typeface="Times New Roman" pitchFamily="1" charset="0"/>
              </a:rPr>
              <a:t>length</a:t>
            </a:r>
            <a:r>
              <a:rPr lang="en-US" sz="2400" dirty="0">
                <a:latin typeface="Times New Roman" pitchFamily="1" charset="0"/>
              </a:rPr>
              <a:t> of the array.  As with strings, you can determine the length of an array by checking its </a:t>
            </a:r>
            <a:r>
              <a:rPr lang="en-US" sz="2000" b="1" dirty="0">
                <a:latin typeface="Courier New"/>
                <a:cs typeface="Courier New"/>
              </a:rPr>
              <a:t>length</a:t>
            </a:r>
            <a:r>
              <a:rPr lang="en-US" sz="2400" dirty="0">
                <a:latin typeface="Times New Roman" pitchFamily="1" charset="0"/>
              </a:rPr>
              <a:t> property.</a:t>
            </a:r>
          </a:p>
          <a:p>
            <a:pPr marL="342900" indent="-342900">
              <a:lnSpc>
                <a:spcPct val="90000"/>
              </a:lnSpc>
              <a:spcAft>
                <a:spcPts val="1400"/>
              </a:spcAft>
              <a:buFontTx/>
              <a:buChar char="•"/>
            </a:pPr>
            <a:r>
              <a:rPr lang="en-US" sz="2400" dirty="0">
                <a:latin typeface="Times New Roman" pitchFamily="1" charset="0"/>
              </a:rPr>
              <a:t>Each element is identified by its position number in the array, which is called its</a:t>
            </a:r>
            <a:r>
              <a:rPr lang="en-US" sz="2400" b="1" dirty="0">
                <a:latin typeface="Times New Roman" pitchFamily="1" charset="0"/>
              </a:rPr>
              <a:t> </a:t>
            </a:r>
            <a:r>
              <a:rPr lang="en-US" sz="2400" b="1" i="1" dirty="0">
                <a:latin typeface="Times New Roman" pitchFamily="1" charset="0"/>
              </a:rPr>
              <a:t>index</a:t>
            </a:r>
            <a:r>
              <a:rPr lang="en-US" sz="2400" i="1" dirty="0">
                <a:latin typeface="Times New Roman" pitchFamily="1" charset="0"/>
              </a:rPr>
              <a:t>.</a:t>
            </a:r>
            <a:endParaRPr lang="en-US" sz="2400" dirty="0">
              <a:latin typeface="Times New Roman" pitchFamily="1" charset="0"/>
            </a:endParaRPr>
          </a:p>
          <a:p>
            <a:pPr marL="342900" indent="-342900">
              <a:lnSpc>
                <a:spcPct val="90000"/>
              </a:lnSpc>
              <a:spcAft>
                <a:spcPts val="1400"/>
              </a:spcAft>
              <a:buFontTx/>
              <a:buChar char="•"/>
            </a:pPr>
            <a:r>
              <a:rPr lang="en-US" sz="2400" dirty="0">
                <a:latin typeface="Times New Roman" pitchFamily="1" charset="0"/>
              </a:rPr>
              <a:t>In JavaScript, index numbers always begin with 0 and extend up to one less than the length of the array.</a:t>
            </a:r>
          </a:p>
          <a:p>
            <a:pPr marL="342900" indent="-342900" algn="just">
              <a:lnSpc>
                <a:spcPct val="90000"/>
              </a:lnSpc>
              <a:spcAft>
                <a:spcPts val="1400"/>
              </a:spcAft>
              <a:buFontTx/>
              <a:buChar char="•"/>
            </a:pPr>
            <a:endParaRPr lang="en-US" sz="2400" dirty="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Creating an Array</a:t>
            </a:r>
            <a:endParaRPr lang="en-US" dirty="0">
              <a:solidFill>
                <a:schemeClr val="tx1"/>
              </a:solidFill>
            </a:endParaRPr>
          </a:p>
        </p:txBody>
      </p:sp>
      <p:sp>
        <p:nvSpPr>
          <p:cNvPr id="65539" name="Rectangle 3"/>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dirty="0">
                <a:latin typeface="Times New Roman" pitchFamily="1" charset="0"/>
              </a:rPr>
              <a:t>The simplest way to create an array in JavaScript is to list the elements of the array surrounded by square brackets and separated by commas.  For example, the declaration</a:t>
            </a:r>
          </a:p>
          <a:p>
            <a:pPr marL="342900" indent="-342900" algn="just">
              <a:lnSpc>
                <a:spcPct val="90000"/>
              </a:lnSpc>
              <a:spcAft>
                <a:spcPct val="20000"/>
              </a:spcAft>
              <a:buFontTx/>
              <a:buChar char="•"/>
            </a:pPr>
            <a:endParaRPr lang="en-US" sz="2400" dirty="0">
              <a:latin typeface="Times New Roman" pitchFamily="1" charset="0"/>
            </a:endParaRPr>
          </a:p>
        </p:txBody>
      </p:sp>
      <p:sp>
        <p:nvSpPr>
          <p:cNvPr id="65540" name="Rectangle 4"/>
          <p:cNvSpPr>
            <a:spLocks noChangeArrowheads="1"/>
          </p:cNvSpPr>
          <p:nvPr/>
        </p:nvSpPr>
        <p:spPr bwMode="auto">
          <a:xfrm>
            <a:off x="1422400" y="2362200"/>
            <a:ext cx="6553200" cy="647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800" i="1" dirty="0">
                <a:latin typeface="Times New Roman" pitchFamily="1" charset="0"/>
              </a:rPr>
              <a:t>  </a:t>
            </a:r>
            <a:endParaRPr lang="en-US" sz="1800" b="1" dirty="0">
              <a:latin typeface="Courier New" pitchFamily="1" charset="0"/>
            </a:endParaRPr>
          </a:p>
        </p:txBody>
      </p:sp>
      <p:sp>
        <p:nvSpPr>
          <p:cNvPr id="8" name="Rectangle 3"/>
          <p:cNvSpPr>
            <a:spLocks noChangeArrowheads="1"/>
          </p:cNvSpPr>
          <p:nvPr/>
        </p:nvSpPr>
        <p:spPr bwMode="auto">
          <a:xfrm>
            <a:off x="482600" y="3136900"/>
            <a:ext cx="8128000" cy="901700"/>
          </a:xfrm>
          <a:prstGeom prst="rect">
            <a:avLst/>
          </a:prstGeom>
          <a:noFill/>
          <a:ln w="9525">
            <a:noFill/>
            <a:miter lim="800000"/>
            <a:headEnd/>
            <a:tailEnd/>
          </a:ln>
          <a:effectLst/>
        </p:spPr>
        <p:txBody>
          <a:bodyPr>
            <a:prstTxWarp prst="textNoShape">
              <a:avLst/>
            </a:prstTxWarp>
          </a:bodyPr>
          <a:lstStyle/>
          <a:p>
            <a:pPr marL="342900">
              <a:lnSpc>
                <a:spcPct val="90000"/>
              </a:lnSpc>
              <a:spcAft>
                <a:spcPts val="1400"/>
              </a:spcAft>
            </a:pPr>
            <a:r>
              <a:rPr lang="en-US" sz="2400" dirty="0">
                <a:latin typeface="Times New Roman" pitchFamily="1" charset="0"/>
              </a:rPr>
              <a:t>creates a constant array of six elements that correspond to the standard coins available in the United States.</a:t>
            </a:r>
          </a:p>
          <a:p>
            <a:pPr marL="342900" algn="just">
              <a:lnSpc>
                <a:spcPct val="90000"/>
              </a:lnSpc>
              <a:spcAft>
                <a:spcPct val="20000"/>
              </a:spcAft>
            </a:pPr>
            <a:endParaRPr lang="en-US" sz="2400" dirty="0">
              <a:latin typeface="Times New Roman" pitchFamily="1" charset="0"/>
            </a:endParaRPr>
          </a:p>
          <a:p>
            <a:pPr marL="342900" algn="just">
              <a:lnSpc>
                <a:spcPct val="90000"/>
              </a:lnSpc>
              <a:spcAft>
                <a:spcPct val="20000"/>
              </a:spcAft>
              <a:buFontTx/>
              <a:buChar char="•"/>
            </a:pPr>
            <a:endParaRPr lang="en-US" sz="2400" dirty="0">
              <a:latin typeface="Times New Roman" pitchFamily="1" charset="0"/>
            </a:endParaRPr>
          </a:p>
        </p:txBody>
      </p:sp>
      <p:sp>
        <p:nvSpPr>
          <p:cNvPr id="9" name="Rectangle 3"/>
          <p:cNvSpPr>
            <a:spLocks noChangeArrowheads="1"/>
          </p:cNvSpPr>
          <p:nvPr/>
        </p:nvSpPr>
        <p:spPr bwMode="auto">
          <a:xfrm>
            <a:off x="482600" y="39751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dirty="0">
                <a:latin typeface="Times New Roman" pitchFamily="1" charset="0"/>
              </a:rPr>
              <a:t>Arrays are most commonly represented conceptually as a series of numbered boxes, as in the following representation of </a:t>
            </a:r>
            <a:r>
              <a:rPr lang="en-US" sz="2000" b="1" dirty="0">
                <a:latin typeface="Courier New"/>
                <a:cs typeface="Courier New"/>
              </a:rPr>
              <a:t>COIN_VALUES</a:t>
            </a:r>
            <a:r>
              <a:rPr lang="en-US" sz="2400" dirty="0">
                <a:latin typeface="Times New Roman" pitchFamily="1" charset="0"/>
              </a:rPr>
              <a:t>:</a:t>
            </a:r>
          </a:p>
          <a:p>
            <a:pPr marL="342900" indent="-342900" algn="just">
              <a:lnSpc>
                <a:spcPct val="90000"/>
              </a:lnSpc>
              <a:spcAft>
                <a:spcPct val="20000"/>
              </a:spcAft>
              <a:buFontTx/>
              <a:buChar char="•"/>
            </a:pPr>
            <a:endParaRPr lang="en-US" sz="2400" dirty="0">
              <a:latin typeface="Times New Roman" pitchFamily="1" charset="0"/>
            </a:endParaRPr>
          </a:p>
        </p:txBody>
      </p:sp>
      <p:sp>
        <p:nvSpPr>
          <p:cNvPr id="32" name="TextBox 31"/>
          <p:cNvSpPr txBox="1"/>
          <p:nvPr/>
        </p:nvSpPr>
        <p:spPr>
          <a:xfrm>
            <a:off x="1495122" y="2501900"/>
            <a:ext cx="6295025" cy="369332"/>
          </a:xfrm>
          <a:prstGeom prst="rect">
            <a:avLst/>
          </a:prstGeom>
          <a:noFill/>
        </p:spPr>
        <p:txBody>
          <a:bodyPr wrap="none" rtlCol="0">
            <a:spAutoFit/>
          </a:bodyPr>
          <a:lstStyle/>
          <a:p>
            <a:r>
              <a:rPr lang="en-US" sz="1800" b="1" dirty="0">
                <a:latin typeface="Courier New" pitchFamily="1" charset="0"/>
              </a:rPr>
              <a:t>const COIN_VALUES = [</a:t>
            </a:r>
            <a:r>
              <a:rPr lang="en-US" sz="1200" b="1" dirty="0">
                <a:latin typeface="Courier New" pitchFamily="1" charset="0"/>
              </a:rPr>
              <a:t> </a:t>
            </a:r>
            <a:r>
              <a:rPr lang="en-US" sz="1800" b="1" dirty="0">
                <a:latin typeface="Courier New" pitchFamily="1" charset="0"/>
              </a:rPr>
              <a:t>1,</a:t>
            </a:r>
            <a:r>
              <a:rPr lang="en-US" sz="1200" b="1" dirty="0">
                <a:latin typeface="Courier New" pitchFamily="1" charset="0"/>
              </a:rPr>
              <a:t> </a:t>
            </a:r>
            <a:r>
              <a:rPr lang="en-US" sz="1800" b="1" dirty="0">
                <a:latin typeface="Courier New" pitchFamily="1" charset="0"/>
              </a:rPr>
              <a:t>5,</a:t>
            </a:r>
            <a:r>
              <a:rPr lang="en-US" sz="1200" b="1" dirty="0">
                <a:latin typeface="Courier New" pitchFamily="1" charset="0"/>
              </a:rPr>
              <a:t> </a:t>
            </a:r>
            <a:r>
              <a:rPr lang="en-US" sz="1800" b="1" dirty="0">
                <a:latin typeface="Courier New" pitchFamily="1" charset="0"/>
              </a:rPr>
              <a:t>10,</a:t>
            </a:r>
            <a:r>
              <a:rPr lang="en-US" sz="1200" b="1" dirty="0">
                <a:latin typeface="Courier New" pitchFamily="1" charset="0"/>
              </a:rPr>
              <a:t> </a:t>
            </a:r>
            <a:r>
              <a:rPr lang="en-US" sz="1800" b="1" dirty="0">
                <a:latin typeface="Courier New" pitchFamily="1" charset="0"/>
              </a:rPr>
              <a:t>25,</a:t>
            </a:r>
            <a:r>
              <a:rPr lang="en-US" sz="1200" b="1" dirty="0">
                <a:latin typeface="Courier New" pitchFamily="1" charset="0"/>
              </a:rPr>
              <a:t> </a:t>
            </a:r>
            <a:r>
              <a:rPr lang="en-US" sz="1800" b="1" dirty="0">
                <a:latin typeface="Courier New" pitchFamily="1" charset="0"/>
              </a:rPr>
              <a:t>50,</a:t>
            </a:r>
            <a:r>
              <a:rPr lang="en-US" sz="1200" b="1" dirty="0">
                <a:latin typeface="Courier New" pitchFamily="1" charset="0"/>
              </a:rPr>
              <a:t> </a:t>
            </a:r>
            <a:r>
              <a:rPr lang="en-US" sz="1800" b="1" dirty="0">
                <a:latin typeface="Courier New" pitchFamily="1" charset="0"/>
              </a:rPr>
              <a:t>100</a:t>
            </a:r>
            <a:r>
              <a:rPr lang="en-US" sz="1200" b="1" dirty="0">
                <a:latin typeface="Courier New" pitchFamily="1" charset="0"/>
              </a:rPr>
              <a:t> </a:t>
            </a:r>
            <a:r>
              <a:rPr lang="en-US" sz="1800" b="1" dirty="0">
                <a:latin typeface="Courier New" pitchFamily="1" charset="0"/>
              </a:rPr>
              <a:t>];</a:t>
            </a:r>
            <a:endParaRPr lang="en-US" sz="1800" dirty="0"/>
          </a:p>
        </p:txBody>
      </p:sp>
      <p:grpSp>
        <p:nvGrpSpPr>
          <p:cNvPr id="55" name="Group 54"/>
          <p:cNvGrpSpPr/>
          <p:nvPr/>
        </p:nvGrpSpPr>
        <p:grpSpPr>
          <a:xfrm>
            <a:off x="1346200" y="5181600"/>
            <a:ext cx="6692900" cy="1314966"/>
            <a:chOff x="1346200" y="5181600"/>
            <a:chExt cx="6692900" cy="1314966"/>
          </a:xfrm>
        </p:grpSpPr>
        <p:sp>
          <p:nvSpPr>
            <p:cNvPr id="34" name="Rectangle 4"/>
            <p:cNvSpPr>
              <a:spLocks noChangeArrowheads="1"/>
            </p:cNvSpPr>
            <p:nvPr/>
          </p:nvSpPr>
          <p:spPr bwMode="auto">
            <a:xfrm>
              <a:off x="1422400" y="5565576"/>
              <a:ext cx="6553200" cy="647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sz="1800" b="1" dirty="0">
                <a:latin typeface="Courier New" pitchFamily="1" charset="0"/>
              </a:endParaRPr>
            </a:p>
          </p:txBody>
        </p:sp>
        <p:cxnSp>
          <p:nvCxnSpPr>
            <p:cNvPr id="35" name="Straight Connector 34"/>
            <p:cNvCxnSpPr/>
            <p:nvPr/>
          </p:nvCxnSpPr>
          <p:spPr bwMode="auto">
            <a:xfrm rot="16200000" flipH="1">
              <a:off x="2191279"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rot="16200000" flipH="1">
              <a:off x="3283214"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 name="Straight Connector 36"/>
            <p:cNvCxnSpPr/>
            <p:nvPr/>
          </p:nvCxnSpPr>
          <p:spPr bwMode="auto">
            <a:xfrm rot="16200000" flipH="1">
              <a:off x="4375149"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rot="16200000" flipH="1">
              <a:off x="5467084"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rot="16200000" flipH="1">
              <a:off x="6559019"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0" name="TextBox 39"/>
            <p:cNvSpPr txBox="1"/>
            <p:nvPr/>
          </p:nvSpPr>
          <p:spPr>
            <a:xfrm>
              <a:off x="1422400" y="5667177"/>
              <a:ext cx="1104900" cy="400110"/>
            </a:xfrm>
            <a:prstGeom prst="rect">
              <a:avLst/>
            </a:prstGeom>
            <a:noFill/>
          </p:spPr>
          <p:txBody>
            <a:bodyPr wrap="square" rtlCol="0">
              <a:spAutoFit/>
            </a:bodyPr>
            <a:lstStyle/>
            <a:p>
              <a:pPr algn="ctr"/>
              <a:r>
                <a:rPr lang="en-US" sz="2000" dirty="0">
                  <a:latin typeface="Times New Roman"/>
                  <a:cs typeface="Times New Roman"/>
                </a:rPr>
                <a:t>1</a:t>
              </a:r>
            </a:p>
          </p:txBody>
        </p:sp>
        <p:sp>
          <p:nvSpPr>
            <p:cNvPr id="41" name="TextBox 40"/>
            <p:cNvSpPr txBox="1"/>
            <p:nvPr/>
          </p:nvSpPr>
          <p:spPr>
            <a:xfrm>
              <a:off x="2514600" y="5667177"/>
              <a:ext cx="1092200" cy="400110"/>
            </a:xfrm>
            <a:prstGeom prst="rect">
              <a:avLst/>
            </a:prstGeom>
            <a:noFill/>
          </p:spPr>
          <p:txBody>
            <a:bodyPr wrap="square" rtlCol="0">
              <a:spAutoFit/>
            </a:bodyPr>
            <a:lstStyle/>
            <a:p>
              <a:pPr algn="ctr"/>
              <a:r>
                <a:rPr lang="en-US" sz="2000" dirty="0">
                  <a:latin typeface="Times New Roman"/>
                  <a:cs typeface="Times New Roman"/>
                </a:rPr>
                <a:t>5</a:t>
              </a:r>
            </a:p>
          </p:txBody>
        </p:sp>
        <p:sp>
          <p:nvSpPr>
            <p:cNvPr id="42" name="TextBox 41"/>
            <p:cNvSpPr txBox="1"/>
            <p:nvPr/>
          </p:nvSpPr>
          <p:spPr>
            <a:xfrm>
              <a:off x="3606800" y="5667177"/>
              <a:ext cx="1092200" cy="400110"/>
            </a:xfrm>
            <a:prstGeom prst="rect">
              <a:avLst/>
            </a:prstGeom>
            <a:noFill/>
          </p:spPr>
          <p:txBody>
            <a:bodyPr wrap="square" rtlCol="0">
              <a:spAutoFit/>
            </a:bodyPr>
            <a:lstStyle/>
            <a:p>
              <a:pPr algn="ctr"/>
              <a:r>
                <a:rPr lang="en-US" sz="2000" dirty="0">
                  <a:latin typeface="Times New Roman"/>
                  <a:cs typeface="Times New Roman"/>
                </a:rPr>
                <a:t>10</a:t>
              </a:r>
            </a:p>
          </p:txBody>
        </p:sp>
        <p:sp>
          <p:nvSpPr>
            <p:cNvPr id="43" name="TextBox 42"/>
            <p:cNvSpPr txBox="1"/>
            <p:nvPr/>
          </p:nvSpPr>
          <p:spPr>
            <a:xfrm>
              <a:off x="4635500" y="5667177"/>
              <a:ext cx="1219200" cy="400110"/>
            </a:xfrm>
            <a:prstGeom prst="rect">
              <a:avLst/>
            </a:prstGeom>
            <a:noFill/>
          </p:spPr>
          <p:txBody>
            <a:bodyPr wrap="square" rtlCol="0">
              <a:spAutoFit/>
            </a:bodyPr>
            <a:lstStyle/>
            <a:p>
              <a:pPr algn="ctr"/>
              <a:r>
                <a:rPr lang="en-US" sz="2000" dirty="0">
                  <a:latin typeface="Times New Roman"/>
                  <a:cs typeface="Times New Roman"/>
                </a:rPr>
                <a:t>25</a:t>
              </a:r>
            </a:p>
          </p:txBody>
        </p:sp>
        <p:sp>
          <p:nvSpPr>
            <p:cNvPr id="44" name="TextBox 43"/>
            <p:cNvSpPr txBox="1"/>
            <p:nvPr/>
          </p:nvSpPr>
          <p:spPr>
            <a:xfrm>
              <a:off x="1555750" y="6158012"/>
              <a:ext cx="838200" cy="338554"/>
            </a:xfrm>
            <a:prstGeom prst="rect">
              <a:avLst/>
            </a:prstGeom>
            <a:noFill/>
          </p:spPr>
          <p:txBody>
            <a:bodyPr wrap="square" rtlCol="0">
              <a:spAutoFit/>
            </a:bodyPr>
            <a:lstStyle/>
            <a:p>
              <a:pPr algn="ctr"/>
              <a:r>
                <a:rPr lang="en-US" sz="1600" dirty="0">
                  <a:latin typeface="Times New Roman"/>
                  <a:cs typeface="Times New Roman"/>
                </a:rPr>
                <a:t>0</a:t>
              </a:r>
            </a:p>
          </p:txBody>
        </p:sp>
        <p:sp>
          <p:nvSpPr>
            <p:cNvPr id="45" name="TextBox 44"/>
            <p:cNvSpPr txBox="1"/>
            <p:nvPr/>
          </p:nvSpPr>
          <p:spPr>
            <a:xfrm>
              <a:off x="2641600" y="6158012"/>
              <a:ext cx="838200" cy="338554"/>
            </a:xfrm>
            <a:prstGeom prst="rect">
              <a:avLst/>
            </a:prstGeom>
            <a:noFill/>
          </p:spPr>
          <p:txBody>
            <a:bodyPr wrap="square" rtlCol="0">
              <a:spAutoFit/>
            </a:bodyPr>
            <a:lstStyle/>
            <a:p>
              <a:pPr algn="ctr"/>
              <a:r>
                <a:rPr lang="en-US" sz="1600" dirty="0">
                  <a:latin typeface="Times New Roman"/>
                  <a:cs typeface="Times New Roman"/>
                </a:rPr>
                <a:t>1</a:t>
              </a:r>
            </a:p>
          </p:txBody>
        </p:sp>
        <p:sp>
          <p:nvSpPr>
            <p:cNvPr id="46" name="TextBox 45"/>
            <p:cNvSpPr txBox="1"/>
            <p:nvPr/>
          </p:nvSpPr>
          <p:spPr>
            <a:xfrm>
              <a:off x="3733800" y="6158012"/>
              <a:ext cx="838200" cy="338554"/>
            </a:xfrm>
            <a:prstGeom prst="rect">
              <a:avLst/>
            </a:prstGeom>
            <a:noFill/>
          </p:spPr>
          <p:txBody>
            <a:bodyPr wrap="square" rtlCol="0">
              <a:spAutoFit/>
            </a:bodyPr>
            <a:lstStyle/>
            <a:p>
              <a:pPr algn="ctr"/>
              <a:r>
                <a:rPr lang="en-US" sz="1600" dirty="0">
                  <a:latin typeface="Times New Roman"/>
                  <a:cs typeface="Times New Roman"/>
                </a:rPr>
                <a:t>2</a:t>
              </a:r>
            </a:p>
          </p:txBody>
        </p:sp>
        <p:sp>
          <p:nvSpPr>
            <p:cNvPr id="47" name="TextBox 46"/>
            <p:cNvSpPr txBox="1"/>
            <p:nvPr/>
          </p:nvSpPr>
          <p:spPr>
            <a:xfrm>
              <a:off x="4826000" y="6158012"/>
              <a:ext cx="838200" cy="338554"/>
            </a:xfrm>
            <a:prstGeom prst="rect">
              <a:avLst/>
            </a:prstGeom>
            <a:noFill/>
          </p:spPr>
          <p:txBody>
            <a:bodyPr wrap="square" rtlCol="0">
              <a:spAutoFit/>
            </a:bodyPr>
            <a:lstStyle/>
            <a:p>
              <a:pPr algn="ctr"/>
              <a:r>
                <a:rPr lang="en-US" sz="1600" dirty="0">
                  <a:latin typeface="Times New Roman"/>
                  <a:cs typeface="Times New Roman"/>
                </a:rPr>
                <a:t>3</a:t>
              </a:r>
            </a:p>
          </p:txBody>
        </p:sp>
        <p:sp>
          <p:nvSpPr>
            <p:cNvPr id="48" name="TextBox 47"/>
            <p:cNvSpPr txBox="1"/>
            <p:nvPr/>
          </p:nvSpPr>
          <p:spPr>
            <a:xfrm>
              <a:off x="5918200" y="6158012"/>
              <a:ext cx="838200" cy="338554"/>
            </a:xfrm>
            <a:prstGeom prst="rect">
              <a:avLst/>
            </a:prstGeom>
            <a:noFill/>
          </p:spPr>
          <p:txBody>
            <a:bodyPr wrap="square" rtlCol="0">
              <a:spAutoFit/>
            </a:bodyPr>
            <a:lstStyle/>
            <a:p>
              <a:pPr algn="ctr"/>
              <a:r>
                <a:rPr lang="en-US" sz="1600" dirty="0">
                  <a:latin typeface="Times New Roman"/>
                  <a:cs typeface="Times New Roman"/>
                </a:rPr>
                <a:t>4</a:t>
              </a:r>
            </a:p>
          </p:txBody>
        </p:sp>
        <p:sp>
          <p:nvSpPr>
            <p:cNvPr id="49" name="TextBox 48"/>
            <p:cNvSpPr txBox="1"/>
            <p:nvPr/>
          </p:nvSpPr>
          <p:spPr>
            <a:xfrm>
              <a:off x="7010400" y="6158012"/>
              <a:ext cx="838200" cy="338554"/>
            </a:xfrm>
            <a:prstGeom prst="rect">
              <a:avLst/>
            </a:prstGeom>
            <a:noFill/>
          </p:spPr>
          <p:txBody>
            <a:bodyPr wrap="square" rtlCol="0">
              <a:spAutoFit/>
            </a:bodyPr>
            <a:lstStyle/>
            <a:p>
              <a:pPr algn="ctr"/>
              <a:r>
                <a:rPr lang="en-US" sz="1600" dirty="0">
                  <a:latin typeface="Times New Roman"/>
                  <a:cs typeface="Times New Roman"/>
                </a:rPr>
                <a:t>5</a:t>
              </a:r>
            </a:p>
          </p:txBody>
        </p:sp>
        <p:sp>
          <p:nvSpPr>
            <p:cNvPr id="50" name="Rectangle 49"/>
            <p:cNvSpPr/>
            <p:nvPr/>
          </p:nvSpPr>
          <p:spPr>
            <a:xfrm>
              <a:off x="1346200" y="5181600"/>
              <a:ext cx="1708408" cy="369332"/>
            </a:xfrm>
            <a:prstGeom prst="rect">
              <a:avLst/>
            </a:prstGeom>
          </p:spPr>
          <p:txBody>
            <a:bodyPr wrap="none">
              <a:spAutoFit/>
            </a:bodyPr>
            <a:lstStyle/>
            <a:p>
              <a:r>
                <a:rPr lang="en-US" sz="1800" b="1" dirty="0">
                  <a:latin typeface="Courier New"/>
                  <a:cs typeface="Courier New"/>
                </a:rPr>
                <a:t>COIN_VALUES</a:t>
              </a:r>
              <a:endParaRPr lang="en-US" sz="1800" dirty="0"/>
            </a:p>
          </p:txBody>
        </p:sp>
        <p:sp>
          <p:nvSpPr>
            <p:cNvPr id="53" name="TextBox 52"/>
            <p:cNvSpPr txBox="1"/>
            <p:nvPr/>
          </p:nvSpPr>
          <p:spPr>
            <a:xfrm>
              <a:off x="5727700" y="5667177"/>
              <a:ext cx="1219200" cy="400110"/>
            </a:xfrm>
            <a:prstGeom prst="rect">
              <a:avLst/>
            </a:prstGeom>
            <a:noFill/>
          </p:spPr>
          <p:txBody>
            <a:bodyPr wrap="square" rtlCol="0">
              <a:spAutoFit/>
            </a:bodyPr>
            <a:lstStyle/>
            <a:p>
              <a:pPr algn="ctr"/>
              <a:r>
                <a:rPr lang="en-US" sz="2000" dirty="0">
                  <a:latin typeface="Times New Roman"/>
                  <a:cs typeface="Times New Roman"/>
                </a:rPr>
                <a:t>50</a:t>
              </a:r>
            </a:p>
          </p:txBody>
        </p:sp>
        <p:sp>
          <p:nvSpPr>
            <p:cNvPr id="54" name="TextBox 53"/>
            <p:cNvSpPr txBox="1"/>
            <p:nvPr/>
          </p:nvSpPr>
          <p:spPr>
            <a:xfrm>
              <a:off x="6819900" y="5667177"/>
              <a:ext cx="1219200" cy="400110"/>
            </a:xfrm>
            <a:prstGeom prst="rect">
              <a:avLst/>
            </a:prstGeom>
            <a:noFill/>
          </p:spPr>
          <p:txBody>
            <a:bodyPr wrap="square" rtlCol="0">
              <a:spAutoFit/>
            </a:bodyPr>
            <a:lstStyle/>
            <a:p>
              <a:pPr algn="ctr"/>
              <a:r>
                <a:rPr lang="en-US" sz="2000" dirty="0">
                  <a:latin typeface="Times New Roman"/>
                  <a:cs typeface="Times New Roman"/>
                </a:rPr>
                <a:t>100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Nonnumeric Arrays</a:t>
            </a:r>
            <a:endParaRPr lang="en-US" dirty="0">
              <a:solidFill>
                <a:schemeClr val="tx1"/>
              </a:solidFill>
            </a:endParaRPr>
          </a:p>
        </p:txBody>
      </p:sp>
      <p:sp>
        <p:nvSpPr>
          <p:cNvPr id="65539" name="Rectangle 3"/>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buFontTx/>
              <a:buChar char="•"/>
            </a:pPr>
            <a:r>
              <a:rPr lang="en-US" sz="2400" dirty="0">
                <a:latin typeface="Times New Roman" pitchFamily="1" charset="0"/>
              </a:rPr>
              <a:t>Arrays may contain values of any JavaScript type.  For example, the declaration</a:t>
            </a:r>
          </a:p>
          <a:p>
            <a:pPr marL="342900" indent="-342900" algn="just">
              <a:lnSpc>
                <a:spcPct val="90000"/>
              </a:lnSpc>
              <a:spcAft>
                <a:spcPct val="20000"/>
              </a:spcAft>
              <a:buFontTx/>
              <a:buChar char="•"/>
            </a:pPr>
            <a:endParaRPr lang="en-US" sz="2400" dirty="0">
              <a:latin typeface="Times New Roman" pitchFamily="1" charset="0"/>
            </a:endParaRPr>
          </a:p>
        </p:txBody>
      </p:sp>
      <p:sp>
        <p:nvSpPr>
          <p:cNvPr id="65540" name="Rectangle 4"/>
          <p:cNvSpPr>
            <a:spLocks noChangeArrowheads="1"/>
          </p:cNvSpPr>
          <p:nvPr/>
        </p:nvSpPr>
        <p:spPr bwMode="auto">
          <a:xfrm>
            <a:off x="1422400" y="2095500"/>
            <a:ext cx="6553200" cy="23749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800" i="1" dirty="0">
                <a:latin typeface="Times New Roman" pitchFamily="1" charset="0"/>
              </a:rPr>
              <a:t>  </a:t>
            </a:r>
            <a:endParaRPr lang="en-US" sz="1800" b="1" dirty="0">
              <a:latin typeface="Courier New" pitchFamily="1" charset="0"/>
            </a:endParaRPr>
          </a:p>
        </p:txBody>
      </p:sp>
      <p:sp>
        <p:nvSpPr>
          <p:cNvPr id="8" name="Rectangle 3"/>
          <p:cNvSpPr>
            <a:spLocks noChangeArrowheads="1"/>
          </p:cNvSpPr>
          <p:nvPr/>
        </p:nvSpPr>
        <p:spPr bwMode="auto">
          <a:xfrm>
            <a:off x="482600" y="4635500"/>
            <a:ext cx="8128000" cy="571500"/>
          </a:xfrm>
          <a:prstGeom prst="rect">
            <a:avLst/>
          </a:prstGeom>
          <a:noFill/>
          <a:ln w="9525">
            <a:noFill/>
            <a:miter lim="800000"/>
            <a:headEnd/>
            <a:tailEnd/>
          </a:ln>
          <a:effectLst/>
        </p:spPr>
        <p:txBody>
          <a:bodyPr>
            <a:prstTxWarp prst="textNoShape">
              <a:avLst/>
            </a:prstTxWarp>
          </a:bodyPr>
          <a:lstStyle/>
          <a:p>
            <a:pPr marL="342900" algn="just">
              <a:lnSpc>
                <a:spcPct val="90000"/>
              </a:lnSpc>
              <a:spcAft>
                <a:spcPts val="1400"/>
              </a:spcAft>
            </a:pPr>
            <a:r>
              <a:rPr lang="en-US" sz="2400" dirty="0">
                <a:latin typeface="Times New Roman" pitchFamily="1" charset="0"/>
              </a:rPr>
              <a:t>creates the following array:</a:t>
            </a:r>
          </a:p>
          <a:p>
            <a:pPr marL="342900" algn="just">
              <a:lnSpc>
                <a:spcPct val="90000"/>
              </a:lnSpc>
              <a:spcAft>
                <a:spcPct val="20000"/>
              </a:spcAft>
              <a:buFontTx/>
              <a:buChar char="•"/>
            </a:pPr>
            <a:endParaRPr lang="en-US" sz="2400" dirty="0">
              <a:latin typeface="Times New Roman" pitchFamily="1" charset="0"/>
            </a:endParaRPr>
          </a:p>
        </p:txBody>
      </p:sp>
      <p:sp>
        <p:nvSpPr>
          <p:cNvPr id="32" name="TextBox 31"/>
          <p:cNvSpPr txBox="1"/>
          <p:nvPr/>
        </p:nvSpPr>
        <p:spPr>
          <a:xfrm>
            <a:off x="1495122" y="2070100"/>
            <a:ext cx="2955106" cy="2308324"/>
          </a:xfrm>
          <a:prstGeom prst="rect">
            <a:avLst/>
          </a:prstGeom>
          <a:noFill/>
        </p:spPr>
        <p:txBody>
          <a:bodyPr wrap="none" rtlCol="0">
            <a:spAutoFit/>
          </a:bodyPr>
          <a:lstStyle/>
          <a:p>
            <a:r>
              <a:rPr lang="en-US" sz="1800" b="1" dirty="0">
                <a:latin typeface="Courier New" pitchFamily="1" charset="0"/>
              </a:rPr>
              <a:t>const COIN_NAMES = [</a:t>
            </a:r>
          </a:p>
          <a:p>
            <a:r>
              <a:rPr lang="en-US" sz="1800" b="1" dirty="0">
                <a:latin typeface="Courier New" pitchFamily="1" charset="0"/>
              </a:rPr>
              <a:t>   "penny",</a:t>
            </a:r>
          </a:p>
          <a:p>
            <a:r>
              <a:rPr lang="en-US" sz="1800" b="1" dirty="0">
                <a:latin typeface="Courier New" pitchFamily="1" charset="0"/>
              </a:rPr>
              <a:t>   "</a:t>
            </a:r>
            <a:r>
              <a:rPr lang="en-US" sz="1800" b="1" dirty="0" err="1">
                <a:latin typeface="Courier New" pitchFamily="1" charset="0"/>
              </a:rPr>
              <a:t>nickle</a:t>
            </a:r>
            <a:r>
              <a:rPr lang="en-US" sz="1800" b="1" dirty="0">
                <a:latin typeface="Courier New" pitchFamily="1" charset="0"/>
              </a:rPr>
              <a:t>",</a:t>
            </a:r>
          </a:p>
          <a:p>
            <a:r>
              <a:rPr lang="en-US" sz="1800" b="1" dirty="0">
                <a:latin typeface="Courier New" pitchFamily="1" charset="0"/>
              </a:rPr>
              <a:t>   "dime",</a:t>
            </a:r>
          </a:p>
          <a:p>
            <a:r>
              <a:rPr lang="en-US" sz="1800" b="1" dirty="0">
                <a:latin typeface="Courier New" pitchFamily="1" charset="0"/>
              </a:rPr>
              <a:t>   "quarter",</a:t>
            </a:r>
          </a:p>
          <a:p>
            <a:r>
              <a:rPr lang="en-US" sz="1800" b="1" dirty="0">
                <a:latin typeface="Courier New" pitchFamily="1" charset="0"/>
              </a:rPr>
              <a:t>   "half-dollar",</a:t>
            </a:r>
          </a:p>
          <a:p>
            <a:r>
              <a:rPr lang="en-US" sz="1800" b="1" dirty="0">
                <a:latin typeface="Courier New" pitchFamily="1" charset="0"/>
              </a:rPr>
              <a:t>   "dollar"</a:t>
            </a:r>
          </a:p>
          <a:p>
            <a:r>
              <a:rPr lang="en-US" sz="1800" b="1" dirty="0">
                <a:latin typeface="Courier New" pitchFamily="1" charset="0"/>
              </a:rPr>
              <a:t>];</a:t>
            </a:r>
            <a:endParaRPr lang="en-US" sz="1800" dirty="0"/>
          </a:p>
        </p:txBody>
      </p:sp>
      <p:grpSp>
        <p:nvGrpSpPr>
          <p:cNvPr id="39" name="Group 38"/>
          <p:cNvGrpSpPr/>
          <p:nvPr/>
        </p:nvGrpSpPr>
        <p:grpSpPr>
          <a:xfrm>
            <a:off x="1346200" y="5115123"/>
            <a:ext cx="6692900" cy="1314966"/>
            <a:chOff x="1346200" y="5115123"/>
            <a:chExt cx="6692900" cy="1314966"/>
          </a:xfrm>
        </p:grpSpPr>
        <p:sp>
          <p:nvSpPr>
            <p:cNvPr id="10" name="Rectangle 4"/>
            <p:cNvSpPr>
              <a:spLocks noChangeArrowheads="1"/>
            </p:cNvSpPr>
            <p:nvPr/>
          </p:nvSpPr>
          <p:spPr bwMode="auto">
            <a:xfrm>
              <a:off x="1422400" y="5499099"/>
              <a:ext cx="6553200" cy="647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sz="1800" b="1" dirty="0">
                <a:latin typeface="Courier New" pitchFamily="1" charset="0"/>
              </a:endParaRPr>
            </a:p>
          </p:txBody>
        </p:sp>
        <p:cxnSp>
          <p:nvCxnSpPr>
            <p:cNvPr id="14" name="Straight Connector 13"/>
            <p:cNvCxnSpPr/>
            <p:nvPr/>
          </p:nvCxnSpPr>
          <p:spPr bwMode="auto">
            <a:xfrm rot="16200000" flipH="1">
              <a:off x="2191279"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rot="16200000" flipH="1">
              <a:off x="3283214"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6200000" flipH="1">
              <a:off x="4375149"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6200000" flipH="1">
              <a:off x="5467084"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6200000" flipH="1">
              <a:off x="6559019"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TextBox 19"/>
            <p:cNvSpPr txBox="1"/>
            <p:nvPr/>
          </p:nvSpPr>
          <p:spPr>
            <a:xfrm>
              <a:off x="1422400" y="5664200"/>
              <a:ext cx="1104900" cy="307777"/>
            </a:xfrm>
            <a:prstGeom prst="rect">
              <a:avLst/>
            </a:prstGeom>
            <a:noFill/>
          </p:spPr>
          <p:txBody>
            <a:bodyPr wrap="square" rtlCol="0">
              <a:spAutoFit/>
            </a:bodyPr>
            <a:lstStyle/>
            <a:p>
              <a:pPr algn="ctr"/>
              <a:r>
                <a:rPr lang="en-US" b="1" dirty="0">
                  <a:latin typeface="Courier New"/>
                  <a:cs typeface="Courier New"/>
                </a:rPr>
                <a:t>"penny"</a:t>
              </a:r>
            </a:p>
          </p:txBody>
        </p:sp>
        <p:sp>
          <p:nvSpPr>
            <p:cNvPr id="21" name="TextBox 20"/>
            <p:cNvSpPr txBox="1"/>
            <p:nvPr/>
          </p:nvSpPr>
          <p:spPr>
            <a:xfrm>
              <a:off x="2514600" y="5664200"/>
              <a:ext cx="1092200" cy="304800"/>
            </a:xfrm>
            <a:prstGeom prst="rect">
              <a:avLst/>
            </a:prstGeom>
            <a:noFill/>
          </p:spPr>
          <p:txBody>
            <a:bodyPr wrap="square" rtlCol="0">
              <a:spAutoFit/>
            </a:bodyPr>
            <a:lstStyle/>
            <a:p>
              <a:pPr algn="ctr"/>
              <a:r>
                <a:rPr lang="en-US" b="1" dirty="0">
                  <a:latin typeface="Courier New"/>
                  <a:cs typeface="Courier New"/>
                </a:rPr>
                <a:t>"nickel"</a:t>
              </a:r>
            </a:p>
          </p:txBody>
        </p:sp>
        <p:sp>
          <p:nvSpPr>
            <p:cNvPr id="22" name="TextBox 21"/>
            <p:cNvSpPr txBox="1"/>
            <p:nvPr/>
          </p:nvSpPr>
          <p:spPr>
            <a:xfrm>
              <a:off x="3606800" y="5664200"/>
              <a:ext cx="1092200" cy="307777"/>
            </a:xfrm>
            <a:prstGeom prst="rect">
              <a:avLst/>
            </a:prstGeom>
            <a:noFill/>
          </p:spPr>
          <p:txBody>
            <a:bodyPr wrap="square" rtlCol="0">
              <a:spAutoFit/>
            </a:bodyPr>
            <a:lstStyle/>
            <a:p>
              <a:pPr algn="ctr"/>
              <a:r>
                <a:rPr lang="en-US" b="1" dirty="0">
                  <a:latin typeface="Courier New"/>
                  <a:cs typeface="Courier New"/>
                </a:rPr>
                <a:t>"dime"</a:t>
              </a:r>
            </a:p>
          </p:txBody>
        </p:sp>
        <p:sp>
          <p:nvSpPr>
            <p:cNvPr id="23" name="TextBox 22"/>
            <p:cNvSpPr txBox="1"/>
            <p:nvPr/>
          </p:nvSpPr>
          <p:spPr>
            <a:xfrm>
              <a:off x="4635500" y="5664200"/>
              <a:ext cx="1219200" cy="307777"/>
            </a:xfrm>
            <a:prstGeom prst="rect">
              <a:avLst/>
            </a:prstGeom>
            <a:noFill/>
          </p:spPr>
          <p:txBody>
            <a:bodyPr wrap="square" rtlCol="0">
              <a:spAutoFit/>
            </a:bodyPr>
            <a:lstStyle/>
            <a:p>
              <a:pPr algn="ctr"/>
              <a:r>
                <a:rPr lang="en-US" b="1" dirty="0">
                  <a:latin typeface="Courier New"/>
                  <a:cs typeface="Courier New"/>
                </a:rPr>
                <a:t>"quarter"</a:t>
              </a:r>
            </a:p>
          </p:txBody>
        </p:sp>
        <p:sp>
          <p:nvSpPr>
            <p:cNvPr id="26" name="TextBox 25"/>
            <p:cNvSpPr txBox="1"/>
            <p:nvPr/>
          </p:nvSpPr>
          <p:spPr>
            <a:xfrm>
              <a:off x="1555750" y="6091535"/>
              <a:ext cx="838200" cy="338554"/>
            </a:xfrm>
            <a:prstGeom prst="rect">
              <a:avLst/>
            </a:prstGeom>
            <a:noFill/>
          </p:spPr>
          <p:txBody>
            <a:bodyPr wrap="square" rtlCol="0">
              <a:spAutoFit/>
            </a:bodyPr>
            <a:lstStyle/>
            <a:p>
              <a:pPr algn="ctr"/>
              <a:r>
                <a:rPr lang="en-US" sz="1600" dirty="0">
                  <a:latin typeface="Times New Roman"/>
                  <a:cs typeface="Times New Roman"/>
                </a:rPr>
                <a:t>0</a:t>
              </a:r>
            </a:p>
          </p:txBody>
        </p:sp>
        <p:sp>
          <p:nvSpPr>
            <p:cNvPr id="27" name="TextBox 26"/>
            <p:cNvSpPr txBox="1"/>
            <p:nvPr/>
          </p:nvSpPr>
          <p:spPr>
            <a:xfrm>
              <a:off x="2641600" y="6091535"/>
              <a:ext cx="838200" cy="338554"/>
            </a:xfrm>
            <a:prstGeom prst="rect">
              <a:avLst/>
            </a:prstGeom>
            <a:noFill/>
          </p:spPr>
          <p:txBody>
            <a:bodyPr wrap="square" rtlCol="0">
              <a:spAutoFit/>
            </a:bodyPr>
            <a:lstStyle/>
            <a:p>
              <a:pPr algn="ctr"/>
              <a:r>
                <a:rPr lang="en-US" sz="1600" dirty="0">
                  <a:latin typeface="Times New Roman"/>
                  <a:cs typeface="Times New Roman"/>
                </a:rPr>
                <a:t>1</a:t>
              </a:r>
            </a:p>
          </p:txBody>
        </p:sp>
        <p:sp>
          <p:nvSpPr>
            <p:cNvPr id="28" name="TextBox 27"/>
            <p:cNvSpPr txBox="1"/>
            <p:nvPr/>
          </p:nvSpPr>
          <p:spPr>
            <a:xfrm>
              <a:off x="3733800" y="6091535"/>
              <a:ext cx="838200" cy="338554"/>
            </a:xfrm>
            <a:prstGeom prst="rect">
              <a:avLst/>
            </a:prstGeom>
            <a:noFill/>
          </p:spPr>
          <p:txBody>
            <a:bodyPr wrap="square" rtlCol="0">
              <a:spAutoFit/>
            </a:bodyPr>
            <a:lstStyle/>
            <a:p>
              <a:pPr algn="ctr"/>
              <a:r>
                <a:rPr lang="en-US" sz="1600" dirty="0">
                  <a:latin typeface="Times New Roman"/>
                  <a:cs typeface="Times New Roman"/>
                </a:rPr>
                <a:t>2</a:t>
              </a:r>
            </a:p>
          </p:txBody>
        </p:sp>
        <p:sp>
          <p:nvSpPr>
            <p:cNvPr id="29" name="TextBox 28"/>
            <p:cNvSpPr txBox="1"/>
            <p:nvPr/>
          </p:nvSpPr>
          <p:spPr>
            <a:xfrm>
              <a:off x="4826000" y="6091535"/>
              <a:ext cx="838200" cy="338554"/>
            </a:xfrm>
            <a:prstGeom prst="rect">
              <a:avLst/>
            </a:prstGeom>
            <a:noFill/>
          </p:spPr>
          <p:txBody>
            <a:bodyPr wrap="square" rtlCol="0">
              <a:spAutoFit/>
            </a:bodyPr>
            <a:lstStyle/>
            <a:p>
              <a:pPr algn="ctr"/>
              <a:r>
                <a:rPr lang="en-US" sz="1600" dirty="0">
                  <a:latin typeface="Times New Roman"/>
                  <a:cs typeface="Times New Roman"/>
                </a:rPr>
                <a:t>3</a:t>
              </a:r>
            </a:p>
          </p:txBody>
        </p:sp>
        <p:sp>
          <p:nvSpPr>
            <p:cNvPr id="30" name="TextBox 29"/>
            <p:cNvSpPr txBox="1"/>
            <p:nvPr/>
          </p:nvSpPr>
          <p:spPr>
            <a:xfrm>
              <a:off x="5918200" y="6091535"/>
              <a:ext cx="838200" cy="338554"/>
            </a:xfrm>
            <a:prstGeom prst="rect">
              <a:avLst/>
            </a:prstGeom>
            <a:noFill/>
          </p:spPr>
          <p:txBody>
            <a:bodyPr wrap="square" rtlCol="0">
              <a:spAutoFit/>
            </a:bodyPr>
            <a:lstStyle/>
            <a:p>
              <a:pPr algn="ctr"/>
              <a:r>
                <a:rPr lang="en-US" sz="1600" dirty="0">
                  <a:latin typeface="Times New Roman"/>
                  <a:cs typeface="Times New Roman"/>
                </a:rPr>
                <a:t>4</a:t>
              </a:r>
            </a:p>
          </p:txBody>
        </p:sp>
        <p:sp>
          <p:nvSpPr>
            <p:cNvPr id="31" name="TextBox 30"/>
            <p:cNvSpPr txBox="1"/>
            <p:nvPr/>
          </p:nvSpPr>
          <p:spPr>
            <a:xfrm>
              <a:off x="7010400" y="6091535"/>
              <a:ext cx="838200" cy="338554"/>
            </a:xfrm>
            <a:prstGeom prst="rect">
              <a:avLst/>
            </a:prstGeom>
            <a:noFill/>
          </p:spPr>
          <p:txBody>
            <a:bodyPr wrap="square" rtlCol="0">
              <a:spAutoFit/>
            </a:bodyPr>
            <a:lstStyle/>
            <a:p>
              <a:pPr algn="ctr"/>
              <a:r>
                <a:rPr lang="en-US" sz="1600" dirty="0">
                  <a:latin typeface="Times New Roman"/>
                  <a:cs typeface="Times New Roman"/>
                </a:rPr>
                <a:t>5</a:t>
              </a:r>
            </a:p>
          </p:txBody>
        </p:sp>
        <p:sp>
          <p:nvSpPr>
            <p:cNvPr id="33" name="Rectangle 32"/>
            <p:cNvSpPr/>
            <p:nvPr/>
          </p:nvSpPr>
          <p:spPr>
            <a:xfrm>
              <a:off x="1346200" y="5115123"/>
              <a:ext cx="1569886" cy="369332"/>
            </a:xfrm>
            <a:prstGeom prst="rect">
              <a:avLst/>
            </a:prstGeom>
          </p:spPr>
          <p:txBody>
            <a:bodyPr wrap="none">
              <a:spAutoFit/>
            </a:bodyPr>
            <a:lstStyle/>
            <a:p>
              <a:r>
                <a:rPr lang="en-US" sz="1800" b="1" dirty="0">
                  <a:latin typeface="Courier New"/>
                  <a:cs typeface="Courier New"/>
                </a:rPr>
                <a:t>COIN_NAMES</a:t>
              </a:r>
              <a:endParaRPr lang="en-US" sz="1800" dirty="0"/>
            </a:p>
          </p:txBody>
        </p:sp>
        <p:sp>
          <p:nvSpPr>
            <p:cNvPr id="37" name="TextBox 36"/>
            <p:cNvSpPr txBox="1"/>
            <p:nvPr/>
          </p:nvSpPr>
          <p:spPr>
            <a:xfrm>
              <a:off x="5727700" y="5562600"/>
              <a:ext cx="1219200" cy="523220"/>
            </a:xfrm>
            <a:prstGeom prst="rect">
              <a:avLst/>
            </a:prstGeom>
            <a:noFill/>
          </p:spPr>
          <p:txBody>
            <a:bodyPr wrap="square" rtlCol="0">
              <a:spAutoFit/>
            </a:bodyPr>
            <a:lstStyle/>
            <a:p>
              <a:pPr algn="ctr"/>
              <a:r>
                <a:rPr lang="en-US" b="1" dirty="0">
                  <a:latin typeface="Courier New"/>
                  <a:cs typeface="Courier New"/>
                </a:rPr>
                <a:t>"half-dollar"</a:t>
              </a:r>
            </a:p>
          </p:txBody>
        </p:sp>
        <p:sp>
          <p:nvSpPr>
            <p:cNvPr id="38" name="TextBox 37"/>
            <p:cNvSpPr txBox="1"/>
            <p:nvPr/>
          </p:nvSpPr>
          <p:spPr>
            <a:xfrm>
              <a:off x="6819900" y="5664200"/>
              <a:ext cx="1219200" cy="307777"/>
            </a:xfrm>
            <a:prstGeom prst="rect">
              <a:avLst/>
            </a:prstGeom>
            <a:noFill/>
          </p:spPr>
          <p:txBody>
            <a:bodyPr wrap="square" rtlCol="0">
              <a:spAutoFit/>
            </a:bodyPr>
            <a:lstStyle/>
            <a:p>
              <a:pPr algn="ctr"/>
              <a:r>
                <a:rPr lang="en-US" b="1" dirty="0">
                  <a:latin typeface="Courier New"/>
                  <a:cs typeface="Courier New"/>
                </a:rPr>
                <a:t>"dollar"</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Array Selection</a:t>
            </a:r>
            <a:endParaRPr lang="en-US">
              <a:solidFill>
                <a:schemeClr val="tx1"/>
              </a:solidFill>
            </a:endParaRPr>
          </a:p>
        </p:txBody>
      </p:sp>
      <p:sp>
        <p:nvSpPr>
          <p:cNvPr id="69635" name="Rectangle 3"/>
          <p:cNvSpPr>
            <a:spLocks noChangeArrowheads="1"/>
          </p:cNvSpPr>
          <p:nvPr/>
        </p:nvSpPr>
        <p:spPr bwMode="auto">
          <a:xfrm>
            <a:off x="482600" y="1155700"/>
            <a:ext cx="8128000" cy="2578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Given an array, you can get the value of any element by writing the index of that element in brackets after the array name.  This operation is called </a:t>
            </a:r>
            <a:r>
              <a:rPr lang="en-US" sz="2400" b="1" i="1" dirty="0">
                <a:latin typeface="Times New Roman" pitchFamily="1" charset="0"/>
              </a:rPr>
              <a:t>selection</a:t>
            </a:r>
            <a:r>
              <a:rPr lang="en-US" sz="2400" i="1" dirty="0">
                <a:latin typeface="Times New Roman" pitchFamily="1" charset="0"/>
              </a:rPr>
              <a:t>.</a:t>
            </a:r>
            <a:endParaRPr lang="en-US" sz="2400" dirty="0">
              <a:latin typeface="Times New Roman" pitchFamily="1" charset="0"/>
            </a:endParaRPr>
          </a:p>
          <a:p>
            <a:pPr marL="342900" indent="-342900">
              <a:lnSpc>
                <a:spcPct val="90000"/>
              </a:lnSpc>
              <a:spcAft>
                <a:spcPts val="1400"/>
              </a:spcAft>
              <a:buFontTx/>
              <a:buChar char="•"/>
            </a:pPr>
            <a:r>
              <a:rPr lang="en-US" sz="2400" dirty="0">
                <a:latin typeface="Times New Roman" pitchFamily="1" charset="0"/>
              </a:rPr>
              <a:t>For example, given the declarations on the preceding slides, the value of </a:t>
            </a:r>
            <a:r>
              <a:rPr lang="en-US" sz="2000" b="1" dirty="0">
                <a:latin typeface="Courier New"/>
                <a:cs typeface="Courier New"/>
              </a:rPr>
              <a:t>COIN_VALUES[3]</a:t>
            </a:r>
            <a:r>
              <a:rPr lang="en-US" sz="2400" dirty="0">
                <a:latin typeface="Times New Roman" pitchFamily="1" charset="0"/>
              </a:rPr>
              <a:t> is 25.</a:t>
            </a:r>
          </a:p>
          <a:p>
            <a:pPr marL="342900" indent="-342900">
              <a:lnSpc>
                <a:spcPct val="90000"/>
              </a:lnSpc>
              <a:spcAft>
                <a:spcPts val="1400"/>
              </a:spcAft>
              <a:buFontTx/>
              <a:buChar char="•"/>
            </a:pPr>
            <a:r>
              <a:rPr lang="en-US" sz="2400" dirty="0">
                <a:latin typeface="Times New Roman" pitchFamily="1" charset="0"/>
              </a:rPr>
              <a:t>Similarly, the value of </a:t>
            </a:r>
            <a:r>
              <a:rPr lang="en-US" sz="2000" b="1" dirty="0">
                <a:latin typeface="Courier New"/>
                <a:cs typeface="Courier New"/>
              </a:rPr>
              <a:t>COIN_NAMES[2]</a:t>
            </a:r>
            <a:r>
              <a:rPr lang="en-US" sz="2400" dirty="0">
                <a:latin typeface="Times New Roman" pitchFamily="1" charset="0"/>
              </a:rPr>
              <a:t> is the string </a:t>
            </a:r>
            <a:r>
              <a:rPr lang="en-US" sz="2000" b="1" dirty="0">
                <a:latin typeface="Courier New"/>
                <a:cs typeface="Courier New"/>
              </a:rPr>
              <a:t>"dime"</a:t>
            </a:r>
            <a:r>
              <a:rPr lang="en-US" sz="2400" dirty="0">
                <a:latin typeface="Times New Roman" pitchFamily="1" charset="0"/>
              </a:rPr>
              <a:t>.</a:t>
            </a:r>
          </a:p>
        </p:txBody>
      </p:sp>
      <p:grpSp>
        <p:nvGrpSpPr>
          <p:cNvPr id="34" name="Group 33"/>
          <p:cNvGrpSpPr/>
          <p:nvPr/>
        </p:nvGrpSpPr>
        <p:grpSpPr>
          <a:xfrm>
            <a:off x="1346200" y="3898900"/>
            <a:ext cx="6692900" cy="1314966"/>
            <a:chOff x="1346200" y="5181600"/>
            <a:chExt cx="6692900" cy="1314966"/>
          </a:xfrm>
        </p:grpSpPr>
        <p:sp>
          <p:nvSpPr>
            <p:cNvPr id="35" name="Rectangle 4"/>
            <p:cNvSpPr>
              <a:spLocks noChangeArrowheads="1"/>
            </p:cNvSpPr>
            <p:nvPr/>
          </p:nvSpPr>
          <p:spPr bwMode="auto">
            <a:xfrm>
              <a:off x="1422400" y="5565576"/>
              <a:ext cx="6553200" cy="647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sz="1800" b="1" dirty="0">
                <a:latin typeface="Courier New" pitchFamily="1" charset="0"/>
              </a:endParaRPr>
            </a:p>
          </p:txBody>
        </p:sp>
        <p:cxnSp>
          <p:nvCxnSpPr>
            <p:cNvPr id="36" name="Straight Connector 35"/>
            <p:cNvCxnSpPr/>
            <p:nvPr/>
          </p:nvCxnSpPr>
          <p:spPr bwMode="auto">
            <a:xfrm rot="16200000" flipH="1">
              <a:off x="2191279"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 name="Straight Connector 36"/>
            <p:cNvCxnSpPr/>
            <p:nvPr/>
          </p:nvCxnSpPr>
          <p:spPr bwMode="auto">
            <a:xfrm rot="16200000" flipH="1">
              <a:off x="3283214"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rot="16200000" flipH="1">
              <a:off x="4375149"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rot="16200000" flipH="1">
              <a:off x="5467084"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rot="16200000" flipH="1">
              <a:off x="6559019" y="5888633"/>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1" name="TextBox 40"/>
            <p:cNvSpPr txBox="1"/>
            <p:nvPr/>
          </p:nvSpPr>
          <p:spPr>
            <a:xfrm>
              <a:off x="1422400" y="5667177"/>
              <a:ext cx="1104900" cy="400110"/>
            </a:xfrm>
            <a:prstGeom prst="rect">
              <a:avLst/>
            </a:prstGeom>
            <a:noFill/>
          </p:spPr>
          <p:txBody>
            <a:bodyPr wrap="square" rtlCol="0">
              <a:spAutoFit/>
            </a:bodyPr>
            <a:lstStyle/>
            <a:p>
              <a:pPr algn="ctr"/>
              <a:r>
                <a:rPr lang="en-US" sz="2000" dirty="0">
                  <a:latin typeface="Times New Roman"/>
                  <a:cs typeface="Times New Roman"/>
                </a:rPr>
                <a:t>1</a:t>
              </a:r>
            </a:p>
          </p:txBody>
        </p:sp>
        <p:sp>
          <p:nvSpPr>
            <p:cNvPr id="42" name="TextBox 41"/>
            <p:cNvSpPr txBox="1"/>
            <p:nvPr/>
          </p:nvSpPr>
          <p:spPr>
            <a:xfrm>
              <a:off x="2514600" y="5667177"/>
              <a:ext cx="1092200" cy="400110"/>
            </a:xfrm>
            <a:prstGeom prst="rect">
              <a:avLst/>
            </a:prstGeom>
            <a:noFill/>
          </p:spPr>
          <p:txBody>
            <a:bodyPr wrap="square" rtlCol="0">
              <a:spAutoFit/>
            </a:bodyPr>
            <a:lstStyle/>
            <a:p>
              <a:pPr algn="ctr"/>
              <a:r>
                <a:rPr lang="en-US" sz="2000" dirty="0">
                  <a:latin typeface="Times New Roman"/>
                  <a:cs typeface="Times New Roman"/>
                </a:rPr>
                <a:t>5</a:t>
              </a:r>
            </a:p>
          </p:txBody>
        </p:sp>
        <p:sp>
          <p:nvSpPr>
            <p:cNvPr id="43" name="TextBox 42"/>
            <p:cNvSpPr txBox="1"/>
            <p:nvPr/>
          </p:nvSpPr>
          <p:spPr>
            <a:xfrm>
              <a:off x="3606800" y="5667177"/>
              <a:ext cx="1092200" cy="400110"/>
            </a:xfrm>
            <a:prstGeom prst="rect">
              <a:avLst/>
            </a:prstGeom>
            <a:noFill/>
          </p:spPr>
          <p:txBody>
            <a:bodyPr wrap="square" rtlCol="0">
              <a:spAutoFit/>
            </a:bodyPr>
            <a:lstStyle/>
            <a:p>
              <a:pPr algn="ctr"/>
              <a:r>
                <a:rPr lang="en-US" sz="2000" dirty="0">
                  <a:latin typeface="Times New Roman"/>
                  <a:cs typeface="Times New Roman"/>
                </a:rPr>
                <a:t>10</a:t>
              </a:r>
            </a:p>
          </p:txBody>
        </p:sp>
        <p:sp>
          <p:nvSpPr>
            <p:cNvPr id="44" name="TextBox 43"/>
            <p:cNvSpPr txBox="1"/>
            <p:nvPr/>
          </p:nvSpPr>
          <p:spPr>
            <a:xfrm>
              <a:off x="4635500" y="5667177"/>
              <a:ext cx="1219200" cy="400110"/>
            </a:xfrm>
            <a:prstGeom prst="rect">
              <a:avLst/>
            </a:prstGeom>
            <a:noFill/>
          </p:spPr>
          <p:txBody>
            <a:bodyPr wrap="square" rtlCol="0">
              <a:spAutoFit/>
            </a:bodyPr>
            <a:lstStyle/>
            <a:p>
              <a:pPr algn="ctr"/>
              <a:r>
                <a:rPr lang="en-US" sz="2000" dirty="0">
                  <a:latin typeface="Times New Roman"/>
                  <a:cs typeface="Times New Roman"/>
                </a:rPr>
                <a:t>25</a:t>
              </a:r>
            </a:p>
          </p:txBody>
        </p:sp>
        <p:sp>
          <p:nvSpPr>
            <p:cNvPr id="45" name="TextBox 44"/>
            <p:cNvSpPr txBox="1"/>
            <p:nvPr/>
          </p:nvSpPr>
          <p:spPr>
            <a:xfrm>
              <a:off x="1555750" y="6158012"/>
              <a:ext cx="838200" cy="338554"/>
            </a:xfrm>
            <a:prstGeom prst="rect">
              <a:avLst/>
            </a:prstGeom>
            <a:noFill/>
          </p:spPr>
          <p:txBody>
            <a:bodyPr wrap="square" rtlCol="0">
              <a:spAutoFit/>
            </a:bodyPr>
            <a:lstStyle/>
            <a:p>
              <a:pPr algn="ctr"/>
              <a:r>
                <a:rPr lang="en-US" sz="1600" dirty="0">
                  <a:latin typeface="Times New Roman"/>
                  <a:cs typeface="Times New Roman"/>
                </a:rPr>
                <a:t>0</a:t>
              </a:r>
            </a:p>
          </p:txBody>
        </p:sp>
        <p:sp>
          <p:nvSpPr>
            <p:cNvPr id="46" name="TextBox 45"/>
            <p:cNvSpPr txBox="1"/>
            <p:nvPr/>
          </p:nvSpPr>
          <p:spPr>
            <a:xfrm>
              <a:off x="2641600" y="6158012"/>
              <a:ext cx="838200" cy="338554"/>
            </a:xfrm>
            <a:prstGeom prst="rect">
              <a:avLst/>
            </a:prstGeom>
            <a:noFill/>
          </p:spPr>
          <p:txBody>
            <a:bodyPr wrap="square" rtlCol="0">
              <a:spAutoFit/>
            </a:bodyPr>
            <a:lstStyle/>
            <a:p>
              <a:pPr algn="ctr"/>
              <a:r>
                <a:rPr lang="en-US" sz="1600" dirty="0">
                  <a:latin typeface="Times New Roman"/>
                  <a:cs typeface="Times New Roman"/>
                </a:rPr>
                <a:t>1</a:t>
              </a:r>
            </a:p>
          </p:txBody>
        </p:sp>
        <p:sp>
          <p:nvSpPr>
            <p:cNvPr id="47" name="TextBox 46"/>
            <p:cNvSpPr txBox="1"/>
            <p:nvPr/>
          </p:nvSpPr>
          <p:spPr>
            <a:xfrm>
              <a:off x="3733800" y="6158012"/>
              <a:ext cx="838200" cy="338554"/>
            </a:xfrm>
            <a:prstGeom prst="rect">
              <a:avLst/>
            </a:prstGeom>
            <a:noFill/>
          </p:spPr>
          <p:txBody>
            <a:bodyPr wrap="square" rtlCol="0">
              <a:spAutoFit/>
            </a:bodyPr>
            <a:lstStyle/>
            <a:p>
              <a:pPr algn="ctr"/>
              <a:r>
                <a:rPr lang="en-US" sz="1600" dirty="0">
                  <a:latin typeface="Times New Roman"/>
                  <a:cs typeface="Times New Roman"/>
                </a:rPr>
                <a:t>2</a:t>
              </a:r>
            </a:p>
          </p:txBody>
        </p:sp>
        <p:sp>
          <p:nvSpPr>
            <p:cNvPr id="48" name="TextBox 47"/>
            <p:cNvSpPr txBox="1"/>
            <p:nvPr/>
          </p:nvSpPr>
          <p:spPr>
            <a:xfrm>
              <a:off x="4826000" y="6158012"/>
              <a:ext cx="838200" cy="338554"/>
            </a:xfrm>
            <a:prstGeom prst="rect">
              <a:avLst/>
            </a:prstGeom>
            <a:noFill/>
          </p:spPr>
          <p:txBody>
            <a:bodyPr wrap="square" rtlCol="0">
              <a:spAutoFit/>
            </a:bodyPr>
            <a:lstStyle/>
            <a:p>
              <a:pPr algn="ctr"/>
              <a:r>
                <a:rPr lang="en-US" sz="1600" dirty="0">
                  <a:latin typeface="Times New Roman"/>
                  <a:cs typeface="Times New Roman"/>
                </a:rPr>
                <a:t>3</a:t>
              </a:r>
            </a:p>
          </p:txBody>
        </p:sp>
        <p:sp>
          <p:nvSpPr>
            <p:cNvPr id="49" name="TextBox 48"/>
            <p:cNvSpPr txBox="1"/>
            <p:nvPr/>
          </p:nvSpPr>
          <p:spPr>
            <a:xfrm>
              <a:off x="5918200" y="6158012"/>
              <a:ext cx="838200" cy="338554"/>
            </a:xfrm>
            <a:prstGeom prst="rect">
              <a:avLst/>
            </a:prstGeom>
            <a:noFill/>
          </p:spPr>
          <p:txBody>
            <a:bodyPr wrap="square" rtlCol="0">
              <a:spAutoFit/>
            </a:bodyPr>
            <a:lstStyle/>
            <a:p>
              <a:pPr algn="ctr"/>
              <a:r>
                <a:rPr lang="en-US" sz="1600" dirty="0">
                  <a:latin typeface="Times New Roman"/>
                  <a:cs typeface="Times New Roman"/>
                </a:rPr>
                <a:t>4</a:t>
              </a:r>
            </a:p>
          </p:txBody>
        </p:sp>
        <p:sp>
          <p:nvSpPr>
            <p:cNvPr id="50" name="TextBox 49"/>
            <p:cNvSpPr txBox="1"/>
            <p:nvPr/>
          </p:nvSpPr>
          <p:spPr>
            <a:xfrm>
              <a:off x="7010400" y="6158012"/>
              <a:ext cx="838200" cy="338554"/>
            </a:xfrm>
            <a:prstGeom prst="rect">
              <a:avLst/>
            </a:prstGeom>
            <a:noFill/>
          </p:spPr>
          <p:txBody>
            <a:bodyPr wrap="square" rtlCol="0">
              <a:spAutoFit/>
            </a:bodyPr>
            <a:lstStyle/>
            <a:p>
              <a:pPr algn="ctr"/>
              <a:r>
                <a:rPr lang="en-US" sz="1600" dirty="0">
                  <a:latin typeface="Times New Roman"/>
                  <a:cs typeface="Times New Roman"/>
                </a:rPr>
                <a:t>5</a:t>
              </a:r>
            </a:p>
          </p:txBody>
        </p:sp>
        <p:sp>
          <p:nvSpPr>
            <p:cNvPr id="51" name="Rectangle 50"/>
            <p:cNvSpPr/>
            <p:nvPr/>
          </p:nvSpPr>
          <p:spPr>
            <a:xfrm>
              <a:off x="1346200" y="5181600"/>
              <a:ext cx="1708408" cy="369332"/>
            </a:xfrm>
            <a:prstGeom prst="rect">
              <a:avLst/>
            </a:prstGeom>
          </p:spPr>
          <p:txBody>
            <a:bodyPr wrap="none">
              <a:spAutoFit/>
            </a:bodyPr>
            <a:lstStyle/>
            <a:p>
              <a:r>
                <a:rPr lang="en-US" sz="1800" b="1" dirty="0">
                  <a:latin typeface="Courier New"/>
                  <a:cs typeface="Courier New"/>
                </a:rPr>
                <a:t>COIN_VALUES</a:t>
              </a:r>
              <a:endParaRPr lang="en-US" sz="1800" dirty="0"/>
            </a:p>
          </p:txBody>
        </p:sp>
        <p:sp>
          <p:nvSpPr>
            <p:cNvPr id="52" name="TextBox 51"/>
            <p:cNvSpPr txBox="1"/>
            <p:nvPr/>
          </p:nvSpPr>
          <p:spPr>
            <a:xfrm>
              <a:off x="5727700" y="5667177"/>
              <a:ext cx="1219200" cy="400110"/>
            </a:xfrm>
            <a:prstGeom prst="rect">
              <a:avLst/>
            </a:prstGeom>
            <a:noFill/>
          </p:spPr>
          <p:txBody>
            <a:bodyPr wrap="square" rtlCol="0">
              <a:spAutoFit/>
            </a:bodyPr>
            <a:lstStyle/>
            <a:p>
              <a:pPr algn="ctr"/>
              <a:r>
                <a:rPr lang="en-US" sz="2000" dirty="0">
                  <a:latin typeface="Times New Roman"/>
                  <a:cs typeface="Times New Roman"/>
                </a:rPr>
                <a:t>50</a:t>
              </a:r>
            </a:p>
          </p:txBody>
        </p:sp>
        <p:sp>
          <p:nvSpPr>
            <p:cNvPr id="53" name="TextBox 52"/>
            <p:cNvSpPr txBox="1"/>
            <p:nvPr/>
          </p:nvSpPr>
          <p:spPr>
            <a:xfrm>
              <a:off x="6819900" y="5667177"/>
              <a:ext cx="1219200" cy="400110"/>
            </a:xfrm>
            <a:prstGeom prst="rect">
              <a:avLst/>
            </a:prstGeom>
            <a:noFill/>
          </p:spPr>
          <p:txBody>
            <a:bodyPr wrap="square" rtlCol="0">
              <a:spAutoFit/>
            </a:bodyPr>
            <a:lstStyle/>
            <a:p>
              <a:pPr algn="ctr"/>
              <a:r>
                <a:rPr lang="en-US" sz="2000" dirty="0">
                  <a:latin typeface="Times New Roman"/>
                  <a:cs typeface="Times New Roman"/>
                </a:rPr>
                <a:t>100</a:t>
              </a:r>
            </a:p>
          </p:txBody>
        </p:sp>
      </p:grpSp>
      <p:grpSp>
        <p:nvGrpSpPr>
          <p:cNvPr id="54" name="Group 53"/>
          <p:cNvGrpSpPr/>
          <p:nvPr/>
        </p:nvGrpSpPr>
        <p:grpSpPr>
          <a:xfrm>
            <a:off x="1346200" y="5314434"/>
            <a:ext cx="6692900" cy="1314966"/>
            <a:chOff x="1346200" y="5115123"/>
            <a:chExt cx="6692900" cy="1314966"/>
          </a:xfrm>
        </p:grpSpPr>
        <p:sp>
          <p:nvSpPr>
            <p:cNvPr id="55" name="Rectangle 4"/>
            <p:cNvSpPr>
              <a:spLocks noChangeArrowheads="1"/>
            </p:cNvSpPr>
            <p:nvPr/>
          </p:nvSpPr>
          <p:spPr bwMode="auto">
            <a:xfrm>
              <a:off x="1422400" y="5499099"/>
              <a:ext cx="6553200" cy="647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85000"/>
                </a:lnSpc>
              </a:pPr>
              <a:endParaRPr lang="en-US" sz="1800" b="1" dirty="0">
                <a:latin typeface="Courier New" pitchFamily="1" charset="0"/>
              </a:endParaRPr>
            </a:p>
          </p:txBody>
        </p:sp>
        <p:cxnSp>
          <p:nvCxnSpPr>
            <p:cNvPr id="56" name="Straight Connector 55"/>
            <p:cNvCxnSpPr/>
            <p:nvPr/>
          </p:nvCxnSpPr>
          <p:spPr bwMode="auto">
            <a:xfrm rot="16200000" flipH="1">
              <a:off x="2191279"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6200000" flipH="1">
              <a:off x="3283214"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6200000" flipH="1">
              <a:off x="4375149"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6200000" flipH="1">
              <a:off x="5467084"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16200000" flipH="1">
              <a:off x="6559019" y="5822156"/>
              <a:ext cx="6477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 name="TextBox 60"/>
            <p:cNvSpPr txBox="1"/>
            <p:nvPr/>
          </p:nvSpPr>
          <p:spPr>
            <a:xfrm>
              <a:off x="1422400" y="5664200"/>
              <a:ext cx="1104900" cy="307777"/>
            </a:xfrm>
            <a:prstGeom prst="rect">
              <a:avLst/>
            </a:prstGeom>
            <a:noFill/>
          </p:spPr>
          <p:txBody>
            <a:bodyPr wrap="square" rtlCol="0">
              <a:spAutoFit/>
            </a:bodyPr>
            <a:lstStyle/>
            <a:p>
              <a:pPr algn="ctr"/>
              <a:r>
                <a:rPr lang="en-US" b="1" dirty="0">
                  <a:latin typeface="Courier New"/>
                  <a:cs typeface="Courier New"/>
                </a:rPr>
                <a:t>"penny"</a:t>
              </a:r>
            </a:p>
          </p:txBody>
        </p:sp>
        <p:sp>
          <p:nvSpPr>
            <p:cNvPr id="62" name="TextBox 61"/>
            <p:cNvSpPr txBox="1"/>
            <p:nvPr/>
          </p:nvSpPr>
          <p:spPr>
            <a:xfrm>
              <a:off x="2514600" y="5664200"/>
              <a:ext cx="1092200" cy="304800"/>
            </a:xfrm>
            <a:prstGeom prst="rect">
              <a:avLst/>
            </a:prstGeom>
            <a:noFill/>
          </p:spPr>
          <p:txBody>
            <a:bodyPr wrap="square" rtlCol="0">
              <a:spAutoFit/>
            </a:bodyPr>
            <a:lstStyle/>
            <a:p>
              <a:pPr algn="ctr"/>
              <a:r>
                <a:rPr lang="en-US" b="1" dirty="0">
                  <a:latin typeface="Courier New"/>
                  <a:cs typeface="Courier New"/>
                </a:rPr>
                <a:t>"nickel"</a:t>
              </a:r>
            </a:p>
          </p:txBody>
        </p:sp>
        <p:sp>
          <p:nvSpPr>
            <p:cNvPr id="63" name="TextBox 62"/>
            <p:cNvSpPr txBox="1"/>
            <p:nvPr/>
          </p:nvSpPr>
          <p:spPr>
            <a:xfrm>
              <a:off x="3606800" y="5664200"/>
              <a:ext cx="1092200" cy="307777"/>
            </a:xfrm>
            <a:prstGeom prst="rect">
              <a:avLst/>
            </a:prstGeom>
            <a:noFill/>
          </p:spPr>
          <p:txBody>
            <a:bodyPr wrap="square" rtlCol="0">
              <a:spAutoFit/>
            </a:bodyPr>
            <a:lstStyle/>
            <a:p>
              <a:pPr algn="ctr"/>
              <a:r>
                <a:rPr lang="en-US" b="1" dirty="0">
                  <a:latin typeface="Courier New"/>
                  <a:cs typeface="Courier New"/>
                </a:rPr>
                <a:t>"dime"</a:t>
              </a:r>
            </a:p>
          </p:txBody>
        </p:sp>
        <p:sp>
          <p:nvSpPr>
            <p:cNvPr id="64" name="TextBox 63"/>
            <p:cNvSpPr txBox="1"/>
            <p:nvPr/>
          </p:nvSpPr>
          <p:spPr>
            <a:xfrm>
              <a:off x="4635500" y="5664200"/>
              <a:ext cx="1219200" cy="307777"/>
            </a:xfrm>
            <a:prstGeom prst="rect">
              <a:avLst/>
            </a:prstGeom>
            <a:noFill/>
          </p:spPr>
          <p:txBody>
            <a:bodyPr wrap="square" rtlCol="0">
              <a:spAutoFit/>
            </a:bodyPr>
            <a:lstStyle/>
            <a:p>
              <a:pPr algn="ctr"/>
              <a:r>
                <a:rPr lang="en-US" b="1" dirty="0">
                  <a:latin typeface="Courier New"/>
                  <a:cs typeface="Courier New"/>
                </a:rPr>
                <a:t>"quarter"</a:t>
              </a:r>
            </a:p>
          </p:txBody>
        </p:sp>
        <p:sp>
          <p:nvSpPr>
            <p:cNvPr id="65" name="TextBox 64"/>
            <p:cNvSpPr txBox="1"/>
            <p:nvPr/>
          </p:nvSpPr>
          <p:spPr>
            <a:xfrm>
              <a:off x="1555750" y="6091535"/>
              <a:ext cx="838200" cy="338554"/>
            </a:xfrm>
            <a:prstGeom prst="rect">
              <a:avLst/>
            </a:prstGeom>
            <a:noFill/>
          </p:spPr>
          <p:txBody>
            <a:bodyPr wrap="square" rtlCol="0">
              <a:spAutoFit/>
            </a:bodyPr>
            <a:lstStyle/>
            <a:p>
              <a:pPr algn="ctr"/>
              <a:r>
                <a:rPr lang="en-US" sz="1600" dirty="0">
                  <a:latin typeface="Times New Roman"/>
                  <a:cs typeface="Times New Roman"/>
                </a:rPr>
                <a:t>0</a:t>
              </a:r>
            </a:p>
          </p:txBody>
        </p:sp>
        <p:sp>
          <p:nvSpPr>
            <p:cNvPr id="66" name="TextBox 65"/>
            <p:cNvSpPr txBox="1"/>
            <p:nvPr/>
          </p:nvSpPr>
          <p:spPr>
            <a:xfrm>
              <a:off x="2641600" y="6091535"/>
              <a:ext cx="838200" cy="338554"/>
            </a:xfrm>
            <a:prstGeom prst="rect">
              <a:avLst/>
            </a:prstGeom>
            <a:noFill/>
          </p:spPr>
          <p:txBody>
            <a:bodyPr wrap="square" rtlCol="0">
              <a:spAutoFit/>
            </a:bodyPr>
            <a:lstStyle/>
            <a:p>
              <a:pPr algn="ctr"/>
              <a:r>
                <a:rPr lang="en-US" sz="1600" dirty="0">
                  <a:latin typeface="Times New Roman"/>
                  <a:cs typeface="Times New Roman"/>
                </a:rPr>
                <a:t>1</a:t>
              </a:r>
            </a:p>
          </p:txBody>
        </p:sp>
        <p:sp>
          <p:nvSpPr>
            <p:cNvPr id="67" name="TextBox 66"/>
            <p:cNvSpPr txBox="1"/>
            <p:nvPr/>
          </p:nvSpPr>
          <p:spPr>
            <a:xfrm>
              <a:off x="3733800" y="6091535"/>
              <a:ext cx="838200" cy="338554"/>
            </a:xfrm>
            <a:prstGeom prst="rect">
              <a:avLst/>
            </a:prstGeom>
            <a:noFill/>
          </p:spPr>
          <p:txBody>
            <a:bodyPr wrap="square" rtlCol="0">
              <a:spAutoFit/>
            </a:bodyPr>
            <a:lstStyle/>
            <a:p>
              <a:pPr algn="ctr"/>
              <a:r>
                <a:rPr lang="en-US" sz="1600" dirty="0">
                  <a:latin typeface="Times New Roman"/>
                  <a:cs typeface="Times New Roman"/>
                </a:rPr>
                <a:t>2</a:t>
              </a:r>
            </a:p>
          </p:txBody>
        </p:sp>
        <p:sp>
          <p:nvSpPr>
            <p:cNvPr id="68" name="TextBox 67"/>
            <p:cNvSpPr txBox="1"/>
            <p:nvPr/>
          </p:nvSpPr>
          <p:spPr>
            <a:xfrm>
              <a:off x="4826000" y="6091535"/>
              <a:ext cx="838200" cy="338554"/>
            </a:xfrm>
            <a:prstGeom prst="rect">
              <a:avLst/>
            </a:prstGeom>
            <a:noFill/>
          </p:spPr>
          <p:txBody>
            <a:bodyPr wrap="square" rtlCol="0">
              <a:spAutoFit/>
            </a:bodyPr>
            <a:lstStyle/>
            <a:p>
              <a:pPr algn="ctr"/>
              <a:r>
                <a:rPr lang="en-US" sz="1600" dirty="0">
                  <a:latin typeface="Times New Roman"/>
                  <a:cs typeface="Times New Roman"/>
                </a:rPr>
                <a:t>3</a:t>
              </a:r>
            </a:p>
          </p:txBody>
        </p:sp>
        <p:sp>
          <p:nvSpPr>
            <p:cNvPr id="69" name="TextBox 68"/>
            <p:cNvSpPr txBox="1"/>
            <p:nvPr/>
          </p:nvSpPr>
          <p:spPr>
            <a:xfrm>
              <a:off x="5918200" y="6091535"/>
              <a:ext cx="838200" cy="338554"/>
            </a:xfrm>
            <a:prstGeom prst="rect">
              <a:avLst/>
            </a:prstGeom>
            <a:noFill/>
          </p:spPr>
          <p:txBody>
            <a:bodyPr wrap="square" rtlCol="0">
              <a:spAutoFit/>
            </a:bodyPr>
            <a:lstStyle/>
            <a:p>
              <a:pPr algn="ctr"/>
              <a:r>
                <a:rPr lang="en-US" sz="1600" dirty="0">
                  <a:latin typeface="Times New Roman"/>
                  <a:cs typeface="Times New Roman"/>
                </a:rPr>
                <a:t>4</a:t>
              </a:r>
            </a:p>
          </p:txBody>
        </p:sp>
        <p:sp>
          <p:nvSpPr>
            <p:cNvPr id="70" name="TextBox 69"/>
            <p:cNvSpPr txBox="1"/>
            <p:nvPr/>
          </p:nvSpPr>
          <p:spPr>
            <a:xfrm>
              <a:off x="7010400" y="6091535"/>
              <a:ext cx="838200" cy="338554"/>
            </a:xfrm>
            <a:prstGeom prst="rect">
              <a:avLst/>
            </a:prstGeom>
            <a:noFill/>
          </p:spPr>
          <p:txBody>
            <a:bodyPr wrap="square" rtlCol="0">
              <a:spAutoFit/>
            </a:bodyPr>
            <a:lstStyle/>
            <a:p>
              <a:pPr algn="ctr"/>
              <a:r>
                <a:rPr lang="en-US" sz="1600" dirty="0">
                  <a:latin typeface="Times New Roman"/>
                  <a:cs typeface="Times New Roman"/>
                </a:rPr>
                <a:t>5</a:t>
              </a:r>
            </a:p>
          </p:txBody>
        </p:sp>
        <p:sp>
          <p:nvSpPr>
            <p:cNvPr id="71" name="Rectangle 70"/>
            <p:cNvSpPr/>
            <p:nvPr/>
          </p:nvSpPr>
          <p:spPr>
            <a:xfrm>
              <a:off x="1346200" y="5115123"/>
              <a:ext cx="1569886" cy="369332"/>
            </a:xfrm>
            <a:prstGeom prst="rect">
              <a:avLst/>
            </a:prstGeom>
          </p:spPr>
          <p:txBody>
            <a:bodyPr wrap="none">
              <a:spAutoFit/>
            </a:bodyPr>
            <a:lstStyle/>
            <a:p>
              <a:r>
                <a:rPr lang="en-US" sz="1800" b="1" dirty="0">
                  <a:latin typeface="Courier New"/>
                  <a:cs typeface="Courier New"/>
                </a:rPr>
                <a:t>COIN_NAMES</a:t>
              </a:r>
              <a:endParaRPr lang="en-US" sz="1800" dirty="0"/>
            </a:p>
          </p:txBody>
        </p:sp>
        <p:sp>
          <p:nvSpPr>
            <p:cNvPr id="72" name="TextBox 71"/>
            <p:cNvSpPr txBox="1"/>
            <p:nvPr/>
          </p:nvSpPr>
          <p:spPr>
            <a:xfrm>
              <a:off x="5727700" y="5539429"/>
              <a:ext cx="1219200" cy="523220"/>
            </a:xfrm>
            <a:prstGeom prst="rect">
              <a:avLst/>
            </a:prstGeom>
            <a:noFill/>
          </p:spPr>
          <p:txBody>
            <a:bodyPr wrap="square" rtlCol="0">
              <a:spAutoFit/>
            </a:bodyPr>
            <a:lstStyle/>
            <a:p>
              <a:pPr algn="ctr"/>
              <a:r>
                <a:rPr lang="en-US" b="1" dirty="0">
                  <a:latin typeface="Courier New"/>
                  <a:cs typeface="Courier New"/>
                </a:rPr>
                <a:t>"half-dollar"</a:t>
              </a:r>
            </a:p>
          </p:txBody>
        </p:sp>
        <p:sp>
          <p:nvSpPr>
            <p:cNvPr id="73" name="TextBox 72"/>
            <p:cNvSpPr txBox="1"/>
            <p:nvPr/>
          </p:nvSpPr>
          <p:spPr>
            <a:xfrm>
              <a:off x="6819900" y="5664200"/>
              <a:ext cx="1219200" cy="307777"/>
            </a:xfrm>
            <a:prstGeom prst="rect">
              <a:avLst/>
            </a:prstGeom>
            <a:noFill/>
          </p:spPr>
          <p:txBody>
            <a:bodyPr wrap="square" rtlCol="0">
              <a:spAutoFit/>
            </a:bodyPr>
            <a:lstStyle/>
            <a:p>
              <a:pPr algn="ctr"/>
              <a:r>
                <a:rPr lang="en-US" b="1" dirty="0">
                  <a:latin typeface="Courier New"/>
                  <a:cs typeface="Courier New"/>
                </a:rPr>
                <a:t>"dollar"</a:t>
              </a:r>
            </a:p>
          </p:txBody>
        </p:sp>
      </p:grpSp>
      <p:sp>
        <p:nvSpPr>
          <p:cNvPr id="74" name="Oval 73"/>
          <p:cNvSpPr/>
          <p:nvPr/>
        </p:nvSpPr>
        <p:spPr bwMode="auto">
          <a:xfrm>
            <a:off x="4826000" y="3962400"/>
            <a:ext cx="812800" cy="1295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5" name="Oval 74"/>
          <p:cNvSpPr/>
          <p:nvPr/>
        </p:nvSpPr>
        <p:spPr bwMode="auto">
          <a:xfrm>
            <a:off x="3733800" y="5410200"/>
            <a:ext cx="812800" cy="12954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9635">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uiExpand="1" build="p"/>
      <p:bldP spid="74" grpId="0" animBg="1"/>
      <p:bldP spid="7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Cycling through Array Elements</a:t>
            </a:r>
            <a:endParaRPr lang="en-US">
              <a:solidFill>
                <a:schemeClr val="tx1"/>
              </a:solidFill>
            </a:endParaRPr>
          </a:p>
        </p:txBody>
      </p:sp>
      <p:sp>
        <p:nvSpPr>
          <p:cNvPr id="71683"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One of the most useful array idioms is cycling through each of the elements of an array in turn. The standard </a:t>
            </a:r>
            <a:r>
              <a:rPr lang="en-US" sz="2000" b="1" dirty="0">
                <a:latin typeface="Courier New" pitchFamily="1" charset="0"/>
              </a:rPr>
              <a:t>for</a:t>
            </a:r>
            <a:r>
              <a:rPr lang="en-US" sz="2400" dirty="0">
                <a:latin typeface="Times New Roman" pitchFamily="1" charset="0"/>
              </a:rPr>
              <a:t> loop pattern for doing so looks like this:</a:t>
            </a: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grpSp>
        <p:nvGrpSpPr>
          <p:cNvPr id="71684" name="Group 4"/>
          <p:cNvGrpSpPr>
            <a:grpSpLocks/>
          </p:cNvGrpSpPr>
          <p:nvPr/>
        </p:nvGrpSpPr>
        <p:grpSpPr bwMode="auto">
          <a:xfrm>
            <a:off x="482600" y="3505200"/>
            <a:ext cx="8128000" cy="2971800"/>
            <a:chOff x="304" y="2632"/>
            <a:chExt cx="5120" cy="1872"/>
          </a:xfrm>
        </p:grpSpPr>
        <p:sp>
          <p:nvSpPr>
            <p:cNvPr id="71685" name="Rectangle 5"/>
            <p:cNvSpPr>
              <a:spLocks noChangeArrowheads="1"/>
            </p:cNvSpPr>
            <p:nvPr/>
          </p:nvSpPr>
          <p:spPr bwMode="auto">
            <a:xfrm>
              <a:off x="912" y="3200"/>
              <a:ext cx="4128" cy="130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1" noProof="1">
                  <a:latin typeface="Courier New" pitchFamily="1" charset="0"/>
                </a:rPr>
                <a:t>function sumArray(array) {</a:t>
              </a:r>
            </a:p>
            <a:p>
              <a:r>
                <a:rPr lang="en-US" sz="1800" b="1" noProof="1">
                  <a:latin typeface="Courier New" pitchFamily="1" charset="0"/>
                </a:rPr>
                <a:t>   let sum = 0;</a:t>
              </a:r>
            </a:p>
            <a:p>
              <a:r>
                <a:rPr lang="en-US" sz="1800" b="1" noProof="1">
                  <a:latin typeface="Courier New" pitchFamily="1" charset="0"/>
                </a:rPr>
                <a:t>   </a:t>
              </a:r>
              <a:r>
                <a:rPr sz="1800" b="1" noProof="1">
                  <a:latin typeface="Courier New" pitchFamily="1" charset="0"/>
                </a:rPr>
                <a:t>for (</a:t>
              </a:r>
              <a:r>
                <a:rPr lang="en-US" sz="1800" b="1" noProof="1">
                  <a:latin typeface="Courier New" pitchFamily="1" charset="0"/>
                </a:rPr>
                <a:t>let </a:t>
              </a:r>
              <a:r>
                <a:rPr sz="1800" b="1" noProof="1">
                  <a:latin typeface="Courier New" pitchFamily="1" charset="0"/>
                </a:rPr>
                <a:t>i = 0; i &lt; </a:t>
              </a:r>
              <a:r>
                <a:rPr lang="en-US" sz="1800" b="1" noProof="1">
                  <a:latin typeface="Courier New" pitchFamily="1" charset="0"/>
                </a:rPr>
                <a:t>a</a:t>
              </a:r>
              <a:r>
                <a:rPr sz="1800" b="1" noProof="1">
                  <a:latin typeface="Courier New" pitchFamily="1" charset="0"/>
                </a:rPr>
                <a:t>rray.length; i++) {</a:t>
              </a:r>
            </a:p>
            <a:p>
              <a:r>
                <a:rPr sz="1800" b="1" noProof="1">
                  <a:latin typeface="Courier New" pitchFamily="1" charset="0"/>
                </a:rPr>
                <a:t>   </a:t>
              </a:r>
              <a:r>
                <a:rPr lang="en-US" sz="1800" b="1" noProof="1">
                  <a:latin typeface="Courier New" pitchFamily="1" charset="0"/>
                </a:rPr>
                <a:t>   sum += array[i]</a:t>
              </a:r>
              <a:r>
                <a:rPr sz="1800" b="1" noProof="1">
                  <a:latin typeface="Courier New" pitchFamily="1" charset="0"/>
                </a:rPr>
                <a:t>;</a:t>
              </a:r>
              <a:endParaRPr lang="en-US" sz="1800" b="1" noProof="1">
                <a:latin typeface="Courier New" pitchFamily="1" charset="0"/>
              </a:endParaRPr>
            </a:p>
            <a:p>
              <a:r>
                <a:rPr lang="en-US" sz="1800" b="1" noProof="1">
                  <a:latin typeface="Courier New" pitchFamily="1" charset="0"/>
                </a:rPr>
                <a:t>   }</a:t>
              </a:r>
            </a:p>
            <a:p>
              <a:r>
                <a:rPr lang="en-US" sz="1800" b="1" noProof="1">
                  <a:latin typeface="Courier New" pitchFamily="1" charset="0"/>
                </a:rPr>
                <a:t>   return sum;</a:t>
              </a:r>
              <a:endParaRPr sz="1800" b="1" noProof="1">
                <a:latin typeface="Courier New" pitchFamily="1" charset="0"/>
              </a:endParaRPr>
            </a:p>
            <a:p>
              <a:r>
                <a:rPr sz="1800" b="1" noProof="1">
                  <a:latin typeface="Courier New" pitchFamily="1" charset="0"/>
                </a:rPr>
                <a:t>}</a:t>
              </a:r>
            </a:p>
          </p:txBody>
        </p:sp>
        <p:sp>
          <p:nvSpPr>
            <p:cNvPr id="71686" name="Rectangle 6"/>
            <p:cNvSpPr>
              <a:spLocks noChangeArrowheads="1"/>
            </p:cNvSpPr>
            <p:nvPr/>
          </p:nvSpPr>
          <p:spPr bwMode="auto">
            <a:xfrm>
              <a:off x="304" y="2632"/>
              <a:ext cx="5120" cy="44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As an example, the following function computes the sum of the elements in </a:t>
              </a:r>
              <a:r>
                <a:rPr lang="en-US" sz="2000" b="1" dirty="0">
                  <a:latin typeface="Courier New"/>
                  <a:cs typeface="Courier New"/>
                </a:rPr>
                <a:t>array</a:t>
              </a:r>
              <a:r>
                <a:rPr lang="en-US" sz="2400" dirty="0">
                  <a:latin typeface="Times New Roman" pitchFamily="1" charset="0"/>
                </a:rPr>
                <a:t>:</a:t>
              </a:r>
            </a:p>
          </p:txBody>
        </p:sp>
      </p:grpSp>
      <p:sp>
        <p:nvSpPr>
          <p:cNvPr id="71689" name="Rectangle 9"/>
          <p:cNvSpPr>
            <a:spLocks noChangeArrowheads="1"/>
          </p:cNvSpPr>
          <p:nvPr/>
        </p:nvSpPr>
        <p:spPr bwMode="auto">
          <a:xfrm>
            <a:off x="1447800" y="2333625"/>
            <a:ext cx="6553200" cy="9429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sz="1800" b="1" noProof="1">
                <a:latin typeface="Courier New" pitchFamily="1" charset="0"/>
              </a:rPr>
              <a:t>for (</a:t>
            </a:r>
            <a:r>
              <a:rPr lang="en-US" sz="1800" b="1" noProof="1">
                <a:latin typeface="Courier New" pitchFamily="1" charset="0"/>
              </a:rPr>
              <a:t>let </a:t>
            </a:r>
            <a:r>
              <a:rPr sz="1800" b="1" noProof="1">
                <a:latin typeface="Courier New" pitchFamily="1" charset="0"/>
              </a:rPr>
              <a:t>i = 0; i &lt;</a:t>
            </a:r>
            <a:r>
              <a:rPr lang="en-US" sz="1800" b="1" noProof="1">
                <a:latin typeface="Courier New" pitchFamily="1" charset="0"/>
              </a:rPr>
              <a:t> array.</a:t>
            </a:r>
            <a:r>
              <a:rPr sz="1800" b="1" noProof="1">
                <a:latin typeface="Courier New" pitchFamily="1" charset="0"/>
              </a:rPr>
              <a:t>length; i++) {</a:t>
            </a:r>
          </a:p>
          <a:p>
            <a:pPr>
              <a:lnSpc>
                <a:spcPct val="90000"/>
              </a:lnSpc>
            </a:pPr>
            <a:r>
              <a:rPr sz="1800" b="1" noProof="1">
                <a:latin typeface="Courier New" pitchFamily="1" charset="0"/>
              </a:rPr>
              <a:t>   </a:t>
            </a:r>
            <a:r>
              <a:rPr sz="1800" i="1" noProof="1">
                <a:latin typeface="Times New Roman" pitchFamily="1" charset="0"/>
              </a:rPr>
              <a:t>Operations involving the i</a:t>
            </a:r>
            <a:r>
              <a:rPr sz="1800" i="1" baseline="30000" noProof="1">
                <a:latin typeface="Times New Roman" pitchFamily="1" charset="0"/>
              </a:rPr>
              <a:t>th</a:t>
            </a:r>
            <a:r>
              <a:rPr sz="1800" i="1" noProof="1">
                <a:latin typeface="Times New Roman" pitchFamily="1" charset="0"/>
              </a:rPr>
              <a:t> element of the array</a:t>
            </a:r>
            <a:endParaRPr sz="1800" b="1" noProof="1">
              <a:latin typeface="Courier New" pitchFamily="1" charset="0"/>
            </a:endParaRPr>
          </a:p>
          <a:p>
            <a:pPr>
              <a:lnSpc>
                <a:spcPct val="90000"/>
              </a:lnSpc>
            </a:pPr>
            <a:r>
              <a:rPr sz="1800" b="1" noProof="1">
                <a:latin typeface="Courier New"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1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Exercise: Making Change</a:t>
            </a:r>
            <a:endParaRPr lang="en-US" dirty="0">
              <a:solidFill>
                <a:schemeClr val="tx1"/>
              </a:solidFill>
            </a:endParaRPr>
          </a:p>
        </p:txBody>
      </p:sp>
      <p:sp>
        <p:nvSpPr>
          <p:cNvPr id="71683" name="Rectangle 3"/>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Write a function </a:t>
            </a:r>
            <a:r>
              <a:rPr lang="en-US" sz="2000" b="1" dirty="0" err="1">
                <a:latin typeface="Courier New"/>
                <a:cs typeface="Courier New"/>
              </a:rPr>
              <a:t>makeChange</a:t>
            </a:r>
            <a:r>
              <a:rPr lang="en-US" sz="2000" b="1" dirty="0">
                <a:latin typeface="Courier New"/>
                <a:cs typeface="Courier New"/>
              </a:rPr>
              <a:t>(change)</a:t>
            </a:r>
            <a:r>
              <a:rPr lang="en-US" sz="2400" dirty="0">
                <a:latin typeface="Times New Roman" pitchFamily="1" charset="0"/>
              </a:rPr>
              <a:t> that displays the number of coins of each type necessary to produce </a:t>
            </a:r>
            <a:r>
              <a:rPr lang="en-US" sz="2000" b="1" dirty="0">
                <a:latin typeface="Courier New"/>
                <a:cs typeface="Courier New"/>
              </a:rPr>
              <a:t>change </a:t>
            </a:r>
            <a:r>
              <a:rPr lang="en-US" sz="2400" dirty="0">
                <a:latin typeface="Times New Roman" pitchFamily="1" charset="0"/>
              </a:rPr>
              <a:t>cents using the values in the constant arrays </a:t>
            </a:r>
            <a:r>
              <a:rPr lang="en-US" sz="2000" b="1" dirty="0">
                <a:latin typeface="Courier New"/>
                <a:cs typeface="Courier New"/>
              </a:rPr>
              <a:t>COIN_VALUES</a:t>
            </a:r>
            <a:r>
              <a:rPr lang="en-US" sz="2400" dirty="0">
                <a:latin typeface="Times New Roman" pitchFamily="1" charset="0"/>
              </a:rPr>
              <a:t> and </a:t>
            </a:r>
            <a:r>
              <a:rPr lang="en-US" sz="2000" b="1" dirty="0">
                <a:latin typeface="Courier New"/>
                <a:cs typeface="Courier New"/>
              </a:rPr>
              <a:t>COIN_NAMES</a:t>
            </a:r>
            <a:r>
              <a:rPr lang="en-US" sz="2400" dirty="0">
                <a:latin typeface="Times New Roman" pitchFamily="1" charset="0"/>
              </a:rPr>
              <a:t>.</a:t>
            </a:r>
          </a:p>
          <a:p>
            <a:pPr marL="342900" indent="-342900">
              <a:lnSpc>
                <a:spcPct val="90000"/>
              </a:lnSpc>
              <a:spcAft>
                <a:spcPts val="600"/>
              </a:spcAft>
              <a:buFontTx/>
              <a:buChar char="•"/>
            </a:pPr>
            <a:r>
              <a:rPr lang="en-US" sz="2400" dirty="0">
                <a:latin typeface="Times New Roman" pitchFamily="1" charset="0"/>
              </a:rPr>
              <a:t>In writing your program, you may assume that the currency is designed so that the following strategy always produces the correct result:</a:t>
            </a:r>
          </a:p>
          <a:p>
            <a:pPr marL="800100" lvl="1" indent="-342900">
              <a:lnSpc>
                <a:spcPct val="90000"/>
              </a:lnSpc>
              <a:spcAft>
                <a:spcPts val="600"/>
              </a:spcAft>
              <a:buFont typeface="Lucida Grande"/>
              <a:buChar char="–"/>
            </a:pPr>
            <a:r>
              <a:rPr lang="en-US" sz="2200" dirty="0">
                <a:latin typeface="Times New Roman" pitchFamily="1" charset="0"/>
              </a:rPr>
              <a:t>Start with the last element in the array (in this case, dollars) and give as many of those as are possible.</a:t>
            </a:r>
          </a:p>
          <a:p>
            <a:pPr marL="800100" lvl="1" indent="-342900">
              <a:lnSpc>
                <a:spcPct val="90000"/>
              </a:lnSpc>
              <a:spcAft>
                <a:spcPts val="1400"/>
              </a:spcAft>
              <a:buFont typeface="Lucida Grande"/>
              <a:buChar char="–"/>
            </a:pPr>
            <a:r>
              <a:rPr lang="en-US" sz="2200" dirty="0">
                <a:latin typeface="Times New Roman" pitchFamily="1" charset="0"/>
              </a:rPr>
              <a:t>Move on to the previous element and give as many of those as possible, continuing this process until you reach the number of pennies.</a:t>
            </a:r>
          </a:p>
          <a:p>
            <a:pPr marL="342900" indent="-342900">
              <a:lnSpc>
                <a:spcPct val="90000"/>
              </a:lnSpc>
              <a:spcAft>
                <a:spcPts val="1400"/>
              </a:spcAft>
              <a:buFont typeface="Arial"/>
              <a:buChar char="•"/>
            </a:pPr>
            <a:r>
              <a:rPr lang="en-US" sz="2400" dirty="0">
                <a:latin typeface="Times New Roman" pitchFamily="1" charset="0"/>
              </a:rPr>
              <a:t>Assume that someone has written </a:t>
            </a:r>
            <a:r>
              <a:rPr lang="en-US" sz="2000" b="1" dirty="0" err="1">
                <a:latin typeface="Courier New"/>
                <a:cs typeface="Courier New"/>
              </a:rPr>
              <a:t>createRegularPlural</a:t>
            </a:r>
            <a:r>
              <a:rPr lang="en-US" sz="2400" dirty="0">
                <a:latin typeface="Times New Roman"/>
                <a:cs typeface="Times New Roman"/>
              </a:rPr>
              <a:t>, which is exercise 9 in Chapter 7, on page 266.</a:t>
            </a:r>
            <a:endParaRPr lang="en-US" sz="2400" b="1" dirty="0">
              <a:latin typeface="Courier New"/>
              <a:cs typeface="Courier New"/>
            </a:endParaRP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1683">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1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4267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sp>
        <p:nvSpPr>
          <p:cNvPr id="30" name="Rectangle 29"/>
          <p:cNvSpPr/>
          <p:nvPr/>
        </p:nvSpPr>
        <p:spPr bwMode="auto">
          <a:xfrm>
            <a:off x="609600" y="1295400"/>
            <a:ext cx="7924602" cy="211814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rot="10800000" flipH="1">
            <a:off x="609600" y="4124776"/>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10800000" flipH="1">
            <a:off x="609600" y="483212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76200"/>
            <a:ext cx="9144000" cy="1143000"/>
          </a:xfrm>
        </p:spPr>
        <p:txBody>
          <a:bodyPr/>
          <a:lstStyle/>
          <a:p>
            <a:r>
              <a:rPr lang="en-US" sz="4000" dirty="0">
                <a:solidFill>
                  <a:srgbClr val="FF0000"/>
                </a:solidFill>
              </a:rPr>
              <a:t>Adding and Removing Elements</a:t>
            </a:r>
            <a:endParaRPr lang="en-US" dirty="0">
              <a:solidFill>
                <a:srgbClr val="FF0000"/>
              </a:solidFill>
            </a:endParaRPr>
          </a:p>
        </p:txBody>
      </p:sp>
      <p:sp>
        <p:nvSpPr>
          <p:cNvPr id="61473" name="Text Box 5"/>
          <p:cNvSpPr txBox="1">
            <a:spLocks noChangeArrowheads="1"/>
          </p:cNvSpPr>
          <p:nvPr/>
        </p:nvSpPr>
        <p:spPr bwMode="auto">
          <a:xfrm>
            <a:off x="647700" y="125647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push(</a:t>
            </a:r>
            <a:r>
              <a:rPr lang="en-US" sz="2000" i="1" dirty="0" err="1">
                <a:solidFill>
                  <a:srgbClr val="000000"/>
                </a:solidFill>
                <a:latin typeface="Times New Roman"/>
                <a:cs typeface="Times New Roman"/>
              </a:rPr>
              <a:t>element</a:t>
            </a:r>
            <a:r>
              <a:rPr lang="en-US" sz="2000" i="1" dirty="0">
                <a:solidFill>
                  <a:srgbClr val="000000"/>
                </a:solidFill>
                <a:latin typeface="Times New Roman"/>
                <a:cs typeface="Times New Roman"/>
              </a:rPr>
              <a:t>, . . .</a:t>
            </a:r>
            <a:r>
              <a:rPr lang="en-US" sz="2000" b="1" dirty="0">
                <a:solidFill>
                  <a:srgbClr val="000000"/>
                </a:solidFill>
                <a:latin typeface="Courier New" pitchFamily="1" charset="0"/>
              </a:rPr>
              <a:t>)</a:t>
            </a:r>
          </a:p>
        </p:txBody>
      </p:sp>
      <p:sp>
        <p:nvSpPr>
          <p:cNvPr id="61474" name="Text Box 6"/>
          <p:cNvSpPr txBox="1">
            <a:spLocks noChangeArrowheads="1"/>
          </p:cNvSpPr>
          <p:nvPr/>
        </p:nvSpPr>
        <p:spPr bwMode="auto">
          <a:xfrm>
            <a:off x="952500" y="153745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Adds one or more elements to the end of the array.</a:t>
            </a:r>
          </a:p>
        </p:txBody>
      </p:sp>
      <p:sp>
        <p:nvSpPr>
          <p:cNvPr id="61470" name="Text Box 9"/>
          <p:cNvSpPr txBox="1">
            <a:spLocks noChangeArrowheads="1"/>
          </p:cNvSpPr>
          <p:nvPr/>
        </p:nvSpPr>
        <p:spPr bwMode="auto">
          <a:xfrm>
            <a:off x="647700" y="195658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a:solidFill>
                  <a:srgbClr val="000000"/>
                </a:solidFill>
                <a:latin typeface="Courier New" pitchFamily="1" charset="0"/>
              </a:rPr>
              <a:t>pop()</a:t>
            </a:r>
          </a:p>
        </p:txBody>
      </p:sp>
      <p:sp>
        <p:nvSpPr>
          <p:cNvPr id="61471" name="Text Box 10"/>
          <p:cNvSpPr txBox="1">
            <a:spLocks noChangeArrowheads="1"/>
          </p:cNvSpPr>
          <p:nvPr/>
        </p:nvSpPr>
        <p:spPr bwMode="auto">
          <a:xfrm>
            <a:off x="952500" y="225027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and returns the last element of the array.</a:t>
            </a:r>
          </a:p>
        </p:txBody>
      </p:sp>
      <p:sp>
        <p:nvSpPr>
          <p:cNvPr id="61467" name="Text Box 13"/>
          <p:cNvSpPr txBox="1">
            <a:spLocks noChangeArrowheads="1"/>
          </p:cNvSpPr>
          <p:nvPr/>
        </p:nvSpPr>
        <p:spPr bwMode="auto">
          <a:xfrm>
            <a:off x="647700" y="481491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splice(</a:t>
            </a:r>
            <a:r>
              <a:rPr lang="en-US" sz="2000" i="1" dirty="0" err="1">
                <a:solidFill>
                  <a:srgbClr val="000000"/>
                </a:solidFill>
                <a:latin typeface="Times New Roman"/>
                <a:cs typeface="Times New Roman"/>
              </a:rPr>
              <a:t>index</a:t>
            </a:r>
            <a:r>
              <a:rPr lang="en-US" sz="2000" i="1" dirty="0">
                <a:solidFill>
                  <a:srgbClr val="000000"/>
                </a:solidFill>
                <a:latin typeface="Times New Roman"/>
                <a:cs typeface="Times New Roman"/>
              </a:rPr>
              <a:t>, count, . . .</a:t>
            </a:r>
            <a:r>
              <a:rPr lang="en-US" sz="2000" b="1" dirty="0">
                <a:solidFill>
                  <a:srgbClr val="000000"/>
                </a:solidFill>
                <a:latin typeface="Courier New" pitchFamily="1" charset="0"/>
              </a:rPr>
              <a:t>)</a:t>
            </a:r>
          </a:p>
        </p:txBody>
      </p:sp>
      <p:sp>
        <p:nvSpPr>
          <p:cNvPr id="61468" name="Text Box 14"/>
          <p:cNvSpPr txBox="1">
            <a:spLocks noChangeArrowheads="1"/>
          </p:cNvSpPr>
          <p:nvPr/>
        </p:nvSpPr>
        <p:spPr bwMode="auto">
          <a:xfrm>
            <a:off x="952500" y="5108605"/>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a:t>
            </a:r>
            <a:r>
              <a:rPr lang="en-US" sz="2000" i="1" dirty="0">
                <a:solidFill>
                  <a:srgbClr val="000000"/>
                </a:solidFill>
                <a:latin typeface="Times New Roman" pitchFamily="1" charset="0"/>
              </a:rPr>
              <a:t>count</a:t>
            </a:r>
            <a:r>
              <a:rPr lang="en-US" sz="2000" dirty="0">
                <a:solidFill>
                  <a:srgbClr val="000000"/>
                </a:solidFill>
                <a:latin typeface="Times New Roman" pitchFamily="1" charset="0"/>
              </a:rPr>
              <a:t> elements starting at </a:t>
            </a:r>
            <a:r>
              <a:rPr lang="en-US" sz="2000" i="1" dirty="0">
                <a:solidFill>
                  <a:srgbClr val="000000"/>
                </a:solidFill>
                <a:latin typeface="Times New Roman" pitchFamily="1" charset="0"/>
              </a:rPr>
              <a:t>index,</a:t>
            </a:r>
            <a:r>
              <a:rPr lang="en-US" sz="2000" dirty="0">
                <a:solidFill>
                  <a:srgbClr val="000000"/>
                </a:solidFill>
                <a:latin typeface="Times New Roman" pitchFamily="1" charset="0"/>
              </a:rPr>
              <a:t> and optionally adds new ones.</a:t>
            </a:r>
          </a:p>
        </p:txBody>
      </p:sp>
      <p:sp>
        <p:nvSpPr>
          <p:cNvPr id="61455" name="Text Box 29"/>
          <p:cNvSpPr txBox="1">
            <a:spLocks noChangeArrowheads="1"/>
          </p:cNvSpPr>
          <p:nvPr/>
        </p:nvSpPr>
        <p:spPr bwMode="auto">
          <a:xfrm>
            <a:off x="647700" y="2669407"/>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a:solidFill>
                  <a:srgbClr val="000000"/>
                </a:solidFill>
                <a:latin typeface="Courier New" pitchFamily="1" charset="0"/>
              </a:rPr>
              <a:t>shift()</a:t>
            </a:r>
          </a:p>
        </p:txBody>
      </p:sp>
      <p:sp>
        <p:nvSpPr>
          <p:cNvPr id="61456" name="Text Box 30"/>
          <p:cNvSpPr txBox="1">
            <a:spLocks noChangeArrowheads="1"/>
          </p:cNvSpPr>
          <p:nvPr/>
        </p:nvSpPr>
        <p:spPr bwMode="auto">
          <a:xfrm>
            <a:off x="952500" y="2963094"/>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Removes and returns the first element of the array.</a:t>
            </a:r>
          </a:p>
        </p:txBody>
      </p:sp>
      <p:sp>
        <p:nvSpPr>
          <p:cNvPr id="61452" name="Text Box 33"/>
          <p:cNvSpPr txBox="1">
            <a:spLocks noChangeArrowheads="1"/>
          </p:cNvSpPr>
          <p:nvPr/>
        </p:nvSpPr>
        <p:spPr bwMode="auto">
          <a:xfrm>
            <a:off x="647700" y="4102100"/>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slice(</a:t>
            </a:r>
            <a:r>
              <a:rPr lang="en-US" sz="2000" i="1" dirty="0" err="1">
                <a:solidFill>
                  <a:srgbClr val="000000"/>
                </a:solidFill>
                <a:latin typeface="Times New Roman"/>
                <a:cs typeface="Times New Roman"/>
              </a:rPr>
              <a:t>start</a:t>
            </a:r>
            <a:r>
              <a:rPr lang="en-US" sz="2000" i="1" dirty="0">
                <a:solidFill>
                  <a:srgbClr val="000000"/>
                </a:solidFill>
                <a:latin typeface="Times New Roman"/>
                <a:cs typeface="Times New Roman"/>
              </a:rPr>
              <a:t>, finish</a:t>
            </a:r>
            <a:r>
              <a:rPr lang="en-US" sz="2000" b="1" dirty="0">
                <a:solidFill>
                  <a:srgbClr val="000000"/>
                </a:solidFill>
                <a:latin typeface="Courier New" pitchFamily="1" charset="0"/>
              </a:rPr>
              <a:t>)</a:t>
            </a:r>
          </a:p>
        </p:txBody>
      </p:sp>
      <p:sp>
        <p:nvSpPr>
          <p:cNvPr id="61453" name="Text Box 34"/>
          <p:cNvSpPr txBox="1">
            <a:spLocks noChangeArrowheads="1"/>
          </p:cNvSpPr>
          <p:nvPr/>
        </p:nvSpPr>
        <p:spPr bwMode="auto">
          <a:xfrm>
            <a:off x="952500" y="43957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Returns a </a:t>
            </a:r>
            <a:r>
              <a:rPr lang="en-US" sz="2000" dirty="0" err="1">
                <a:solidFill>
                  <a:srgbClr val="000000"/>
                </a:solidFill>
                <a:latin typeface="Times New Roman" pitchFamily="1" charset="0"/>
              </a:rPr>
              <a:t>subarray</a:t>
            </a:r>
            <a:r>
              <a:rPr lang="en-US" sz="2000" dirty="0">
                <a:solidFill>
                  <a:srgbClr val="000000"/>
                </a:solidFill>
                <a:latin typeface="Times New Roman" pitchFamily="1" charset="0"/>
              </a:rPr>
              <a:t> beginning at </a:t>
            </a:r>
            <a:r>
              <a:rPr lang="en-US" sz="2000" i="1" dirty="0">
                <a:solidFill>
                  <a:srgbClr val="000000"/>
                </a:solidFill>
                <a:latin typeface="Times New Roman" pitchFamily="1" charset="0"/>
              </a:rPr>
              <a:t>start</a:t>
            </a:r>
            <a:r>
              <a:rPr lang="en-US" sz="2000" dirty="0">
                <a:solidFill>
                  <a:srgbClr val="000000"/>
                </a:solidFill>
                <a:latin typeface="Times New Roman" pitchFamily="1" charset="0"/>
              </a:rPr>
              <a:t> and ending just before </a:t>
            </a:r>
            <a:r>
              <a:rPr lang="en-US" sz="2000" i="1" dirty="0">
                <a:solidFill>
                  <a:srgbClr val="000000"/>
                </a:solidFill>
                <a:latin typeface="Times New Roman" pitchFamily="1" charset="0"/>
              </a:rPr>
              <a:t>finish</a:t>
            </a:r>
            <a:r>
              <a:rPr lang="en-US" sz="2000" dirty="0">
                <a:solidFill>
                  <a:srgbClr val="000000"/>
                </a:solidFill>
                <a:latin typeface="Times New Roman" pitchFamily="1" charset="0"/>
              </a:rPr>
              <a:t>.</a:t>
            </a:r>
          </a:p>
        </p:txBody>
      </p:sp>
      <p:sp>
        <p:nvSpPr>
          <p:cNvPr id="34" name="Text Box 5"/>
          <p:cNvSpPr txBox="1">
            <a:spLocks noChangeArrowheads="1"/>
          </p:cNvSpPr>
          <p:nvPr/>
        </p:nvSpPr>
        <p:spPr bwMode="auto">
          <a:xfrm>
            <a:off x="685800" y="3395602"/>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unshift(</a:t>
            </a:r>
            <a:r>
              <a:rPr lang="en-US" sz="2000" i="1" dirty="0" err="1">
                <a:solidFill>
                  <a:srgbClr val="000000"/>
                </a:solidFill>
                <a:latin typeface="Times New Roman"/>
                <a:cs typeface="Times New Roman"/>
              </a:rPr>
              <a:t>element</a:t>
            </a:r>
            <a:r>
              <a:rPr lang="en-US" sz="2000" i="1" dirty="0">
                <a:solidFill>
                  <a:srgbClr val="000000"/>
                </a:solidFill>
                <a:latin typeface="Times New Roman"/>
                <a:cs typeface="Times New Roman"/>
              </a:rPr>
              <a:t>, . . .</a:t>
            </a:r>
            <a:r>
              <a:rPr lang="en-US" sz="2000" b="1" dirty="0">
                <a:solidFill>
                  <a:srgbClr val="000000"/>
                </a:solidFill>
                <a:latin typeface="Courier New" pitchFamily="1" charset="0"/>
              </a:rPr>
              <a:t>)</a:t>
            </a:r>
          </a:p>
        </p:txBody>
      </p:sp>
      <p:sp>
        <p:nvSpPr>
          <p:cNvPr id="35" name="Text Box 6"/>
          <p:cNvSpPr txBox="1">
            <a:spLocks noChangeArrowheads="1"/>
          </p:cNvSpPr>
          <p:nvPr/>
        </p:nvSpPr>
        <p:spPr bwMode="auto">
          <a:xfrm>
            <a:off x="990600" y="3676590"/>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Adds one or more elements to </a:t>
            </a:r>
            <a:r>
              <a:rPr lang="en-US" sz="2000">
                <a:solidFill>
                  <a:srgbClr val="000000"/>
                </a:solidFill>
                <a:latin typeface="Times New Roman" pitchFamily="1" charset="0"/>
              </a:rPr>
              <a:t>the front of </a:t>
            </a:r>
            <a:r>
              <a:rPr lang="en-US" sz="2000" dirty="0">
                <a:solidFill>
                  <a:srgbClr val="000000"/>
                </a:solidFill>
                <a:latin typeface="Times New Roman" pitchFamily="1" charset="0"/>
              </a:rPr>
              <a:t>the array.</a:t>
            </a:r>
          </a:p>
        </p:txBody>
      </p:sp>
      <p:sp>
        <p:nvSpPr>
          <p:cNvPr id="28" name="TextBox 27"/>
          <p:cNvSpPr txBox="1"/>
          <p:nvPr/>
        </p:nvSpPr>
        <p:spPr>
          <a:xfrm>
            <a:off x="609600" y="5696240"/>
            <a:ext cx="8001000" cy="757130"/>
          </a:xfrm>
          <a:prstGeom prst="rect">
            <a:avLst/>
          </a:prstGeom>
          <a:noFill/>
        </p:spPr>
        <p:txBody>
          <a:bodyPr wrap="square" rtlCol="0">
            <a:spAutoFit/>
          </a:bodyPr>
          <a:lstStyle/>
          <a:p>
            <a:pPr>
              <a:lnSpc>
                <a:spcPct val="90000"/>
              </a:lnSpc>
            </a:pPr>
            <a:r>
              <a:rPr lang="en-US" sz="2400" dirty="0">
                <a:latin typeface="Times New Roman"/>
                <a:cs typeface="Times New Roman"/>
              </a:rPr>
              <a:t>Although each of these has its use cases, the only ones essential for the programs in this course are </a:t>
            </a:r>
            <a:r>
              <a:rPr lang="en-US" sz="2000" b="1" dirty="0">
                <a:latin typeface="Courier New"/>
                <a:cs typeface="Courier New"/>
              </a:rPr>
              <a:t>push</a:t>
            </a:r>
            <a:r>
              <a:rPr lang="en-US" sz="2400" dirty="0">
                <a:latin typeface="Times New Roman"/>
                <a:cs typeface="Times New Roman"/>
              </a:rPr>
              <a:t>, </a:t>
            </a:r>
            <a:r>
              <a:rPr lang="en-US" sz="2000" b="1" dirty="0">
                <a:latin typeface="Courier New"/>
                <a:cs typeface="Courier New"/>
              </a:rPr>
              <a:t>pop</a:t>
            </a:r>
            <a:r>
              <a:rPr lang="en-US" sz="2400" dirty="0">
                <a:latin typeface="Times New Roman"/>
                <a:cs typeface="Times New Roman"/>
              </a:rPr>
              <a:t>, and </a:t>
            </a:r>
            <a:r>
              <a:rPr lang="en-US" sz="2000" b="1" dirty="0">
                <a:latin typeface="Courier New"/>
                <a:cs typeface="Courier New"/>
              </a:rPr>
              <a:t>shift</a:t>
            </a:r>
            <a:r>
              <a:rPr lang="en-US" sz="2400" dirty="0">
                <a:latin typeface="Times New Roman"/>
                <a:cs typeface="Times New Roman"/>
              </a:rPr>
              <a:t>.</a:t>
            </a:r>
          </a:p>
        </p:txBody>
      </p:sp>
      <p:sp>
        <p:nvSpPr>
          <p:cNvPr id="31" name="Rectangle 30"/>
          <p:cNvSpPr/>
          <p:nvPr/>
        </p:nvSpPr>
        <p:spPr bwMode="auto">
          <a:xfrm>
            <a:off x="609600" y="1295400"/>
            <a:ext cx="7924800" cy="42672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 presetClass="emph" presetSubtype="2" fill="hold" nodeType="afterEffect">
                                  <p:stCondLst>
                                    <p:cond delay="0"/>
                                  </p:stCondLst>
                                  <p:childTnLst>
                                    <p:animClr clrSpc="rgb" dir="cw">
                                      <p:cBhvr>
                                        <p:cTn id="9" dur="500" fill="hold"/>
                                        <p:tgtEl>
                                          <p:spTgt spid="30"/>
                                        </p:tgtEl>
                                        <p:attrNameLst>
                                          <p:attrName>fillcolor</p:attrName>
                                        </p:attrNameLst>
                                      </p:cBhvr>
                                      <p:to>
                                        <a:srgbClr val="99FF99"/>
                                      </p:to>
                                    </p:animClr>
                                    <p:set>
                                      <p:cBhvr>
                                        <p:cTn id="10" dur="500" fill="hold"/>
                                        <p:tgtEl>
                                          <p:spTgt spid="30"/>
                                        </p:tgtEl>
                                        <p:attrNameLst>
                                          <p:attrName>fill.type</p:attrName>
                                        </p:attrNameLst>
                                      </p:cBhvr>
                                      <p:to>
                                        <p:strVal val="solid"/>
                                      </p:to>
                                    </p:set>
                                    <p:set>
                                      <p:cBhvr>
                                        <p:cTn id="11" dur="500" fill="hold"/>
                                        <p:tgtEl>
                                          <p:spTgt spid="30"/>
                                        </p:tgtEl>
                                        <p:attrNameLst>
                                          <p:attrName>fill.on</p:attrName>
                                        </p:attrNameLst>
                                      </p:cBhvr>
                                      <p:to>
                                        <p:strVal val="true"/>
                                      </p:to>
                                    </p:set>
                                  </p:childTnLst>
                                </p:cTn>
                              </p:par>
                              <p:par>
                                <p:cTn id="12" presetID="3" presetClass="emph" presetSubtype="2" fill="hold" grpId="0" nodeType="withEffect">
                                  <p:stCondLst>
                                    <p:cond delay="0"/>
                                  </p:stCondLst>
                                  <p:childTnLst>
                                    <p:animClr clrSpc="rgb" dir="cw">
                                      <p:cBhvr override="childStyle">
                                        <p:cTn id="13" dur="500" fill="hold"/>
                                        <p:tgtEl>
                                          <p:spTgt spid="61453"/>
                                        </p:tgtEl>
                                        <p:attrNameLst>
                                          <p:attrName>style.color</p:attrName>
                                        </p:attrNameLst>
                                      </p:cBhvr>
                                      <p:to>
                                        <a:schemeClr val="folHlink"/>
                                      </p:to>
                                    </p:animClr>
                                  </p:childTnLst>
                                </p:cTn>
                              </p:par>
                              <p:par>
                                <p:cTn id="14" presetID="3" presetClass="emph" presetSubtype="2" fill="hold" grpId="0" nodeType="withEffect">
                                  <p:stCondLst>
                                    <p:cond delay="0"/>
                                  </p:stCondLst>
                                  <p:childTnLst>
                                    <p:animClr clrSpc="rgb" dir="cw">
                                      <p:cBhvr override="childStyle">
                                        <p:cTn id="15" dur="500" fill="hold"/>
                                        <p:tgtEl>
                                          <p:spTgt spid="61452"/>
                                        </p:tgtEl>
                                        <p:attrNameLst>
                                          <p:attrName>style.color</p:attrName>
                                        </p:attrNameLst>
                                      </p:cBhvr>
                                      <p:to>
                                        <a:schemeClr val="folHlink"/>
                                      </p:to>
                                    </p:animClr>
                                  </p:childTnLst>
                                </p:cTn>
                              </p:par>
                              <p:par>
                                <p:cTn id="16" presetID="3" presetClass="emph" presetSubtype="2" fill="hold" grpId="0" nodeType="withEffect">
                                  <p:stCondLst>
                                    <p:cond delay="0"/>
                                  </p:stCondLst>
                                  <p:childTnLst>
                                    <p:animClr clrSpc="rgb" dir="cw">
                                      <p:cBhvr override="childStyle">
                                        <p:cTn id="17" dur="500" fill="hold"/>
                                        <p:tgtEl>
                                          <p:spTgt spid="61467"/>
                                        </p:tgtEl>
                                        <p:attrNameLst>
                                          <p:attrName>style.color</p:attrName>
                                        </p:attrNameLst>
                                      </p:cBhvr>
                                      <p:to>
                                        <a:schemeClr val="folHlink"/>
                                      </p:to>
                                    </p:animClr>
                                  </p:childTnLst>
                                </p:cTn>
                              </p:par>
                              <p:par>
                                <p:cTn id="18" presetID="3" presetClass="emph" presetSubtype="2" fill="hold" grpId="0" nodeType="withEffect">
                                  <p:stCondLst>
                                    <p:cond delay="0"/>
                                  </p:stCondLst>
                                  <p:childTnLst>
                                    <p:animClr clrSpc="rgb" dir="cw">
                                      <p:cBhvr override="childStyle">
                                        <p:cTn id="19" dur="500" fill="hold"/>
                                        <p:tgtEl>
                                          <p:spTgt spid="34"/>
                                        </p:tgtEl>
                                        <p:attrNameLst>
                                          <p:attrName>style.color</p:attrName>
                                        </p:attrNameLst>
                                      </p:cBhvr>
                                      <p:to>
                                        <a:schemeClr val="folHlink"/>
                                      </p:to>
                                    </p:animClr>
                                  </p:childTnLst>
                                </p:cTn>
                              </p:par>
                              <p:par>
                                <p:cTn id="20" presetID="3" presetClass="emph" presetSubtype="2" fill="hold" grpId="0" nodeType="withEffect">
                                  <p:stCondLst>
                                    <p:cond delay="0"/>
                                  </p:stCondLst>
                                  <p:childTnLst>
                                    <p:animClr clrSpc="rgb" dir="cw">
                                      <p:cBhvr override="childStyle">
                                        <p:cTn id="21" dur="500" fill="hold"/>
                                        <p:tgtEl>
                                          <p:spTgt spid="61468"/>
                                        </p:tgtEl>
                                        <p:attrNameLst>
                                          <p:attrName>style.color</p:attrName>
                                        </p:attrNameLst>
                                      </p:cBhvr>
                                      <p:to>
                                        <a:schemeClr val="folHlink"/>
                                      </p:to>
                                    </p:animClr>
                                  </p:childTnLst>
                                </p:cTn>
                              </p:par>
                              <p:par>
                                <p:cTn id="22" presetID="3" presetClass="emph" presetSubtype="2" fill="hold" grpId="0" nodeType="withEffect">
                                  <p:stCondLst>
                                    <p:cond delay="0"/>
                                  </p:stCondLst>
                                  <p:childTnLst>
                                    <p:animClr clrSpc="rgb" dir="cw">
                                      <p:cBhvr override="childStyle">
                                        <p:cTn id="23" dur="500" fill="hold"/>
                                        <p:tgtEl>
                                          <p:spTgt spid="35"/>
                                        </p:tgtEl>
                                        <p:attrNameLst>
                                          <p:attrName>style.color</p:attrName>
                                        </p:attrNameLst>
                                      </p:cBhvr>
                                      <p:to>
                                        <a:schemeClr val="fo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7" grpId="0"/>
      <p:bldP spid="61468" grpId="0"/>
      <p:bldP spid="61452" grpId="0"/>
      <p:bldP spid="61453" grpId="0"/>
      <p:bldP spid="34" grpId="0"/>
      <p:bldP spid="35"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Growing an Array </a:t>
            </a:r>
            <a:r>
              <a:rPr lang="en-US" sz="4000">
                <a:solidFill>
                  <a:srgbClr val="FF0000"/>
                </a:solidFill>
                <a:latin typeface="Times New Roman" pitchFamily="1" charset="0"/>
              </a:rPr>
              <a:t>by Accretion</a:t>
            </a:r>
            <a:endParaRPr lang="en-US" dirty="0">
              <a:solidFill>
                <a:schemeClr val="tx1"/>
              </a:solidFill>
            </a:endParaRPr>
          </a:p>
        </p:txBody>
      </p:sp>
      <p:sp>
        <p:nvSpPr>
          <p:cNvPr id="71683"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The </a:t>
            </a:r>
            <a:r>
              <a:rPr lang="en-US" sz="2000" b="1" dirty="0">
                <a:latin typeface="Courier New"/>
                <a:cs typeface="Courier New"/>
              </a:rPr>
              <a:t>push</a:t>
            </a:r>
            <a:r>
              <a:rPr lang="en-US" sz="2400" dirty="0">
                <a:latin typeface="Times New Roman" pitchFamily="1" charset="0"/>
              </a:rPr>
              <a:t> method makes it possible to create an array by adding one element at a time.  This pattern looks like this:</a:t>
            </a:r>
          </a:p>
          <a:p>
            <a:pPr marL="342900" indent="-342900" algn="just">
              <a:lnSpc>
                <a:spcPct val="90000"/>
              </a:lnSpc>
              <a:spcAft>
                <a:spcPts val="1400"/>
              </a:spcAft>
            </a:pPr>
            <a:endParaRPr lang="en-US" sz="2400" dirty="0">
              <a:latin typeface="Times New Roman" pitchFamily="1" charset="0"/>
            </a:endParaRPr>
          </a:p>
          <a:p>
            <a:pPr marL="342900" indent="-342900" algn="just">
              <a:lnSpc>
                <a:spcPct val="90000"/>
              </a:lnSpc>
              <a:spcAft>
                <a:spcPts val="1400"/>
              </a:spcAft>
              <a:buFontTx/>
              <a:buChar char="•"/>
            </a:pPr>
            <a:endParaRPr lang="en-US" sz="2400" dirty="0">
              <a:latin typeface="Times New Roman" pitchFamily="1" charset="0"/>
            </a:endParaRPr>
          </a:p>
        </p:txBody>
      </p:sp>
      <p:grpSp>
        <p:nvGrpSpPr>
          <p:cNvPr id="2" name="Group 4"/>
          <p:cNvGrpSpPr>
            <a:grpSpLocks/>
          </p:cNvGrpSpPr>
          <p:nvPr/>
        </p:nvGrpSpPr>
        <p:grpSpPr bwMode="auto">
          <a:xfrm>
            <a:off x="482600" y="3505200"/>
            <a:ext cx="8128000" cy="3048000"/>
            <a:chOff x="304" y="2632"/>
            <a:chExt cx="5120" cy="1920"/>
          </a:xfrm>
        </p:grpSpPr>
        <p:sp>
          <p:nvSpPr>
            <p:cNvPr id="71685" name="Rectangle 5"/>
            <p:cNvSpPr>
              <a:spLocks noChangeArrowheads="1"/>
            </p:cNvSpPr>
            <p:nvPr/>
          </p:nvSpPr>
          <p:spPr bwMode="auto">
            <a:xfrm>
              <a:off x="912" y="3200"/>
              <a:ext cx="4128" cy="135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1" noProof="1">
                  <a:latin typeface="Courier New" pitchFamily="1" charset="0"/>
                </a:rPr>
                <a:t>function createArray(n, value) {</a:t>
              </a:r>
            </a:p>
            <a:p>
              <a:r>
                <a:rPr lang="en-US" sz="1800" b="1" noProof="1">
                  <a:latin typeface="Courier New" pitchFamily="1" charset="0"/>
                </a:rPr>
                <a:t>   let array = [];</a:t>
              </a:r>
            </a:p>
            <a:p>
              <a:r>
                <a:rPr lang="en-US" sz="1800" b="1" noProof="1">
                  <a:latin typeface="Courier New" pitchFamily="1" charset="0"/>
                </a:rPr>
                <a:t>   </a:t>
              </a:r>
              <a:r>
                <a:rPr sz="1800" b="1" noProof="1">
                  <a:latin typeface="Courier New" pitchFamily="1" charset="0"/>
                </a:rPr>
                <a:t>for (</a:t>
              </a:r>
              <a:r>
                <a:rPr lang="en-US" sz="1800" b="1" noProof="1">
                  <a:latin typeface="Courier New" pitchFamily="1" charset="0"/>
                </a:rPr>
                <a:t>let </a:t>
              </a:r>
              <a:r>
                <a:rPr sz="1800" b="1" noProof="1">
                  <a:latin typeface="Courier New" pitchFamily="1" charset="0"/>
                </a:rPr>
                <a:t>i = 0; i &lt; </a:t>
              </a:r>
              <a:r>
                <a:rPr lang="en-US" sz="1800" b="1" noProof="1">
                  <a:latin typeface="Courier New" pitchFamily="1" charset="0"/>
                </a:rPr>
                <a:t>n</a:t>
              </a:r>
              <a:r>
                <a:rPr sz="1800" b="1" noProof="1">
                  <a:latin typeface="Courier New" pitchFamily="1" charset="0"/>
                </a:rPr>
                <a:t>; i++) {</a:t>
              </a:r>
            </a:p>
            <a:p>
              <a:r>
                <a:rPr sz="1800" b="1" noProof="1">
                  <a:latin typeface="Courier New" pitchFamily="1" charset="0"/>
                </a:rPr>
                <a:t>   </a:t>
              </a:r>
              <a:r>
                <a:rPr lang="en-US" sz="1800" b="1" noProof="1">
                  <a:latin typeface="Courier New" pitchFamily="1" charset="0"/>
                </a:rPr>
                <a:t>   array.push(value)</a:t>
              </a:r>
              <a:r>
                <a:rPr sz="1800" b="1" noProof="1">
                  <a:latin typeface="Courier New" pitchFamily="1" charset="0"/>
                </a:rPr>
                <a:t>;</a:t>
              </a:r>
              <a:endParaRPr lang="en-US" sz="1800" b="1" noProof="1">
                <a:latin typeface="Courier New" pitchFamily="1" charset="0"/>
              </a:endParaRPr>
            </a:p>
            <a:p>
              <a:r>
                <a:rPr lang="en-US" sz="1800" b="1" noProof="1">
                  <a:latin typeface="Courier New" pitchFamily="1" charset="0"/>
                </a:rPr>
                <a:t>   }</a:t>
              </a:r>
            </a:p>
            <a:p>
              <a:r>
                <a:rPr lang="en-US" sz="1800" b="1" noProof="1">
                  <a:latin typeface="Courier New" pitchFamily="1" charset="0"/>
                </a:rPr>
                <a:t>   return sum;</a:t>
              </a:r>
              <a:endParaRPr sz="1800" b="1" noProof="1">
                <a:latin typeface="Courier New" pitchFamily="1" charset="0"/>
              </a:endParaRPr>
            </a:p>
            <a:p>
              <a:r>
                <a:rPr sz="1800" b="1" noProof="1">
                  <a:latin typeface="Courier New" pitchFamily="1" charset="0"/>
                </a:rPr>
                <a:t>}</a:t>
              </a:r>
            </a:p>
          </p:txBody>
        </p:sp>
        <p:sp>
          <p:nvSpPr>
            <p:cNvPr id="71686" name="Rectangle 6"/>
            <p:cNvSpPr>
              <a:spLocks noChangeArrowheads="1"/>
            </p:cNvSpPr>
            <p:nvPr/>
          </p:nvSpPr>
          <p:spPr bwMode="auto">
            <a:xfrm>
              <a:off x="304" y="2632"/>
              <a:ext cx="5120" cy="44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As an example, the following function creates an array of </a:t>
              </a:r>
              <a:r>
                <a:rPr lang="en-US" sz="2000" b="1" dirty="0" err="1">
                  <a:latin typeface="Courier New"/>
                  <a:cs typeface="Courier New"/>
                </a:rPr>
                <a:t>n</a:t>
              </a:r>
              <a:r>
                <a:rPr lang="en-US" sz="2400" dirty="0">
                  <a:latin typeface="Times New Roman" pitchFamily="1" charset="0"/>
                </a:rPr>
                <a:t> values, each of which is initialized to </a:t>
              </a:r>
              <a:r>
                <a:rPr lang="en-US" sz="2000" b="1" dirty="0">
                  <a:latin typeface="Courier New"/>
                  <a:cs typeface="Courier New"/>
                </a:rPr>
                <a:t>value</a:t>
              </a:r>
              <a:r>
                <a:rPr lang="en-US" sz="2400" dirty="0">
                  <a:latin typeface="Times New Roman" pitchFamily="1" charset="0"/>
                </a:rPr>
                <a:t>:</a:t>
              </a:r>
            </a:p>
          </p:txBody>
        </p:sp>
      </p:grpSp>
      <p:sp>
        <p:nvSpPr>
          <p:cNvPr id="71689" name="Rectangle 9"/>
          <p:cNvSpPr>
            <a:spLocks noChangeArrowheads="1"/>
          </p:cNvSpPr>
          <p:nvPr/>
        </p:nvSpPr>
        <p:spPr bwMode="auto">
          <a:xfrm>
            <a:off x="1447800" y="2133600"/>
            <a:ext cx="6553200" cy="123189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800" b="1" noProof="1">
                <a:latin typeface="Courier New" pitchFamily="1" charset="0"/>
              </a:rPr>
              <a:t>let array = [ ];</a:t>
            </a:r>
          </a:p>
          <a:p>
            <a:r>
              <a:rPr sz="1800" b="1" noProof="1">
                <a:latin typeface="Courier New" pitchFamily="1" charset="0"/>
              </a:rPr>
              <a:t>for (</a:t>
            </a:r>
            <a:r>
              <a:rPr lang="en-US" sz="1800" i="1" dirty="0">
                <a:latin typeface="Times New Roman"/>
                <a:cs typeface="Times New Roman"/>
              </a:rPr>
              <a:t>whatever limits are appropriate to the application</a:t>
            </a:r>
            <a:r>
              <a:rPr sz="1800" b="1" noProof="1">
                <a:latin typeface="Courier New" pitchFamily="1" charset="0"/>
              </a:rPr>
              <a:t>) {</a:t>
            </a:r>
          </a:p>
          <a:p>
            <a:r>
              <a:rPr sz="1800" b="1" noProof="1">
                <a:latin typeface="Courier New" pitchFamily="1" charset="0"/>
              </a:rPr>
              <a:t>  </a:t>
            </a:r>
            <a:r>
              <a:rPr lang="en-US" sz="1800" b="1" noProof="1">
                <a:latin typeface="Courier New" pitchFamily="1" charset="0"/>
              </a:rPr>
              <a:t> array.push(</a:t>
            </a:r>
            <a:r>
              <a:rPr lang="en-US" sz="1800" i="1" noProof="1">
                <a:latin typeface="Times New Roman"/>
                <a:cs typeface="Times New Roman"/>
              </a:rPr>
              <a:t>the new element</a:t>
            </a:r>
            <a:r>
              <a:rPr lang="en-US" sz="1800" b="1" noProof="1">
                <a:latin typeface="Courier New" pitchFamily="1" charset="0"/>
              </a:rPr>
              <a:t>);</a:t>
            </a:r>
            <a:endParaRPr sz="1800" b="1" noProof="1">
              <a:latin typeface="Courier New" pitchFamily="1" charset="0"/>
            </a:endParaRPr>
          </a:p>
          <a:p>
            <a:r>
              <a:rPr sz="1800" b="1" noProof="1">
                <a:latin typeface="Courier New"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Passing Arrays as Parameters</a:t>
            </a:r>
            <a:endParaRPr lang="en-US">
              <a:solidFill>
                <a:srgbClr val="FF0000"/>
              </a:solidFill>
              <a:latin typeface="Times New Roman" pitchFamily="1" charset="0"/>
            </a:endParaRPr>
          </a:p>
        </p:txBody>
      </p:sp>
      <p:sp>
        <p:nvSpPr>
          <p:cNvPr id="90115"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pitchFamily="1" charset="0"/>
              </a:rPr>
              <a:t>When you pass an array as a parameter to a function or return a function as a result, only the </a:t>
            </a:r>
            <a:r>
              <a:rPr lang="en-US" sz="2400" i="1" dirty="0">
                <a:latin typeface="Times New Roman" pitchFamily="1" charset="0"/>
              </a:rPr>
              <a:t>reference</a:t>
            </a:r>
            <a:r>
              <a:rPr lang="en-US" sz="2400" dirty="0">
                <a:latin typeface="Times New Roman" pitchFamily="1" charset="0"/>
              </a:rPr>
              <a:t> to the array is actually passed between the functions.</a:t>
            </a:r>
          </a:p>
          <a:p>
            <a:pPr marL="342900" indent="-342900">
              <a:lnSpc>
                <a:spcPct val="90000"/>
              </a:lnSpc>
              <a:spcAft>
                <a:spcPts val="1400"/>
              </a:spcAft>
              <a:buFontTx/>
              <a:buChar char="•"/>
            </a:pPr>
            <a:r>
              <a:rPr lang="en-US" sz="2400" dirty="0">
                <a:latin typeface="Times New Roman" pitchFamily="1" charset="0"/>
              </a:rPr>
              <a:t>The effect of </a:t>
            </a:r>
            <a:r>
              <a:rPr lang="en-US" sz="2400" dirty="0" err="1">
                <a:latin typeface="Times New Roman" pitchFamily="1" charset="0"/>
              </a:rPr>
              <a:t>JavaScripts's</a:t>
            </a:r>
            <a:r>
              <a:rPr lang="en-US" sz="2400" dirty="0">
                <a:latin typeface="Times New Roman" pitchFamily="1" charset="0"/>
              </a:rPr>
              <a:t> strategy for representing arrays internally is that the elements of an array are effectively shared between the caller and </a:t>
            </a:r>
            <a:r>
              <a:rPr lang="en-US" sz="2400" dirty="0" err="1">
                <a:latin typeface="Times New Roman" pitchFamily="1" charset="0"/>
              </a:rPr>
              <a:t>callee</a:t>
            </a:r>
            <a:r>
              <a:rPr lang="en-US" sz="2400" dirty="0">
                <a:latin typeface="Times New Roman" pitchFamily="1" charset="0"/>
              </a:rPr>
              <a:t>.  If a function changes an element of an array passed as a parameter, that change will persist after the function returns.</a:t>
            </a:r>
          </a:p>
          <a:p>
            <a:pPr marL="342900" indent="-342900" algn="just">
              <a:lnSpc>
                <a:spcPct val="90000"/>
              </a:lnSpc>
              <a:spcAft>
                <a:spcPts val="1400"/>
              </a:spcAft>
              <a:buFontTx/>
              <a:buChar char="•"/>
            </a:pPr>
            <a:r>
              <a:rPr lang="en-US" sz="2400" dirty="0">
                <a:latin typeface="Times New Roman" pitchFamily="1" charset="0"/>
              </a:rPr>
              <a:t>The next slide simulates a program that does the following:</a:t>
            </a:r>
          </a:p>
        </p:txBody>
      </p:sp>
      <p:grpSp>
        <p:nvGrpSpPr>
          <p:cNvPr id="90119" name="Group 7"/>
          <p:cNvGrpSpPr>
            <a:grpSpLocks/>
          </p:cNvGrpSpPr>
          <p:nvPr/>
        </p:nvGrpSpPr>
        <p:grpSpPr bwMode="auto">
          <a:xfrm>
            <a:off x="1219200" y="4584700"/>
            <a:ext cx="7696200" cy="403225"/>
            <a:chOff x="576" y="2152"/>
            <a:chExt cx="4848" cy="254"/>
          </a:xfrm>
        </p:grpSpPr>
        <p:sp>
          <p:nvSpPr>
            <p:cNvPr id="90120" name="Text Box 8"/>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dirty="0">
                  <a:latin typeface="Times New Roman" pitchFamily="1" charset="0"/>
                </a:rPr>
                <a:t>Generates an array containing the integers 0 to </a:t>
              </a:r>
              <a:r>
                <a:rPr lang="en-US" sz="2400" i="1" dirty="0">
                  <a:latin typeface="Times New Roman" pitchFamily="1" charset="0"/>
                </a:rPr>
                <a:t>N</a:t>
              </a:r>
              <a:r>
                <a:rPr lang="en-US" sz="2400" dirty="0">
                  <a:latin typeface="Courier New" pitchFamily="1" charset="0"/>
                </a:rPr>
                <a:t>-</a:t>
              </a:r>
              <a:r>
                <a:rPr lang="en-US" sz="2400" dirty="0">
                  <a:latin typeface="Times New Roman" pitchFamily="1" charset="0"/>
                </a:rPr>
                <a:t>1.</a:t>
              </a:r>
            </a:p>
          </p:txBody>
        </p:sp>
        <p:sp>
          <p:nvSpPr>
            <p:cNvPr id="90121" name="Text Box 9"/>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1.</a:t>
              </a:r>
            </a:p>
          </p:txBody>
        </p:sp>
      </p:grpSp>
      <p:grpSp>
        <p:nvGrpSpPr>
          <p:cNvPr id="90122" name="Group 10"/>
          <p:cNvGrpSpPr>
            <a:grpSpLocks/>
          </p:cNvGrpSpPr>
          <p:nvPr/>
        </p:nvGrpSpPr>
        <p:grpSpPr bwMode="auto">
          <a:xfrm>
            <a:off x="1219200" y="4994275"/>
            <a:ext cx="7696200" cy="403225"/>
            <a:chOff x="576" y="2152"/>
            <a:chExt cx="4848" cy="254"/>
          </a:xfrm>
        </p:grpSpPr>
        <p:sp>
          <p:nvSpPr>
            <p:cNvPr id="90123" name="Text Box 11"/>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Prints out the elements in the array.</a:t>
              </a:r>
            </a:p>
          </p:txBody>
        </p:sp>
        <p:sp>
          <p:nvSpPr>
            <p:cNvPr id="90124" name="Text Box 12"/>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2.</a:t>
              </a:r>
            </a:p>
          </p:txBody>
        </p:sp>
      </p:grpSp>
      <p:grpSp>
        <p:nvGrpSpPr>
          <p:cNvPr id="90125" name="Group 13"/>
          <p:cNvGrpSpPr>
            <a:grpSpLocks/>
          </p:cNvGrpSpPr>
          <p:nvPr/>
        </p:nvGrpSpPr>
        <p:grpSpPr bwMode="auto">
          <a:xfrm>
            <a:off x="1219200" y="5426075"/>
            <a:ext cx="7696200" cy="403225"/>
            <a:chOff x="576" y="2152"/>
            <a:chExt cx="4848" cy="254"/>
          </a:xfrm>
        </p:grpSpPr>
        <p:sp>
          <p:nvSpPr>
            <p:cNvPr id="90126" name="Text Box 14"/>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a:latin typeface="Times New Roman" pitchFamily="1" charset="0"/>
                </a:rPr>
                <a:t>Reverses the elements in the array.</a:t>
              </a:r>
            </a:p>
          </p:txBody>
        </p:sp>
        <p:sp>
          <p:nvSpPr>
            <p:cNvPr id="90127" name="Text Box 15"/>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3.</a:t>
              </a:r>
            </a:p>
          </p:txBody>
        </p:sp>
      </p:grpSp>
      <p:grpSp>
        <p:nvGrpSpPr>
          <p:cNvPr id="90128" name="Group 16"/>
          <p:cNvGrpSpPr>
            <a:grpSpLocks/>
          </p:cNvGrpSpPr>
          <p:nvPr/>
        </p:nvGrpSpPr>
        <p:grpSpPr bwMode="auto">
          <a:xfrm>
            <a:off x="1219200" y="5857875"/>
            <a:ext cx="7696200" cy="403225"/>
            <a:chOff x="576" y="2152"/>
            <a:chExt cx="4848" cy="254"/>
          </a:xfrm>
        </p:grpSpPr>
        <p:sp>
          <p:nvSpPr>
            <p:cNvPr id="90129" name="Text Box 17"/>
            <p:cNvSpPr txBox="1">
              <a:spLocks noChangeArrowheads="1"/>
            </p:cNvSpPr>
            <p:nvPr/>
          </p:nvSpPr>
          <p:spPr bwMode="auto">
            <a:xfrm>
              <a:off x="836" y="2152"/>
              <a:ext cx="45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Prints out the reversed array on the console.</a:t>
              </a:r>
            </a:p>
          </p:txBody>
        </p:sp>
        <p:sp>
          <p:nvSpPr>
            <p:cNvPr id="90130" name="Text Box 18"/>
            <p:cNvSpPr txBox="1">
              <a:spLocks noChangeArrowheads="1"/>
            </p:cNvSpPr>
            <p:nvPr/>
          </p:nvSpPr>
          <p:spPr bwMode="auto">
            <a:xfrm>
              <a:off x="576" y="2152"/>
              <a:ext cx="2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90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901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90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47"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3600" b="1" dirty="0" err="1">
                <a:solidFill>
                  <a:srgbClr val="FF0000"/>
                </a:solidFill>
                <a:latin typeface="Courier New"/>
                <a:cs typeface="Courier New"/>
              </a:rPr>
              <a:t>reverseArray</a:t>
            </a:r>
            <a:r>
              <a:rPr lang="en-US" sz="4000" dirty="0">
                <a:solidFill>
                  <a:srgbClr val="FF0000"/>
                </a:solidFill>
                <a:latin typeface="Times New Roman"/>
                <a:cs typeface="Times New Roman"/>
              </a:rPr>
              <a:t> Function</a:t>
            </a:r>
          </a:p>
        </p:txBody>
      </p:sp>
      <p:grpSp>
        <p:nvGrpSpPr>
          <p:cNvPr id="2" name="PPConsole#2"/>
          <p:cNvGrpSpPr/>
          <p:nvPr/>
        </p:nvGrpSpPr>
        <p:grpSpPr>
          <a:xfrm>
            <a:off x="2342400" y="5465600"/>
            <a:ext cx="4480000" cy="1152000"/>
            <a:chOff x="2342400" y="5465600"/>
            <a:chExt cx="4480000" cy="1152000"/>
          </a:xfrm>
        </p:grpSpPr>
        <p:pic>
          <p:nvPicPr>
            <p:cNvPr id="3" name="PPWindowImage#3" descr="image3.png"/>
            <p:cNvPicPr>
              <a:picLocks noChangeAspect="1"/>
            </p:cNvPicPr>
            <p:nvPr/>
          </p:nvPicPr>
          <p:blipFill>
            <a:blip r:embed="rId3"/>
            <a:stretch>
              <a:fillRect/>
            </a:stretch>
          </p:blipFill>
          <p:spPr>
            <a:xfrm>
              <a:off x="2342400" y="5465600"/>
              <a:ext cx="4480000" cy="1152000"/>
            </a:xfrm>
            <a:prstGeom prst="rect">
              <a:avLst/>
            </a:prstGeom>
          </p:spPr>
        </p:pic>
      </p:grpSp>
      <p:grpSp>
        <p:nvGrpSpPr>
          <p:cNvPr id="4" name="PPStackFrame#4"/>
          <p:cNvGrpSpPr/>
          <p:nvPr/>
        </p:nvGrpSpPr>
        <p:grpSpPr>
          <a:xfrm>
            <a:off x="256000" y="1088000"/>
            <a:ext cx="8524800" cy="3008000"/>
            <a:chOff x="256000" y="1088000"/>
            <a:chExt cx="8524800" cy="3008000"/>
          </a:xfrm>
        </p:grpSpPr>
        <p:sp>
          <p:nvSpPr>
            <p:cNvPr id="5" name="PPRect#5"/>
            <p:cNvSpPr/>
            <p:nvPr/>
          </p:nvSpPr>
          <p:spPr bwMode="auto">
            <a:xfrm>
              <a:off x="256000" y="1088000"/>
              <a:ext cx="8524800" cy="2816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 name="PPCodeImage#7" descr="image7.png"/>
            <p:cNvPicPr>
              <a:picLocks noChangeAspect="1"/>
            </p:cNvPicPr>
            <p:nvPr/>
          </p:nvPicPr>
          <p:blipFill>
            <a:blip r:embed="rId4"/>
            <a:stretch>
              <a:fillRect/>
            </a:stretch>
          </p:blipFill>
          <p:spPr>
            <a:xfrm>
              <a:off x="256000" y="1088000"/>
              <a:ext cx="8512000" cy="2803200"/>
            </a:xfrm>
            <a:prstGeom prst="rect">
              <a:avLst/>
            </a:prstGeom>
          </p:spPr>
        </p:pic>
        <p:sp>
          <p:nvSpPr>
            <p:cNvPr id="6" name="PPRect#6"/>
            <p:cNvSpPr/>
            <p:nvPr/>
          </p:nvSpPr>
          <p:spPr bwMode="auto">
            <a:xfrm>
              <a:off x="256000" y="1088000"/>
              <a:ext cx="8524800" cy="281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8" name="array"/>
            <p:cNvGrpSpPr/>
            <p:nvPr/>
          </p:nvGrpSpPr>
          <p:grpSpPr>
            <a:xfrm>
              <a:off x="7808000" y="3174400"/>
              <a:ext cx="896000" cy="652800"/>
              <a:chOff x="7808000" y="3174400"/>
              <a:chExt cx="896000" cy="652800"/>
            </a:xfrm>
          </p:grpSpPr>
          <p:sp>
            <p:nvSpPr>
              <p:cNvPr id="9" name="PPRect#9"/>
              <p:cNvSpPr/>
              <p:nvPr/>
            </p:nvSpPr>
            <p:spPr bwMode="auto">
              <a:xfrm>
                <a:off x="7808000" y="3443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 name="PPRect#10"/>
              <p:cNvSpPr/>
              <p:nvPr/>
            </p:nvSpPr>
            <p:spPr bwMode="auto">
              <a:xfrm>
                <a:off x="7808000" y="3443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 name="PPTextBox#11"/>
              <p:cNvSpPr/>
              <p:nvPr/>
            </p:nvSpPr>
            <p:spPr bwMode="auto">
              <a:xfrm>
                <a:off x="7820800" y="31744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array</a:t>
                </a:r>
              </a:p>
            </p:txBody>
          </p:sp>
        </p:grpSp>
      </p:grpSp>
      <p:sp>
        <p:nvSpPr>
          <p:cNvPr id="12" name="PPRect#12"/>
          <p:cNvSpPr/>
          <p:nvPr/>
        </p:nvSpPr>
        <p:spPr bwMode="auto">
          <a:xfrm>
            <a:off x="684800" y="1395200"/>
            <a:ext cx="407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Rect#13"/>
          <p:cNvSpPr/>
          <p:nvPr/>
        </p:nvSpPr>
        <p:spPr bwMode="auto">
          <a:xfrm>
            <a:off x="2144000" y="1395200"/>
            <a:ext cx="247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4" name="PPStackFrame#14"/>
          <p:cNvGrpSpPr/>
          <p:nvPr/>
        </p:nvGrpSpPr>
        <p:grpSpPr>
          <a:xfrm>
            <a:off x="384000" y="1395200"/>
            <a:ext cx="8524800" cy="3008000"/>
            <a:chOff x="384000" y="1395200"/>
            <a:chExt cx="8524800" cy="3008000"/>
          </a:xfrm>
        </p:grpSpPr>
        <p:sp>
          <p:nvSpPr>
            <p:cNvPr id="15" name="PPRect#15"/>
            <p:cNvSpPr/>
            <p:nvPr/>
          </p:nvSpPr>
          <p:spPr bwMode="auto">
            <a:xfrm>
              <a:off x="384000" y="1395200"/>
              <a:ext cx="8524800" cy="2816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7" name="PPCodeImage#17" descr="image17.png"/>
            <p:cNvPicPr>
              <a:picLocks noChangeAspect="1"/>
            </p:cNvPicPr>
            <p:nvPr/>
          </p:nvPicPr>
          <p:blipFill>
            <a:blip r:embed="rId5"/>
            <a:stretch>
              <a:fillRect/>
            </a:stretch>
          </p:blipFill>
          <p:spPr>
            <a:xfrm>
              <a:off x="384000" y="1395200"/>
              <a:ext cx="8512000" cy="2803200"/>
            </a:xfrm>
            <a:prstGeom prst="rect">
              <a:avLst/>
            </a:prstGeom>
          </p:spPr>
        </p:pic>
        <p:sp>
          <p:nvSpPr>
            <p:cNvPr id="16" name="PPRect#16"/>
            <p:cNvSpPr/>
            <p:nvPr/>
          </p:nvSpPr>
          <p:spPr bwMode="auto">
            <a:xfrm>
              <a:off x="384000" y="1395200"/>
              <a:ext cx="8524800" cy="281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8" name="n"/>
            <p:cNvGrpSpPr/>
            <p:nvPr/>
          </p:nvGrpSpPr>
          <p:grpSpPr>
            <a:xfrm>
              <a:off x="5990400" y="3481600"/>
              <a:ext cx="896000" cy="652800"/>
              <a:chOff x="5990400" y="3481600"/>
              <a:chExt cx="896000" cy="652800"/>
            </a:xfrm>
          </p:grpSpPr>
          <p:sp>
            <p:nvSpPr>
              <p:cNvPr id="19" name="PPRect#19"/>
              <p:cNvSpPr/>
              <p:nvPr/>
            </p:nvSpPr>
            <p:spPr bwMode="auto">
              <a:xfrm>
                <a:off x="59904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 name="PPRect#20"/>
              <p:cNvSpPr/>
              <p:nvPr/>
            </p:nvSpPr>
            <p:spPr bwMode="auto">
              <a:xfrm>
                <a:off x="59904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 name="PPTextBox#21"/>
              <p:cNvSpPr/>
              <p:nvPr/>
            </p:nvSpPr>
            <p:spPr bwMode="auto">
              <a:xfrm>
                <a:off x="6003200" y="3481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22" name="array"/>
            <p:cNvGrpSpPr/>
            <p:nvPr/>
          </p:nvGrpSpPr>
          <p:grpSpPr>
            <a:xfrm>
              <a:off x="6963200" y="3481600"/>
              <a:ext cx="896000" cy="652800"/>
              <a:chOff x="6963200" y="3481600"/>
              <a:chExt cx="896000" cy="652800"/>
            </a:xfrm>
          </p:grpSpPr>
          <p:sp>
            <p:nvSpPr>
              <p:cNvPr id="23" name="PPRect#23"/>
              <p:cNvSpPr/>
              <p:nvPr/>
            </p:nvSpPr>
            <p:spPr bwMode="auto">
              <a:xfrm>
                <a:off x="69632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Rect#24"/>
              <p:cNvSpPr/>
              <p:nvPr/>
            </p:nvSpPr>
            <p:spPr bwMode="auto">
              <a:xfrm>
                <a:off x="69632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 name="PPTextBox#25"/>
              <p:cNvSpPr/>
              <p:nvPr/>
            </p:nvSpPr>
            <p:spPr bwMode="auto">
              <a:xfrm>
                <a:off x="6976000" y="34816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array</a:t>
                </a:r>
              </a:p>
            </p:txBody>
          </p:sp>
        </p:grpSp>
        <p:grpSp>
          <p:nvGrpSpPr>
            <p:cNvPr id="26" name="i"/>
            <p:cNvGrpSpPr/>
            <p:nvPr/>
          </p:nvGrpSpPr>
          <p:grpSpPr>
            <a:xfrm>
              <a:off x="7936000" y="3481600"/>
              <a:ext cx="896000" cy="652800"/>
              <a:chOff x="7936000" y="3481600"/>
              <a:chExt cx="896000" cy="652800"/>
            </a:xfrm>
          </p:grpSpPr>
          <p:sp>
            <p:nvSpPr>
              <p:cNvPr id="27" name="PPRect#27"/>
              <p:cNvSpPr/>
              <p:nvPr/>
            </p:nvSpPr>
            <p:spPr bwMode="auto">
              <a:xfrm>
                <a:off x="79360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Rect#28"/>
              <p:cNvSpPr/>
              <p:nvPr/>
            </p:nvSpPr>
            <p:spPr bwMode="auto">
              <a:xfrm>
                <a:off x="79360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PPTextBox#29"/>
              <p:cNvSpPr/>
              <p:nvPr/>
            </p:nvSpPr>
            <p:spPr bwMode="auto">
              <a:xfrm>
                <a:off x="7948800" y="3481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30" name="PPRect#30"/>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10</a:t>
            </a:r>
          </a:p>
        </p:txBody>
      </p:sp>
      <p:sp>
        <p:nvSpPr>
          <p:cNvPr id="31" name="PPRect#31"/>
          <p:cNvSpPr/>
          <p:nvPr/>
        </p:nvSpPr>
        <p:spPr bwMode="auto">
          <a:xfrm>
            <a:off x="812800" y="1702400"/>
            <a:ext cx="200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Rect#32"/>
          <p:cNvSpPr/>
          <p:nvPr/>
        </p:nvSpPr>
        <p:spPr bwMode="auto">
          <a:xfrm>
            <a:off x="1382400" y="4723200"/>
            <a:ext cx="256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 name="PPPointer#33"/>
          <p:cNvSpPr/>
          <p:nvPr/>
        </p:nvSpPr>
        <p:spPr bwMode="auto">
          <a:xfrm>
            <a:off x="1190400" y="3942400"/>
            <a:ext cx="6220800" cy="908800"/>
          </a:xfrm>
          <a:custGeom>
            <a:avLst/>
            <a:gdLst/>
            <a:ahLst/>
            <a:cxnLst/>
            <a:rect l="0" t="0" r="0" b="0"/>
            <a:pathLst>
              <a:path w="6220800" h="908800">
                <a:moveTo>
                  <a:pt x="6220800" y="0"/>
                </a:moveTo>
                <a:lnTo>
                  <a:pt x="6220800" y="524800"/>
                </a:lnTo>
                <a:lnTo>
                  <a:pt x="0" y="524800"/>
                </a:lnTo>
                <a:lnTo>
                  <a:pt x="0" y="908800"/>
                </a:lnTo>
                <a:lnTo>
                  <a:pt x="179200" y="908800"/>
                </a:lnTo>
              </a:path>
            </a:pathLst>
          </a:custGeom>
          <a:noFill/>
          <a:ln w="12800">
            <a:solidFill>
              <a:srgbClr val="000000"/>
            </a:solidFill>
            <a:prstDash val="solid"/>
            <a:round/>
            <a:headEnd type="oval" w="med" len="med"/>
            <a:tailEnd type="triangle" w="lg" len="med"/>
          </a:ln>
          <a:effectLst/>
        </p:spPr>
      </p:sp>
      <p:sp>
        <p:nvSpPr>
          <p:cNvPr id="34" name="PPRect#34"/>
          <p:cNvSpPr/>
          <p:nvPr/>
        </p:nvSpPr>
        <p:spPr bwMode="auto">
          <a:xfrm>
            <a:off x="812800" y="1984000"/>
            <a:ext cx="35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PPRect#35"/>
          <p:cNvSpPr/>
          <p:nvPr/>
        </p:nvSpPr>
        <p:spPr bwMode="auto">
          <a:xfrm>
            <a:off x="1420800" y="1984000"/>
            <a:ext cx="1158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37" name="PPRect#37"/>
          <p:cNvSpPr/>
          <p:nvPr/>
        </p:nvSpPr>
        <p:spPr bwMode="auto">
          <a:xfrm>
            <a:off x="2758400" y="1984000"/>
            <a:ext cx="672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PPRect#38"/>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39" name="Group 38"/>
          <p:cNvGrpSpPr/>
          <p:nvPr/>
        </p:nvGrpSpPr>
        <p:grpSpPr>
          <a:xfrm>
            <a:off x="1382400" y="4454400"/>
            <a:ext cx="640000" cy="819200"/>
            <a:chOff x="1382400" y="4454400"/>
            <a:chExt cx="640000" cy="819200"/>
          </a:xfrm>
        </p:grpSpPr>
        <p:sp>
          <p:nvSpPr>
            <p:cNvPr id="40" name="PPRect#40"/>
            <p:cNvSpPr/>
            <p:nvPr/>
          </p:nvSpPr>
          <p:spPr bwMode="auto">
            <a:xfrm>
              <a:off x="1382400" y="4723200"/>
              <a:ext cx="64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Rect#41"/>
            <p:cNvSpPr/>
            <p:nvPr/>
          </p:nvSpPr>
          <p:spPr bwMode="auto">
            <a:xfrm>
              <a:off x="1382400" y="4723200"/>
              <a:ext cx="64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TextBox#42"/>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43" name="PPTextBox#43"/>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grpSp>
      <p:sp>
        <p:nvSpPr>
          <p:cNvPr id="44" name="PPRect#44"/>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45" name="PPRect#45"/>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6" name="PPRect#46"/>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47" name="PPRect#47"/>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48" name="Group 47"/>
          <p:cNvGrpSpPr/>
          <p:nvPr/>
        </p:nvGrpSpPr>
        <p:grpSpPr>
          <a:xfrm>
            <a:off x="1382400" y="4454400"/>
            <a:ext cx="1280000" cy="819200"/>
            <a:chOff x="1382400" y="4454400"/>
            <a:chExt cx="1280000" cy="819200"/>
          </a:xfrm>
        </p:grpSpPr>
        <p:sp>
          <p:nvSpPr>
            <p:cNvPr id="49" name="PPRect#49"/>
            <p:cNvSpPr/>
            <p:nvPr/>
          </p:nvSpPr>
          <p:spPr bwMode="auto">
            <a:xfrm>
              <a:off x="1382400" y="4723200"/>
              <a:ext cx="128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Rect#50"/>
            <p:cNvSpPr/>
            <p:nvPr/>
          </p:nvSpPr>
          <p:spPr bwMode="auto">
            <a:xfrm>
              <a:off x="1382400" y="4723200"/>
              <a:ext cx="128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TextBox#51"/>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52" name="PPTextBox#52"/>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53" name="PPLine#53"/>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54" name="PPTextBox#54"/>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grpSp>
      <p:sp>
        <p:nvSpPr>
          <p:cNvPr id="55" name="PPRect#55"/>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56" name="PPRect#56"/>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57" name="PPRect#57"/>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8" name="PPRect#58"/>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59" name="PPRect#59"/>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60" name="Group 59"/>
          <p:cNvGrpSpPr/>
          <p:nvPr/>
        </p:nvGrpSpPr>
        <p:grpSpPr>
          <a:xfrm>
            <a:off x="1382400" y="4454400"/>
            <a:ext cx="1920000" cy="819200"/>
            <a:chOff x="1382400" y="4454400"/>
            <a:chExt cx="1920000" cy="819200"/>
          </a:xfrm>
        </p:grpSpPr>
        <p:sp>
          <p:nvSpPr>
            <p:cNvPr id="61" name="PPRect#61"/>
            <p:cNvSpPr/>
            <p:nvPr/>
          </p:nvSpPr>
          <p:spPr bwMode="auto">
            <a:xfrm>
              <a:off x="1382400" y="4723200"/>
              <a:ext cx="192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2" name="PPRect#62"/>
            <p:cNvSpPr/>
            <p:nvPr/>
          </p:nvSpPr>
          <p:spPr bwMode="auto">
            <a:xfrm>
              <a:off x="1382400" y="4723200"/>
              <a:ext cx="192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TextBox#63"/>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64" name="PPTextBox#64"/>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65" name="PPLine#65"/>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66" name="PPTextBox#66"/>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67" name="PPLine#67"/>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68" name="PPTextBox#68"/>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grpSp>
      <p:sp>
        <p:nvSpPr>
          <p:cNvPr id="69" name="PPRect#69"/>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70" name="PPRect#70"/>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71" name="PPRect#71"/>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72" name="PPRect#72"/>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3" name="PPRect#73"/>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74" name="PPRect#74"/>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5" name="Group 74"/>
          <p:cNvGrpSpPr/>
          <p:nvPr/>
        </p:nvGrpSpPr>
        <p:grpSpPr>
          <a:xfrm>
            <a:off x="1382400" y="4454400"/>
            <a:ext cx="2560000" cy="819200"/>
            <a:chOff x="1382400" y="4454400"/>
            <a:chExt cx="2560000" cy="819200"/>
          </a:xfrm>
        </p:grpSpPr>
        <p:sp>
          <p:nvSpPr>
            <p:cNvPr id="76" name="PPRect#76"/>
            <p:cNvSpPr/>
            <p:nvPr/>
          </p:nvSpPr>
          <p:spPr bwMode="auto">
            <a:xfrm>
              <a:off x="1382400" y="4723200"/>
              <a:ext cx="256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7" name="PPRect#77"/>
            <p:cNvSpPr/>
            <p:nvPr/>
          </p:nvSpPr>
          <p:spPr bwMode="auto">
            <a:xfrm>
              <a:off x="1382400" y="4723200"/>
              <a:ext cx="256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8" name="PPTextBox#78"/>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79" name="PPTextBox#79"/>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80" name="PPLine#80"/>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81" name="PPTextBox#81"/>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82" name="PPLine#82"/>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83" name="PPTextBox#83"/>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84" name="PPLine#84"/>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85" name="PPTextBox#85"/>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grpSp>
      <p:sp>
        <p:nvSpPr>
          <p:cNvPr id="86" name="PPRect#86"/>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87" name="PPRect#87"/>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88" name="PPRect#88"/>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89" name="PPRect#89"/>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90" name="PPRect#90"/>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1" name="PPRect#91"/>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92" name="PPRect#92"/>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93" name="Group 92"/>
          <p:cNvGrpSpPr/>
          <p:nvPr/>
        </p:nvGrpSpPr>
        <p:grpSpPr>
          <a:xfrm>
            <a:off x="1382400" y="4454400"/>
            <a:ext cx="3200000" cy="819200"/>
            <a:chOff x="1382400" y="4454400"/>
            <a:chExt cx="3200000" cy="819200"/>
          </a:xfrm>
        </p:grpSpPr>
        <p:sp>
          <p:nvSpPr>
            <p:cNvPr id="94" name="PPRect#94"/>
            <p:cNvSpPr/>
            <p:nvPr/>
          </p:nvSpPr>
          <p:spPr bwMode="auto">
            <a:xfrm>
              <a:off x="1382400" y="4723200"/>
              <a:ext cx="320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5" name="PPRect#95"/>
            <p:cNvSpPr/>
            <p:nvPr/>
          </p:nvSpPr>
          <p:spPr bwMode="auto">
            <a:xfrm>
              <a:off x="1382400" y="4723200"/>
              <a:ext cx="320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6" name="PPTextBox#96"/>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97" name="PPTextBox#97"/>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98" name="PPLine#98"/>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99" name="PPTextBox#99"/>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100" name="PPLine#100"/>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101" name="PPTextBox#101"/>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102" name="PPLine#102"/>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103" name="PPTextBox#103"/>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sp>
          <p:nvSpPr>
            <p:cNvPr id="104" name="PPLine#104"/>
            <p:cNvSpPr>
              <a:spLocks noChangeShapeType="1"/>
            </p:cNvSpPr>
            <p:nvPr/>
          </p:nvSpPr>
          <p:spPr bwMode="auto">
            <a:xfrm>
              <a:off x="3942400" y="4723200"/>
              <a:ext cx="0" cy="384000"/>
            </a:xfrm>
            <a:prstGeom prst="line">
              <a:avLst/>
            </a:prstGeom>
            <a:noFill/>
            <a:ln w="12800">
              <a:solidFill>
                <a:srgbClr val="000000"/>
              </a:solidFill>
              <a:prstDash val="solid"/>
              <a:round/>
              <a:headEnd/>
              <a:tailEnd/>
            </a:ln>
            <a:effectLst/>
          </p:spPr>
        </p:sp>
        <p:sp>
          <p:nvSpPr>
            <p:cNvPr id="105" name="PPTextBox#105"/>
            <p:cNvSpPr/>
            <p:nvPr/>
          </p:nvSpPr>
          <p:spPr bwMode="auto">
            <a:xfrm>
              <a:off x="39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4</a:t>
              </a:r>
            </a:p>
          </p:txBody>
        </p:sp>
      </p:grpSp>
      <p:sp>
        <p:nvSpPr>
          <p:cNvPr id="106" name="PPRect#106"/>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107" name="PPRect#107"/>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108" name="PPRect#108"/>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09" name="PPRect#109"/>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110" name="PPRect#110"/>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111" name="PPRect#111"/>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2" name="PPRect#112"/>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113" name="PPRect#113"/>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14" name="Group 113"/>
          <p:cNvGrpSpPr/>
          <p:nvPr/>
        </p:nvGrpSpPr>
        <p:grpSpPr>
          <a:xfrm>
            <a:off x="1382400" y="4454400"/>
            <a:ext cx="3840000" cy="819200"/>
            <a:chOff x="1382400" y="4454400"/>
            <a:chExt cx="3840000" cy="819200"/>
          </a:xfrm>
        </p:grpSpPr>
        <p:sp>
          <p:nvSpPr>
            <p:cNvPr id="115" name="PPRect#115"/>
            <p:cNvSpPr/>
            <p:nvPr/>
          </p:nvSpPr>
          <p:spPr bwMode="auto">
            <a:xfrm>
              <a:off x="1382400" y="4723200"/>
              <a:ext cx="384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6" name="PPRect#116"/>
            <p:cNvSpPr/>
            <p:nvPr/>
          </p:nvSpPr>
          <p:spPr bwMode="auto">
            <a:xfrm>
              <a:off x="1382400" y="4723200"/>
              <a:ext cx="384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7" name="PPTextBox#117"/>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118" name="PPTextBox#118"/>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119" name="PPLine#119"/>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120" name="PPTextBox#120"/>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121" name="PPLine#121"/>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122" name="PPTextBox#122"/>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123" name="PPLine#123"/>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124" name="PPTextBox#124"/>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sp>
          <p:nvSpPr>
            <p:cNvPr id="125" name="PPLine#125"/>
            <p:cNvSpPr>
              <a:spLocks noChangeShapeType="1"/>
            </p:cNvSpPr>
            <p:nvPr/>
          </p:nvSpPr>
          <p:spPr bwMode="auto">
            <a:xfrm>
              <a:off x="3942400" y="4723200"/>
              <a:ext cx="0" cy="384000"/>
            </a:xfrm>
            <a:prstGeom prst="line">
              <a:avLst/>
            </a:prstGeom>
            <a:noFill/>
            <a:ln w="12800">
              <a:solidFill>
                <a:srgbClr val="000000"/>
              </a:solidFill>
              <a:prstDash val="solid"/>
              <a:round/>
              <a:headEnd/>
              <a:tailEnd/>
            </a:ln>
            <a:effectLst/>
          </p:spPr>
        </p:sp>
        <p:sp>
          <p:nvSpPr>
            <p:cNvPr id="126" name="PPTextBox#126"/>
            <p:cNvSpPr/>
            <p:nvPr/>
          </p:nvSpPr>
          <p:spPr bwMode="auto">
            <a:xfrm>
              <a:off x="39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4</a:t>
              </a:r>
            </a:p>
          </p:txBody>
        </p:sp>
        <p:sp>
          <p:nvSpPr>
            <p:cNvPr id="127" name="PPLine#127"/>
            <p:cNvSpPr>
              <a:spLocks noChangeShapeType="1"/>
            </p:cNvSpPr>
            <p:nvPr/>
          </p:nvSpPr>
          <p:spPr bwMode="auto">
            <a:xfrm>
              <a:off x="4582400" y="4723200"/>
              <a:ext cx="0" cy="384000"/>
            </a:xfrm>
            <a:prstGeom prst="line">
              <a:avLst/>
            </a:prstGeom>
            <a:noFill/>
            <a:ln w="12800">
              <a:solidFill>
                <a:srgbClr val="000000"/>
              </a:solidFill>
              <a:prstDash val="solid"/>
              <a:round/>
              <a:headEnd/>
              <a:tailEnd/>
            </a:ln>
            <a:effectLst/>
          </p:spPr>
        </p:sp>
        <p:sp>
          <p:nvSpPr>
            <p:cNvPr id="128" name="PPTextBox#128"/>
            <p:cNvSpPr/>
            <p:nvPr/>
          </p:nvSpPr>
          <p:spPr bwMode="auto">
            <a:xfrm>
              <a:off x="45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5</a:t>
              </a:r>
            </a:p>
          </p:txBody>
        </p:sp>
      </p:grpSp>
      <p:sp>
        <p:nvSpPr>
          <p:cNvPr id="129" name="PPRect#129"/>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130" name="PPRect#130"/>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131" name="PPRect#131"/>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32" name="PPRect#132"/>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133" name="PPRect#133"/>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134" name="PPRect#134"/>
          <p:cNvSpPr/>
          <p:nvPr/>
        </p:nvSpPr>
        <p:spPr bwMode="auto">
          <a:xfrm>
            <a:off x="46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135" name="PPRect#135"/>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6" name="PPRect#136"/>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37" name="PPRect#137"/>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38" name="Group 137"/>
          <p:cNvGrpSpPr/>
          <p:nvPr/>
        </p:nvGrpSpPr>
        <p:grpSpPr>
          <a:xfrm>
            <a:off x="1382400" y="4454400"/>
            <a:ext cx="4480000" cy="819200"/>
            <a:chOff x="1382400" y="4454400"/>
            <a:chExt cx="4480000" cy="819200"/>
          </a:xfrm>
        </p:grpSpPr>
        <p:sp>
          <p:nvSpPr>
            <p:cNvPr id="139" name="PPRect#139"/>
            <p:cNvSpPr/>
            <p:nvPr/>
          </p:nvSpPr>
          <p:spPr bwMode="auto">
            <a:xfrm>
              <a:off x="1382400" y="4723200"/>
              <a:ext cx="448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0" name="PPRect#140"/>
            <p:cNvSpPr/>
            <p:nvPr/>
          </p:nvSpPr>
          <p:spPr bwMode="auto">
            <a:xfrm>
              <a:off x="1382400" y="4723200"/>
              <a:ext cx="448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1" name="PPTextBox#141"/>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142" name="PPTextBox#142"/>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143" name="PPLine#143"/>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144" name="PPTextBox#144"/>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145" name="PPLine#145"/>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146" name="PPTextBox#146"/>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147" name="PPLine#147"/>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148" name="PPTextBox#148"/>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sp>
          <p:nvSpPr>
            <p:cNvPr id="149" name="PPLine#149"/>
            <p:cNvSpPr>
              <a:spLocks noChangeShapeType="1"/>
            </p:cNvSpPr>
            <p:nvPr/>
          </p:nvSpPr>
          <p:spPr bwMode="auto">
            <a:xfrm>
              <a:off x="3942400" y="4723200"/>
              <a:ext cx="0" cy="384000"/>
            </a:xfrm>
            <a:prstGeom prst="line">
              <a:avLst/>
            </a:prstGeom>
            <a:noFill/>
            <a:ln w="12800">
              <a:solidFill>
                <a:srgbClr val="000000"/>
              </a:solidFill>
              <a:prstDash val="solid"/>
              <a:round/>
              <a:headEnd/>
              <a:tailEnd/>
            </a:ln>
            <a:effectLst/>
          </p:spPr>
        </p:sp>
        <p:sp>
          <p:nvSpPr>
            <p:cNvPr id="150" name="PPTextBox#150"/>
            <p:cNvSpPr/>
            <p:nvPr/>
          </p:nvSpPr>
          <p:spPr bwMode="auto">
            <a:xfrm>
              <a:off x="39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4</a:t>
              </a:r>
            </a:p>
          </p:txBody>
        </p:sp>
        <p:sp>
          <p:nvSpPr>
            <p:cNvPr id="151" name="PPLine#151"/>
            <p:cNvSpPr>
              <a:spLocks noChangeShapeType="1"/>
            </p:cNvSpPr>
            <p:nvPr/>
          </p:nvSpPr>
          <p:spPr bwMode="auto">
            <a:xfrm>
              <a:off x="4582400" y="4723200"/>
              <a:ext cx="0" cy="384000"/>
            </a:xfrm>
            <a:prstGeom prst="line">
              <a:avLst/>
            </a:prstGeom>
            <a:noFill/>
            <a:ln w="12800">
              <a:solidFill>
                <a:srgbClr val="000000"/>
              </a:solidFill>
              <a:prstDash val="solid"/>
              <a:round/>
              <a:headEnd/>
              <a:tailEnd/>
            </a:ln>
            <a:effectLst/>
          </p:spPr>
        </p:sp>
        <p:sp>
          <p:nvSpPr>
            <p:cNvPr id="152" name="PPTextBox#152"/>
            <p:cNvSpPr/>
            <p:nvPr/>
          </p:nvSpPr>
          <p:spPr bwMode="auto">
            <a:xfrm>
              <a:off x="45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5</a:t>
              </a:r>
            </a:p>
          </p:txBody>
        </p:sp>
        <p:sp>
          <p:nvSpPr>
            <p:cNvPr id="153" name="PPLine#153"/>
            <p:cNvSpPr>
              <a:spLocks noChangeShapeType="1"/>
            </p:cNvSpPr>
            <p:nvPr/>
          </p:nvSpPr>
          <p:spPr bwMode="auto">
            <a:xfrm>
              <a:off x="5222400" y="4723200"/>
              <a:ext cx="0" cy="384000"/>
            </a:xfrm>
            <a:prstGeom prst="line">
              <a:avLst/>
            </a:prstGeom>
            <a:noFill/>
            <a:ln w="12800">
              <a:solidFill>
                <a:srgbClr val="000000"/>
              </a:solidFill>
              <a:prstDash val="solid"/>
              <a:round/>
              <a:headEnd/>
              <a:tailEnd/>
            </a:ln>
            <a:effectLst/>
          </p:spPr>
        </p:sp>
        <p:sp>
          <p:nvSpPr>
            <p:cNvPr id="154" name="PPTextBox#154"/>
            <p:cNvSpPr/>
            <p:nvPr/>
          </p:nvSpPr>
          <p:spPr bwMode="auto">
            <a:xfrm>
              <a:off x="52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6</a:t>
              </a:r>
            </a:p>
          </p:txBody>
        </p:sp>
      </p:grpSp>
      <p:sp>
        <p:nvSpPr>
          <p:cNvPr id="155" name="PPRect#155"/>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156" name="PPRect#156"/>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157" name="PPRect#157"/>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58" name="PPRect#158"/>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159" name="PPRect#159"/>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160" name="PPRect#160"/>
          <p:cNvSpPr/>
          <p:nvPr/>
        </p:nvSpPr>
        <p:spPr bwMode="auto">
          <a:xfrm>
            <a:off x="46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161" name="PPRect#161"/>
          <p:cNvSpPr/>
          <p:nvPr/>
        </p:nvSpPr>
        <p:spPr bwMode="auto">
          <a:xfrm>
            <a:off x="52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62" name="PPRect#162"/>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3" name="PPRect#163"/>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164" name="PPRect#164"/>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65" name="Group 164"/>
          <p:cNvGrpSpPr/>
          <p:nvPr/>
        </p:nvGrpSpPr>
        <p:grpSpPr>
          <a:xfrm>
            <a:off x="1382400" y="4454400"/>
            <a:ext cx="5120000" cy="819200"/>
            <a:chOff x="1382400" y="4454400"/>
            <a:chExt cx="5120000" cy="819200"/>
          </a:xfrm>
        </p:grpSpPr>
        <p:sp>
          <p:nvSpPr>
            <p:cNvPr id="166" name="PPRect#166"/>
            <p:cNvSpPr/>
            <p:nvPr/>
          </p:nvSpPr>
          <p:spPr bwMode="auto">
            <a:xfrm>
              <a:off x="1382400" y="4723200"/>
              <a:ext cx="512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7" name="PPRect#167"/>
            <p:cNvSpPr/>
            <p:nvPr/>
          </p:nvSpPr>
          <p:spPr bwMode="auto">
            <a:xfrm>
              <a:off x="1382400" y="4723200"/>
              <a:ext cx="512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8" name="PPTextBox#168"/>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169" name="PPTextBox#169"/>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170" name="PPLine#170"/>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171" name="PPTextBox#171"/>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172" name="PPLine#172"/>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173" name="PPTextBox#173"/>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174" name="PPLine#174"/>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175" name="PPTextBox#175"/>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sp>
          <p:nvSpPr>
            <p:cNvPr id="176" name="PPLine#176"/>
            <p:cNvSpPr>
              <a:spLocks noChangeShapeType="1"/>
            </p:cNvSpPr>
            <p:nvPr/>
          </p:nvSpPr>
          <p:spPr bwMode="auto">
            <a:xfrm>
              <a:off x="3942400" y="4723200"/>
              <a:ext cx="0" cy="384000"/>
            </a:xfrm>
            <a:prstGeom prst="line">
              <a:avLst/>
            </a:prstGeom>
            <a:noFill/>
            <a:ln w="12800">
              <a:solidFill>
                <a:srgbClr val="000000"/>
              </a:solidFill>
              <a:prstDash val="solid"/>
              <a:round/>
              <a:headEnd/>
              <a:tailEnd/>
            </a:ln>
            <a:effectLst/>
          </p:spPr>
        </p:sp>
        <p:sp>
          <p:nvSpPr>
            <p:cNvPr id="177" name="PPTextBox#177"/>
            <p:cNvSpPr/>
            <p:nvPr/>
          </p:nvSpPr>
          <p:spPr bwMode="auto">
            <a:xfrm>
              <a:off x="39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4</a:t>
              </a:r>
            </a:p>
          </p:txBody>
        </p:sp>
        <p:sp>
          <p:nvSpPr>
            <p:cNvPr id="178" name="PPLine#178"/>
            <p:cNvSpPr>
              <a:spLocks noChangeShapeType="1"/>
            </p:cNvSpPr>
            <p:nvPr/>
          </p:nvSpPr>
          <p:spPr bwMode="auto">
            <a:xfrm>
              <a:off x="4582400" y="4723200"/>
              <a:ext cx="0" cy="384000"/>
            </a:xfrm>
            <a:prstGeom prst="line">
              <a:avLst/>
            </a:prstGeom>
            <a:noFill/>
            <a:ln w="12800">
              <a:solidFill>
                <a:srgbClr val="000000"/>
              </a:solidFill>
              <a:prstDash val="solid"/>
              <a:round/>
              <a:headEnd/>
              <a:tailEnd/>
            </a:ln>
            <a:effectLst/>
          </p:spPr>
        </p:sp>
        <p:sp>
          <p:nvSpPr>
            <p:cNvPr id="179" name="PPTextBox#179"/>
            <p:cNvSpPr/>
            <p:nvPr/>
          </p:nvSpPr>
          <p:spPr bwMode="auto">
            <a:xfrm>
              <a:off x="45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5</a:t>
              </a:r>
            </a:p>
          </p:txBody>
        </p:sp>
        <p:sp>
          <p:nvSpPr>
            <p:cNvPr id="180" name="PPLine#180"/>
            <p:cNvSpPr>
              <a:spLocks noChangeShapeType="1"/>
            </p:cNvSpPr>
            <p:nvPr/>
          </p:nvSpPr>
          <p:spPr bwMode="auto">
            <a:xfrm>
              <a:off x="5222400" y="4723200"/>
              <a:ext cx="0" cy="384000"/>
            </a:xfrm>
            <a:prstGeom prst="line">
              <a:avLst/>
            </a:prstGeom>
            <a:noFill/>
            <a:ln w="12800">
              <a:solidFill>
                <a:srgbClr val="000000"/>
              </a:solidFill>
              <a:prstDash val="solid"/>
              <a:round/>
              <a:headEnd/>
              <a:tailEnd/>
            </a:ln>
            <a:effectLst/>
          </p:spPr>
        </p:sp>
        <p:sp>
          <p:nvSpPr>
            <p:cNvPr id="181" name="PPTextBox#181"/>
            <p:cNvSpPr/>
            <p:nvPr/>
          </p:nvSpPr>
          <p:spPr bwMode="auto">
            <a:xfrm>
              <a:off x="52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6</a:t>
              </a:r>
            </a:p>
          </p:txBody>
        </p:sp>
        <p:sp>
          <p:nvSpPr>
            <p:cNvPr id="182" name="PPLine#182"/>
            <p:cNvSpPr>
              <a:spLocks noChangeShapeType="1"/>
            </p:cNvSpPr>
            <p:nvPr/>
          </p:nvSpPr>
          <p:spPr bwMode="auto">
            <a:xfrm>
              <a:off x="5862400" y="4723200"/>
              <a:ext cx="0" cy="384000"/>
            </a:xfrm>
            <a:prstGeom prst="line">
              <a:avLst/>
            </a:prstGeom>
            <a:noFill/>
            <a:ln w="12800">
              <a:solidFill>
                <a:srgbClr val="000000"/>
              </a:solidFill>
              <a:prstDash val="solid"/>
              <a:round/>
              <a:headEnd/>
              <a:tailEnd/>
            </a:ln>
            <a:effectLst/>
          </p:spPr>
        </p:sp>
        <p:sp>
          <p:nvSpPr>
            <p:cNvPr id="183" name="PPTextBox#183"/>
            <p:cNvSpPr/>
            <p:nvPr/>
          </p:nvSpPr>
          <p:spPr bwMode="auto">
            <a:xfrm>
              <a:off x="58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7</a:t>
              </a:r>
            </a:p>
          </p:txBody>
        </p:sp>
      </p:grpSp>
      <p:sp>
        <p:nvSpPr>
          <p:cNvPr id="184" name="PPRect#184"/>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185" name="PPRect#185"/>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186" name="PPRect#186"/>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87" name="PPRect#187"/>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188" name="PPRect#188"/>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189" name="PPRect#189"/>
          <p:cNvSpPr/>
          <p:nvPr/>
        </p:nvSpPr>
        <p:spPr bwMode="auto">
          <a:xfrm>
            <a:off x="46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190" name="PPRect#190"/>
          <p:cNvSpPr/>
          <p:nvPr/>
        </p:nvSpPr>
        <p:spPr bwMode="auto">
          <a:xfrm>
            <a:off x="52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91" name="PPRect#191"/>
          <p:cNvSpPr/>
          <p:nvPr/>
        </p:nvSpPr>
        <p:spPr bwMode="auto">
          <a:xfrm>
            <a:off x="58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192" name="PPRect#192"/>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3" name="PPRect#193"/>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194" name="PPRect#194"/>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95" name="Group 194"/>
          <p:cNvGrpSpPr/>
          <p:nvPr/>
        </p:nvGrpSpPr>
        <p:grpSpPr>
          <a:xfrm>
            <a:off x="1382400" y="4454400"/>
            <a:ext cx="5760000" cy="819200"/>
            <a:chOff x="1382400" y="4454400"/>
            <a:chExt cx="5760000" cy="819200"/>
          </a:xfrm>
        </p:grpSpPr>
        <p:sp>
          <p:nvSpPr>
            <p:cNvPr id="196" name="PPRect#196"/>
            <p:cNvSpPr/>
            <p:nvPr/>
          </p:nvSpPr>
          <p:spPr bwMode="auto">
            <a:xfrm>
              <a:off x="1382400" y="4723200"/>
              <a:ext cx="576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7" name="PPRect#197"/>
            <p:cNvSpPr/>
            <p:nvPr/>
          </p:nvSpPr>
          <p:spPr bwMode="auto">
            <a:xfrm>
              <a:off x="1382400" y="4723200"/>
              <a:ext cx="576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8" name="PPTextBox#198"/>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199" name="PPTextBox#199"/>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200" name="PPLine#200"/>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201" name="PPTextBox#201"/>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202" name="PPLine#202"/>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203" name="PPTextBox#203"/>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204" name="PPLine#204"/>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205" name="PPTextBox#205"/>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sp>
          <p:nvSpPr>
            <p:cNvPr id="206" name="PPLine#206"/>
            <p:cNvSpPr>
              <a:spLocks noChangeShapeType="1"/>
            </p:cNvSpPr>
            <p:nvPr/>
          </p:nvSpPr>
          <p:spPr bwMode="auto">
            <a:xfrm>
              <a:off x="3942400" y="4723200"/>
              <a:ext cx="0" cy="384000"/>
            </a:xfrm>
            <a:prstGeom prst="line">
              <a:avLst/>
            </a:prstGeom>
            <a:noFill/>
            <a:ln w="12800">
              <a:solidFill>
                <a:srgbClr val="000000"/>
              </a:solidFill>
              <a:prstDash val="solid"/>
              <a:round/>
              <a:headEnd/>
              <a:tailEnd/>
            </a:ln>
            <a:effectLst/>
          </p:spPr>
        </p:sp>
        <p:sp>
          <p:nvSpPr>
            <p:cNvPr id="207" name="PPTextBox#207"/>
            <p:cNvSpPr/>
            <p:nvPr/>
          </p:nvSpPr>
          <p:spPr bwMode="auto">
            <a:xfrm>
              <a:off x="39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4</a:t>
              </a:r>
            </a:p>
          </p:txBody>
        </p:sp>
        <p:sp>
          <p:nvSpPr>
            <p:cNvPr id="208" name="PPLine#208"/>
            <p:cNvSpPr>
              <a:spLocks noChangeShapeType="1"/>
            </p:cNvSpPr>
            <p:nvPr/>
          </p:nvSpPr>
          <p:spPr bwMode="auto">
            <a:xfrm>
              <a:off x="4582400" y="4723200"/>
              <a:ext cx="0" cy="384000"/>
            </a:xfrm>
            <a:prstGeom prst="line">
              <a:avLst/>
            </a:prstGeom>
            <a:noFill/>
            <a:ln w="12800">
              <a:solidFill>
                <a:srgbClr val="000000"/>
              </a:solidFill>
              <a:prstDash val="solid"/>
              <a:round/>
              <a:headEnd/>
              <a:tailEnd/>
            </a:ln>
            <a:effectLst/>
          </p:spPr>
        </p:sp>
        <p:sp>
          <p:nvSpPr>
            <p:cNvPr id="209" name="PPTextBox#209"/>
            <p:cNvSpPr/>
            <p:nvPr/>
          </p:nvSpPr>
          <p:spPr bwMode="auto">
            <a:xfrm>
              <a:off x="45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5</a:t>
              </a:r>
            </a:p>
          </p:txBody>
        </p:sp>
        <p:sp>
          <p:nvSpPr>
            <p:cNvPr id="210" name="PPLine#210"/>
            <p:cNvSpPr>
              <a:spLocks noChangeShapeType="1"/>
            </p:cNvSpPr>
            <p:nvPr/>
          </p:nvSpPr>
          <p:spPr bwMode="auto">
            <a:xfrm>
              <a:off x="5222400" y="4723200"/>
              <a:ext cx="0" cy="384000"/>
            </a:xfrm>
            <a:prstGeom prst="line">
              <a:avLst/>
            </a:prstGeom>
            <a:noFill/>
            <a:ln w="12800">
              <a:solidFill>
                <a:srgbClr val="000000"/>
              </a:solidFill>
              <a:prstDash val="solid"/>
              <a:round/>
              <a:headEnd/>
              <a:tailEnd/>
            </a:ln>
            <a:effectLst/>
          </p:spPr>
        </p:sp>
        <p:sp>
          <p:nvSpPr>
            <p:cNvPr id="211" name="PPTextBox#211"/>
            <p:cNvSpPr/>
            <p:nvPr/>
          </p:nvSpPr>
          <p:spPr bwMode="auto">
            <a:xfrm>
              <a:off x="52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6</a:t>
              </a:r>
            </a:p>
          </p:txBody>
        </p:sp>
        <p:sp>
          <p:nvSpPr>
            <p:cNvPr id="212" name="PPLine#212"/>
            <p:cNvSpPr>
              <a:spLocks noChangeShapeType="1"/>
            </p:cNvSpPr>
            <p:nvPr/>
          </p:nvSpPr>
          <p:spPr bwMode="auto">
            <a:xfrm>
              <a:off x="5862400" y="4723200"/>
              <a:ext cx="0" cy="384000"/>
            </a:xfrm>
            <a:prstGeom prst="line">
              <a:avLst/>
            </a:prstGeom>
            <a:noFill/>
            <a:ln w="12800">
              <a:solidFill>
                <a:srgbClr val="000000"/>
              </a:solidFill>
              <a:prstDash val="solid"/>
              <a:round/>
              <a:headEnd/>
              <a:tailEnd/>
            </a:ln>
            <a:effectLst/>
          </p:spPr>
        </p:sp>
        <p:sp>
          <p:nvSpPr>
            <p:cNvPr id="213" name="PPTextBox#213"/>
            <p:cNvSpPr/>
            <p:nvPr/>
          </p:nvSpPr>
          <p:spPr bwMode="auto">
            <a:xfrm>
              <a:off x="58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7</a:t>
              </a:r>
            </a:p>
          </p:txBody>
        </p:sp>
        <p:sp>
          <p:nvSpPr>
            <p:cNvPr id="214" name="PPLine#214"/>
            <p:cNvSpPr>
              <a:spLocks noChangeShapeType="1"/>
            </p:cNvSpPr>
            <p:nvPr/>
          </p:nvSpPr>
          <p:spPr bwMode="auto">
            <a:xfrm>
              <a:off x="6502400" y="4723200"/>
              <a:ext cx="0" cy="384000"/>
            </a:xfrm>
            <a:prstGeom prst="line">
              <a:avLst/>
            </a:prstGeom>
            <a:noFill/>
            <a:ln w="12800">
              <a:solidFill>
                <a:srgbClr val="000000"/>
              </a:solidFill>
              <a:prstDash val="solid"/>
              <a:round/>
              <a:headEnd/>
              <a:tailEnd/>
            </a:ln>
            <a:effectLst/>
          </p:spPr>
        </p:sp>
        <p:sp>
          <p:nvSpPr>
            <p:cNvPr id="215" name="PPTextBox#215"/>
            <p:cNvSpPr/>
            <p:nvPr/>
          </p:nvSpPr>
          <p:spPr bwMode="auto">
            <a:xfrm>
              <a:off x="65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8</a:t>
              </a:r>
            </a:p>
          </p:txBody>
        </p:sp>
      </p:grpSp>
      <p:sp>
        <p:nvSpPr>
          <p:cNvPr id="216" name="PPRect#216"/>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17" name="PPRect#217"/>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218" name="PPRect#218"/>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219" name="PPRect#219"/>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220" name="PPRect#220"/>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221" name="PPRect#221"/>
          <p:cNvSpPr/>
          <p:nvPr/>
        </p:nvSpPr>
        <p:spPr bwMode="auto">
          <a:xfrm>
            <a:off x="46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222" name="PPRect#222"/>
          <p:cNvSpPr/>
          <p:nvPr/>
        </p:nvSpPr>
        <p:spPr bwMode="auto">
          <a:xfrm>
            <a:off x="52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223" name="PPRect#223"/>
          <p:cNvSpPr/>
          <p:nvPr/>
        </p:nvSpPr>
        <p:spPr bwMode="auto">
          <a:xfrm>
            <a:off x="58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224" name="PPRect#224"/>
          <p:cNvSpPr/>
          <p:nvPr/>
        </p:nvSpPr>
        <p:spPr bwMode="auto">
          <a:xfrm>
            <a:off x="65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225" name="PPRect#225"/>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26" name="PPRect#226"/>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9</a:t>
            </a:r>
          </a:p>
        </p:txBody>
      </p:sp>
      <p:sp>
        <p:nvSpPr>
          <p:cNvPr id="227" name="PPRect#227"/>
          <p:cNvSpPr/>
          <p:nvPr/>
        </p:nvSpPr>
        <p:spPr bwMode="auto">
          <a:xfrm>
            <a:off x="1177600" y="2265600"/>
            <a:ext cx="176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28" name="Group 227"/>
          <p:cNvGrpSpPr/>
          <p:nvPr/>
        </p:nvGrpSpPr>
        <p:grpSpPr>
          <a:xfrm>
            <a:off x="1382400" y="4454400"/>
            <a:ext cx="6400000" cy="819200"/>
            <a:chOff x="1382400" y="4454400"/>
            <a:chExt cx="6400000" cy="819200"/>
          </a:xfrm>
        </p:grpSpPr>
        <p:sp>
          <p:nvSpPr>
            <p:cNvPr id="229" name="PPRect#229"/>
            <p:cNvSpPr/>
            <p:nvPr/>
          </p:nvSpPr>
          <p:spPr bwMode="auto">
            <a:xfrm>
              <a:off x="1382400" y="4723200"/>
              <a:ext cx="6400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0" name="PPRect#230"/>
            <p:cNvSpPr/>
            <p:nvPr/>
          </p:nvSpPr>
          <p:spPr bwMode="auto">
            <a:xfrm>
              <a:off x="1382400" y="4723200"/>
              <a:ext cx="6400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1" name="PPTextBox#231"/>
            <p:cNvSpPr/>
            <p:nvPr/>
          </p:nvSpPr>
          <p:spPr bwMode="auto">
            <a:xfrm>
              <a:off x="1395200" y="4454400"/>
              <a:ext cx="25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a:p>
          </p:txBody>
        </p:sp>
        <p:sp>
          <p:nvSpPr>
            <p:cNvPr id="232" name="PPTextBox#232"/>
            <p:cNvSpPr/>
            <p:nvPr/>
          </p:nvSpPr>
          <p:spPr bwMode="auto">
            <a:xfrm>
              <a:off x="13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0</a:t>
              </a:r>
            </a:p>
          </p:txBody>
        </p:sp>
        <p:sp>
          <p:nvSpPr>
            <p:cNvPr id="233" name="PPLine#233"/>
            <p:cNvSpPr>
              <a:spLocks noChangeShapeType="1"/>
            </p:cNvSpPr>
            <p:nvPr/>
          </p:nvSpPr>
          <p:spPr bwMode="auto">
            <a:xfrm>
              <a:off x="2022400" y="4723200"/>
              <a:ext cx="0" cy="384000"/>
            </a:xfrm>
            <a:prstGeom prst="line">
              <a:avLst/>
            </a:prstGeom>
            <a:noFill/>
            <a:ln w="12800">
              <a:solidFill>
                <a:srgbClr val="000000"/>
              </a:solidFill>
              <a:prstDash val="solid"/>
              <a:round/>
              <a:headEnd/>
              <a:tailEnd/>
            </a:ln>
            <a:effectLst/>
          </p:spPr>
        </p:sp>
        <p:sp>
          <p:nvSpPr>
            <p:cNvPr id="234" name="PPTextBox#234"/>
            <p:cNvSpPr/>
            <p:nvPr/>
          </p:nvSpPr>
          <p:spPr bwMode="auto">
            <a:xfrm>
              <a:off x="20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1</a:t>
              </a:r>
            </a:p>
          </p:txBody>
        </p:sp>
        <p:sp>
          <p:nvSpPr>
            <p:cNvPr id="235" name="PPLine#235"/>
            <p:cNvSpPr>
              <a:spLocks noChangeShapeType="1"/>
            </p:cNvSpPr>
            <p:nvPr/>
          </p:nvSpPr>
          <p:spPr bwMode="auto">
            <a:xfrm>
              <a:off x="2662400" y="4723200"/>
              <a:ext cx="0" cy="384000"/>
            </a:xfrm>
            <a:prstGeom prst="line">
              <a:avLst/>
            </a:prstGeom>
            <a:noFill/>
            <a:ln w="12800">
              <a:solidFill>
                <a:srgbClr val="000000"/>
              </a:solidFill>
              <a:prstDash val="solid"/>
              <a:round/>
              <a:headEnd/>
              <a:tailEnd/>
            </a:ln>
            <a:effectLst/>
          </p:spPr>
        </p:sp>
        <p:sp>
          <p:nvSpPr>
            <p:cNvPr id="236" name="PPTextBox#236"/>
            <p:cNvSpPr/>
            <p:nvPr/>
          </p:nvSpPr>
          <p:spPr bwMode="auto">
            <a:xfrm>
              <a:off x="26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2</a:t>
              </a:r>
            </a:p>
          </p:txBody>
        </p:sp>
        <p:sp>
          <p:nvSpPr>
            <p:cNvPr id="237" name="PPLine#237"/>
            <p:cNvSpPr>
              <a:spLocks noChangeShapeType="1"/>
            </p:cNvSpPr>
            <p:nvPr/>
          </p:nvSpPr>
          <p:spPr bwMode="auto">
            <a:xfrm>
              <a:off x="3302400" y="4723200"/>
              <a:ext cx="0" cy="384000"/>
            </a:xfrm>
            <a:prstGeom prst="line">
              <a:avLst/>
            </a:prstGeom>
            <a:noFill/>
            <a:ln w="12800">
              <a:solidFill>
                <a:srgbClr val="000000"/>
              </a:solidFill>
              <a:prstDash val="solid"/>
              <a:round/>
              <a:headEnd/>
              <a:tailEnd/>
            </a:ln>
            <a:effectLst/>
          </p:spPr>
        </p:sp>
        <p:sp>
          <p:nvSpPr>
            <p:cNvPr id="238" name="PPTextBox#238"/>
            <p:cNvSpPr/>
            <p:nvPr/>
          </p:nvSpPr>
          <p:spPr bwMode="auto">
            <a:xfrm>
              <a:off x="33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3</a:t>
              </a:r>
            </a:p>
          </p:txBody>
        </p:sp>
        <p:sp>
          <p:nvSpPr>
            <p:cNvPr id="239" name="PPLine#239"/>
            <p:cNvSpPr>
              <a:spLocks noChangeShapeType="1"/>
            </p:cNvSpPr>
            <p:nvPr/>
          </p:nvSpPr>
          <p:spPr bwMode="auto">
            <a:xfrm>
              <a:off x="3942400" y="4723200"/>
              <a:ext cx="0" cy="384000"/>
            </a:xfrm>
            <a:prstGeom prst="line">
              <a:avLst/>
            </a:prstGeom>
            <a:noFill/>
            <a:ln w="12800">
              <a:solidFill>
                <a:srgbClr val="000000"/>
              </a:solidFill>
              <a:prstDash val="solid"/>
              <a:round/>
              <a:headEnd/>
              <a:tailEnd/>
            </a:ln>
            <a:effectLst/>
          </p:spPr>
        </p:sp>
        <p:sp>
          <p:nvSpPr>
            <p:cNvPr id="240" name="PPTextBox#240"/>
            <p:cNvSpPr/>
            <p:nvPr/>
          </p:nvSpPr>
          <p:spPr bwMode="auto">
            <a:xfrm>
              <a:off x="39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4</a:t>
              </a:r>
            </a:p>
          </p:txBody>
        </p:sp>
        <p:sp>
          <p:nvSpPr>
            <p:cNvPr id="241" name="PPLine#241"/>
            <p:cNvSpPr>
              <a:spLocks noChangeShapeType="1"/>
            </p:cNvSpPr>
            <p:nvPr/>
          </p:nvSpPr>
          <p:spPr bwMode="auto">
            <a:xfrm>
              <a:off x="4582400" y="4723200"/>
              <a:ext cx="0" cy="384000"/>
            </a:xfrm>
            <a:prstGeom prst="line">
              <a:avLst/>
            </a:prstGeom>
            <a:noFill/>
            <a:ln w="12800">
              <a:solidFill>
                <a:srgbClr val="000000"/>
              </a:solidFill>
              <a:prstDash val="solid"/>
              <a:round/>
              <a:headEnd/>
              <a:tailEnd/>
            </a:ln>
            <a:effectLst/>
          </p:spPr>
        </p:sp>
        <p:sp>
          <p:nvSpPr>
            <p:cNvPr id="242" name="PPTextBox#242"/>
            <p:cNvSpPr/>
            <p:nvPr/>
          </p:nvSpPr>
          <p:spPr bwMode="auto">
            <a:xfrm>
              <a:off x="458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5</a:t>
              </a:r>
            </a:p>
          </p:txBody>
        </p:sp>
        <p:sp>
          <p:nvSpPr>
            <p:cNvPr id="243" name="PPLine#243"/>
            <p:cNvSpPr>
              <a:spLocks noChangeShapeType="1"/>
            </p:cNvSpPr>
            <p:nvPr/>
          </p:nvSpPr>
          <p:spPr bwMode="auto">
            <a:xfrm>
              <a:off x="5222400" y="4723200"/>
              <a:ext cx="0" cy="384000"/>
            </a:xfrm>
            <a:prstGeom prst="line">
              <a:avLst/>
            </a:prstGeom>
            <a:noFill/>
            <a:ln w="12800">
              <a:solidFill>
                <a:srgbClr val="000000"/>
              </a:solidFill>
              <a:prstDash val="solid"/>
              <a:round/>
              <a:headEnd/>
              <a:tailEnd/>
            </a:ln>
            <a:effectLst/>
          </p:spPr>
        </p:sp>
        <p:sp>
          <p:nvSpPr>
            <p:cNvPr id="244" name="PPTextBox#244"/>
            <p:cNvSpPr/>
            <p:nvPr/>
          </p:nvSpPr>
          <p:spPr bwMode="auto">
            <a:xfrm>
              <a:off x="522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6</a:t>
              </a:r>
            </a:p>
          </p:txBody>
        </p:sp>
        <p:sp>
          <p:nvSpPr>
            <p:cNvPr id="245" name="PPLine#245"/>
            <p:cNvSpPr>
              <a:spLocks noChangeShapeType="1"/>
            </p:cNvSpPr>
            <p:nvPr/>
          </p:nvSpPr>
          <p:spPr bwMode="auto">
            <a:xfrm>
              <a:off x="5862400" y="4723200"/>
              <a:ext cx="0" cy="384000"/>
            </a:xfrm>
            <a:prstGeom prst="line">
              <a:avLst/>
            </a:prstGeom>
            <a:noFill/>
            <a:ln w="12800">
              <a:solidFill>
                <a:srgbClr val="000000"/>
              </a:solidFill>
              <a:prstDash val="solid"/>
              <a:round/>
              <a:headEnd/>
              <a:tailEnd/>
            </a:ln>
            <a:effectLst/>
          </p:spPr>
        </p:sp>
        <p:sp>
          <p:nvSpPr>
            <p:cNvPr id="246" name="PPTextBox#246"/>
            <p:cNvSpPr/>
            <p:nvPr/>
          </p:nvSpPr>
          <p:spPr bwMode="auto">
            <a:xfrm>
              <a:off x="586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7</a:t>
              </a:r>
            </a:p>
          </p:txBody>
        </p:sp>
        <p:sp>
          <p:nvSpPr>
            <p:cNvPr id="247" name="PPLine#247"/>
            <p:cNvSpPr>
              <a:spLocks noChangeShapeType="1"/>
            </p:cNvSpPr>
            <p:nvPr/>
          </p:nvSpPr>
          <p:spPr bwMode="auto">
            <a:xfrm>
              <a:off x="6502400" y="4723200"/>
              <a:ext cx="0" cy="384000"/>
            </a:xfrm>
            <a:prstGeom prst="line">
              <a:avLst/>
            </a:prstGeom>
            <a:noFill/>
            <a:ln w="12800">
              <a:solidFill>
                <a:srgbClr val="000000"/>
              </a:solidFill>
              <a:prstDash val="solid"/>
              <a:round/>
              <a:headEnd/>
              <a:tailEnd/>
            </a:ln>
            <a:effectLst/>
          </p:spPr>
        </p:sp>
        <p:sp>
          <p:nvSpPr>
            <p:cNvPr id="248" name="PPTextBox#248"/>
            <p:cNvSpPr/>
            <p:nvPr/>
          </p:nvSpPr>
          <p:spPr bwMode="auto">
            <a:xfrm>
              <a:off x="650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8</a:t>
              </a:r>
            </a:p>
          </p:txBody>
        </p:sp>
        <p:sp>
          <p:nvSpPr>
            <p:cNvPr id="249" name="PPLine#249"/>
            <p:cNvSpPr>
              <a:spLocks noChangeShapeType="1"/>
            </p:cNvSpPr>
            <p:nvPr/>
          </p:nvSpPr>
          <p:spPr bwMode="auto">
            <a:xfrm>
              <a:off x="7142400" y="4723200"/>
              <a:ext cx="0" cy="384000"/>
            </a:xfrm>
            <a:prstGeom prst="line">
              <a:avLst/>
            </a:prstGeom>
            <a:noFill/>
            <a:ln w="12800">
              <a:solidFill>
                <a:srgbClr val="000000"/>
              </a:solidFill>
              <a:prstDash val="solid"/>
              <a:round/>
              <a:headEnd/>
              <a:tailEnd/>
            </a:ln>
            <a:effectLst/>
          </p:spPr>
        </p:sp>
        <p:sp>
          <p:nvSpPr>
            <p:cNvPr id="250" name="PPTextBox#250"/>
            <p:cNvSpPr/>
            <p:nvPr/>
          </p:nvSpPr>
          <p:spPr bwMode="auto">
            <a:xfrm>
              <a:off x="7142400" y="5081600"/>
              <a:ext cx="640000" cy="1920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New Roman" pitchFamily="84" charset="0"/>
                </a:rPr>
                <a:t>9</a:t>
              </a:r>
            </a:p>
          </p:txBody>
        </p:sp>
      </p:grpSp>
      <p:sp>
        <p:nvSpPr>
          <p:cNvPr id="251" name="PPRect#251"/>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52" name="PPRect#252"/>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253" name="PPRect#253"/>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254" name="PPRect#254"/>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255" name="PPRect#255"/>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256" name="PPRect#256"/>
          <p:cNvSpPr/>
          <p:nvPr/>
        </p:nvSpPr>
        <p:spPr bwMode="auto">
          <a:xfrm>
            <a:off x="46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257" name="PPRect#257"/>
          <p:cNvSpPr/>
          <p:nvPr/>
        </p:nvSpPr>
        <p:spPr bwMode="auto">
          <a:xfrm>
            <a:off x="52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258" name="PPRect#258"/>
          <p:cNvSpPr/>
          <p:nvPr/>
        </p:nvSpPr>
        <p:spPr bwMode="auto">
          <a:xfrm>
            <a:off x="58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259" name="PPRect#259"/>
          <p:cNvSpPr/>
          <p:nvPr/>
        </p:nvSpPr>
        <p:spPr bwMode="auto">
          <a:xfrm>
            <a:off x="65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260" name="PPRect#260"/>
          <p:cNvSpPr/>
          <p:nvPr/>
        </p:nvSpPr>
        <p:spPr bwMode="auto">
          <a:xfrm>
            <a:off x="71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9</a:t>
            </a:r>
          </a:p>
        </p:txBody>
      </p:sp>
      <p:sp>
        <p:nvSpPr>
          <p:cNvPr id="261" name="PPRect#261"/>
          <p:cNvSpPr/>
          <p:nvPr/>
        </p:nvSpPr>
        <p:spPr bwMode="auto">
          <a:xfrm>
            <a:off x="3609600" y="1984000"/>
            <a:ext cx="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2" name="PPRect#262"/>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10</a:t>
            </a:r>
          </a:p>
        </p:txBody>
      </p:sp>
      <p:sp>
        <p:nvSpPr>
          <p:cNvPr id="263" name="PPRect#263"/>
          <p:cNvSpPr/>
          <p:nvPr/>
        </p:nvSpPr>
        <p:spPr bwMode="auto">
          <a:xfrm>
            <a:off x="812800" y="2828800"/>
            <a:ext cx="16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4" name="PPPointer#264"/>
          <p:cNvSpPr/>
          <p:nvPr/>
        </p:nvSpPr>
        <p:spPr bwMode="auto">
          <a:xfrm>
            <a:off x="1190400" y="3635200"/>
            <a:ext cx="7065600" cy="1216000"/>
          </a:xfrm>
          <a:custGeom>
            <a:avLst/>
            <a:gdLst/>
            <a:ahLst/>
            <a:cxnLst/>
            <a:rect l="0" t="0" r="0" b="0"/>
            <a:pathLst>
              <a:path w="7065600" h="1216000">
                <a:moveTo>
                  <a:pt x="7065600" y="0"/>
                </a:moveTo>
                <a:lnTo>
                  <a:pt x="7065600" y="704000"/>
                </a:lnTo>
                <a:lnTo>
                  <a:pt x="0" y="704000"/>
                </a:lnTo>
                <a:lnTo>
                  <a:pt x="0" y="1216000"/>
                </a:lnTo>
                <a:lnTo>
                  <a:pt x="179200" y="1216000"/>
                </a:lnTo>
              </a:path>
            </a:pathLst>
          </a:custGeom>
          <a:noFill/>
          <a:ln w="12800">
            <a:solidFill>
              <a:srgbClr val="000000"/>
            </a:solidFill>
            <a:prstDash val="solid"/>
            <a:round/>
            <a:headEnd type="oval" w="med" len="med"/>
            <a:tailEnd type="triangle" w="lg" len="med"/>
          </a:ln>
          <a:effectLst/>
        </p:spPr>
      </p:sp>
      <p:sp>
        <p:nvSpPr>
          <p:cNvPr id="265" name="PPRect#265"/>
          <p:cNvSpPr/>
          <p:nvPr/>
        </p:nvSpPr>
        <p:spPr bwMode="auto">
          <a:xfrm>
            <a:off x="684800" y="1676800"/>
            <a:ext cx="407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6" name="PPTextBox#266"/>
          <p:cNvSpPr/>
          <p:nvPr/>
        </p:nvSpPr>
        <p:spPr bwMode="auto">
          <a:xfrm>
            <a:off x="2380800" y="5734400"/>
            <a:ext cx="4313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Forward: [0, 1, 2, 3, 4, 5, 6, 7, 8, 9]  </a:t>
            </a:r>
          </a:p>
        </p:txBody>
      </p:sp>
      <p:sp>
        <p:nvSpPr>
          <p:cNvPr id="267" name="PPRect#267"/>
          <p:cNvSpPr/>
          <p:nvPr/>
        </p:nvSpPr>
        <p:spPr bwMode="auto">
          <a:xfrm>
            <a:off x="684800" y="1958400"/>
            <a:ext cx="24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68" name="PPStackFrame#268"/>
          <p:cNvGrpSpPr/>
          <p:nvPr/>
        </p:nvGrpSpPr>
        <p:grpSpPr>
          <a:xfrm>
            <a:off x="384000" y="1395200"/>
            <a:ext cx="8524800" cy="3008000"/>
            <a:chOff x="384000" y="1395200"/>
            <a:chExt cx="8524800" cy="3008000"/>
          </a:xfrm>
        </p:grpSpPr>
        <p:sp>
          <p:nvSpPr>
            <p:cNvPr id="269" name="PPRect#269"/>
            <p:cNvSpPr/>
            <p:nvPr/>
          </p:nvSpPr>
          <p:spPr bwMode="auto">
            <a:xfrm>
              <a:off x="384000" y="1395200"/>
              <a:ext cx="8524800" cy="2816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71" name="PPCodeImage#271" descr="image271.png"/>
            <p:cNvPicPr>
              <a:picLocks noChangeAspect="1"/>
            </p:cNvPicPr>
            <p:nvPr/>
          </p:nvPicPr>
          <p:blipFill>
            <a:blip r:embed="rId6"/>
            <a:stretch>
              <a:fillRect/>
            </a:stretch>
          </p:blipFill>
          <p:spPr>
            <a:xfrm>
              <a:off x="384000" y="1395200"/>
              <a:ext cx="8512000" cy="2803200"/>
            </a:xfrm>
            <a:prstGeom prst="rect">
              <a:avLst/>
            </a:prstGeom>
          </p:spPr>
        </p:pic>
        <p:sp>
          <p:nvSpPr>
            <p:cNvPr id="270" name="PPRect#270"/>
            <p:cNvSpPr/>
            <p:nvPr/>
          </p:nvSpPr>
          <p:spPr bwMode="auto">
            <a:xfrm>
              <a:off x="384000" y="1395200"/>
              <a:ext cx="8524800" cy="281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72" name="array"/>
            <p:cNvGrpSpPr/>
            <p:nvPr/>
          </p:nvGrpSpPr>
          <p:grpSpPr>
            <a:xfrm>
              <a:off x="5017600" y="3481600"/>
              <a:ext cx="896000" cy="652800"/>
              <a:chOff x="5017600" y="3481600"/>
              <a:chExt cx="896000" cy="652800"/>
            </a:xfrm>
          </p:grpSpPr>
          <p:sp>
            <p:nvSpPr>
              <p:cNvPr id="273" name="PPRect#273"/>
              <p:cNvSpPr/>
              <p:nvPr/>
            </p:nvSpPr>
            <p:spPr bwMode="auto">
              <a:xfrm>
                <a:off x="50176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4" name="PPRect#274"/>
              <p:cNvSpPr/>
              <p:nvPr/>
            </p:nvSpPr>
            <p:spPr bwMode="auto">
              <a:xfrm>
                <a:off x="50176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5" name="PPTextBox#275"/>
              <p:cNvSpPr/>
              <p:nvPr/>
            </p:nvSpPr>
            <p:spPr bwMode="auto">
              <a:xfrm>
                <a:off x="5030400" y="34816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array</a:t>
                </a:r>
              </a:p>
            </p:txBody>
          </p:sp>
        </p:grpSp>
        <p:grpSp>
          <p:nvGrpSpPr>
            <p:cNvPr id="276" name="lh"/>
            <p:cNvGrpSpPr/>
            <p:nvPr/>
          </p:nvGrpSpPr>
          <p:grpSpPr>
            <a:xfrm>
              <a:off x="5990400" y="3481600"/>
              <a:ext cx="896000" cy="652800"/>
              <a:chOff x="5990400" y="3481600"/>
              <a:chExt cx="896000" cy="652800"/>
            </a:xfrm>
          </p:grpSpPr>
          <p:sp>
            <p:nvSpPr>
              <p:cNvPr id="277" name="PPRect#277"/>
              <p:cNvSpPr/>
              <p:nvPr/>
            </p:nvSpPr>
            <p:spPr bwMode="auto">
              <a:xfrm>
                <a:off x="59904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8" name="PPRect#278"/>
              <p:cNvSpPr/>
              <p:nvPr/>
            </p:nvSpPr>
            <p:spPr bwMode="auto">
              <a:xfrm>
                <a:off x="59904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9" name="PPTextBox#279"/>
              <p:cNvSpPr/>
              <p:nvPr/>
            </p:nvSpPr>
            <p:spPr bwMode="auto">
              <a:xfrm>
                <a:off x="6003200" y="3481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lh</a:t>
                </a:r>
              </a:p>
            </p:txBody>
          </p:sp>
        </p:grpSp>
        <p:grpSp>
          <p:nvGrpSpPr>
            <p:cNvPr id="280" name="rh"/>
            <p:cNvGrpSpPr/>
            <p:nvPr/>
          </p:nvGrpSpPr>
          <p:grpSpPr>
            <a:xfrm>
              <a:off x="6963200" y="3481600"/>
              <a:ext cx="896000" cy="652800"/>
              <a:chOff x="6963200" y="3481600"/>
              <a:chExt cx="896000" cy="652800"/>
            </a:xfrm>
          </p:grpSpPr>
          <p:sp>
            <p:nvSpPr>
              <p:cNvPr id="281" name="PPRect#281"/>
              <p:cNvSpPr/>
              <p:nvPr/>
            </p:nvSpPr>
            <p:spPr bwMode="auto">
              <a:xfrm>
                <a:off x="69632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2" name="PPRect#282"/>
              <p:cNvSpPr/>
              <p:nvPr/>
            </p:nvSpPr>
            <p:spPr bwMode="auto">
              <a:xfrm>
                <a:off x="69632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3" name="PPTextBox#283"/>
              <p:cNvSpPr/>
              <p:nvPr/>
            </p:nvSpPr>
            <p:spPr bwMode="auto">
              <a:xfrm>
                <a:off x="6976000" y="3481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rh</a:t>
                </a:r>
              </a:p>
            </p:txBody>
          </p:sp>
        </p:grpSp>
        <p:grpSp>
          <p:nvGrpSpPr>
            <p:cNvPr id="284" name="tmp"/>
            <p:cNvGrpSpPr/>
            <p:nvPr/>
          </p:nvGrpSpPr>
          <p:grpSpPr>
            <a:xfrm>
              <a:off x="7936000" y="3481600"/>
              <a:ext cx="896000" cy="652800"/>
              <a:chOff x="7936000" y="3481600"/>
              <a:chExt cx="896000" cy="652800"/>
            </a:xfrm>
          </p:grpSpPr>
          <p:sp>
            <p:nvSpPr>
              <p:cNvPr id="285" name="PPRect#285"/>
              <p:cNvSpPr/>
              <p:nvPr/>
            </p:nvSpPr>
            <p:spPr bwMode="auto">
              <a:xfrm>
                <a:off x="7936000" y="3750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6" name="PPRect#286"/>
              <p:cNvSpPr/>
              <p:nvPr/>
            </p:nvSpPr>
            <p:spPr bwMode="auto">
              <a:xfrm>
                <a:off x="7936000" y="3750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7" name="PPTextBox#287"/>
              <p:cNvSpPr/>
              <p:nvPr/>
            </p:nvSpPr>
            <p:spPr bwMode="auto">
              <a:xfrm>
                <a:off x="7948800" y="3481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tmp</a:t>
                </a:r>
              </a:p>
            </p:txBody>
          </p:sp>
        </p:grpSp>
      </p:grpSp>
      <p:sp>
        <p:nvSpPr>
          <p:cNvPr id="288" name="PPRect#288"/>
          <p:cNvSpPr/>
          <p:nvPr/>
        </p:nvSpPr>
        <p:spPr bwMode="auto">
          <a:xfrm>
            <a:off x="50432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9" name="PPPointer#289"/>
          <p:cNvSpPr/>
          <p:nvPr/>
        </p:nvSpPr>
        <p:spPr bwMode="auto">
          <a:xfrm>
            <a:off x="1190400" y="3942400"/>
            <a:ext cx="4275200" cy="908800"/>
          </a:xfrm>
          <a:custGeom>
            <a:avLst/>
            <a:gdLst/>
            <a:ahLst/>
            <a:cxnLst/>
            <a:rect l="0" t="0" r="0" b="0"/>
            <a:pathLst>
              <a:path w="4275200" h="908800">
                <a:moveTo>
                  <a:pt x="4275200" y="0"/>
                </a:moveTo>
                <a:lnTo>
                  <a:pt x="4275200" y="524800"/>
                </a:lnTo>
                <a:lnTo>
                  <a:pt x="0" y="524800"/>
                </a:lnTo>
                <a:lnTo>
                  <a:pt x="0" y="908800"/>
                </a:lnTo>
                <a:lnTo>
                  <a:pt x="179200" y="908800"/>
                </a:lnTo>
              </a:path>
            </a:pathLst>
          </a:custGeom>
          <a:noFill/>
          <a:ln w="12800">
            <a:solidFill>
              <a:srgbClr val="000000"/>
            </a:solidFill>
            <a:prstDash val="solid"/>
            <a:round/>
            <a:headEnd type="oval" w="med" len="med"/>
            <a:tailEnd type="triangle" w="lg" len="med"/>
          </a:ln>
          <a:effectLst/>
        </p:spPr>
      </p:sp>
      <p:sp>
        <p:nvSpPr>
          <p:cNvPr id="290" name="PPRect#290"/>
          <p:cNvSpPr/>
          <p:nvPr/>
        </p:nvSpPr>
        <p:spPr bwMode="auto">
          <a:xfrm>
            <a:off x="812800" y="1702400"/>
            <a:ext cx="553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1" name="PPRect#291"/>
          <p:cNvSpPr/>
          <p:nvPr/>
        </p:nvSpPr>
        <p:spPr bwMode="auto">
          <a:xfrm>
            <a:off x="1420800" y="1702400"/>
            <a:ext cx="12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2" name="PPRect#292"/>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93" name="PPRect#293"/>
          <p:cNvSpPr/>
          <p:nvPr/>
        </p:nvSpPr>
        <p:spPr bwMode="auto">
          <a:xfrm>
            <a:off x="2880000" y="1702400"/>
            <a:ext cx="2374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4" name="PPRect#294"/>
          <p:cNvSpPr/>
          <p:nvPr/>
        </p:nvSpPr>
        <p:spPr bwMode="auto">
          <a:xfrm>
            <a:off x="1177600" y="1984000"/>
            <a:ext cx="383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5" name="PPRect#295"/>
          <p:cNvSpPr/>
          <p:nvPr/>
        </p:nvSpPr>
        <p:spPr bwMode="auto">
          <a:xfrm>
            <a:off x="69888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9</a:t>
            </a:r>
          </a:p>
        </p:txBody>
      </p:sp>
      <p:sp>
        <p:nvSpPr>
          <p:cNvPr id="296" name="PPRect#296"/>
          <p:cNvSpPr/>
          <p:nvPr/>
        </p:nvSpPr>
        <p:spPr bwMode="auto">
          <a:xfrm>
            <a:off x="1177600" y="2265600"/>
            <a:ext cx="24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7" name="PPRect#297"/>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98" name="PPRect#298"/>
          <p:cNvSpPr/>
          <p:nvPr/>
        </p:nvSpPr>
        <p:spPr bwMode="auto">
          <a:xfrm>
            <a:off x="1177600" y="2547200"/>
            <a:ext cx="2739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9" name="PPRect#299"/>
          <p:cNvSpPr/>
          <p:nvPr/>
        </p:nvSpPr>
        <p:spPr bwMode="auto">
          <a:xfrm>
            <a:off x="14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9</a:t>
            </a:r>
          </a:p>
        </p:txBody>
      </p:sp>
      <p:sp>
        <p:nvSpPr>
          <p:cNvPr id="300" name="PPRect#300"/>
          <p:cNvSpPr/>
          <p:nvPr/>
        </p:nvSpPr>
        <p:spPr bwMode="auto">
          <a:xfrm>
            <a:off x="1177600" y="2828800"/>
            <a:ext cx="200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1" name="PPRect#301"/>
          <p:cNvSpPr/>
          <p:nvPr/>
        </p:nvSpPr>
        <p:spPr bwMode="auto">
          <a:xfrm>
            <a:off x="71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302" name="PPRect#302"/>
          <p:cNvSpPr/>
          <p:nvPr/>
        </p:nvSpPr>
        <p:spPr bwMode="auto">
          <a:xfrm>
            <a:off x="5433600" y="1702400"/>
            <a:ext cx="55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3" name="PPRect#303"/>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304" name="PPRect#304"/>
          <p:cNvSpPr/>
          <p:nvPr/>
        </p:nvSpPr>
        <p:spPr bwMode="auto">
          <a:xfrm>
            <a:off x="1177600" y="1984000"/>
            <a:ext cx="383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5" name="PPRect#305"/>
          <p:cNvSpPr/>
          <p:nvPr/>
        </p:nvSpPr>
        <p:spPr bwMode="auto">
          <a:xfrm>
            <a:off x="69888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306" name="PPRect#306"/>
          <p:cNvSpPr/>
          <p:nvPr/>
        </p:nvSpPr>
        <p:spPr bwMode="auto">
          <a:xfrm>
            <a:off x="1177600" y="2265600"/>
            <a:ext cx="24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7" name="PPRect#307"/>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308" name="PPRect#308"/>
          <p:cNvSpPr/>
          <p:nvPr/>
        </p:nvSpPr>
        <p:spPr bwMode="auto">
          <a:xfrm>
            <a:off x="1177600" y="2547200"/>
            <a:ext cx="2739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9" name="PPRect#309"/>
          <p:cNvSpPr/>
          <p:nvPr/>
        </p:nvSpPr>
        <p:spPr bwMode="auto">
          <a:xfrm>
            <a:off x="20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310" name="PPRect#310"/>
          <p:cNvSpPr/>
          <p:nvPr/>
        </p:nvSpPr>
        <p:spPr bwMode="auto">
          <a:xfrm>
            <a:off x="1177600" y="2828800"/>
            <a:ext cx="200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1" name="PPRect#311"/>
          <p:cNvSpPr/>
          <p:nvPr/>
        </p:nvSpPr>
        <p:spPr bwMode="auto">
          <a:xfrm>
            <a:off x="65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312" name="PPRect#312"/>
          <p:cNvSpPr/>
          <p:nvPr/>
        </p:nvSpPr>
        <p:spPr bwMode="auto">
          <a:xfrm>
            <a:off x="5433600" y="1702400"/>
            <a:ext cx="55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3" name="PPRect#313"/>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314" name="PPRect#314"/>
          <p:cNvSpPr/>
          <p:nvPr/>
        </p:nvSpPr>
        <p:spPr bwMode="auto">
          <a:xfrm>
            <a:off x="1177600" y="1984000"/>
            <a:ext cx="383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5" name="PPRect#315"/>
          <p:cNvSpPr/>
          <p:nvPr/>
        </p:nvSpPr>
        <p:spPr bwMode="auto">
          <a:xfrm>
            <a:off x="69888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316" name="PPRect#316"/>
          <p:cNvSpPr/>
          <p:nvPr/>
        </p:nvSpPr>
        <p:spPr bwMode="auto">
          <a:xfrm>
            <a:off x="1177600" y="2265600"/>
            <a:ext cx="24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7" name="PPRect#317"/>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318" name="PPRect#318"/>
          <p:cNvSpPr/>
          <p:nvPr/>
        </p:nvSpPr>
        <p:spPr bwMode="auto">
          <a:xfrm>
            <a:off x="1177600" y="2547200"/>
            <a:ext cx="2739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9" name="PPRect#319"/>
          <p:cNvSpPr/>
          <p:nvPr/>
        </p:nvSpPr>
        <p:spPr bwMode="auto">
          <a:xfrm>
            <a:off x="26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320" name="PPRect#320"/>
          <p:cNvSpPr/>
          <p:nvPr/>
        </p:nvSpPr>
        <p:spPr bwMode="auto">
          <a:xfrm>
            <a:off x="1177600" y="2828800"/>
            <a:ext cx="200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1" name="PPRect#321"/>
          <p:cNvSpPr/>
          <p:nvPr/>
        </p:nvSpPr>
        <p:spPr bwMode="auto">
          <a:xfrm>
            <a:off x="588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322" name="PPRect#322"/>
          <p:cNvSpPr/>
          <p:nvPr/>
        </p:nvSpPr>
        <p:spPr bwMode="auto">
          <a:xfrm>
            <a:off x="5433600" y="1702400"/>
            <a:ext cx="55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3" name="PPRect#323"/>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324" name="PPRect#324"/>
          <p:cNvSpPr/>
          <p:nvPr/>
        </p:nvSpPr>
        <p:spPr bwMode="auto">
          <a:xfrm>
            <a:off x="1177600" y="1984000"/>
            <a:ext cx="383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5" name="PPRect#325"/>
          <p:cNvSpPr/>
          <p:nvPr/>
        </p:nvSpPr>
        <p:spPr bwMode="auto">
          <a:xfrm>
            <a:off x="69888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326" name="PPRect#326"/>
          <p:cNvSpPr/>
          <p:nvPr/>
        </p:nvSpPr>
        <p:spPr bwMode="auto">
          <a:xfrm>
            <a:off x="1177600" y="2265600"/>
            <a:ext cx="24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7" name="PPRect#327"/>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328" name="PPRect#328"/>
          <p:cNvSpPr/>
          <p:nvPr/>
        </p:nvSpPr>
        <p:spPr bwMode="auto">
          <a:xfrm>
            <a:off x="1177600" y="2547200"/>
            <a:ext cx="2739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9" name="PPRect#329"/>
          <p:cNvSpPr/>
          <p:nvPr/>
        </p:nvSpPr>
        <p:spPr bwMode="auto">
          <a:xfrm>
            <a:off x="332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330" name="PPRect#330"/>
          <p:cNvSpPr/>
          <p:nvPr/>
        </p:nvSpPr>
        <p:spPr bwMode="auto">
          <a:xfrm>
            <a:off x="1177600" y="2828800"/>
            <a:ext cx="200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1" name="PPRect#331"/>
          <p:cNvSpPr/>
          <p:nvPr/>
        </p:nvSpPr>
        <p:spPr bwMode="auto">
          <a:xfrm>
            <a:off x="524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332" name="PPRect#332"/>
          <p:cNvSpPr/>
          <p:nvPr/>
        </p:nvSpPr>
        <p:spPr bwMode="auto">
          <a:xfrm>
            <a:off x="5433600" y="1702400"/>
            <a:ext cx="55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3" name="PPRect#333"/>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334" name="PPRect#334"/>
          <p:cNvSpPr/>
          <p:nvPr/>
        </p:nvSpPr>
        <p:spPr bwMode="auto">
          <a:xfrm>
            <a:off x="1177600" y="1984000"/>
            <a:ext cx="383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5" name="PPRect#335"/>
          <p:cNvSpPr/>
          <p:nvPr/>
        </p:nvSpPr>
        <p:spPr bwMode="auto">
          <a:xfrm>
            <a:off x="69888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336" name="PPRect#336"/>
          <p:cNvSpPr/>
          <p:nvPr/>
        </p:nvSpPr>
        <p:spPr bwMode="auto">
          <a:xfrm>
            <a:off x="1177600" y="2265600"/>
            <a:ext cx="249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7" name="PPRect#337"/>
          <p:cNvSpPr/>
          <p:nvPr/>
        </p:nvSpPr>
        <p:spPr bwMode="auto">
          <a:xfrm>
            <a:off x="79616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338" name="PPRect#338"/>
          <p:cNvSpPr/>
          <p:nvPr/>
        </p:nvSpPr>
        <p:spPr bwMode="auto">
          <a:xfrm>
            <a:off x="1177600" y="2547200"/>
            <a:ext cx="2739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9" name="PPRect#339"/>
          <p:cNvSpPr/>
          <p:nvPr/>
        </p:nvSpPr>
        <p:spPr bwMode="auto">
          <a:xfrm>
            <a:off x="396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340" name="PPRect#340"/>
          <p:cNvSpPr/>
          <p:nvPr/>
        </p:nvSpPr>
        <p:spPr bwMode="auto">
          <a:xfrm>
            <a:off x="1177600" y="2828800"/>
            <a:ext cx="200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41" name="PPRect#341"/>
          <p:cNvSpPr/>
          <p:nvPr/>
        </p:nvSpPr>
        <p:spPr bwMode="auto">
          <a:xfrm>
            <a:off x="4608000" y="4748800"/>
            <a:ext cx="601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342" name="PPRect#342"/>
          <p:cNvSpPr/>
          <p:nvPr/>
        </p:nvSpPr>
        <p:spPr bwMode="auto">
          <a:xfrm>
            <a:off x="5433600" y="1702400"/>
            <a:ext cx="55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43" name="PPRect#343"/>
          <p:cNvSpPr/>
          <p:nvPr/>
        </p:nvSpPr>
        <p:spPr bwMode="auto">
          <a:xfrm>
            <a:off x="6016000" y="3776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344" name="PPRect#344"/>
          <p:cNvSpPr/>
          <p:nvPr/>
        </p:nvSpPr>
        <p:spPr bwMode="auto">
          <a:xfrm>
            <a:off x="448000" y="3392000"/>
            <a:ext cx="16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45" name="PPRect#345"/>
          <p:cNvSpPr/>
          <p:nvPr/>
        </p:nvSpPr>
        <p:spPr bwMode="auto">
          <a:xfrm>
            <a:off x="684800" y="2240000"/>
            <a:ext cx="407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46" name="PPTextBox#346"/>
          <p:cNvSpPr/>
          <p:nvPr/>
        </p:nvSpPr>
        <p:spPr bwMode="auto">
          <a:xfrm>
            <a:off x="2380800" y="5952000"/>
            <a:ext cx="4313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Reverse: [9, 8, 7, 6, 5, 4, 3, 2, 1, 0]  </a:t>
            </a:r>
          </a:p>
        </p:txBody>
      </p:sp>
    </p:spTree>
    <p:extLst>
      <p:ext uri="{BB962C8B-B14F-4D97-AF65-F5344CB8AC3E}">
        <p14:creationId xmlns:p14="http://schemas.microsoft.com/office/powerpoint/2010/main" val="18439772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3"/>
                                        </p:tgtEl>
                                        <p:attrNameLst>
                                          <p:attrName>style.visibility</p:attrName>
                                        </p:attrNameLst>
                                      </p:cBhvr>
                                      <p:to>
                                        <p:strVal val="hidden"/>
                                      </p:to>
                                    </p:set>
                                  </p:childTnLst>
                                </p:cTn>
                              </p:par>
                            </p:childTnLst>
                          </p:cTn>
                        </p:par>
                        <p:par>
                          <p:cTn id="18" fill="hold">
                            <p:stCondLst>
                              <p:cond delay="0"/>
                            </p:stCondLst>
                            <p:childTnLst>
                              <p:par>
                                <p:cTn id="19" presetID="2" presetClass="entr" presetSubtype="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1"/>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34"/>
                                        </p:tgtEl>
                                        <p:attrNameLst>
                                          <p:attrName>style.visibility</p:attrName>
                                        </p:attrNameLst>
                                      </p:cBhvr>
                                      <p:to>
                                        <p:strVal val="hidden"/>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5"/>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37"/>
                                        </p:tgtEl>
                                        <p:attrNameLst>
                                          <p:attrName>style.visibility</p:attrName>
                                        </p:attrNameLst>
                                      </p:cBhvr>
                                      <p:to>
                                        <p:strVal val="hidden"/>
                                      </p:to>
                                    </p:set>
                                  </p:childTnLst>
                                </p:cTn>
                              </p:par>
                            </p:childTnLst>
                          </p:cTn>
                        </p:par>
                        <p:par>
                          <p:cTn id="63" fill="hold">
                            <p:stCondLst>
                              <p:cond delay="0"/>
                            </p:stCondLst>
                            <p:childTnLst>
                              <p:par>
                                <p:cTn id="64" presetID="1" presetClass="entr" presetSubtype="0"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38"/>
                                        </p:tgtEl>
                                        <p:attrNameLst>
                                          <p:attrName>style.visibility</p:attrName>
                                        </p:attrNameLst>
                                      </p:cBhvr>
                                      <p:to>
                                        <p:strVal val="hidden"/>
                                      </p:to>
                                    </p:set>
                                  </p:childTnLst>
                                </p:cTn>
                              </p:par>
                            </p:childTnLst>
                          </p:cTn>
                        </p:par>
                        <p:par>
                          <p:cTn id="70" fill="hold">
                            <p:stCondLst>
                              <p:cond delay="0"/>
                            </p:stCondLst>
                            <p:childTnLst>
                              <p:par>
                                <p:cTn id="71" presetID="1" presetClass="exit" presetSubtype="0" fill="hold" nodeType="afterEffect">
                                  <p:stCondLst>
                                    <p:cond delay="0"/>
                                  </p:stCondLst>
                                  <p:childTnLst>
                                    <p:set>
                                      <p:cBhvr>
                                        <p:cTn id="72" dur="1" fill="hold">
                                          <p:stCondLst>
                                            <p:cond delay="0"/>
                                          </p:stCondLst>
                                        </p:cTn>
                                        <p:tgtEl>
                                          <p:spTgt spid="32"/>
                                        </p:tgtEl>
                                        <p:attrNameLst>
                                          <p:attrName>style.visibility</p:attrName>
                                        </p:attrNameLst>
                                      </p:cBhvr>
                                      <p:to>
                                        <p:strVal val="hidden"/>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39"/>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4"/>
                                        </p:tgtEl>
                                        <p:attrNameLst>
                                          <p:attrName>style.visibility</p:attrName>
                                        </p:attrNameLst>
                                      </p:cBhvr>
                                      <p:to>
                                        <p:strVal val="visible"/>
                                      </p:to>
                                    </p:set>
                                  </p:childTnLst>
                                </p:cTn>
                              </p:par>
                            </p:childTnLst>
                          </p:cTn>
                        </p:par>
                        <p:par>
                          <p:cTn id="78" fill="hold">
                            <p:stCondLst>
                              <p:cond delay="0"/>
                            </p:stCondLst>
                            <p:childTnLst>
                              <p:par>
                                <p:cTn id="79" presetID="1" presetClass="entr" presetSubtype="0"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45"/>
                                        </p:tgtEl>
                                        <p:attrNameLst>
                                          <p:attrName>style.visibility</p:attrName>
                                        </p:attrNameLst>
                                      </p:cBhvr>
                                      <p:to>
                                        <p:strVal val="hidden"/>
                                      </p:to>
                                    </p:set>
                                  </p:childTnLst>
                                </p:cTn>
                              </p:par>
                            </p:childTnLst>
                          </p:cTn>
                        </p:par>
                        <p:par>
                          <p:cTn id="85" fill="hold">
                            <p:stCondLst>
                              <p:cond delay="0"/>
                            </p:stCondLst>
                            <p:childTnLst>
                              <p:par>
                                <p:cTn id="86" presetID="1" presetClass="entr" presetSubtype="0"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childTnLst>
                                </p:cTn>
                              </p:par>
                              <p:par>
                                <p:cTn id="88" presetID="1" presetClass="exit" presetSubtype="0" fill="hold" nodeType="withEffect">
                                  <p:stCondLst>
                                    <p:cond delay="0"/>
                                  </p:stCondLst>
                                  <p:childTnLst>
                                    <p:set>
                                      <p:cBhvr>
                                        <p:cTn id="89" dur="1" fill="hold">
                                          <p:stCondLst>
                                            <p:cond delay="0"/>
                                          </p:stCondLst>
                                        </p:cTn>
                                        <p:tgtEl>
                                          <p:spTgt spid="36"/>
                                        </p:tgtEl>
                                        <p:attrNameLst>
                                          <p:attrName>style.visibility</p:attrName>
                                        </p:attrNameLst>
                                      </p:cBhvr>
                                      <p:to>
                                        <p:strVal val="hidden"/>
                                      </p:to>
                                    </p:set>
                                  </p:childTnLst>
                                </p:cTn>
                              </p:par>
                            </p:childTnLst>
                          </p:cTn>
                        </p:par>
                        <p:par>
                          <p:cTn id="90" fill="hold">
                            <p:stCondLst>
                              <p:cond delay="0"/>
                            </p:stCondLst>
                            <p:childTnLst>
                              <p:par>
                                <p:cTn id="91" presetID="1" presetClass="entr" presetSubtype="0" fill="hold" nodeType="after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47"/>
                                        </p:tgtEl>
                                        <p:attrNameLst>
                                          <p:attrName>style.visibility</p:attrName>
                                        </p:attrNameLst>
                                      </p:cBhvr>
                                      <p:to>
                                        <p:strVal val="hidden"/>
                                      </p:to>
                                    </p:set>
                                  </p:childTnLst>
                                </p:cTn>
                              </p:par>
                            </p:childTnLst>
                          </p:cTn>
                        </p:par>
                        <p:par>
                          <p:cTn id="97" fill="hold">
                            <p:stCondLst>
                              <p:cond delay="0"/>
                            </p:stCondLst>
                            <p:childTnLst>
                              <p:par>
                                <p:cTn id="98" presetID="1" presetClass="exit" presetSubtype="0" fill="hold" nodeType="afterEffect">
                                  <p:stCondLst>
                                    <p:cond delay="0"/>
                                  </p:stCondLst>
                                  <p:childTnLst>
                                    <p:set>
                                      <p:cBhvr>
                                        <p:cTn id="99" dur="1" fill="hold">
                                          <p:stCondLst>
                                            <p:cond delay="0"/>
                                          </p:stCondLst>
                                        </p:cTn>
                                        <p:tgtEl>
                                          <p:spTgt spid="39"/>
                                        </p:tgtEl>
                                        <p:attrNameLst>
                                          <p:attrName>style.visibility</p:attrName>
                                        </p:attrNameLst>
                                      </p:cBhvr>
                                      <p:to>
                                        <p:strVal val="hidden"/>
                                      </p:to>
                                    </p:set>
                                  </p:childTnLst>
                                </p:cTn>
                              </p:par>
                            </p:childTnLst>
                          </p:cTn>
                        </p:par>
                        <p:par>
                          <p:cTn id="100" fill="hold">
                            <p:stCondLst>
                              <p:cond delay="0"/>
                            </p:stCondLst>
                            <p:childTnLst>
                              <p:par>
                                <p:cTn id="101" presetID="1" presetClass="entr" presetSubtype="0" fill="hold" nodeType="after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6"/>
                                        </p:tgtEl>
                                        <p:attrNameLst>
                                          <p:attrName>style.visibility</p:attrName>
                                        </p:attrNameLst>
                                      </p:cBhvr>
                                      <p:to>
                                        <p:strVal val="visible"/>
                                      </p:to>
                                    </p:set>
                                  </p:childTnLst>
                                </p:cTn>
                              </p:par>
                            </p:childTnLst>
                          </p:cTn>
                        </p:par>
                        <p:par>
                          <p:cTn id="107" fill="hold">
                            <p:stCondLst>
                              <p:cond delay="0"/>
                            </p:stCondLst>
                            <p:childTnLst>
                              <p:par>
                                <p:cTn id="108" presetID="1" presetClass="entr" presetSubtype="0"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xit" presetSubtype="0" fill="hold" nodeType="clickEffect">
                                  <p:stCondLst>
                                    <p:cond delay="0"/>
                                  </p:stCondLst>
                                  <p:childTnLst>
                                    <p:set>
                                      <p:cBhvr>
                                        <p:cTn id="113" dur="1" fill="hold">
                                          <p:stCondLst>
                                            <p:cond delay="0"/>
                                          </p:stCondLst>
                                        </p:cTn>
                                        <p:tgtEl>
                                          <p:spTgt spid="57"/>
                                        </p:tgtEl>
                                        <p:attrNameLst>
                                          <p:attrName>style.visibility</p:attrName>
                                        </p:attrNameLst>
                                      </p:cBhvr>
                                      <p:to>
                                        <p:strVal val="hidden"/>
                                      </p:to>
                                    </p:set>
                                  </p:childTnLst>
                                </p:cTn>
                              </p:par>
                            </p:childTnLst>
                          </p:cTn>
                        </p:par>
                        <p:par>
                          <p:cTn id="114" fill="hold">
                            <p:stCondLst>
                              <p:cond delay="0"/>
                            </p:stCondLst>
                            <p:childTnLst>
                              <p:par>
                                <p:cTn id="115" presetID="1" presetClass="entr" presetSubtype="0" fill="hold" nodeType="afterEffect">
                                  <p:stCondLst>
                                    <p:cond delay="0"/>
                                  </p:stCondLst>
                                  <p:childTnLst>
                                    <p:set>
                                      <p:cBhvr>
                                        <p:cTn id="116" dur="1" fill="hold">
                                          <p:stCondLst>
                                            <p:cond delay="0"/>
                                          </p:stCondLst>
                                        </p:cTn>
                                        <p:tgtEl>
                                          <p:spTgt spid="58"/>
                                        </p:tgtEl>
                                        <p:attrNameLst>
                                          <p:attrName>style.visibility</p:attrName>
                                        </p:attrNameLst>
                                      </p:cBhvr>
                                      <p:to>
                                        <p:strVal val="visible"/>
                                      </p:to>
                                    </p:set>
                                  </p:childTnLst>
                                </p:cTn>
                              </p:par>
                              <p:par>
                                <p:cTn id="117" presetID="1" presetClass="exit" presetSubtype="0" fill="hold" nodeType="withEffect">
                                  <p:stCondLst>
                                    <p:cond delay="0"/>
                                  </p:stCondLst>
                                  <p:childTnLst>
                                    <p:set>
                                      <p:cBhvr>
                                        <p:cTn id="118" dur="1" fill="hold">
                                          <p:stCondLst>
                                            <p:cond delay="0"/>
                                          </p:stCondLst>
                                        </p:cTn>
                                        <p:tgtEl>
                                          <p:spTgt spid="46"/>
                                        </p:tgtEl>
                                        <p:attrNameLst>
                                          <p:attrName>style.visibility</p:attrName>
                                        </p:attrNameLst>
                                      </p:cBhvr>
                                      <p:to>
                                        <p:strVal val="hidden"/>
                                      </p:to>
                                    </p:set>
                                  </p:childTnLst>
                                </p:cTn>
                              </p:par>
                            </p:childTnLst>
                          </p:cTn>
                        </p:par>
                        <p:par>
                          <p:cTn id="119" fill="hold">
                            <p:stCondLst>
                              <p:cond delay="0"/>
                            </p:stCondLst>
                            <p:childTnLst>
                              <p:par>
                                <p:cTn id="120" presetID="1" presetClass="entr" presetSubtype="0" fill="hold" nodeType="afterEffect">
                                  <p:stCondLst>
                                    <p:cond delay="0"/>
                                  </p:stCondLst>
                                  <p:childTnLst>
                                    <p:set>
                                      <p:cBhvr>
                                        <p:cTn id="121" dur="1" fill="hold">
                                          <p:stCondLst>
                                            <p:cond delay="0"/>
                                          </p:stCondLst>
                                        </p:cTn>
                                        <p:tgtEl>
                                          <p:spTgt spid="59"/>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 presetClass="exit" presetSubtype="0" fill="hold" nodeType="clickEffect">
                                  <p:stCondLst>
                                    <p:cond delay="0"/>
                                  </p:stCondLst>
                                  <p:childTnLst>
                                    <p:set>
                                      <p:cBhvr>
                                        <p:cTn id="125" dur="1" fill="hold">
                                          <p:stCondLst>
                                            <p:cond delay="0"/>
                                          </p:stCondLst>
                                        </p:cTn>
                                        <p:tgtEl>
                                          <p:spTgt spid="59"/>
                                        </p:tgtEl>
                                        <p:attrNameLst>
                                          <p:attrName>style.visibility</p:attrName>
                                        </p:attrNameLst>
                                      </p:cBhvr>
                                      <p:to>
                                        <p:strVal val="hidden"/>
                                      </p:to>
                                    </p:set>
                                  </p:childTnLst>
                                </p:cTn>
                              </p:par>
                            </p:childTnLst>
                          </p:cTn>
                        </p:par>
                        <p:par>
                          <p:cTn id="126" fill="hold">
                            <p:stCondLst>
                              <p:cond delay="0"/>
                            </p:stCondLst>
                            <p:childTnLst>
                              <p:par>
                                <p:cTn id="127" presetID="1" presetClass="exit" presetSubtype="0" fill="hold" nodeType="afterEffect">
                                  <p:stCondLst>
                                    <p:cond delay="0"/>
                                  </p:stCondLst>
                                  <p:childTnLst>
                                    <p:set>
                                      <p:cBhvr>
                                        <p:cTn id="128" dur="1" fill="hold">
                                          <p:stCondLst>
                                            <p:cond delay="0"/>
                                          </p:stCondLst>
                                        </p:cTn>
                                        <p:tgtEl>
                                          <p:spTgt spid="48"/>
                                        </p:tgtEl>
                                        <p:attrNameLst>
                                          <p:attrName>style.visibility</p:attrName>
                                        </p:attrNameLst>
                                      </p:cBhvr>
                                      <p:to>
                                        <p:strVal val="hidden"/>
                                      </p:to>
                                    </p:set>
                                  </p:childTnLst>
                                </p:cTn>
                              </p:par>
                            </p:childTnLst>
                          </p:cTn>
                        </p:par>
                        <p:par>
                          <p:cTn id="129" fill="hold">
                            <p:stCondLst>
                              <p:cond delay="0"/>
                            </p:stCondLst>
                            <p:childTnLst>
                              <p:par>
                                <p:cTn id="130" presetID="1" presetClass="entr" presetSubtype="0" fill="hold" nodeType="afterEffect">
                                  <p:stCondLst>
                                    <p:cond delay="0"/>
                                  </p:stCondLst>
                                  <p:childTnLst>
                                    <p:set>
                                      <p:cBhvr>
                                        <p:cTn id="131" dur="1" fill="hold">
                                          <p:stCondLst>
                                            <p:cond delay="0"/>
                                          </p:stCondLst>
                                        </p:cTn>
                                        <p:tgtEl>
                                          <p:spTgt spid="60"/>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69"/>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70"/>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71"/>
                                        </p:tgtEl>
                                        <p:attrNameLst>
                                          <p:attrName>style.visibility</p:attrName>
                                        </p:attrNameLst>
                                      </p:cBhvr>
                                      <p:to>
                                        <p:strVal val="visible"/>
                                      </p:to>
                                    </p:set>
                                  </p:childTnLst>
                                </p:cTn>
                              </p:par>
                            </p:childTnLst>
                          </p:cTn>
                        </p:par>
                        <p:par>
                          <p:cTn id="138" fill="hold">
                            <p:stCondLst>
                              <p:cond delay="0"/>
                            </p:stCondLst>
                            <p:childTnLst>
                              <p:par>
                                <p:cTn id="139" presetID="1" presetClass="entr" presetSubtype="0" fill="hold" nodeType="afterEffect">
                                  <p:stCondLst>
                                    <p:cond delay="0"/>
                                  </p:stCondLst>
                                  <p:childTnLst>
                                    <p:set>
                                      <p:cBhvr>
                                        <p:cTn id="140" dur="1" fill="hold">
                                          <p:stCondLst>
                                            <p:cond delay="0"/>
                                          </p:stCondLst>
                                        </p:cTn>
                                        <p:tgtEl>
                                          <p:spTgt spid="7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nodeType="clickEffect">
                                  <p:stCondLst>
                                    <p:cond delay="0"/>
                                  </p:stCondLst>
                                  <p:childTnLst>
                                    <p:set>
                                      <p:cBhvr>
                                        <p:cTn id="144" dur="1" fill="hold">
                                          <p:stCondLst>
                                            <p:cond delay="0"/>
                                          </p:stCondLst>
                                        </p:cTn>
                                        <p:tgtEl>
                                          <p:spTgt spid="72"/>
                                        </p:tgtEl>
                                        <p:attrNameLst>
                                          <p:attrName>style.visibility</p:attrName>
                                        </p:attrNameLst>
                                      </p:cBhvr>
                                      <p:to>
                                        <p:strVal val="hidden"/>
                                      </p:to>
                                    </p:set>
                                  </p:childTnLst>
                                </p:cTn>
                              </p:par>
                            </p:childTnLst>
                          </p:cTn>
                        </p:par>
                        <p:par>
                          <p:cTn id="145" fill="hold">
                            <p:stCondLst>
                              <p:cond delay="0"/>
                            </p:stCondLst>
                            <p:childTnLst>
                              <p:par>
                                <p:cTn id="146" presetID="1" presetClass="entr" presetSubtype="0" fill="hold" nodeType="afterEffect">
                                  <p:stCondLst>
                                    <p:cond delay="0"/>
                                  </p:stCondLst>
                                  <p:childTnLst>
                                    <p:set>
                                      <p:cBhvr>
                                        <p:cTn id="147" dur="1" fill="hold">
                                          <p:stCondLst>
                                            <p:cond delay="0"/>
                                          </p:stCondLst>
                                        </p:cTn>
                                        <p:tgtEl>
                                          <p:spTgt spid="73"/>
                                        </p:tgtEl>
                                        <p:attrNameLst>
                                          <p:attrName>style.visibility</p:attrName>
                                        </p:attrNameLst>
                                      </p:cBhvr>
                                      <p:to>
                                        <p:strVal val="visible"/>
                                      </p:to>
                                    </p:set>
                                  </p:childTnLst>
                                </p:cTn>
                              </p:par>
                              <p:par>
                                <p:cTn id="148" presetID="1" presetClass="exit" presetSubtype="0" fill="hold" nodeType="withEffect">
                                  <p:stCondLst>
                                    <p:cond delay="0"/>
                                  </p:stCondLst>
                                  <p:childTnLst>
                                    <p:set>
                                      <p:cBhvr>
                                        <p:cTn id="149" dur="1" fill="hold">
                                          <p:stCondLst>
                                            <p:cond delay="0"/>
                                          </p:stCondLst>
                                        </p:cTn>
                                        <p:tgtEl>
                                          <p:spTgt spid="58"/>
                                        </p:tgtEl>
                                        <p:attrNameLst>
                                          <p:attrName>style.visibility</p:attrName>
                                        </p:attrNameLst>
                                      </p:cBhvr>
                                      <p:to>
                                        <p:strVal val="hidden"/>
                                      </p:to>
                                    </p:set>
                                  </p:childTnLst>
                                </p:cTn>
                              </p:par>
                            </p:childTnLst>
                          </p:cTn>
                        </p:par>
                        <p:par>
                          <p:cTn id="150" fill="hold">
                            <p:stCondLst>
                              <p:cond delay="0"/>
                            </p:stCondLst>
                            <p:childTnLst>
                              <p:par>
                                <p:cTn id="151" presetID="1" presetClass="entr" presetSubtype="0" fill="hold" nodeType="afterEffect">
                                  <p:stCondLst>
                                    <p:cond delay="0"/>
                                  </p:stCondLst>
                                  <p:childTnLst>
                                    <p:set>
                                      <p:cBhvr>
                                        <p:cTn id="152" dur="1" fill="hold">
                                          <p:stCondLst>
                                            <p:cond delay="0"/>
                                          </p:stCondLst>
                                        </p:cTn>
                                        <p:tgtEl>
                                          <p:spTgt spid="74"/>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xit" presetSubtype="0" fill="hold" nodeType="clickEffect">
                                  <p:stCondLst>
                                    <p:cond delay="0"/>
                                  </p:stCondLst>
                                  <p:childTnLst>
                                    <p:set>
                                      <p:cBhvr>
                                        <p:cTn id="156" dur="1" fill="hold">
                                          <p:stCondLst>
                                            <p:cond delay="0"/>
                                          </p:stCondLst>
                                        </p:cTn>
                                        <p:tgtEl>
                                          <p:spTgt spid="74"/>
                                        </p:tgtEl>
                                        <p:attrNameLst>
                                          <p:attrName>style.visibility</p:attrName>
                                        </p:attrNameLst>
                                      </p:cBhvr>
                                      <p:to>
                                        <p:strVal val="hidden"/>
                                      </p:to>
                                    </p:set>
                                  </p:childTnLst>
                                </p:cTn>
                              </p:par>
                            </p:childTnLst>
                          </p:cTn>
                        </p:par>
                        <p:par>
                          <p:cTn id="157" fill="hold">
                            <p:stCondLst>
                              <p:cond delay="0"/>
                            </p:stCondLst>
                            <p:childTnLst>
                              <p:par>
                                <p:cTn id="158" presetID="1" presetClass="exit" presetSubtype="0" fill="hold" nodeType="afterEffect">
                                  <p:stCondLst>
                                    <p:cond delay="0"/>
                                  </p:stCondLst>
                                  <p:childTnLst>
                                    <p:set>
                                      <p:cBhvr>
                                        <p:cTn id="159" dur="1" fill="hold">
                                          <p:stCondLst>
                                            <p:cond delay="0"/>
                                          </p:stCondLst>
                                        </p:cTn>
                                        <p:tgtEl>
                                          <p:spTgt spid="60"/>
                                        </p:tgtEl>
                                        <p:attrNameLst>
                                          <p:attrName>style.visibility</p:attrName>
                                        </p:attrNameLst>
                                      </p:cBhvr>
                                      <p:to>
                                        <p:strVal val="hidden"/>
                                      </p:to>
                                    </p:set>
                                  </p:childTnLst>
                                </p:cTn>
                              </p:par>
                            </p:childTnLst>
                          </p:cTn>
                        </p:par>
                        <p:par>
                          <p:cTn id="160" fill="hold">
                            <p:stCondLst>
                              <p:cond delay="0"/>
                            </p:stCondLst>
                            <p:childTnLst>
                              <p:par>
                                <p:cTn id="161" presetID="1" presetClass="entr" presetSubtype="0" fill="hold" nodeType="afterEffect">
                                  <p:stCondLst>
                                    <p:cond delay="0"/>
                                  </p:stCondLst>
                                  <p:childTnLst>
                                    <p:set>
                                      <p:cBhvr>
                                        <p:cTn id="162" dur="1" fill="hold">
                                          <p:stCondLst>
                                            <p:cond delay="0"/>
                                          </p:stCondLst>
                                        </p:cTn>
                                        <p:tgtEl>
                                          <p:spTgt spid="75"/>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86"/>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87"/>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88"/>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89"/>
                                        </p:tgtEl>
                                        <p:attrNameLst>
                                          <p:attrName>style.visibility</p:attrName>
                                        </p:attrNameLst>
                                      </p:cBhvr>
                                      <p:to>
                                        <p:strVal val="visible"/>
                                      </p:to>
                                    </p:set>
                                  </p:childTnLst>
                                </p:cTn>
                              </p:par>
                            </p:childTnLst>
                          </p:cTn>
                        </p:par>
                        <p:par>
                          <p:cTn id="171" fill="hold">
                            <p:stCondLst>
                              <p:cond delay="0"/>
                            </p:stCondLst>
                            <p:childTnLst>
                              <p:par>
                                <p:cTn id="172" presetID="1" presetClass="entr" presetSubtype="0" fill="hold" nodeType="afterEffect">
                                  <p:stCondLst>
                                    <p:cond delay="0"/>
                                  </p:stCondLst>
                                  <p:childTnLst>
                                    <p:set>
                                      <p:cBhvr>
                                        <p:cTn id="173" dur="1" fill="hold">
                                          <p:stCondLst>
                                            <p:cond delay="0"/>
                                          </p:stCondLst>
                                        </p:cTn>
                                        <p:tgtEl>
                                          <p:spTgt spid="90"/>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xit" presetSubtype="0" fill="hold" nodeType="clickEffect">
                                  <p:stCondLst>
                                    <p:cond delay="0"/>
                                  </p:stCondLst>
                                  <p:childTnLst>
                                    <p:set>
                                      <p:cBhvr>
                                        <p:cTn id="177" dur="1" fill="hold">
                                          <p:stCondLst>
                                            <p:cond delay="0"/>
                                          </p:stCondLst>
                                        </p:cTn>
                                        <p:tgtEl>
                                          <p:spTgt spid="90"/>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91"/>
                                        </p:tgtEl>
                                        <p:attrNameLst>
                                          <p:attrName>style.visibility</p:attrName>
                                        </p:attrNameLst>
                                      </p:cBhvr>
                                      <p:to>
                                        <p:strVal val="visible"/>
                                      </p:to>
                                    </p:set>
                                  </p:childTnLst>
                                </p:cTn>
                              </p:par>
                              <p:par>
                                <p:cTn id="181" presetID="1" presetClass="exit" presetSubtype="0" fill="hold" nodeType="withEffect">
                                  <p:stCondLst>
                                    <p:cond delay="0"/>
                                  </p:stCondLst>
                                  <p:childTnLst>
                                    <p:set>
                                      <p:cBhvr>
                                        <p:cTn id="182" dur="1" fill="hold">
                                          <p:stCondLst>
                                            <p:cond delay="0"/>
                                          </p:stCondLst>
                                        </p:cTn>
                                        <p:tgtEl>
                                          <p:spTgt spid="73"/>
                                        </p:tgtEl>
                                        <p:attrNameLst>
                                          <p:attrName>style.visibility</p:attrName>
                                        </p:attrNameLst>
                                      </p:cBhvr>
                                      <p:to>
                                        <p:strVal val="hidden"/>
                                      </p:to>
                                    </p:set>
                                  </p:childTnLst>
                                </p:cTn>
                              </p:par>
                            </p:childTnLst>
                          </p:cTn>
                        </p:par>
                        <p:par>
                          <p:cTn id="183" fill="hold">
                            <p:stCondLst>
                              <p:cond delay="0"/>
                            </p:stCondLst>
                            <p:childTnLst>
                              <p:par>
                                <p:cTn id="184" presetID="1" presetClass="entr" presetSubtype="0" fill="hold" nodeType="afterEffect">
                                  <p:stCondLst>
                                    <p:cond delay="0"/>
                                  </p:stCondLst>
                                  <p:childTnLst>
                                    <p:set>
                                      <p:cBhvr>
                                        <p:cTn id="185" dur="1" fill="hold">
                                          <p:stCondLst>
                                            <p:cond delay="0"/>
                                          </p:stCondLst>
                                        </p:cTn>
                                        <p:tgtEl>
                                          <p:spTgt spid="92"/>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1" presetClass="exit" presetSubtype="0" fill="hold" nodeType="clickEffect">
                                  <p:stCondLst>
                                    <p:cond delay="0"/>
                                  </p:stCondLst>
                                  <p:childTnLst>
                                    <p:set>
                                      <p:cBhvr>
                                        <p:cTn id="189" dur="1" fill="hold">
                                          <p:stCondLst>
                                            <p:cond delay="0"/>
                                          </p:stCondLst>
                                        </p:cTn>
                                        <p:tgtEl>
                                          <p:spTgt spid="92"/>
                                        </p:tgtEl>
                                        <p:attrNameLst>
                                          <p:attrName>style.visibility</p:attrName>
                                        </p:attrNameLst>
                                      </p:cBhvr>
                                      <p:to>
                                        <p:strVal val="hidden"/>
                                      </p:to>
                                    </p:set>
                                  </p:childTnLst>
                                </p:cTn>
                              </p:par>
                            </p:childTnLst>
                          </p:cTn>
                        </p:par>
                        <p:par>
                          <p:cTn id="190" fill="hold">
                            <p:stCondLst>
                              <p:cond delay="0"/>
                            </p:stCondLst>
                            <p:childTnLst>
                              <p:par>
                                <p:cTn id="191" presetID="1" presetClass="exit" presetSubtype="0" fill="hold" nodeType="afterEffect">
                                  <p:stCondLst>
                                    <p:cond delay="0"/>
                                  </p:stCondLst>
                                  <p:childTnLst>
                                    <p:set>
                                      <p:cBhvr>
                                        <p:cTn id="192" dur="1" fill="hold">
                                          <p:stCondLst>
                                            <p:cond delay="0"/>
                                          </p:stCondLst>
                                        </p:cTn>
                                        <p:tgtEl>
                                          <p:spTgt spid="75"/>
                                        </p:tgtEl>
                                        <p:attrNameLst>
                                          <p:attrName>style.visibility</p:attrName>
                                        </p:attrNameLst>
                                      </p:cBhvr>
                                      <p:to>
                                        <p:strVal val="hidden"/>
                                      </p:to>
                                    </p:set>
                                  </p:childTnLst>
                                </p:cTn>
                              </p:par>
                            </p:childTnLst>
                          </p:cTn>
                        </p:par>
                        <p:par>
                          <p:cTn id="193" fill="hold">
                            <p:stCondLst>
                              <p:cond delay="0"/>
                            </p:stCondLst>
                            <p:childTnLst>
                              <p:par>
                                <p:cTn id="194" presetID="1" presetClass="entr" presetSubtype="0" fill="hold" nodeType="afterEffect">
                                  <p:stCondLst>
                                    <p:cond delay="0"/>
                                  </p:stCondLst>
                                  <p:childTnLst>
                                    <p:set>
                                      <p:cBhvr>
                                        <p:cTn id="195" dur="1" fill="hold">
                                          <p:stCondLst>
                                            <p:cond delay="0"/>
                                          </p:stCondLst>
                                        </p:cTn>
                                        <p:tgtEl>
                                          <p:spTgt spid="93"/>
                                        </p:tgtEl>
                                        <p:attrNameLst>
                                          <p:attrName>style.visibility</p:attrName>
                                        </p:attrNameLst>
                                      </p:cBhvr>
                                      <p:to>
                                        <p:strVal val="visible"/>
                                      </p:to>
                                    </p:set>
                                  </p:childTnLst>
                                </p:cTn>
                              </p:par>
                              <p:par>
                                <p:cTn id="196" presetID="1" presetClass="entr" presetSubtype="0" fill="hold" nodeType="withEffect">
                                  <p:stCondLst>
                                    <p:cond delay="0"/>
                                  </p:stCondLst>
                                  <p:childTnLst>
                                    <p:set>
                                      <p:cBhvr>
                                        <p:cTn id="197" dur="1" fill="hold">
                                          <p:stCondLst>
                                            <p:cond delay="0"/>
                                          </p:stCondLst>
                                        </p:cTn>
                                        <p:tgtEl>
                                          <p:spTgt spid="106"/>
                                        </p:tgtEl>
                                        <p:attrNameLst>
                                          <p:attrName>style.visibility</p:attrName>
                                        </p:attrNameLst>
                                      </p:cBhvr>
                                      <p:to>
                                        <p:strVal val="visible"/>
                                      </p:to>
                                    </p:set>
                                  </p:childTnLst>
                                </p:cTn>
                              </p:par>
                              <p:par>
                                <p:cTn id="198" presetID="1" presetClass="entr" presetSubtype="0" fill="hold" nodeType="withEffect">
                                  <p:stCondLst>
                                    <p:cond delay="0"/>
                                  </p:stCondLst>
                                  <p:childTnLst>
                                    <p:set>
                                      <p:cBhvr>
                                        <p:cTn id="199" dur="1" fill="hold">
                                          <p:stCondLst>
                                            <p:cond delay="0"/>
                                          </p:stCondLst>
                                        </p:cTn>
                                        <p:tgtEl>
                                          <p:spTgt spid="107"/>
                                        </p:tgtEl>
                                        <p:attrNameLst>
                                          <p:attrName>style.visibility</p:attrName>
                                        </p:attrNameLst>
                                      </p:cBhvr>
                                      <p:to>
                                        <p:strVal val="visible"/>
                                      </p:to>
                                    </p:set>
                                  </p:childTnLst>
                                </p:cTn>
                              </p:par>
                              <p:par>
                                <p:cTn id="200" presetID="1" presetClass="entr" presetSubtype="0" fill="hold" nodeType="withEffect">
                                  <p:stCondLst>
                                    <p:cond delay="0"/>
                                  </p:stCondLst>
                                  <p:childTnLst>
                                    <p:set>
                                      <p:cBhvr>
                                        <p:cTn id="201" dur="1" fill="hold">
                                          <p:stCondLst>
                                            <p:cond delay="0"/>
                                          </p:stCondLst>
                                        </p:cTn>
                                        <p:tgtEl>
                                          <p:spTgt spid="108"/>
                                        </p:tgtEl>
                                        <p:attrNameLst>
                                          <p:attrName>style.visibility</p:attrName>
                                        </p:attrNameLst>
                                      </p:cBhvr>
                                      <p:to>
                                        <p:strVal val="visible"/>
                                      </p:to>
                                    </p:set>
                                  </p:childTnLst>
                                </p:cTn>
                              </p:par>
                              <p:par>
                                <p:cTn id="202" presetID="1" presetClass="entr" presetSubtype="0" fill="hold" nodeType="withEffect">
                                  <p:stCondLst>
                                    <p:cond delay="0"/>
                                  </p:stCondLst>
                                  <p:childTnLst>
                                    <p:set>
                                      <p:cBhvr>
                                        <p:cTn id="203" dur="1" fill="hold">
                                          <p:stCondLst>
                                            <p:cond delay="0"/>
                                          </p:stCondLst>
                                        </p:cTn>
                                        <p:tgtEl>
                                          <p:spTgt spid="109"/>
                                        </p:tgtEl>
                                        <p:attrNameLst>
                                          <p:attrName>style.visibility</p:attrName>
                                        </p:attrNameLst>
                                      </p:cBhvr>
                                      <p:to>
                                        <p:strVal val="visible"/>
                                      </p:to>
                                    </p:set>
                                  </p:childTnLst>
                                </p:cTn>
                              </p:par>
                              <p:par>
                                <p:cTn id="204" presetID="1" presetClass="entr" presetSubtype="0" fill="hold" nodeType="withEffect">
                                  <p:stCondLst>
                                    <p:cond delay="0"/>
                                  </p:stCondLst>
                                  <p:childTnLst>
                                    <p:set>
                                      <p:cBhvr>
                                        <p:cTn id="205" dur="1" fill="hold">
                                          <p:stCondLst>
                                            <p:cond delay="0"/>
                                          </p:stCondLst>
                                        </p:cTn>
                                        <p:tgtEl>
                                          <p:spTgt spid="110"/>
                                        </p:tgtEl>
                                        <p:attrNameLst>
                                          <p:attrName>style.visibility</p:attrName>
                                        </p:attrNameLst>
                                      </p:cBhvr>
                                      <p:to>
                                        <p:strVal val="visible"/>
                                      </p:to>
                                    </p:set>
                                  </p:childTnLst>
                                </p:cTn>
                              </p:par>
                            </p:childTnLst>
                          </p:cTn>
                        </p:par>
                        <p:par>
                          <p:cTn id="206" fill="hold">
                            <p:stCondLst>
                              <p:cond delay="0"/>
                            </p:stCondLst>
                            <p:childTnLst>
                              <p:par>
                                <p:cTn id="207" presetID="1" presetClass="entr" presetSubtype="0" fill="hold" nodeType="afterEffect">
                                  <p:stCondLst>
                                    <p:cond delay="0"/>
                                  </p:stCondLst>
                                  <p:childTnLst>
                                    <p:set>
                                      <p:cBhvr>
                                        <p:cTn id="208" dur="1" fill="hold">
                                          <p:stCondLst>
                                            <p:cond delay="0"/>
                                          </p:stCondLst>
                                        </p:cTn>
                                        <p:tgtEl>
                                          <p:spTgt spid="111"/>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xit" presetSubtype="0" fill="hold" nodeType="clickEffect">
                                  <p:stCondLst>
                                    <p:cond delay="0"/>
                                  </p:stCondLst>
                                  <p:childTnLst>
                                    <p:set>
                                      <p:cBhvr>
                                        <p:cTn id="212" dur="1" fill="hold">
                                          <p:stCondLst>
                                            <p:cond delay="0"/>
                                          </p:stCondLst>
                                        </p:cTn>
                                        <p:tgtEl>
                                          <p:spTgt spid="111"/>
                                        </p:tgtEl>
                                        <p:attrNameLst>
                                          <p:attrName>style.visibility</p:attrName>
                                        </p:attrNameLst>
                                      </p:cBhvr>
                                      <p:to>
                                        <p:strVal val="hidden"/>
                                      </p:to>
                                    </p:set>
                                  </p:childTnLst>
                                </p:cTn>
                              </p:par>
                            </p:childTnLst>
                          </p:cTn>
                        </p:par>
                        <p:par>
                          <p:cTn id="213" fill="hold">
                            <p:stCondLst>
                              <p:cond delay="0"/>
                            </p:stCondLst>
                            <p:childTnLst>
                              <p:par>
                                <p:cTn id="214" presetID="1" presetClass="entr" presetSubtype="0" fill="hold" nodeType="afterEffect">
                                  <p:stCondLst>
                                    <p:cond delay="0"/>
                                  </p:stCondLst>
                                  <p:childTnLst>
                                    <p:set>
                                      <p:cBhvr>
                                        <p:cTn id="215" dur="1" fill="hold">
                                          <p:stCondLst>
                                            <p:cond delay="0"/>
                                          </p:stCondLst>
                                        </p:cTn>
                                        <p:tgtEl>
                                          <p:spTgt spid="112"/>
                                        </p:tgtEl>
                                        <p:attrNameLst>
                                          <p:attrName>style.visibility</p:attrName>
                                        </p:attrNameLst>
                                      </p:cBhvr>
                                      <p:to>
                                        <p:strVal val="visible"/>
                                      </p:to>
                                    </p:set>
                                  </p:childTnLst>
                                </p:cTn>
                              </p:par>
                              <p:par>
                                <p:cTn id="216" presetID="1" presetClass="exit" presetSubtype="0" fill="hold" nodeType="withEffect">
                                  <p:stCondLst>
                                    <p:cond delay="0"/>
                                  </p:stCondLst>
                                  <p:childTnLst>
                                    <p:set>
                                      <p:cBhvr>
                                        <p:cTn id="217" dur="1" fill="hold">
                                          <p:stCondLst>
                                            <p:cond delay="0"/>
                                          </p:stCondLst>
                                        </p:cTn>
                                        <p:tgtEl>
                                          <p:spTgt spid="91"/>
                                        </p:tgtEl>
                                        <p:attrNameLst>
                                          <p:attrName>style.visibility</p:attrName>
                                        </p:attrNameLst>
                                      </p:cBhvr>
                                      <p:to>
                                        <p:strVal val="hidden"/>
                                      </p:to>
                                    </p:set>
                                  </p:childTnLst>
                                </p:cTn>
                              </p:par>
                            </p:childTnLst>
                          </p:cTn>
                        </p:par>
                        <p:par>
                          <p:cTn id="218" fill="hold">
                            <p:stCondLst>
                              <p:cond delay="0"/>
                            </p:stCondLst>
                            <p:childTnLst>
                              <p:par>
                                <p:cTn id="219" presetID="1" presetClass="entr" presetSubtype="0" fill="hold" nodeType="afterEffect">
                                  <p:stCondLst>
                                    <p:cond delay="0"/>
                                  </p:stCondLst>
                                  <p:childTnLst>
                                    <p:set>
                                      <p:cBhvr>
                                        <p:cTn id="220" dur="1" fill="hold">
                                          <p:stCondLst>
                                            <p:cond delay="0"/>
                                          </p:stCondLst>
                                        </p:cTn>
                                        <p:tgtEl>
                                          <p:spTgt spid="113"/>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nodeType="clickEffect">
                                  <p:stCondLst>
                                    <p:cond delay="0"/>
                                  </p:stCondLst>
                                  <p:childTnLst>
                                    <p:set>
                                      <p:cBhvr>
                                        <p:cTn id="224" dur="1" fill="hold">
                                          <p:stCondLst>
                                            <p:cond delay="0"/>
                                          </p:stCondLst>
                                        </p:cTn>
                                        <p:tgtEl>
                                          <p:spTgt spid="113"/>
                                        </p:tgtEl>
                                        <p:attrNameLst>
                                          <p:attrName>style.visibility</p:attrName>
                                        </p:attrNameLst>
                                      </p:cBhvr>
                                      <p:to>
                                        <p:strVal val="hidden"/>
                                      </p:to>
                                    </p:set>
                                  </p:childTnLst>
                                </p:cTn>
                              </p:par>
                            </p:childTnLst>
                          </p:cTn>
                        </p:par>
                        <p:par>
                          <p:cTn id="225" fill="hold">
                            <p:stCondLst>
                              <p:cond delay="0"/>
                            </p:stCondLst>
                            <p:childTnLst>
                              <p:par>
                                <p:cTn id="226" presetID="1" presetClass="exit" presetSubtype="0" fill="hold" nodeType="afterEffect">
                                  <p:stCondLst>
                                    <p:cond delay="0"/>
                                  </p:stCondLst>
                                  <p:childTnLst>
                                    <p:set>
                                      <p:cBhvr>
                                        <p:cTn id="227" dur="1" fill="hold">
                                          <p:stCondLst>
                                            <p:cond delay="0"/>
                                          </p:stCondLst>
                                        </p:cTn>
                                        <p:tgtEl>
                                          <p:spTgt spid="93"/>
                                        </p:tgtEl>
                                        <p:attrNameLst>
                                          <p:attrName>style.visibility</p:attrName>
                                        </p:attrNameLst>
                                      </p:cBhvr>
                                      <p:to>
                                        <p:strVal val="hidden"/>
                                      </p:to>
                                    </p:set>
                                  </p:childTnLst>
                                </p:cTn>
                              </p:par>
                            </p:childTnLst>
                          </p:cTn>
                        </p:par>
                        <p:par>
                          <p:cTn id="228" fill="hold">
                            <p:stCondLst>
                              <p:cond delay="0"/>
                            </p:stCondLst>
                            <p:childTnLst>
                              <p:par>
                                <p:cTn id="229" presetID="1" presetClass="entr" presetSubtype="0" fill="hold" nodeType="afterEffect">
                                  <p:stCondLst>
                                    <p:cond delay="0"/>
                                  </p:stCondLst>
                                  <p:childTnLst>
                                    <p:set>
                                      <p:cBhvr>
                                        <p:cTn id="230" dur="1" fill="hold">
                                          <p:stCondLst>
                                            <p:cond delay="0"/>
                                          </p:stCondLst>
                                        </p:cTn>
                                        <p:tgtEl>
                                          <p:spTgt spid="114"/>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29"/>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30"/>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131"/>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132"/>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133"/>
                                        </p:tgtEl>
                                        <p:attrNameLst>
                                          <p:attrName>style.visibility</p:attrName>
                                        </p:attrNameLst>
                                      </p:cBhvr>
                                      <p:to>
                                        <p:strVal val="visible"/>
                                      </p:to>
                                    </p:set>
                                  </p:childTnLst>
                                </p:cTn>
                              </p:par>
                              <p:par>
                                <p:cTn id="241" presetID="1" presetClass="entr" presetSubtype="0" fill="hold" nodeType="withEffect">
                                  <p:stCondLst>
                                    <p:cond delay="0"/>
                                  </p:stCondLst>
                                  <p:childTnLst>
                                    <p:set>
                                      <p:cBhvr>
                                        <p:cTn id="242" dur="1" fill="hold">
                                          <p:stCondLst>
                                            <p:cond delay="0"/>
                                          </p:stCondLst>
                                        </p:cTn>
                                        <p:tgtEl>
                                          <p:spTgt spid="134"/>
                                        </p:tgtEl>
                                        <p:attrNameLst>
                                          <p:attrName>style.visibility</p:attrName>
                                        </p:attrNameLst>
                                      </p:cBhvr>
                                      <p:to>
                                        <p:strVal val="visible"/>
                                      </p:to>
                                    </p:set>
                                  </p:childTnLst>
                                </p:cTn>
                              </p:par>
                            </p:childTnLst>
                          </p:cTn>
                        </p:par>
                        <p:par>
                          <p:cTn id="243" fill="hold">
                            <p:stCondLst>
                              <p:cond delay="0"/>
                            </p:stCondLst>
                            <p:childTnLst>
                              <p:par>
                                <p:cTn id="244" presetID="1" presetClass="entr" presetSubtype="0" fill="hold" nodeType="afterEffect">
                                  <p:stCondLst>
                                    <p:cond delay="0"/>
                                  </p:stCondLst>
                                  <p:childTnLst>
                                    <p:set>
                                      <p:cBhvr>
                                        <p:cTn id="245" dur="1" fill="hold">
                                          <p:stCondLst>
                                            <p:cond delay="0"/>
                                          </p:stCondLst>
                                        </p:cTn>
                                        <p:tgtEl>
                                          <p:spTgt spid="135"/>
                                        </p:tgtEl>
                                        <p:attrNameLst>
                                          <p:attrName>style.visibility</p:attrName>
                                        </p:attrNameLst>
                                      </p:cBhvr>
                                      <p:to>
                                        <p:strVal val="visible"/>
                                      </p:to>
                                    </p:set>
                                  </p:childTnLst>
                                </p:cTn>
                              </p:par>
                            </p:childTnLst>
                          </p:cTn>
                        </p:par>
                      </p:childTnLst>
                    </p:cTn>
                  </p:par>
                  <p:par>
                    <p:cTn id="246" fill="hold">
                      <p:stCondLst>
                        <p:cond delay="indefinite"/>
                      </p:stCondLst>
                      <p:childTnLst>
                        <p:par>
                          <p:cTn id="247" fill="hold">
                            <p:stCondLst>
                              <p:cond delay="0"/>
                            </p:stCondLst>
                            <p:childTnLst>
                              <p:par>
                                <p:cTn id="248" presetID="1" presetClass="exit" presetSubtype="0" fill="hold" nodeType="clickEffect">
                                  <p:stCondLst>
                                    <p:cond delay="0"/>
                                  </p:stCondLst>
                                  <p:childTnLst>
                                    <p:set>
                                      <p:cBhvr>
                                        <p:cTn id="249" dur="1" fill="hold">
                                          <p:stCondLst>
                                            <p:cond delay="0"/>
                                          </p:stCondLst>
                                        </p:cTn>
                                        <p:tgtEl>
                                          <p:spTgt spid="135"/>
                                        </p:tgtEl>
                                        <p:attrNameLst>
                                          <p:attrName>style.visibility</p:attrName>
                                        </p:attrNameLst>
                                      </p:cBhvr>
                                      <p:to>
                                        <p:strVal val="hidden"/>
                                      </p:to>
                                    </p:set>
                                  </p:childTnLst>
                                </p:cTn>
                              </p:par>
                            </p:childTnLst>
                          </p:cTn>
                        </p:par>
                        <p:par>
                          <p:cTn id="250" fill="hold">
                            <p:stCondLst>
                              <p:cond delay="0"/>
                            </p:stCondLst>
                            <p:childTnLst>
                              <p:par>
                                <p:cTn id="251" presetID="1" presetClass="entr" presetSubtype="0" fill="hold" nodeType="afterEffect">
                                  <p:stCondLst>
                                    <p:cond delay="0"/>
                                  </p:stCondLst>
                                  <p:childTnLst>
                                    <p:set>
                                      <p:cBhvr>
                                        <p:cTn id="252" dur="1" fill="hold">
                                          <p:stCondLst>
                                            <p:cond delay="0"/>
                                          </p:stCondLst>
                                        </p:cTn>
                                        <p:tgtEl>
                                          <p:spTgt spid="136"/>
                                        </p:tgtEl>
                                        <p:attrNameLst>
                                          <p:attrName>style.visibility</p:attrName>
                                        </p:attrNameLst>
                                      </p:cBhvr>
                                      <p:to>
                                        <p:strVal val="visible"/>
                                      </p:to>
                                    </p:set>
                                  </p:childTnLst>
                                </p:cTn>
                              </p:par>
                              <p:par>
                                <p:cTn id="253" presetID="1" presetClass="exit" presetSubtype="0" fill="hold" nodeType="withEffect">
                                  <p:stCondLst>
                                    <p:cond delay="0"/>
                                  </p:stCondLst>
                                  <p:childTnLst>
                                    <p:set>
                                      <p:cBhvr>
                                        <p:cTn id="254" dur="1" fill="hold">
                                          <p:stCondLst>
                                            <p:cond delay="0"/>
                                          </p:stCondLst>
                                        </p:cTn>
                                        <p:tgtEl>
                                          <p:spTgt spid="112"/>
                                        </p:tgtEl>
                                        <p:attrNameLst>
                                          <p:attrName>style.visibility</p:attrName>
                                        </p:attrNameLst>
                                      </p:cBhvr>
                                      <p:to>
                                        <p:strVal val="hidden"/>
                                      </p:to>
                                    </p:set>
                                  </p:childTnLst>
                                </p:cTn>
                              </p:par>
                            </p:childTnLst>
                          </p:cTn>
                        </p:par>
                        <p:par>
                          <p:cTn id="255" fill="hold">
                            <p:stCondLst>
                              <p:cond delay="0"/>
                            </p:stCondLst>
                            <p:childTnLst>
                              <p:par>
                                <p:cTn id="256" presetID="1" presetClass="entr" presetSubtype="0" fill="hold" nodeType="afterEffect">
                                  <p:stCondLst>
                                    <p:cond delay="0"/>
                                  </p:stCondLst>
                                  <p:childTnLst>
                                    <p:set>
                                      <p:cBhvr>
                                        <p:cTn id="257" dur="1" fill="hold">
                                          <p:stCondLst>
                                            <p:cond delay="0"/>
                                          </p:stCondLst>
                                        </p:cTn>
                                        <p:tgtEl>
                                          <p:spTgt spid="137"/>
                                        </p:tgtEl>
                                        <p:attrNameLst>
                                          <p:attrName>style.visibility</p:attrName>
                                        </p:attrNameLst>
                                      </p:cBhvr>
                                      <p:to>
                                        <p:strVal val="visible"/>
                                      </p:to>
                                    </p:set>
                                  </p:childTnLst>
                                </p:cTn>
                              </p:par>
                            </p:childTnLst>
                          </p:cTn>
                        </p:par>
                      </p:childTnLst>
                    </p:cTn>
                  </p:par>
                  <p:par>
                    <p:cTn id="258" fill="hold">
                      <p:stCondLst>
                        <p:cond delay="indefinite"/>
                      </p:stCondLst>
                      <p:childTnLst>
                        <p:par>
                          <p:cTn id="259" fill="hold">
                            <p:stCondLst>
                              <p:cond delay="0"/>
                            </p:stCondLst>
                            <p:childTnLst>
                              <p:par>
                                <p:cTn id="260" presetID="1" presetClass="exit" presetSubtype="0" fill="hold" nodeType="clickEffect">
                                  <p:stCondLst>
                                    <p:cond delay="0"/>
                                  </p:stCondLst>
                                  <p:childTnLst>
                                    <p:set>
                                      <p:cBhvr>
                                        <p:cTn id="261" dur="1" fill="hold">
                                          <p:stCondLst>
                                            <p:cond delay="0"/>
                                          </p:stCondLst>
                                        </p:cTn>
                                        <p:tgtEl>
                                          <p:spTgt spid="137"/>
                                        </p:tgtEl>
                                        <p:attrNameLst>
                                          <p:attrName>style.visibility</p:attrName>
                                        </p:attrNameLst>
                                      </p:cBhvr>
                                      <p:to>
                                        <p:strVal val="hidden"/>
                                      </p:to>
                                    </p:set>
                                  </p:childTnLst>
                                </p:cTn>
                              </p:par>
                            </p:childTnLst>
                          </p:cTn>
                        </p:par>
                        <p:par>
                          <p:cTn id="262" fill="hold">
                            <p:stCondLst>
                              <p:cond delay="0"/>
                            </p:stCondLst>
                            <p:childTnLst>
                              <p:par>
                                <p:cTn id="263" presetID="1" presetClass="exit" presetSubtype="0" fill="hold" nodeType="afterEffect">
                                  <p:stCondLst>
                                    <p:cond delay="0"/>
                                  </p:stCondLst>
                                  <p:childTnLst>
                                    <p:set>
                                      <p:cBhvr>
                                        <p:cTn id="264" dur="1" fill="hold">
                                          <p:stCondLst>
                                            <p:cond delay="0"/>
                                          </p:stCondLst>
                                        </p:cTn>
                                        <p:tgtEl>
                                          <p:spTgt spid="114"/>
                                        </p:tgtEl>
                                        <p:attrNameLst>
                                          <p:attrName>style.visibility</p:attrName>
                                        </p:attrNameLst>
                                      </p:cBhvr>
                                      <p:to>
                                        <p:strVal val="hidden"/>
                                      </p:to>
                                    </p:set>
                                  </p:childTnLst>
                                </p:cTn>
                              </p:par>
                            </p:childTnLst>
                          </p:cTn>
                        </p:par>
                        <p:par>
                          <p:cTn id="265" fill="hold">
                            <p:stCondLst>
                              <p:cond delay="0"/>
                            </p:stCondLst>
                            <p:childTnLst>
                              <p:par>
                                <p:cTn id="266" presetID="1" presetClass="entr" presetSubtype="0" fill="hold" nodeType="afterEffect">
                                  <p:stCondLst>
                                    <p:cond delay="0"/>
                                  </p:stCondLst>
                                  <p:childTnLst>
                                    <p:set>
                                      <p:cBhvr>
                                        <p:cTn id="267" dur="1" fill="hold">
                                          <p:stCondLst>
                                            <p:cond delay="0"/>
                                          </p:stCondLst>
                                        </p:cTn>
                                        <p:tgtEl>
                                          <p:spTgt spid="138"/>
                                        </p:tgtEl>
                                        <p:attrNameLst>
                                          <p:attrName>style.visibility</p:attrName>
                                        </p:attrNameLst>
                                      </p:cBhvr>
                                      <p:to>
                                        <p:strVal val="visible"/>
                                      </p:to>
                                    </p:set>
                                  </p:childTnLst>
                                </p:cTn>
                              </p:par>
                              <p:par>
                                <p:cTn id="268" presetID="1" presetClass="entr" presetSubtype="0" fill="hold" nodeType="withEffect">
                                  <p:stCondLst>
                                    <p:cond delay="0"/>
                                  </p:stCondLst>
                                  <p:childTnLst>
                                    <p:set>
                                      <p:cBhvr>
                                        <p:cTn id="269" dur="1" fill="hold">
                                          <p:stCondLst>
                                            <p:cond delay="0"/>
                                          </p:stCondLst>
                                        </p:cTn>
                                        <p:tgtEl>
                                          <p:spTgt spid="155"/>
                                        </p:tgtEl>
                                        <p:attrNameLst>
                                          <p:attrName>style.visibility</p:attrName>
                                        </p:attrNameLst>
                                      </p:cBhvr>
                                      <p:to>
                                        <p:strVal val="visible"/>
                                      </p:to>
                                    </p:set>
                                  </p:childTnLst>
                                </p:cTn>
                              </p:par>
                              <p:par>
                                <p:cTn id="270" presetID="1" presetClass="entr" presetSubtype="0" fill="hold" nodeType="withEffect">
                                  <p:stCondLst>
                                    <p:cond delay="0"/>
                                  </p:stCondLst>
                                  <p:childTnLst>
                                    <p:set>
                                      <p:cBhvr>
                                        <p:cTn id="271" dur="1" fill="hold">
                                          <p:stCondLst>
                                            <p:cond delay="0"/>
                                          </p:stCondLst>
                                        </p:cTn>
                                        <p:tgtEl>
                                          <p:spTgt spid="156"/>
                                        </p:tgtEl>
                                        <p:attrNameLst>
                                          <p:attrName>style.visibility</p:attrName>
                                        </p:attrNameLst>
                                      </p:cBhvr>
                                      <p:to>
                                        <p:strVal val="visible"/>
                                      </p:to>
                                    </p:set>
                                  </p:childTnLst>
                                </p:cTn>
                              </p:par>
                              <p:par>
                                <p:cTn id="272" presetID="1" presetClass="entr" presetSubtype="0" fill="hold" nodeType="withEffect">
                                  <p:stCondLst>
                                    <p:cond delay="0"/>
                                  </p:stCondLst>
                                  <p:childTnLst>
                                    <p:set>
                                      <p:cBhvr>
                                        <p:cTn id="273" dur="1" fill="hold">
                                          <p:stCondLst>
                                            <p:cond delay="0"/>
                                          </p:stCondLst>
                                        </p:cTn>
                                        <p:tgtEl>
                                          <p:spTgt spid="157"/>
                                        </p:tgtEl>
                                        <p:attrNameLst>
                                          <p:attrName>style.visibility</p:attrName>
                                        </p:attrNameLst>
                                      </p:cBhvr>
                                      <p:to>
                                        <p:strVal val="visible"/>
                                      </p:to>
                                    </p:set>
                                  </p:childTnLst>
                                </p:cTn>
                              </p:par>
                              <p:par>
                                <p:cTn id="274" presetID="1" presetClass="entr" presetSubtype="0" fill="hold" nodeType="withEffect">
                                  <p:stCondLst>
                                    <p:cond delay="0"/>
                                  </p:stCondLst>
                                  <p:childTnLst>
                                    <p:set>
                                      <p:cBhvr>
                                        <p:cTn id="275" dur="1" fill="hold">
                                          <p:stCondLst>
                                            <p:cond delay="0"/>
                                          </p:stCondLst>
                                        </p:cTn>
                                        <p:tgtEl>
                                          <p:spTgt spid="158"/>
                                        </p:tgtEl>
                                        <p:attrNameLst>
                                          <p:attrName>style.visibility</p:attrName>
                                        </p:attrNameLst>
                                      </p:cBhvr>
                                      <p:to>
                                        <p:strVal val="visible"/>
                                      </p:to>
                                    </p:set>
                                  </p:childTnLst>
                                </p:cTn>
                              </p:par>
                              <p:par>
                                <p:cTn id="276" presetID="1" presetClass="entr" presetSubtype="0" fill="hold" nodeType="withEffect">
                                  <p:stCondLst>
                                    <p:cond delay="0"/>
                                  </p:stCondLst>
                                  <p:childTnLst>
                                    <p:set>
                                      <p:cBhvr>
                                        <p:cTn id="277" dur="1" fill="hold">
                                          <p:stCondLst>
                                            <p:cond delay="0"/>
                                          </p:stCondLst>
                                        </p:cTn>
                                        <p:tgtEl>
                                          <p:spTgt spid="159"/>
                                        </p:tgtEl>
                                        <p:attrNameLst>
                                          <p:attrName>style.visibility</p:attrName>
                                        </p:attrNameLst>
                                      </p:cBhvr>
                                      <p:to>
                                        <p:strVal val="visible"/>
                                      </p:to>
                                    </p:set>
                                  </p:childTnLst>
                                </p:cTn>
                              </p:par>
                              <p:par>
                                <p:cTn id="278" presetID="1" presetClass="entr" presetSubtype="0" fill="hold" nodeType="withEffect">
                                  <p:stCondLst>
                                    <p:cond delay="0"/>
                                  </p:stCondLst>
                                  <p:childTnLst>
                                    <p:set>
                                      <p:cBhvr>
                                        <p:cTn id="279" dur="1" fill="hold">
                                          <p:stCondLst>
                                            <p:cond delay="0"/>
                                          </p:stCondLst>
                                        </p:cTn>
                                        <p:tgtEl>
                                          <p:spTgt spid="160"/>
                                        </p:tgtEl>
                                        <p:attrNameLst>
                                          <p:attrName>style.visibility</p:attrName>
                                        </p:attrNameLst>
                                      </p:cBhvr>
                                      <p:to>
                                        <p:strVal val="visible"/>
                                      </p:to>
                                    </p:set>
                                  </p:childTnLst>
                                </p:cTn>
                              </p:par>
                              <p:par>
                                <p:cTn id="280" presetID="1" presetClass="entr" presetSubtype="0" fill="hold" nodeType="withEffect">
                                  <p:stCondLst>
                                    <p:cond delay="0"/>
                                  </p:stCondLst>
                                  <p:childTnLst>
                                    <p:set>
                                      <p:cBhvr>
                                        <p:cTn id="281" dur="1" fill="hold">
                                          <p:stCondLst>
                                            <p:cond delay="0"/>
                                          </p:stCondLst>
                                        </p:cTn>
                                        <p:tgtEl>
                                          <p:spTgt spid="161"/>
                                        </p:tgtEl>
                                        <p:attrNameLst>
                                          <p:attrName>style.visibility</p:attrName>
                                        </p:attrNameLst>
                                      </p:cBhvr>
                                      <p:to>
                                        <p:strVal val="visible"/>
                                      </p:to>
                                    </p:set>
                                  </p:childTnLst>
                                </p:cTn>
                              </p:par>
                            </p:childTnLst>
                          </p:cTn>
                        </p:par>
                        <p:par>
                          <p:cTn id="282" fill="hold">
                            <p:stCondLst>
                              <p:cond delay="0"/>
                            </p:stCondLst>
                            <p:childTnLst>
                              <p:par>
                                <p:cTn id="283" presetID="1" presetClass="entr" presetSubtype="0" fill="hold" nodeType="afterEffect">
                                  <p:stCondLst>
                                    <p:cond delay="0"/>
                                  </p:stCondLst>
                                  <p:childTnLst>
                                    <p:set>
                                      <p:cBhvr>
                                        <p:cTn id="284" dur="1" fill="hold">
                                          <p:stCondLst>
                                            <p:cond delay="0"/>
                                          </p:stCondLst>
                                        </p:cTn>
                                        <p:tgtEl>
                                          <p:spTgt spid="162"/>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 presetClass="exit" presetSubtype="0" fill="hold" nodeType="clickEffect">
                                  <p:stCondLst>
                                    <p:cond delay="0"/>
                                  </p:stCondLst>
                                  <p:childTnLst>
                                    <p:set>
                                      <p:cBhvr>
                                        <p:cTn id="288" dur="1" fill="hold">
                                          <p:stCondLst>
                                            <p:cond delay="0"/>
                                          </p:stCondLst>
                                        </p:cTn>
                                        <p:tgtEl>
                                          <p:spTgt spid="162"/>
                                        </p:tgtEl>
                                        <p:attrNameLst>
                                          <p:attrName>style.visibility</p:attrName>
                                        </p:attrNameLst>
                                      </p:cBhvr>
                                      <p:to>
                                        <p:strVal val="hidden"/>
                                      </p:to>
                                    </p:set>
                                  </p:childTnLst>
                                </p:cTn>
                              </p:par>
                            </p:childTnLst>
                          </p:cTn>
                        </p:par>
                        <p:par>
                          <p:cTn id="289" fill="hold">
                            <p:stCondLst>
                              <p:cond delay="0"/>
                            </p:stCondLst>
                            <p:childTnLst>
                              <p:par>
                                <p:cTn id="290" presetID="1" presetClass="entr" presetSubtype="0" fill="hold" nodeType="afterEffect">
                                  <p:stCondLst>
                                    <p:cond delay="0"/>
                                  </p:stCondLst>
                                  <p:childTnLst>
                                    <p:set>
                                      <p:cBhvr>
                                        <p:cTn id="291" dur="1" fill="hold">
                                          <p:stCondLst>
                                            <p:cond delay="0"/>
                                          </p:stCondLst>
                                        </p:cTn>
                                        <p:tgtEl>
                                          <p:spTgt spid="163"/>
                                        </p:tgtEl>
                                        <p:attrNameLst>
                                          <p:attrName>style.visibility</p:attrName>
                                        </p:attrNameLst>
                                      </p:cBhvr>
                                      <p:to>
                                        <p:strVal val="visible"/>
                                      </p:to>
                                    </p:set>
                                  </p:childTnLst>
                                </p:cTn>
                              </p:par>
                              <p:par>
                                <p:cTn id="292" presetID="1" presetClass="exit" presetSubtype="0" fill="hold" nodeType="withEffect">
                                  <p:stCondLst>
                                    <p:cond delay="0"/>
                                  </p:stCondLst>
                                  <p:childTnLst>
                                    <p:set>
                                      <p:cBhvr>
                                        <p:cTn id="293" dur="1" fill="hold">
                                          <p:stCondLst>
                                            <p:cond delay="0"/>
                                          </p:stCondLst>
                                        </p:cTn>
                                        <p:tgtEl>
                                          <p:spTgt spid="136"/>
                                        </p:tgtEl>
                                        <p:attrNameLst>
                                          <p:attrName>style.visibility</p:attrName>
                                        </p:attrNameLst>
                                      </p:cBhvr>
                                      <p:to>
                                        <p:strVal val="hidden"/>
                                      </p:to>
                                    </p:set>
                                  </p:childTnLst>
                                </p:cTn>
                              </p:par>
                            </p:childTnLst>
                          </p:cTn>
                        </p:par>
                        <p:par>
                          <p:cTn id="294" fill="hold">
                            <p:stCondLst>
                              <p:cond delay="0"/>
                            </p:stCondLst>
                            <p:childTnLst>
                              <p:par>
                                <p:cTn id="295" presetID="1" presetClass="entr" presetSubtype="0" fill="hold" nodeType="afterEffect">
                                  <p:stCondLst>
                                    <p:cond delay="0"/>
                                  </p:stCondLst>
                                  <p:childTnLst>
                                    <p:set>
                                      <p:cBhvr>
                                        <p:cTn id="296" dur="1" fill="hold">
                                          <p:stCondLst>
                                            <p:cond delay="0"/>
                                          </p:stCondLst>
                                        </p:cTn>
                                        <p:tgtEl>
                                          <p:spTgt spid="164"/>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nodeType="clickEffect">
                                  <p:stCondLst>
                                    <p:cond delay="0"/>
                                  </p:stCondLst>
                                  <p:childTnLst>
                                    <p:set>
                                      <p:cBhvr>
                                        <p:cTn id="300" dur="1" fill="hold">
                                          <p:stCondLst>
                                            <p:cond delay="0"/>
                                          </p:stCondLst>
                                        </p:cTn>
                                        <p:tgtEl>
                                          <p:spTgt spid="164"/>
                                        </p:tgtEl>
                                        <p:attrNameLst>
                                          <p:attrName>style.visibility</p:attrName>
                                        </p:attrNameLst>
                                      </p:cBhvr>
                                      <p:to>
                                        <p:strVal val="hidden"/>
                                      </p:to>
                                    </p:set>
                                  </p:childTnLst>
                                </p:cTn>
                              </p:par>
                            </p:childTnLst>
                          </p:cTn>
                        </p:par>
                        <p:par>
                          <p:cTn id="301" fill="hold">
                            <p:stCondLst>
                              <p:cond delay="0"/>
                            </p:stCondLst>
                            <p:childTnLst>
                              <p:par>
                                <p:cTn id="302" presetID="1" presetClass="exit" presetSubtype="0" fill="hold" nodeType="afterEffect">
                                  <p:stCondLst>
                                    <p:cond delay="0"/>
                                  </p:stCondLst>
                                  <p:childTnLst>
                                    <p:set>
                                      <p:cBhvr>
                                        <p:cTn id="303" dur="1" fill="hold">
                                          <p:stCondLst>
                                            <p:cond delay="0"/>
                                          </p:stCondLst>
                                        </p:cTn>
                                        <p:tgtEl>
                                          <p:spTgt spid="138"/>
                                        </p:tgtEl>
                                        <p:attrNameLst>
                                          <p:attrName>style.visibility</p:attrName>
                                        </p:attrNameLst>
                                      </p:cBhvr>
                                      <p:to>
                                        <p:strVal val="hidden"/>
                                      </p:to>
                                    </p:set>
                                  </p:childTnLst>
                                </p:cTn>
                              </p:par>
                            </p:childTnLst>
                          </p:cTn>
                        </p:par>
                        <p:par>
                          <p:cTn id="304" fill="hold">
                            <p:stCondLst>
                              <p:cond delay="0"/>
                            </p:stCondLst>
                            <p:childTnLst>
                              <p:par>
                                <p:cTn id="305" presetID="1" presetClass="entr" presetSubtype="0" fill="hold" nodeType="afterEffect">
                                  <p:stCondLst>
                                    <p:cond delay="0"/>
                                  </p:stCondLst>
                                  <p:childTnLst>
                                    <p:set>
                                      <p:cBhvr>
                                        <p:cTn id="306" dur="1" fill="hold">
                                          <p:stCondLst>
                                            <p:cond delay="0"/>
                                          </p:stCondLst>
                                        </p:cTn>
                                        <p:tgtEl>
                                          <p:spTgt spid="165"/>
                                        </p:tgtEl>
                                        <p:attrNameLst>
                                          <p:attrName>style.visibility</p:attrName>
                                        </p:attrNameLst>
                                      </p:cBhvr>
                                      <p:to>
                                        <p:strVal val="visible"/>
                                      </p:to>
                                    </p:set>
                                  </p:childTnLst>
                                </p:cTn>
                              </p:par>
                              <p:par>
                                <p:cTn id="307" presetID="1" presetClass="entr" presetSubtype="0" fill="hold" nodeType="withEffect">
                                  <p:stCondLst>
                                    <p:cond delay="0"/>
                                  </p:stCondLst>
                                  <p:childTnLst>
                                    <p:set>
                                      <p:cBhvr>
                                        <p:cTn id="308" dur="1" fill="hold">
                                          <p:stCondLst>
                                            <p:cond delay="0"/>
                                          </p:stCondLst>
                                        </p:cTn>
                                        <p:tgtEl>
                                          <p:spTgt spid="184"/>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185"/>
                                        </p:tgtEl>
                                        <p:attrNameLst>
                                          <p:attrName>style.visibility</p:attrName>
                                        </p:attrNameLst>
                                      </p:cBhvr>
                                      <p:to>
                                        <p:strVal val="visible"/>
                                      </p:to>
                                    </p:set>
                                  </p:childTnLst>
                                </p:cTn>
                              </p:par>
                              <p:par>
                                <p:cTn id="311" presetID="1" presetClass="entr" presetSubtype="0" fill="hold" nodeType="withEffect">
                                  <p:stCondLst>
                                    <p:cond delay="0"/>
                                  </p:stCondLst>
                                  <p:childTnLst>
                                    <p:set>
                                      <p:cBhvr>
                                        <p:cTn id="312" dur="1" fill="hold">
                                          <p:stCondLst>
                                            <p:cond delay="0"/>
                                          </p:stCondLst>
                                        </p:cTn>
                                        <p:tgtEl>
                                          <p:spTgt spid="186"/>
                                        </p:tgtEl>
                                        <p:attrNameLst>
                                          <p:attrName>style.visibility</p:attrName>
                                        </p:attrNameLst>
                                      </p:cBhvr>
                                      <p:to>
                                        <p:strVal val="visible"/>
                                      </p:to>
                                    </p:set>
                                  </p:childTnLst>
                                </p:cTn>
                              </p:par>
                              <p:par>
                                <p:cTn id="313" presetID="1" presetClass="entr" presetSubtype="0" fill="hold" nodeType="withEffect">
                                  <p:stCondLst>
                                    <p:cond delay="0"/>
                                  </p:stCondLst>
                                  <p:childTnLst>
                                    <p:set>
                                      <p:cBhvr>
                                        <p:cTn id="314" dur="1" fill="hold">
                                          <p:stCondLst>
                                            <p:cond delay="0"/>
                                          </p:stCondLst>
                                        </p:cTn>
                                        <p:tgtEl>
                                          <p:spTgt spid="187"/>
                                        </p:tgtEl>
                                        <p:attrNameLst>
                                          <p:attrName>style.visibility</p:attrName>
                                        </p:attrNameLst>
                                      </p:cBhvr>
                                      <p:to>
                                        <p:strVal val="visible"/>
                                      </p:to>
                                    </p:set>
                                  </p:childTnLst>
                                </p:cTn>
                              </p:par>
                              <p:par>
                                <p:cTn id="315" presetID="1" presetClass="entr" presetSubtype="0" fill="hold" nodeType="withEffect">
                                  <p:stCondLst>
                                    <p:cond delay="0"/>
                                  </p:stCondLst>
                                  <p:childTnLst>
                                    <p:set>
                                      <p:cBhvr>
                                        <p:cTn id="316" dur="1" fill="hold">
                                          <p:stCondLst>
                                            <p:cond delay="0"/>
                                          </p:stCondLst>
                                        </p:cTn>
                                        <p:tgtEl>
                                          <p:spTgt spid="188"/>
                                        </p:tgtEl>
                                        <p:attrNameLst>
                                          <p:attrName>style.visibility</p:attrName>
                                        </p:attrNameLst>
                                      </p:cBhvr>
                                      <p:to>
                                        <p:strVal val="visible"/>
                                      </p:to>
                                    </p:set>
                                  </p:childTnLst>
                                </p:cTn>
                              </p:par>
                              <p:par>
                                <p:cTn id="317" presetID="1" presetClass="entr" presetSubtype="0" fill="hold" nodeType="withEffect">
                                  <p:stCondLst>
                                    <p:cond delay="0"/>
                                  </p:stCondLst>
                                  <p:childTnLst>
                                    <p:set>
                                      <p:cBhvr>
                                        <p:cTn id="318" dur="1" fill="hold">
                                          <p:stCondLst>
                                            <p:cond delay="0"/>
                                          </p:stCondLst>
                                        </p:cTn>
                                        <p:tgtEl>
                                          <p:spTgt spid="189"/>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190"/>
                                        </p:tgtEl>
                                        <p:attrNameLst>
                                          <p:attrName>style.visibility</p:attrName>
                                        </p:attrNameLst>
                                      </p:cBhvr>
                                      <p:to>
                                        <p:strVal val="visible"/>
                                      </p:to>
                                    </p:set>
                                  </p:childTnLst>
                                </p:cTn>
                              </p:par>
                              <p:par>
                                <p:cTn id="321" presetID="1" presetClass="entr" presetSubtype="0" fill="hold" nodeType="withEffect">
                                  <p:stCondLst>
                                    <p:cond delay="0"/>
                                  </p:stCondLst>
                                  <p:childTnLst>
                                    <p:set>
                                      <p:cBhvr>
                                        <p:cTn id="322" dur="1" fill="hold">
                                          <p:stCondLst>
                                            <p:cond delay="0"/>
                                          </p:stCondLst>
                                        </p:cTn>
                                        <p:tgtEl>
                                          <p:spTgt spid="191"/>
                                        </p:tgtEl>
                                        <p:attrNameLst>
                                          <p:attrName>style.visibility</p:attrName>
                                        </p:attrNameLst>
                                      </p:cBhvr>
                                      <p:to>
                                        <p:strVal val="visible"/>
                                      </p:to>
                                    </p:set>
                                  </p:childTnLst>
                                </p:cTn>
                              </p:par>
                            </p:childTnLst>
                          </p:cTn>
                        </p:par>
                        <p:par>
                          <p:cTn id="323" fill="hold">
                            <p:stCondLst>
                              <p:cond delay="0"/>
                            </p:stCondLst>
                            <p:childTnLst>
                              <p:par>
                                <p:cTn id="324" presetID="1" presetClass="entr" presetSubtype="0" fill="hold" nodeType="afterEffect">
                                  <p:stCondLst>
                                    <p:cond delay="0"/>
                                  </p:stCondLst>
                                  <p:childTnLst>
                                    <p:set>
                                      <p:cBhvr>
                                        <p:cTn id="325" dur="1" fill="hold">
                                          <p:stCondLst>
                                            <p:cond delay="0"/>
                                          </p:stCondLst>
                                        </p:cTn>
                                        <p:tgtEl>
                                          <p:spTgt spid="192"/>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xit" presetSubtype="0" fill="hold" nodeType="clickEffect">
                                  <p:stCondLst>
                                    <p:cond delay="0"/>
                                  </p:stCondLst>
                                  <p:childTnLst>
                                    <p:set>
                                      <p:cBhvr>
                                        <p:cTn id="329" dur="1" fill="hold">
                                          <p:stCondLst>
                                            <p:cond delay="0"/>
                                          </p:stCondLst>
                                        </p:cTn>
                                        <p:tgtEl>
                                          <p:spTgt spid="192"/>
                                        </p:tgtEl>
                                        <p:attrNameLst>
                                          <p:attrName>style.visibility</p:attrName>
                                        </p:attrNameLst>
                                      </p:cBhvr>
                                      <p:to>
                                        <p:strVal val="hidden"/>
                                      </p:to>
                                    </p:set>
                                  </p:childTnLst>
                                </p:cTn>
                              </p:par>
                            </p:childTnLst>
                          </p:cTn>
                        </p:par>
                        <p:par>
                          <p:cTn id="330" fill="hold">
                            <p:stCondLst>
                              <p:cond delay="0"/>
                            </p:stCondLst>
                            <p:childTnLst>
                              <p:par>
                                <p:cTn id="331" presetID="1" presetClass="entr" presetSubtype="0" fill="hold" nodeType="afterEffect">
                                  <p:stCondLst>
                                    <p:cond delay="0"/>
                                  </p:stCondLst>
                                  <p:childTnLst>
                                    <p:set>
                                      <p:cBhvr>
                                        <p:cTn id="332" dur="1" fill="hold">
                                          <p:stCondLst>
                                            <p:cond delay="0"/>
                                          </p:stCondLst>
                                        </p:cTn>
                                        <p:tgtEl>
                                          <p:spTgt spid="193"/>
                                        </p:tgtEl>
                                        <p:attrNameLst>
                                          <p:attrName>style.visibility</p:attrName>
                                        </p:attrNameLst>
                                      </p:cBhvr>
                                      <p:to>
                                        <p:strVal val="visible"/>
                                      </p:to>
                                    </p:set>
                                  </p:childTnLst>
                                </p:cTn>
                              </p:par>
                              <p:par>
                                <p:cTn id="333" presetID="1" presetClass="exit" presetSubtype="0" fill="hold" nodeType="withEffect">
                                  <p:stCondLst>
                                    <p:cond delay="0"/>
                                  </p:stCondLst>
                                  <p:childTnLst>
                                    <p:set>
                                      <p:cBhvr>
                                        <p:cTn id="334" dur="1" fill="hold">
                                          <p:stCondLst>
                                            <p:cond delay="0"/>
                                          </p:stCondLst>
                                        </p:cTn>
                                        <p:tgtEl>
                                          <p:spTgt spid="163"/>
                                        </p:tgtEl>
                                        <p:attrNameLst>
                                          <p:attrName>style.visibility</p:attrName>
                                        </p:attrNameLst>
                                      </p:cBhvr>
                                      <p:to>
                                        <p:strVal val="hidden"/>
                                      </p:to>
                                    </p:set>
                                  </p:childTnLst>
                                </p:cTn>
                              </p:par>
                            </p:childTnLst>
                          </p:cTn>
                        </p:par>
                        <p:par>
                          <p:cTn id="335" fill="hold">
                            <p:stCondLst>
                              <p:cond delay="0"/>
                            </p:stCondLst>
                            <p:childTnLst>
                              <p:par>
                                <p:cTn id="336" presetID="1" presetClass="entr" presetSubtype="0" fill="hold" nodeType="afterEffect">
                                  <p:stCondLst>
                                    <p:cond delay="0"/>
                                  </p:stCondLst>
                                  <p:childTnLst>
                                    <p:set>
                                      <p:cBhvr>
                                        <p:cTn id="337" dur="1" fill="hold">
                                          <p:stCondLst>
                                            <p:cond delay="0"/>
                                          </p:stCondLst>
                                        </p:cTn>
                                        <p:tgtEl>
                                          <p:spTgt spid="194"/>
                                        </p:tgtEl>
                                        <p:attrNameLst>
                                          <p:attrName>style.visibility</p:attrName>
                                        </p:attrNameLst>
                                      </p:cBhvr>
                                      <p:to>
                                        <p:strVal val="visible"/>
                                      </p:to>
                                    </p:set>
                                  </p:childTnLst>
                                </p:cTn>
                              </p:par>
                            </p:childTnLst>
                          </p:cTn>
                        </p:par>
                      </p:childTnLst>
                    </p:cTn>
                  </p:par>
                  <p:par>
                    <p:cTn id="338" fill="hold">
                      <p:stCondLst>
                        <p:cond delay="indefinite"/>
                      </p:stCondLst>
                      <p:childTnLst>
                        <p:par>
                          <p:cTn id="339" fill="hold">
                            <p:stCondLst>
                              <p:cond delay="0"/>
                            </p:stCondLst>
                            <p:childTnLst>
                              <p:par>
                                <p:cTn id="340" presetID="1" presetClass="exit" presetSubtype="0" fill="hold" nodeType="clickEffect">
                                  <p:stCondLst>
                                    <p:cond delay="0"/>
                                  </p:stCondLst>
                                  <p:childTnLst>
                                    <p:set>
                                      <p:cBhvr>
                                        <p:cTn id="341" dur="1" fill="hold">
                                          <p:stCondLst>
                                            <p:cond delay="0"/>
                                          </p:stCondLst>
                                        </p:cTn>
                                        <p:tgtEl>
                                          <p:spTgt spid="194"/>
                                        </p:tgtEl>
                                        <p:attrNameLst>
                                          <p:attrName>style.visibility</p:attrName>
                                        </p:attrNameLst>
                                      </p:cBhvr>
                                      <p:to>
                                        <p:strVal val="hidden"/>
                                      </p:to>
                                    </p:set>
                                  </p:childTnLst>
                                </p:cTn>
                              </p:par>
                            </p:childTnLst>
                          </p:cTn>
                        </p:par>
                        <p:par>
                          <p:cTn id="342" fill="hold">
                            <p:stCondLst>
                              <p:cond delay="0"/>
                            </p:stCondLst>
                            <p:childTnLst>
                              <p:par>
                                <p:cTn id="343" presetID="1" presetClass="exit" presetSubtype="0" fill="hold" nodeType="afterEffect">
                                  <p:stCondLst>
                                    <p:cond delay="0"/>
                                  </p:stCondLst>
                                  <p:childTnLst>
                                    <p:set>
                                      <p:cBhvr>
                                        <p:cTn id="344" dur="1" fill="hold">
                                          <p:stCondLst>
                                            <p:cond delay="0"/>
                                          </p:stCondLst>
                                        </p:cTn>
                                        <p:tgtEl>
                                          <p:spTgt spid="165"/>
                                        </p:tgtEl>
                                        <p:attrNameLst>
                                          <p:attrName>style.visibility</p:attrName>
                                        </p:attrNameLst>
                                      </p:cBhvr>
                                      <p:to>
                                        <p:strVal val="hidden"/>
                                      </p:to>
                                    </p:set>
                                  </p:childTnLst>
                                </p:cTn>
                              </p:par>
                            </p:childTnLst>
                          </p:cTn>
                        </p:par>
                        <p:par>
                          <p:cTn id="345" fill="hold">
                            <p:stCondLst>
                              <p:cond delay="0"/>
                            </p:stCondLst>
                            <p:childTnLst>
                              <p:par>
                                <p:cTn id="346" presetID="1" presetClass="entr" presetSubtype="0" fill="hold" nodeType="afterEffect">
                                  <p:stCondLst>
                                    <p:cond delay="0"/>
                                  </p:stCondLst>
                                  <p:childTnLst>
                                    <p:set>
                                      <p:cBhvr>
                                        <p:cTn id="347" dur="1" fill="hold">
                                          <p:stCondLst>
                                            <p:cond delay="0"/>
                                          </p:stCondLst>
                                        </p:cTn>
                                        <p:tgtEl>
                                          <p:spTgt spid="195"/>
                                        </p:tgtEl>
                                        <p:attrNameLst>
                                          <p:attrName>style.visibility</p:attrName>
                                        </p:attrNameLst>
                                      </p:cBhvr>
                                      <p:to>
                                        <p:strVal val="visible"/>
                                      </p:to>
                                    </p:set>
                                  </p:childTnLst>
                                </p:cTn>
                              </p:par>
                              <p:par>
                                <p:cTn id="348" presetID="1" presetClass="entr" presetSubtype="0" fill="hold" nodeType="withEffect">
                                  <p:stCondLst>
                                    <p:cond delay="0"/>
                                  </p:stCondLst>
                                  <p:childTnLst>
                                    <p:set>
                                      <p:cBhvr>
                                        <p:cTn id="349" dur="1" fill="hold">
                                          <p:stCondLst>
                                            <p:cond delay="0"/>
                                          </p:stCondLst>
                                        </p:cTn>
                                        <p:tgtEl>
                                          <p:spTgt spid="216"/>
                                        </p:tgtEl>
                                        <p:attrNameLst>
                                          <p:attrName>style.visibility</p:attrName>
                                        </p:attrNameLst>
                                      </p:cBhvr>
                                      <p:to>
                                        <p:strVal val="visible"/>
                                      </p:to>
                                    </p:set>
                                  </p:childTnLst>
                                </p:cTn>
                              </p:par>
                              <p:par>
                                <p:cTn id="350" presetID="1" presetClass="entr" presetSubtype="0" fill="hold" nodeType="withEffect">
                                  <p:stCondLst>
                                    <p:cond delay="0"/>
                                  </p:stCondLst>
                                  <p:childTnLst>
                                    <p:set>
                                      <p:cBhvr>
                                        <p:cTn id="351" dur="1" fill="hold">
                                          <p:stCondLst>
                                            <p:cond delay="0"/>
                                          </p:stCondLst>
                                        </p:cTn>
                                        <p:tgtEl>
                                          <p:spTgt spid="217"/>
                                        </p:tgtEl>
                                        <p:attrNameLst>
                                          <p:attrName>style.visibility</p:attrName>
                                        </p:attrNameLst>
                                      </p:cBhvr>
                                      <p:to>
                                        <p:strVal val="visible"/>
                                      </p:to>
                                    </p:set>
                                  </p:childTnLst>
                                </p:cTn>
                              </p:par>
                              <p:par>
                                <p:cTn id="352" presetID="1" presetClass="entr" presetSubtype="0" fill="hold" nodeType="withEffect">
                                  <p:stCondLst>
                                    <p:cond delay="0"/>
                                  </p:stCondLst>
                                  <p:childTnLst>
                                    <p:set>
                                      <p:cBhvr>
                                        <p:cTn id="353" dur="1" fill="hold">
                                          <p:stCondLst>
                                            <p:cond delay="0"/>
                                          </p:stCondLst>
                                        </p:cTn>
                                        <p:tgtEl>
                                          <p:spTgt spid="218"/>
                                        </p:tgtEl>
                                        <p:attrNameLst>
                                          <p:attrName>style.visibility</p:attrName>
                                        </p:attrNameLst>
                                      </p:cBhvr>
                                      <p:to>
                                        <p:strVal val="visible"/>
                                      </p:to>
                                    </p:set>
                                  </p:childTnLst>
                                </p:cTn>
                              </p:par>
                              <p:par>
                                <p:cTn id="354" presetID="1" presetClass="entr" presetSubtype="0" fill="hold" nodeType="withEffect">
                                  <p:stCondLst>
                                    <p:cond delay="0"/>
                                  </p:stCondLst>
                                  <p:childTnLst>
                                    <p:set>
                                      <p:cBhvr>
                                        <p:cTn id="355" dur="1" fill="hold">
                                          <p:stCondLst>
                                            <p:cond delay="0"/>
                                          </p:stCondLst>
                                        </p:cTn>
                                        <p:tgtEl>
                                          <p:spTgt spid="219"/>
                                        </p:tgtEl>
                                        <p:attrNameLst>
                                          <p:attrName>style.visibility</p:attrName>
                                        </p:attrNameLst>
                                      </p:cBhvr>
                                      <p:to>
                                        <p:strVal val="visible"/>
                                      </p:to>
                                    </p:set>
                                  </p:childTnLst>
                                </p:cTn>
                              </p:par>
                              <p:par>
                                <p:cTn id="356" presetID="1" presetClass="entr" presetSubtype="0" fill="hold" nodeType="withEffect">
                                  <p:stCondLst>
                                    <p:cond delay="0"/>
                                  </p:stCondLst>
                                  <p:childTnLst>
                                    <p:set>
                                      <p:cBhvr>
                                        <p:cTn id="357" dur="1" fill="hold">
                                          <p:stCondLst>
                                            <p:cond delay="0"/>
                                          </p:stCondLst>
                                        </p:cTn>
                                        <p:tgtEl>
                                          <p:spTgt spid="220"/>
                                        </p:tgtEl>
                                        <p:attrNameLst>
                                          <p:attrName>style.visibility</p:attrName>
                                        </p:attrNameLst>
                                      </p:cBhvr>
                                      <p:to>
                                        <p:strVal val="visible"/>
                                      </p:to>
                                    </p:set>
                                  </p:childTnLst>
                                </p:cTn>
                              </p:par>
                              <p:par>
                                <p:cTn id="358" presetID="1" presetClass="entr" presetSubtype="0" fill="hold" nodeType="withEffect">
                                  <p:stCondLst>
                                    <p:cond delay="0"/>
                                  </p:stCondLst>
                                  <p:childTnLst>
                                    <p:set>
                                      <p:cBhvr>
                                        <p:cTn id="359" dur="1" fill="hold">
                                          <p:stCondLst>
                                            <p:cond delay="0"/>
                                          </p:stCondLst>
                                        </p:cTn>
                                        <p:tgtEl>
                                          <p:spTgt spid="221"/>
                                        </p:tgtEl>
                                        <p:attrNameLst>
                                          <p:attrName>style.visibility</p:attrName>
                                        </p:attrNameLst>
                                      </p:cBhvr>
                                      <p:to>
                                        <p:strVal val="visible"/>
                                      </p:to>
                                    </p:set>
                                  </p:childTnLst>
                                </p:cTn>
                              </p:par>
                              <p:par>
                                <p:cTn id="360" presetID="1" presetClass="entr" presetSubtype="0" fill="hold" nodeType="withEffect">
                                  <p:stCondLst>
                                    <p:cond delay="0"/>
                                  </p:stCondLst>
                                  <p:childTnLst>
                                    <p:set>
                                      <p:cBhvr>
                                        <p:cTn id="361" dur="1" fill="hold">
                                          <p:stCondLst>
                                            <p:cond delay="0"/>
                                          </p:stCondLst>
                                        </p:cTn>
                                        <p:tgtEl>
                                          <p:spTgt spid="222"/>
                                        </p:tgtEl>
                                        <p:attrNameLst>
                                          <p:attrName>style.visibility</p:attrName>
                                        </p:attrNameLst>
                                      </p:cBhvr>
                                      <p:to>
                                        <p:strVal val="visible"/>
                                      </p:to>
                                    </p:set>
                                  </p:childTnLst>
                                </p:cTn>
                              </p:par>
                              <p:par>
                                <p:cTn id="362" presetID="1" presetClass="entr" presetSubtype="0" fill="hold" nodeType="withEffect">
                                  <p:stCondLst>
                                    <p:cond delay="0"/>
                                  </p:stCondLst>
                                  <p:childTnLst>
                                    <p:set>
                                      <p:cBhvr>
                                        <p:cTn id="363" dur="1" fill="hold">
                                          <p:stCondLst>
                                            <p:cond delay="0"/>
                                          </p:stCondLst>
                                        </p:cTn>
                                        <p:tgtEl>
                                          <p:spTgt spid="223"/>
                                        </p:tgtEl>
                                        <p:attrNameLst>
                                          <p:attrName>style.visibility</p:attrName>
                                        </p:attrNameLst>
                                      </p:cBhvr>
                                      <p:to>
                                        <p:strVal val="visible"/>
                                      </p:to>
                                    </p:set>
                                  </p:childTnLst>
                                </p:cTn>
                              </p:par>
                              <p:par>
                                <p:cTn id="364" presetID="1" presetClass="entr" presetSubtype="0" fill="hold" nodeType="withEffect">
                                  <p:stCondLst>
                                    <p:cond delay="0"/>
                                  </p:stCondLst>
                                  <p:childTnLst>
                                    <p:set>
                                      <p:cBhvr>
                                        <p:cTn id="365" dur="1" fill="hold">
                                          <p:stCondLst>
                                            <p:cond delay="0"/>
                                          </p:stCondLst>
                                        </p:cTn>
                                        <p:tgtEl>
                                          <p:spTgt spid="224"/>
                                        </p:tgtEl>
                                        <p:attrNameLst>
                                          <p:attrName>style.visibility</p:attrName>
                                        </p:attrNameLst>
                                      </p:cBhvr>
                                      <p:to>
                                        <p:strVal val="visible"/>
                                      </p:to>
                                    </p:set>
                                  </p:childTnLst>
                                </p:cTn>
                              </p:par>
                            </p:childTnLst>
                          </p:cTn>
                        </p:par>
                        <p:par>
                          <p:cTn id="366" fill="hold">
                            <p:stCondLst>
                              <p:cond delay="0"/>
                            </p:stCondLst>
                            <p:childTnLst>
                              <p:par>
                                <p:cTn id="367" presetID="1" presetClass="entr" presetSubtype="0" fill="hold" nodeType="afterEffect">
                                  <p:stCondLst>
                                    <p:cond delay="0"/>
                                  </p:stCondLst>
                                  <p:childTnLst>
                                    <p:set>
                                      <p:cBhvr>
                                        <p:cTn id="368" dur="1" fill="hold">
                                          <p:stCondLst>
                                            <p:cond delay="0"/>
                                          </p:stCondLst>
                                        </p:cTn>
                                        <p:tgtEl>
                                          <p:spTgt spid="225"/>
                                        </p:tgtEl>
                                        <p:attrNameLst>
                                          <p:attrName>style.visibility</p:attrName>
                                        </p:attrNameLst>
                                      </p:cBhvr>
                                      <p:to>
                                        <p:strVal val="visible"/>
                                      </p:to>
                                    </p:set>
                                  </p:childTnLst>
                                </p:cTn>
                              </p:par>
                            </p:childTnLst>
                          </p:cTn>
                        </p:par>
                      </p:childTnLst>
                    </p:cTn>
                  </p:par>
                  <p:par>
                    <p:cTn id="369" fill="hold">
                      <p:stCondLst>
                        <p:cond delay="indefinite"/>
                      </p:stCondLst>
                      <p:childTnLst>
                        <p:par>
                          <p:cTn id="370" fill="hold">
                            <p:stCondLst>
                              <p:cond delay="0"/>
                            </p:stCondLst>
                            <p:childTnLst>
                              <p:par>
                                <p:cTn id="371" presetID="1" presetClass="exit" presetSubtype="0" fill="hold" nodeType="clickEffect">
                                  <p:stCondLst>
                                    <p:cond delay="0"/>
                                  </p:stCondLst>
                                  <p:childTnLst>
                                    <p:set>
                                      <p:cBhvr>
                                        <p:cTn id="372" dur="1" fill="hold">
                                          <p:stCondLst>
                                            <p:cond delay="0"/>
                                          </p:stCondLst>
                                        </p:cTn>
                                        <p:tgtEl>
                                          <p:spTgt spid="225"/>
                                        </p:tgtEl>
                                        <p:attrNameLst>
                                          <p:attrName>style.visibility</p:attrName>
                                        </p:attrNameLst>
                                      </p:cBhvr>
                                      <p:to>
                                        <p:strVal val="hidden"/>
                                      </p:to>
                                    </p:set>
                                  </p:childTnLst>
                                </p:cTn>
                              </p:par>
                            </p:childTnLst>
                          </p:cTn>
                        </p:par>
                        <p:par>
                          <p:cTn id="373" fill="hold">
                            <p:stCondLst>
                              <p:cond delay="0"/>
                            </p:stCondLst>
                            <p:childTnLst>
                              <p:par>
                                <p:cTn id="374" presetID="1" presetClass="entr" presetSubtype="0" fill="hold" nodeType="afterEffect">
                                  <p:stCondLst>
                                    <p:cond delay="0"/>
                                  </p:stCondLst>
                                  <p:childTnLst>
                                    <p:set>
                                      <p:cBhvr>
                                        <p:cTn id="375" dur="1" fill="hold">
                                          <p:stCondLst>
                                            <p:cond delay="0"/>
                                          </p:stCondLst>
                                        </p:cTn>
                                        <p:tgtEl>
                                          <p:spTgt spid="226"/>
                                        </p:tgtEl>
                                        <p:attrNameLst>
                                          <p:attrName>style.visibility</p:attrName>
                                        </p:attrNameLst>
                                      </p:cBhvr>
                                      <p:to>
                                        <p:strVal val="visible"/>
                                      </p:to>
                                    </p:set>
                                  </p:childTnLst>
                                </p:cTn>
                              </p:par>
                              <p:par>
                                <p:cTn id="376" presetID="1" presetClass="exit" presetSubtype="0" fill="hold" nodeType="withEffect">
                                  <p:stCondLst>
                                    <p:cond delay="0"/>
                                  </p:stCondLst>
                                  <p:childTnLst>
                                    <p:set>
                                      <p:cBhvr>
                                        <p:cTn id="377" dur="1" fill="hold">
                                          <p:stCondLst>
                                            <p:cond delay="0"/>
                                          </p:stCondLst>
                                        </p:cTn>
                                        <p:tgtEl>
                                          <p:spTgt spid="193"/>
                                        </p:tgtEl>
                                        <p:attrNameLst>
                                          <p:attrName>style.visibility</p:attrName>
                                        </p:attrNameLst>
                                      </p:cBhvr>
                                      <p:to>
                                        <p:strVal val="hidden"/>
                                      </p:to>
                                    </p:set>
                                  </p:childTnLst>
                                </p:cTn>
                              </p:par>
                            </p:childTnLst>
                          </p:cTn>
                        </p:par>
                        <p:par>
                          <p:cTn id="378" fill="hold">
                            <p:stCondLst>
                              <p:cond delay="0"/>
                            </p:stCondLst>
                            <p:childTnLst>
                              <p:par>
                                <p:cTn id="379" presetID="1" presetClass="entr" presetSubtype="0" fill="hold" nodeType="afterEffect">
                                  <p:stCondLst>
                                    <p:cond delay="0"/>
                                  </p:stCondLst>
                                  <p:childTnLst>
                                    <p:set>
                                      <p:cBhvr>
                                        <p:cTn id="380" dur="1" fill="hold">
                                          <p:stCondLst>
                                            <p:cond delay="0"/>
                                          </p:stCondLst>
                                        </p:cTn>
                                        <p:tgtEl>
                                          <p:spTgt spid="227"/>
                                        </p:tgtEl>
                                        <p:attrNameLst>
                                          <p:attrName>style.visibility</p:attrName>
                                        </p:attrNameLst>
                                      </p:cBhvr>
                                      <p:to>
                                        <p:strVal val="visible"/>
                                      </p:to>
                                    </p:set>
                                  </p:childTnLst>
                                </p:cTn>
                              </p:par>
                            </p:childTnLst>
                          </p:cTn>
                        </p:par>
                      </p:childTnLst>
                    </p:cTn>
                  </p:par>
                  <p:par>
                    <p:cTn id="381" fill="hold">
                      <p:stCondLst>
                        <p:cond delay="indefinite"/>
                      </p:stCondLst>
                      <p:childTnLst>
                        <p:par>
                          <p:cTn id="382" fill="hold">
                            <p:stCondLst>
                              <p:cond delay="0"/>
                            </p:stCondLst>
                            <p:childTnLst>
                              <p:par>
                                <p:cTn id="383" presetID="1" presetClass="exit" presetSubtype="0" fill="hold" nodeType="clickEffect">
                                  <p:stCondLst>
                                    <p:cond delay="0"/>
                                  </p:stCondLst>
                                  <p:childTnLst>
                                    <p:set>
                                      <p:cBhvr>
                                        <p:cTn id="384" dur="1" fill="hold">
                                          <p:stCondLst>
                                            <p:cond delay="0"/>
                                          </p:stCondLst>
                                        </p:cTn>
                                        <p:tgtEl>
                                          <p:spTgt spid="227"/>
                                        </p:tgtEl>
                                        <p:attrNameLst>
                                          <p:attrName>style.visibility</p:attrName>
                                        </p:attrNameLst>
                                      </p:cBhvr>
                                      <p:to>
                                        <p:strVal val="hidden"/>
                                      </p:to>
                                    </p:set>
                                  </p:childTnLst>
                                </p:cTn>
                              </p:par>
                            </p:childTnLst>
                          </p:cTn>
                        </p:par>
                        <p:par>
                          <p:cTn id="385" fill="hold">
                            <p:stCondLst>
                              <p:cond delay="0"/>
                            </p:stCondLst>
                            <p:childTnLst>
                              <p:par>
                                <p:cTn id="386" presetID="1" presetClass="exit" presetSubtype="0" fill="hold" nodeType="afterEffect">
                                  <p:stCondLst>
                                    <p:cond delay="0"/>
                                  </p:stCondLst>
                                  <p:childTnLst>
                                    <p:set>
                                      <p:cBhvr>
                                        <p:cTn id="387" dur="1" fill="hold">
                                          <p:stCondLst>
                                            <p:cond delay="0"/>
                                          </p:stCondLst>
                                        </p:cTn>
                                        <p:tgtEl>
                                          <p:spTgt spid="195"/>
                                        </p:tgtEl>
                                        <p:attrNameLst>
                                          <p:attrName>style.visibility</p:attrName>
                                        </p:attrNameLst>
                                      </p:cBhvr>
                                      <p:to>
                                        <p:strVal val="hidden"/>
                                      </p:to>
                                    </p:set>
                                  </p:childTnLst>
                                </p:cTn>
                              </p:par>
                            </p:childTnLst>
                          </p:cTn>
                        </p:par>
                        <p:par>
                          <p:cTn id="388" fill="hold">
                            <p:stCondLst>
                              <p:cond delay="0"/>
                            </p:stCondLst>
                            <p:childTnLst>
                              <p:par>
                                <p:cTn id="389" presetID="1" presetClass="entr" presetSubtype="0" fill="hold" nodeType="afterEffect">
                                  <p:stCondLst>
                                    <p:cond delay="0"/>
                                  </p:stCondLst>
                                  <p:childTnLst>
                                    <p:set>
                                      <p:cBhvr>
                                        <p:cTn id="390" dur="1" fill="hold">
                                          <p:stCondLst>
                                            <p:cond delay="0"/>
                                          </p:stCondLst>
                                        </p:cTn>
                                        <p:tgtEl>
                                          <p:spTgt spid="228"/>
                                        </p:tgtEl>
                                        <p:attrNameLst>
                                          <p:attrName>style.visibility</p:attrName>
                                        </p:attrNameLst>
                                      </p:cBhvr>
                                      <p:to>
                                        <p:strVal val="visible"/>
                                      </p:to>
                                    </p:set>
                                  </p:childTnLst>
                                </p:cTn>
                              </p:par>
                              <p:par>
                                <p:cTn id="391" presetID="1" presetClass="entr" presetSubtype="0" fill="hold" nodeType="withEffect">
                                  <p:stCondLst>
                                    <p:cond delay="0"/>
                                  </p:stCondLst>
                                  <p:childTnLst>
                                    <p:set>
                                      <p:cBhvr>
                                        <p:cTn id="392" dur="1" fill="hold">
                                          <p:stCondLst>
                                            <p:cond delay="0"/>
                                          </p:stCondLst>
                                        </p:cTn>
                                        <p:tgtEl>
                                          <p:spTgt spid="251"/>
                                        </p:tgtEl>
                                        <p:attrNameLst>
                                          <p:attrName>style.visibility</p:attrName>
                                        </p:attrNameLst>
                                      </p:cBhvr>
                                      <p:to>
                                        <p:strVal val="visible"/>
                                      </p:to>
                                    </p:set>
                                  </p:childTnLst>
                                </p:cTn>
                              </p:par>
                              <p:par>
                                <p:cTn id="393" presetID="1" presetClass="entr" presetSubtype="0" fill="hold" nodeType="withEffect">
                                  <p:stCondLst>
                                    <p:cond delay="0"/>
                                  </p:stCondLst>
                                  <p:childTnLst>
                                    <p:set>
                                      <p:cBhvr>
                                        <p:cTn id="394" dur="1" fill="hold">
                                          <p:stCondLst>
                                            <p:cond delay="0"/>
                                          </p:stCondLst>
                                        </p:cTn>
                                        <p:tgtEl>
                                          <p:spTgt spid="252"/>
                                        </p:tgtEl>
                                        <p:attrNameLst>
                                          <p:attrName>style.visibility</p:attrName>
                                        </p:attrNameLst>
                                      </p:cBhvr>
                                      <p:to>
                                        <p:strVal val="visible"/>
                                      </p:to>
                                    </p:set>
                                  </p:childTnLst>
                                </p:cTn>
                              </p:par>
                              <p:par>
                                <p:cTn id="395" presetID="1" presetClass="entr" presetSubtype="0" fill="hold" nodeType="withEffect">
                                  <p:stCondLst>
                                    <p:cond delay="0"/>
                                  </p:stCondLst>
                                  <p:childTnLst>
                                    <p:set>
                                      <p:cBhvr>
                                        <p:cTn id="396" dur="1" fill="hold">
                                          <p:stCondLst>
                                            <p:cond delay="0"/>
                                          </p:stCondLst>
                                        </p:cTn>
                                        <p:tgtEl>
                                          <p:spTgt spid="253"/>
                                        </p:tgtEl>
                                        <p:attrNameLst>
                                          <p:attrName>style.visibility</p:attrName>
                                        </p:attrNameLst>
                                      </p:cBhvr>
                                      <p:to>
                                        <p:strVal val="visible"/>
                                      </p:to>
                                    </p:set>
                                  </p:childTnLst>
                                </p:cTn>
                              </p:par>
                              <p:par>
                                <p:cTn id="397" presetID="1" presetClass="entr" presetSubtype="0" fill="hold" nodeType="withEffect">
                                  <p:stCondLst>
                                    <p:cond delay="0"/>
                                  </p:stCondLst>
                                  <p:childTnLst>
                                    <p:set>
                                      <p:cBhvr>
                                        <p:cTn id="398" dur="1" fill="hold">
                                          <p:stCondLst>
                                            <p:cond delay="0"/>
                                          </p:stCondLst>
                                        </p:cTn>
                                        <p:tgtEl>
                                          <p:spTgt spid="254"/>
                                        </p:tgtEl>
                                        <p:attrNameLst>
                                          <p:attrName>style.visibility</p:attrName>
                                        </p:attrNameLst>
                                      </p:cBhvr>
                                      <p:to>
                                        <p:strVal val="visible"/>
                                      </p:to>
                                    </p:set>
                                  </p:childTnLst>
                                </p:cTn>
                              </p:par>
                              <p:par>
                                <p:cTn id="399" presetID="1" presetClass="entr" presetSubtype="0" fill="hold" nodeType="withEffect">
                                  <p:stCondLst>
                                    <p:cond delay="0"/>
                                  </p:stCondLst>
                                  <p:childTnLst>
                                    <p:set>
                                      <p:cBhvr>
                                        <p:cTn id="400" dur="1" fill="hold">
                                          <p:stCondLst>
                                            <p:cond delay="0"/>
                                          </p:stCondLst>
                                        </p:cTn>
                                        <p:tgtEl>
                                          <p:spTgt spid="255"/>
                                        </p:tgtEl>
                                        <p:attrNameLst>
                                          <p:attrName>style.visibility</p:attrName>
                                        </p:attrNameLst>
                                      </p:cBhvr>
                                      <p:to>
                                        <p:strVal val="visible"/>
                                      </p:to>
                                    </p:set>
                                  </p:childTnLst>
                                </p:cTn>
                              </p:par>
                              <p:par>
                                <p:cTn id="401" presetID="1" presetClass="entr" presetSubtype="0" fill="hold" nodeType="withEffect">
                                  <p:stCondLst>
                                    <p:cond delay="0"/>
                                  </p:stCondLst>
                                  <p:childTnLst>
                                    <p:set>
                                      <p:cBhvr>
                                        <p:cTn id="402" dur="1" fill="hold">
                                          <p:stCondLst>
                                            <p:cond delay="0"/>
                                          </p:stCondLst>
                                        </p:cTn>
                                        <p:tgtEl>
                                          <p:spTgt spid="256"/>
                                        </p:tgtEl>
                                        <p:attrNameLst>
                                          <p:attrName>style.visibility</p:attrName>
                                        </p:attrNameLst>
                                      </p:cBhvr>
                                      <p:to>
                                        <p:strVal val="visible"/>
                                      </p:to>
                                    </p:set>
                                  </p:childTnLst>
                                </p:cTn>
                              </p:par>
                              <p:par>
                                <p:cTn id="403" presetID="1" presetClass="entr" presetSubtype="0" fill="hold" nodeType="withEffect">
                                  <p:stCondLst>
                                    <p:cond delay="0"/>
                                  </p:stCondLst>
                                  <p:childTnLst>
                                    <p:set>
                                      <p:cBhvr>
                                        <p:cTn id="404" dur="1" fill="hold">
                                          <p:stCondLst>
                                            <p:cond delay="0"/>
                                          </p:stCondLst>
                                        </p:cTn>
                                        <p:tgtEl>
                                          <p:spTgt spid="257"/>
                                        </p:tgtEl>
                                        <p:attrNameLst>
                                          <p:attrName>style.visibility</p:attrName>
                                        </p:attrNameLst>
                                      </p:cBhvr>
                                      <p:to>
                                        <p:strVal val="visible"/>
                                      </p:to>
                                    </p:set>
                                  </p:childTnLst>
                                </p:cTn>
                              </p:par>
                              <p:par>
                                <p:cTn id="405" presetID="1" presetClass="entr" presetSubtype="0" fill="hold" nodeType="withEffect">
                                  <p:stCondLst>
                                    <p:cond delay="0"/>
                                  </p:stCondLst>
                                  <p:childTnLst>
                                    <p:set>
                                      <p:cBhvr>
                                        <p:cTn id="406" dur="1" fill="hold">
                                          <p:stCondLst>
                                            <p:cond delay="0"/>
                                          </p:stCondLst>
                                        </p:cTn>
                                        <p:tgtEl>
                                          <p:spTgt spid="258"/>
                                        </p:tgtEl>
                                        <p:attrNameLst>
                                          <p:attrName>style.visibility</p:attrName>
                                        </p:attrNameLst>
                                      </p:cBhvr>
                                      <p:to>
                                        <p:strVal val="visible"/>
                                      </p:to>
                                    </p:set>
                                  </p:childTnLst>
                                </p:cTn>
                              </p:par>
                              <p:par>
                                <p:cTn id="407" presetID="1" presetClass="entr" presetSubtype="0" fill="hold" nodeType="withEffect">
                                  <p:stCondLst>
                                    <p:cond delay="0"/>
                                  </p:stCondLst>
                                  <p:childTnLst>
                                    <p:set>
                                      <p:cBhvr>
                                        <p:cTn id="408" dur="1" fill="hold">
                                          <p:stCondLst>
                                            <p:cond delay="0"/>
                                          </p:stCondLst>
                                        </p:cTn>
                                        <p:tgtEl>
                                          <p:spTgt spid="259"/>
                                        </p:tgtEl>
                                        <p:attrNameLst>
                                          <p:attrName>style.visibility</p:attrName>
                                        </p:attrNameLst>
                                      </p:cBhvr>
                                      <p:to>
                                        <p:strVal val="visible"/>
                                      </p:to>
                                    </p:set>
                                  </p:childTnLst>
                                </p:cTn>
                              </p:par>
                              <p:par>
                                <p:cTn id="409" presetID="1" presetClass="entr" presetSubtype="0" fill="hold" nodeType="withEffect">
                                  <p:stCondLst>
                                    <p:cond delay="0"/>
                                  </p:stCondLst>
                                  <p:childTnLst>
                                    <p:set>
                                      <p:cBhvr>
                                        <p:cTn id="410" dur="1" fill="hold">
                                          <p:stCondLst>
                                            <p:cond delay="0"/>
                                          </p:stCondLst>
                                        </p:cTn>
                                        <p:tgtEl>
                                          <p:spTgt spid="260"/>
                                        </p:tgtEl>
                                        <p:attrNameLst>
                                          <p:attrName>style.visibility</p:attrName>
                                        </p:attrNameLst>
                                      </p:cBhvr>
                                      <p:to>
                                        <p:strVal val="visible"/>
                                      </p:to>
                                    </p:set>
                                  </p:childTnLst>
                                </p:cTn>
                              </p:par>
                            </p:childTnLst>
                          </p:cTn>
                        </p:par>
                        <p:par>
                          <p:cTn id="411" fill="hold">
                            <p:stCondLst>
                              <p:cond delay="0"/>
                            </p:stCondLst>
                            <p:childTnLst>
                              <p:par>
                                <p:cTn id="412" presetID="1" presetClass="entr" presetSubtype="0" fill="hold" nodeType="afterEffect">
                                  <p:stCondLst>
                                    <p:cond delay="0"/>
                                  </p:stCondLst>
                                  <p:childTnLst>
                                    <p:set>
                                      <p:cBhvr>
                                        <p:cTn id="413" dur="1" fill="hold">
                                          <p:stCondLst>
                                            <p:cond delay="0"/>
                                          </p:stCondLst>
                                        </p:cTn>
                                        <p:tgtEl>
                                          <p:spTgt spid="261"/>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nodeType="clickEffect">
                                  <p:stCondLst>
                                    <p:cond delay="0"/>
                                  </p:stCondLst>
                                  <p:childTnLst>
                                    <p:set>
                                      <p:cBhvr>
                                        <p:cTn id="417" dur="1" fill="hold">
                                          <p:stCondLst>
                                            <p:cond delay="0"/>
                                          </p:stCondLst>
                                        </p:cTn>
                                        <p:tgtEl>
                                          <p:spTgt spid="261"/>
                                        </p:tgtEl>
                                        <p:attrNameLst>
                                          <p:attrName>style.visibility</p:attrName>
                                        </p:attrNameLst>
                                      </p:cBhvr>
                                      <p:to>
                                        <p:strVal val="hidden"/>
                                      </p:to>
                                    </p:set>
                                  </p:childTnLst>
                                </p:cTn>
                              </p:par>
                            </p:childTnLst>
                          </p:cTn>
                        </p:par>
                        <p:par>
                          <p:cTn id="418" fill="hold">
                            <p:stCondLst>
                              <p:cond delay="0"/>
                            </p:stCondLst>
                            <p:childTnLst>
                              <p:par>
                                <p:cTn id="419" presetID="1" presetClass="entr" presetSubtype="0" fill="hold" nodeType="afterEffect">
                                  <p:stCondLst>
                                    <p:cond delay="0"/>
                                  </p:stCondLst>
                                  <p:childTnLst>
                                    <p:set>
                                      <p:cBhvr>
                                        <p:cTn id="420" dur="1" fill="hold">
                                          <p:stCondLst>
                                            <p:cond delay="0"/>
                                          </p:stCondLst>
                                        </p:cTn>
                                        <p:tgtEl>
                                          <p:spTgt spid="262"/>
                                        </p:tgtEl>
                                        <p:attrNameLst>
                                          <p:attrName>style.visibility</p:attrName>
                                        </p:attrNameLst>
                                      </p:cBhvr>
                                      <p:to>
                                        <p:strVal val="visible"/>
                                      </p:to>
                                    </p:set>
                                  </p:childTnLst>
                                </p:cTn>
                              </p:par>
                              <p:par>
                                <p:cTn id="421" presetID="1" presetClass="exit" presetSubtype="0" fill="hold" nodeType="withEffect">
                                  <p:stCondLst>
                                    <p:cond delay="0"/>
                                  </p:stCondLst>
                                  <p:childTnLst>
                                    <p:set>
                                      <p:cBhvr>
                                        <p:cTn id="422" dur="1" fill="hold">
                                          <p:stCondLst>
                                            <p:cond delay="0"/>
                                          </p:stCondLst>
                                        </p:cTn>
                                        <p:tgtEl>
                                          <p:spTgt spid="226"/>
                                        </p:tgtEl>
                                        <p:attrNameLst>
                                          <p:attrName>style.visibility</p:attrName>
                                        </p:attrNameLst>
                                      </p:cBhvr>
                                      <p:to>
                                        <p:strVal val="hidden"/>
                                      </p:to>
                                    </p:set>
                                  </p:childTnLst>
                                </p:cTn>
                              </p:par>
                            </p:childTnLst>
                          </p:cTn>
                        </p:par>
                        <p:par>
                          <p:cTn id="423" fill="hold">
                            <p:stCondLst>
                              <p:cond delay="0"/>
                            </p:stCondLst>
                            <p:childTnLst>
                              <p:par>
                                <p:cTn id="424" presetID="1" presetClass="entr" presetSubtype="0" fill="hold" nodeType="afterEffect">
                                  <p:stCondLst>
                                    <p:cond delay="0"/>
                                  </p:stCondLst>
                                  <p:childTnLst>
                                    <p:set>
                                      <p:cBhvr>
                                        <p:cTn id="425" dur="1" fill="hold">
                                          <p:stCondLst>
                                            <p:cond delay="0"/>
                                          </p:stCondLst>
                                        </p:cTn>
                                        <p:tgtEl>
                                          <p:spTgt spid="263"/>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nodeType="clickEffect">
                                  <p:stCondLst>
                                    <p:cond delay="0"/>
                                  </p:stCondLst>
                                  <p:childTnLst>
                                    <p:set>
                                      <p:cBhvr>
                                        <p:cTn id="429" dur="1" fill="hold">
                                          <p:stCondLst>
                                            <p:cond delay="0"/>
                                          </p:stCondLst>
                                        </p:cTn>
                                        <p:tgtEl>
                                          <p:spTgt spid="263"/>
                                        </p:tgtEl>
                                        <p:attrNameLst>
                                          <p:attrName>style.visibility</p:attrName>
                                        </p:attrNameLst>
                                      </p:cBhvr>
                                      <p:to>
                                        <p:strVal val="hidden"/>
                                      </p:to>
                                    </p:set>
                                  </p:childTnLst>
                                </p:cTn>
                              </p:par>
                            </p:childTnLst>
                          </p:cTn>
                        </p:par>
                        <p:par>
                          <p:cTn id="430" fill="hold">
                            <p:stCondLst>
                              <p:cond delay="0"/>
                            </p:stCondLst>
                            <p:childTnLst>
                              <p:par>
                                <p:cTn id="431" presetID="1" presetClass="exit" presetSubtype="0" fill="hold" nodeType="afterEffect">
                                  <p:stCondLst>
                                    <p:cond delay="0"/>
                                  </p:stCondLst>
                                  <p:childTnLst>
                                    <p:set>
                                      <p:cBhvr>
                                        <p:cTn id="432" dur="1" fill="hold">
                                          <p:stCondLst>
                                            <p:cond delay="0"/>
                                          </p:stCondLst>
                                        </p:cTn>
                                        <p:tgtEl>
                                          <p:spTgt spid="30"/>
                                        </p:tgtEl>
                                        <p:attrNameLst>
                                          <p:attrName>style.visibility</p:attrName>
                                        </p:attrNameLst>
                                      </p:cBhvr>
                                      <p:to>
                                        <p:strVal val="hidden"/>
                                      </p:to>
                                    </p:set>
                                  </p:childTnLst>
                                </p:cTn>
                              </p:par>
                            </p:childTnLst>
                          </p:cTn>
                        </p:par>
                        <p:par>
                          <p:cTn id="433" fill="hold">
                            <p:stCondLst>
                              <p:cond delay="0"/>
                            </p:stCondLst>
                            <p:childTnLst>
                              <p:par>
                                <p:cTn id="434" presetID="1" presetClass="exit" presetSubtype="0" fill="hold" nodeType="afterEffect">
                                  <p:stCondLst>
                                    <p:cond delay="0"/>
                                  </p:stCondLst>
                                  <p:childTnLst>
                                    <p:set>
                                      <p:cBhvr>
                                        <p:cTn id="435" dur="1" fill="hold">
                                          <p:stCondLst>
                                            <p:cond delay="0"/>
                                          </p:stCondLst>
                                        </p:cTn>
                                        <p:tgtEl>
                                          <p:spTgt spid="262"/>
                                        </p:tgtEl>
                                        <p:attrNameLst>
                                          <p:attrName>style.visibility</p:attrName>
                                        </p:attrNameLst>
                                      </p:cBhvr>
                                      <p:to>
                                        <p:strVal val="hidden"/>
                                      </p:to>
                                    </p:set>
                                  </p:childTnLst>
                                </p:cTn>
                              </p:par>
                            </p:childTnLst>
                          </p:cTn>
                        </p:par>
                        <p:par>
                          <p:cTn id="436" fill="hold">
                            <p:stCondLst>
                              <p:cond delay="0"/>
                            </p:stCondLst>
                            <p:childTnLst>
                              <p:par>
                                <p:cTn id="437" presetID="53" presetClass="exit" presetSubtype="0" fill="hold" nodeType="afterEffect">
                                  <p:stCondLst>
                                    <p:cond delay="0"/>
                                  </p:stCondLst>
                                  <p:childTnLst>
                                    <p:anim calcmode="lin" valueType="num">
                                      <p:cBhvr>
                                        <p:cTn id="438" dur="500" fill="hold">
                                          <p:stCondLst>
                                            <p:cond delay="0"/>
                                          </p:stCondLst>
                                        </p:cTn>
                                        <p:tgtEl>
                                          <p:spTgt spid="14"/>
                                        </p:tgtEl>
                                        <p:attrNameLst>
                                          <p:attrName>ppt_w</p:attrName>
                                        </p:attrNameLst>
                                      </p:cBhvr>
                                      <p:tavLst>
                                        <p:tav tm="0">
                                          <p:val>
                                            <p:strVal val="ppt_w"/>
                                          </p:val>
                                        </p:tav>
                                        <p:tav tm="100000">
                                          <p:val>
                                            <p:fltVal val="0"/>
                                          </p:val>
                                        </p:tav>
                                      </p:tavLst>
                                    </p:anim>
                                    <p:anim calcmode="lin" valueType="num">
                                      <p:cBhvr>
                                        <p:cTn id="439" dur="500" fill="hold"/>
                                        <p:tgtEl>
                                          <p:spTgt spid="14"/>
                                        </p:tgtEl>
                                        <p:attrNameLst>
                                          <p:attrName>ppt_h</p:attrName>
                                        </p:attrNameLst>
                                      </p:cBhvr>
                                      <p:tavLst>
                                        <p:tav tm="0">
                                          <p:val>
                                            <p:strVal val="ppt_h"/>
                                          </p:val>
                                        </p:tav>
                                        <p:tav tm="100000">
                                          <p:val>
                                            <p:fltVal val="0"/>
                                          </p:val>
                                        </p:tav>
                                      </p:tavLst>
                                    </p:anim>
                                    <p:animEffect transition="out" filter="fade">
                                      <p:cBhvr>
                                        <p:cTn id="440" dur="500"/>
                                        <p:tgtEl>
                                          <p:spTgt spid="14"/>
                                        </p:tgtEl>
                                      </p:cBhvr>
                                    </p:animEffect>
                                    <p:set>
                                      <p:cBhvr>
                                        <p:cTn id="441" dur="1" fill="hold">
                                          <p:stCondLst>
                                            <p:cond delay="499"/>
                                          </p:stCondLst>
                                        </p:cTn>
                                        <p:tgtEl>
                                          <p:spTgt spid="14"/>
                                        </p:tgtEl>
                                        <p:attrNameLst>
                                          <p:attrName>style.visibility</p:attrName>
                                        </p:attrNameLst>
                                      </p:cBhvr>
                                      <p:to>
                                        <p:strVal val="hidden"/>
                                      </p:to>
                                    </p:set>
                                  </p:childTnLst>
                                </p:cTn>
                              </p:par>
                            </p:childTnLst>
                          </p:cTn>
                        </p:par>
                        <p:par>
                          <p:cTn id="442" fill="hold">
                            <p:stCondLst>
                              <p:cond delay="500"/>
                            </p:stCondLst>
                            <p:childTnLst>
                              <p:par>
                                <p:cTn id="443" presetID="1" presetClass="exit" presetSubtype="0" fill="hold" nodeType="afterEffect">
                                  <p:stCondLst>
                                    <p:cond delay="0"/>
                                  </p:stCondLst>
                                  <p:childTnLst>
                                    <p:set>
                                      <p:cBhvr>
                                        <p:cTn id="444" dur="1" fill="hold">
                                          <p:stCondLst>
                                            <p:cond delay="0"/>
                                          </p:stCondLst>
                                        </p:cTn>
                                        <p:tgtEl>
                                          <p:spTgt spid="33"/>
                                        </p:tgtEl>
                                        <p:attrNameLst>
                                          <p:attrName>style.visibility</p:attrName>
                                        </p:attrNameLst>
                                      </p:cBhvr>
                                      <p:to>
                                        <p:strVal val="hidden"/>
                                      </p:to>
                                    </p:set>
                                  </p:childTnLst>
                                </p:cTn>
                              </p:par>
                            </p:childTnLst>
                          </p:cTn>
                        </p:par>
                        <p:par>
                          <p:cTn id="445" fill="hold">
                            <p:stCondLst>
                              <p:cond delay="500"/>
                            </p:stCondLst>
                            <p:childTnLst>
                              <p:par>
                                <p:cTn id="446" presetID="1" presetClass="entr" presetSubtype="0" fill="hold" nodeType="afterEffect">
                                  <p:stCondLst>
                                    <p:cond delay="0"/>
                                  </p:stCondLst>
                                  <p:childTnLst>
                                    <p:set>
                                      <p:cBhvr>
                                        <p:cTn id="447" dur="1" fill="hold">
                                          <p:stCondLst>
                                            <p:cond delay="0"/>
                                          </p:stCondLst>
                                        </p:cTn>
                                        <p:tgtEl>
                                          <p:spTgt spid="264"/>
                                        </p:tgtEl>
                                        <p:attrNameLst>
                                          <p:attrName>style.visibility</p:attrName>
                                        </p:attrNameLst>
                                      </p:cBhvr>
                                      <p:to>
                                        <p:strVal val="visible"/>
                                      </p:to>
                                    </p:set>
                                  </p:childTnLst>
                                </p:cTn>
                              </p:par>
                            </p:childTnLst>
                          </p:cTn>
                        </p:par>
                        <p:par>
                          <p:cTn id="448" fill="hold">
                            <p:stCondLst>
                              <p:cond delay="500"/>
                            </p:stCondLst>
                            <p:childTnLst>
                              <p:par>
                                <p:cTn id="449" presetID="1" presetClass="entr" presetSubtype="0" fill="hold" nodeType="afterEffect">
                                  <p:stCondLst>
                                    <p:cond delay="0"/>
                                  </p:stCondLst>
                                  <p:childTnLst>
                                    <p:set>
                                      <p:cBhvr>
                                        <p:cTn id="450" dur="1" fill="hold">
                                          <p:stCondLst>
                                            <p:cond delay="0"/>
                                          </p:stCondLst>
                                        </p:cTn>
                                        <p:tgtEl>
                                          <p:spTgt spid="265"/>
                                        </p:tgtEl>
                                        <p:attrNameLst>
                                          <p:attrName>style.visibility</p:attrName>
                                        </p:attrNameLst>
                                      </p:cBhvr>
                                      <p:to>
                                        <p:strVal val="visible"/>
                                      </p:to>
                                    </p:set>
                                  </p:childTnLst>
                                </p:cTn>
                              </p:par>
                            </p:childTnLst>
                          </p:cTn>
                        </p:par>
                      </p:childTnLst>
                    </p:cTn>
                  </p:par>
                  <p:par>
                    <p:cTn id="451" fill="hold">
                      <p:stCondLst>
                        <p:cond delay="indefinite"/>
                      </p:stCondLst>
                      <p:childTnLst>
                        <p:par>
                          <p:cTn id="452" fill="hold">
                            <p:stCondLst>
                              <p:cond delay="0"/>
                            </p:stCondLst>
                            <p:childTnLst>
                              <p:par>
                                <p:cTn id="453" presetID="1" presetClass="exit" presetSubtype="0" fill="hold" nodeType="clickEffect">
                                  <p:stCondLst>
                                    <p:cond delay="0"/>
                                  </p:stCondLst>
                                  <p:childTnLst>
                                    <p:set>
                                      <p:cBhvr>
                                        <p:cTn id="454" dur="1" fill="hold">
                                          <p:stCondLst>
                                            <p:cond delay="0"/>
                                          </p:stCondLst>
                                        </p:cTn>
                                        <p:tgtEl>
                                          <p:spTgt spid="265"/>
                                        </p:tgtEl>
                                        <p:attrNameLst>
                                          <p:attrName>style.visibility</p:attrName>
                                        </p:attrNameLst>
                                      </p:cBhvr>
                                      <p:to>
                                        <p:strVal val="hidden"/>
                                      </p:to>
                                    </p:set>
                                  </p:childTnLst>
                                </p:cTn>
                              </p:par>
                            </p:childTnLst>
                          </p:cTn>
                        </p:par>
                        <p:par>
                          <p:cTn id="455" fill="hold">
                            <p:stCondLst>
                              <p:cond delay="0"/>
                            </p:stCondLst>
                            <p:childTnLst>
                              <p:par>
                                <p:cTn id="456" presetID="1" presetClass="entr" presetSubtype="0" fill="hold" nodeType="afterEffect">
                                  <p:stCondLst>
                                    <p:cond delay="0"/>
                                  </p:stCondLst>
                                  <p:childTnLst>
                                    <p:set>
                                      <p:cBhvr>
                                        <p:cTn id="457" dur="1" fill="hold">
                                          <p:stCondLst>
                                            <p:cond delay="0"/>
                                          </p:stCondLst>
                                        </p:cTn>
                                        <p:tgtEl>
                                          <p:spTgt spid="266"/>
                                        </p:tgtEl>
                                        <p:attrNameLst>
                                          <p:attrName>style.visibility</p:attrName>
                                        </p:attrNameLst>
                                      </p:cBhvr>
                                      <p:to>
                                        <p:strVal val="visible"/>
                                      </p:to>
                                    </p:set>
                                  </p:childTnLst>
                                </p:cTn>
                              </p:par>
                            </p:childTnLst>
                          </p:cTn>
                        </p:par>
                        <p:par>
                          <p:cTn id="458" fill="hold">
                            <p:stCondLst>
                              <p:cond delay="0"/>
                            </p:stCondLst>
                            <p:childTnLst>
                              <p:par>
                                <p:cTn id="459" presetID="1" presetClass="entr" presetSubtype="0" fill="hold" nodeType="afterEffect">
                                  <p:stCondLst>
                                    <p:cond delay="0"/>
                                  </p:stCondLst>
                                  <p:childTnLst>
                                    <p:set>
                                      <p:cBhvr>
                                        <p:cTn id="460" dur="1" fill="hold">
                                          <p:stCondLst>
                                            <p:cond delay="0"/>
                                          </p:stCondLst>
                                        </p:cTn>
                                        <p:tgtEl>
                                          <p:spTgt spid="267"/>
                                        </p:tgtEl>
                                        <p:attrNameLst>
                                          <p:attrName>style.visibility</p:attrName>
                                        </p:attrNameLst>
                                      </p:cBhvr>
                                      <p:to>
                                        <p:strVal val="visible"/>
                                      </p:to>
                                    </p:set>
                                  </p:childTnLst>
                                </p:cTn>
                              </p:par>
                            </p:childTnLst>
                          </p:cTn>
                        </p:par>
                      </p:childTnLst>
                    </p:cTn>
                  </p:par>
                  <p:par>
                    <p:cTn id="461" fill="hold">
                      <p:stCondLst>
                        <p:cond delay="indefinite"/>
                      </p:stCondLst>
                      <p:childTnLst>
                        <p:par>
                          <p:cTn id="462" fill="hold">
                            <p:stCondLst>
                              <p:cond delay="0"/>
                            </p:stCondLst>
                            <p:childTnLst>
                              <p:par>
                                <p:cTn id="463" presetID="1" presetClass="exit" presetSubtype="0" fill="hold" nodeType="clickEffect">
                                  <p:stCondLst>
                                    <p:cond delay="0"/>
                                  </p:stCondLst>
                                  <p:childTnLst>
                                    <p:set>
                                      <p:cBhvr>
                                        <p:cTn id="464" dur="1" fill="hold">
                                          <p:stCondLst>
                                            <p:cond delay="0"/>
                                          </p:stCondLst>
                                        </p:cTn>
                                        <p:tgtEl>
                                          <p:spTgt spid="267"/>
                                        </p:tgtEl>
                                        <p:attrNameLst>
                                          <p:attrName>style.visibility</p:attrName>
                                        </p:attrNameLst>
                                      </p:cBhvr>
                                      <p:to>
                                        <p:strVal val="hidden"/>
                                      </p:to>
                                    </p:set>
                                  </p:childTnLst>
                                </p:cTn>
                              </p:par>
                            </p:childTnLst>
                          </p:cTn>
                        </p:par>
                        <p:par>
                          <p:cTn id="465" fill="hold">
                            <p:stCondLst>
                              <p:cond delay="0"/>
                            </p:stCondLst>
                            <p:childTnLst>
                              <p:par>
                                <p:cTn id="466" presetID="2" presetClass="entr" presetSubtype="6" fill="hold" nodeType="afterEffect">
                                  <p:stCondLst>
                                    <p:cond delay="0"/>
                                  </p:stCondLst>
                                  <p:childTnLst>
                                    <p:set>
                                      <p:cBhvr>
                                        <p:cTn id="467" dur="1" fill="hold">
                                          <p:stCondLst>
                                            <p:cond delay="0"/>
                                          </p:stCondLst>
                                        </p:cTn>
                                        <p:tgtEl>
                                          <p:spTgt spid="268"/>
                                        </p:tgtEl>
                                        <p:attrNameLst>
                                          <p:attrName>style.visibility</p:attrName>
                                        </p:attrNameLst>
                                      </p:cBhvr>
                                      <p:to>
                                        <p:strVal val="visible"/>
                                      </p:to>
                                    </p:set>
                                    <p:anim calcmode="lin" valueType="num">
                                      <p:cBhvr additive="base">
                                        <p:cTn id="468" dur="500" fill="hold"/>
                                        <p:tgtEl>
                                          <p:spTgt spid="268"/>
                                        </p:tgtEl>
                                        <p:attrNameLst>
                                          <p:attrName>ppt_x</p:attrName>
                                        </p:attrNameLst>
                                      </p:cBhvr>
                                      <p:tavLst>
                                        <p:tav tm="0">
                                          <p:val>
                                            <p:strVal val="1+#ppt_w/2"/>
                                          </p:val>
                                        </p:tav>
                                        <p:tav tm="100000">
                                          <p:val>
                                            <p:strVal val="#ppt_x"/>
                                          </p:val>
                                        </p:tav>
                                      </p:tavLst>
                                    </p:anim>
                                    <p:anim calcmode="lin" valueType="num">
                                      <p:cBhvr additive="base">
                                        <p:cTn id="469" dur="500" fill="hold"/>
                                        <p:tgtEl>
                                          <p:spTgt spid="268"/>
                                        </p:tgtEl>
                                        <p:attrNameLst>
                                          <p:attrName>ppt_y</p:attrName>
                                        </p:attrNameLst>
                                      </p:cBhvr>
                                      <p:tavLst>
                                        <p:tav tm="0">
                                          <p:val>
                                            <p:strVal val="1+#ppt_h/2"/>
                                          </p:val>
                                        </p:tav>
                                        <p:tav tm="100000">
                                          <p:val>
                                            <p:strVal val="#ppt_y"/>
                                          </p:val>
                                        </p:tav>
                                      </p:tavLst>
                                    </p:anim>
                                  </p:childTnLst>
                                </p:cTn>
                              </p:par>
                            </p:childTnLst>
                          </p:cTn>
                        </p:par>
                        <p:par>
                          <p:cTn id="470" fill="hold">
                            <p:stCondLst>
                              <p:cond delay="500"/>
                            </p:stCondLst>
                            <p:childTnLst>
                              <p:par>
                                <p:cTn id="471" presetID="1" presetClass="entr" presetSubtype="0" fill="hold" nodeType="afterEffect">
                                  <p:stCondLst>
                                    <p:cond delay="0"/>
                                  </p:stCondLst>
                                  <p:childTnLst>
                                    <p:set>
                                      <p:cBhvr>
                                        <p:cTn id="472" dur="1" fill="hold">
                                          <p:stCondLst>
                                            <p:cond delay="0"/>
                                          </p:stCondLst>
                                        </p:cTn>
                                        <p:tgtEl>
                                          <p:spTgt spid="288"/>
                                        </p:tgtEl>
                                        <p:attrNameLst>
                                          <p:attrName>style.visibility</p:attrName>
                                        </p:attrNameLst>
                                      </p:cBhvr>
                                      <p:to>
                                        <p:strVal val="visible"/>
                                      </p:to>
                                    </p:set>
                                  </p:childTnLst>
                                </p:cTn>
                              </p:par>
                            </p:childTnLst>
                          </p:cTn>
                        </p:par>
                        <p:par>
                          <p:cTn id="473" fill="hold">
                            <p:stCondLst>
                              <p:cond delay="500"/>
                            </p:stCondLst>
                            <p:childTnLst>
                              <p:par>
                                <p:cTn id="474" presetID="1" presetClass="exit" presetSubtype="0" fill="hold" nodeType="afterEffect">
                                  <p:stCondLst>
                                    <p:cond delay="0"/>
                                  </p:stCondLst>
                                  <p:childTnLst>
                                    <p:set>
                                      <p:cBhvr>
                                        <p:cTn id="475" dur="1" fill="hold">
                                          <p:stCondLst>
                                            <p:cond delay="0"/>
                                          </p:stCondLst>
                                        </p:cTn>
                                        <p:tgtEl>
                                          <p:spTgt spid="264"/>
                                        </p:tgtEl>
                                        <p:attrNameLst>
                                          <p:attrName>style.visibility</p:attrName>
                                        </p:attrNameLst>
                                      </p:cBhvr>
                                      <p:to>
                                        <p:strVal val="hidden"/>
                                      </p:to>
                                    </p:set>
                                  </p:childTnLst>
                                </p:cTn>
                              </p:par>
                            </p:childTnLst>
                          </p:cTn>
                        </p:par>
                        <p:par>
                          <p:cTn id="476" fill="hold">
                            <p:stCondLst>
                              <p:cond delay="500"/>
                            </p:stCondLst>
                            <p:childTnLst>
                              <p:par>
                                <p:cTn id="477" presetID="1" presetClass="entr" presetSubtype="0" fill="hold" nodeType="afterEffect">
                                  <p:stCondLst>
                                    <p:cond delay="0"/>
                                  </p:stCondLst>
                                  <p:childTnLst>
                                    <p:set>
                                      <p:cBhvr>
                                        <p:cTn id="478" dur="1" fill="hold">
                                          <p:stCondLst>
                                            <p:cond delay="0"/>
                                          </p:stCondLst>
                                        </p:cTn>
                                        <p:tgtEl>
                                          <p:spTgt spid="289"/>
                                        </p:tgtEl>
                                        <p:attrNameLst>
                                          <p:attrName>style.visibility</p:attrName>
                                        </p:attrNameLst>
                                      </p:cBhvr>
                                      <p:to>
                                        <p:strVal val="visible"/>
                                      </p:to>
                                    </p:set>
                                  </p:childTnLst>
                                </p:cTn>
                              </p:par>
                            </p:childTnLst>
                          </p:cTn>
                        </p:par>
                        <p:par>
                          <p:cTn id="479" fill="hold">
                            <p:stCondLst>
                              <p:cond delay="500"/>
                            </p:stCondLst>
                            <p:childTnLst>
                              <p:par>
                                <p:cTn id="480" presetID="1" presetClass="entr" presetSubtype="0" fill="hold" nodeType="afterEffect">
                                  <p:stCondLst>
                                    <p:cond delay="0"/>
                                  </p:stCondLst>
                                  <p:childTnLst>
                                    <p:set>
                                      <p:cBhvr>
                                        <p:cTn id="481" dur="1" fill="hold">
                                          <p:stCondLst>
                                            <p:cond delay="0"/>
                                          </p:stCondLst>
                                        </p:cTn>
                                        <p:tgtEl>
                                          <p:spTgt spid="290"/>
                                        </p:tgtEl>
                                        <p:attrNameLst>
                                          <p:attrName>style.visibility</p:attrName>
                                        </p:attrNameLst>
                                      </p:cBhvr>
                                      <p:to>
                                        <p:strVal val="visible"/>
                                      </p:to>
                                    </p:set>
                                  </p:childTnLst>
                                </p:cTn>
                              </p:par>
                            </p:childTnLst>
                          </p:cTn>
                        </p:par>
                      </p:childTnLst>
                    </p:cTn>
                  </p:par>
                  <p:par>
                    <p:cTn id="482" fill="hold">
                      <p:stCondLst>
                        <p:cond delay="indefinite"/>
                      </p:stCondLst>
                      <p:childTnLst>
                        <p:par>
                          <p:cTn id="483" fill="hold">
                            <p:stCondLst>
                              <p:cond delay="0"/>
                            </p:stCondLst>
                            <p:childTnLst>
                              <p:par>
                                <p:cTn id="484" presetID="1" presetClass="exit" presetSubtype="0" fill="hold" nodeType="clickEffect">
                                  <p:stCondLst>
                                    <p:cond delay="0"/>
                                  </p:stCondLst>
                                  <p:childTnLst>
                                    <p:set>
                                      <p:cBhvr>
                                        <p:cTn id="485" dur="1" fill="hold">
                                          <p:stCondLst>
                                            <p:cond delay="0"/>
                                          </p:stCondLst>
                                        </p:cTn>
                                        <p:tgtEl>
                                          <p:spTgt spid="290"/>
                                        </p:tgtEl>
                                        <p:attrNameLst>
                                          <p:attrName>style.visibility</p:attrName>
                                        </p:attrNameLst>
                                      </p:cBhvr>
                                      <p:to>
                                        <p:strVal val="hidden"/>
                                      </p:to>
                                    </p:set>
                                  </p:childTnLst>
                                </p:cTn>
                              </p:par>
                            </p:childTnLst>
                          </p:cTn>
                        </p:par>
                        <p:par>
                          <p:cTn id="486" fill="hold">
                            <p:stCondLst>
                              <p:cond delay="0"/>
                            </p:stCondLst>
                            <p:childTnLst>
                              <p:par>
                                <p:cTn id="487" presetID="1" presetClass="entr" presetSubtype="0" fill="hold" nodeType="afterEffect">
                                  <p:stCondLst>
                                    <p:cond delay="0"/>
                                  </p:stCondLst>
                                  <p:childTnLst>
                                    <p:set>
                                      <p:cBhvr>
                                        <p:cTn id="488" dur="1" fill="hold">
                                          <p:stCondLst>
                                            <p:cond delay="0"/>
                                          </p:stCondLst>
                                        </p:cTn>
                                        <p:tgtEl>
                                          <p:spTgt spid="291"/>
                                        </p:tgtEl>
                                        <p:attrNameLst>
                                          <p:attrName>style.visibility</p:attrName>
                                        </p:attrNameLst>
                                      </p:cBhvr>
                                      <p:to>
                                        <p:strVal val="visible"/>
                                      </p:to>
                                    </p:set>
                                  </p:childTnLst>
                                </p:cTn>
                              </p:par>
                            </p:childTnLst>
                          </p:cTn>
                        </p:par>
                      </p:childTnLst>
                    </p:cTn>
                  </p:par>
                  <p:par>
                    <p:cTn id="489" fill="hold">
                      <p:stCondLst>
                        <p:cond delay="indefinite"/>
                      </p:stCondLst>
                      <p:childTnLst>
                        <p:par>
                          <p:cTn id="490" fill="hold">
                            <p:stCondLst>
                              <p:cond delay="0"/>
                            </p:stCondLst>
                            <p:childTnLst>
                              <p:par>
                                <p:cTn id="491" presetID="1" presetClass="exit" presetSubtype="0" fill="hold" nodeType="clickEffect">
                                  <p:stCondLst>
                                    <p:cond delay="0"/>
                                  </p:stCondLst>
                                  <p:childTnLst>
                                    <p:set>
                                      <p:cBhvr>
                                        <p:cTn id="492" dur="1" fill="hold">
                                          <p:stCondLst>
                                            <p:cond delay="0"/>
                                          </p:stCondLst>
                                        </p:cTn>
                                        <p:tgtEl>
                                          <p:spTgt spid="291"/>
                                        </p:tgtEl>
                                        <p:attrNameLst>
                                          <p:attrName>style.visibility</p:attrName>
                                        </p:attrNameLst>
                                      </p:cBhvr>
                                      <p:to>
                                        <p:strVal val="hidden"/>
                                      </p:to>
                                    </p:set>
                                  </p:childTnLst>
                                </p:cTn>
                              </p:par>
                            </p:childTnLst>
                          </p:cTn>
                        </p:par>
                        <p:par>
                          <p:cTn id="493" fill="hold">
                            <p:stCondLst>
                              <p:cond delay="0"/>
                            </p:stCondLst>
                            <p:childTnLst>
                              <p:par>
                                <p:cTn id="494" presetID="1" presetClass="entr" presetSubtype="0" fill="hold" nodeType="afterEffect">
                                  <p:stCondLst>
                                    <p:cond delay="0"/>
                                  </p:stCondLst>
                                  <p:childTnLst>
                                    <p:set>
                                      <p:cBhvr>
                                        <p:cTn id="495" dur="1" fill="hold">
                                          <p:stCondLst>
                                            <p:cond delay="0"/>
                                          </p:stCondLst>
                                        </p:cTn>
                                        <p:tgtEl>
                                          <p:spTgt spid="292"/>
                                        </p:tgtEl>
                                        <p:attrNameLst>
                                          <p:attrName>style.visibility</p:attrName>
                                        </p:attrNameLst>
                                      </p:cBhvr>
                                      <p:to>
                                        <p:strVal val="visible"/>
                                      </p:to>
                                    </p:set>
                                  </p:childTnLst>
                                </p:cTn>
                              </p:par>
                            </p:childTnLst>
                          </p:cTn>
                        </p:par>
                        <p:par>
                          <p:cTn id="496" fill="hold">
                            <p:stCondLst>
                              <p:cond delay="0"/>
                            </p:stCondLst>
                            <p:childTnLst>
                              <p:par>
                                <p:cTn id="497" presetID="1" presetClass="entr" presetSubtype="0" fill="hold" nodeType="afterEffect">
                                  <p:stCondLst>
                                    <p:cond delay="0"/>
                                  </p:stCondLst>
                                  <p:childTnLst>
                                    <p:set>
                                      <p:cBhvr>
                                        <p:cTn id="498" dur="1" fill="hold">
                                          <p:stCondLst>
                                            <p:cond delay="0"/>
                                          </p:stCondLst>
                                        </p:cTn>
                                        <p:tgtEl>
                                          <p:spTgt spid="293"/>
                                        </p:tgtEl>
                                        <p:attrNameLst>
                                          <p:attrName>style.visibility</p:attrName>
                                        </p:attrNameLst>
                                      </p:cBhvr>
                                      <p:to>
                                        <p:strVal val="visible"/>
                                      </p:to>
                                    </p:set>
                                  </p:childTnLst>
                                </p:cTn>
                              </p:par>
                            </p:childTnLst>
                          </p:cTn>
                        </p:par>
                      </p:childTnLst>
                    </p:cTn>
                  </p:par>
                  <p:par>
                    <p:cTn id="499" fill="hold">
                      <p:stCondLst>
                        <p:cond delay="indefinite"/>
                      </p:stCondLst>
                      <p:childTnLst>
                        <p:par>
                          <p:cTn id="500" fill="hold">
                            <p:stCondLst>
                              <p:cond delay="0"/>
                            </p:stCondLst>
                            <p:childTnLst>
                              <p:par>
                                <p:cTn id="501" presetID="1" presetClass="exit" presetSubtype="0" fill="hold" nodeType="clickEffect">
                                  <p:stCondLst>
                                    <p:cond delay="0"/>
                                  </p:stCondLst>
                                  <p:childTnLst>
                                    <p:set>
                                      <p:cBhvr>
                                        <p:cTn id="502" dur="1" fill="hold">
                                          <p:stCondLst>
                                            <p:cond delay="0"/>
                                          </p:stCondLst>
                                        </p:cTn>
                                        <p:tgtEl>
                                          <p:spTgt spid="293"/>
                                        </p:tgtEl>
                                        <p:attrNameLst>
                                          <p:attrName>style.visibility</p:attrName>
                                        </p:attrNameLst>
                                      </p:cBhvr>
                                      <p:to>
                                        <p:strVal val="hidden"/>
                                      </p:to>
                                    </p:set>
                                  </p:childTnLst>
                                </p:cTn>
                              </p:par>
                            </p:childTnLst>
                          </p:cTn>
                        </p:par>
                        <p:par>
                          <p:cTn id="503" fill="hold">
                            <p:stCondLst>
                              <p:cond delay="0"/>
                            </p:stCondLst>
                            <p:childTnLst>
                              <p:par>
                                <p:cTn id="504" presetID="1" presetClass="entr" presetSubtype="0" fill="hold" nodeType="afterEffect">
                                  <p:stCondLst>
                                    <p:cond delay="0"/>
                                  </p:stCondLst>
                                  <p:childTnLst>
                                    <p:set>
                                      <p:cBhvr>
                                        <p:cTn id="505" dur="1" fill="hold">
                                          <p:stCondLst>
                                            <p:cond delay="0"/>
                                          </p:stCondLst>
                                        </p:cTn>
                                        <p:tgtEl>
                                          <p:spTgt spid="294"/>
                                        </p:tgtEl>
                                        <p:attrNameLst>
                                          <p:attrName>style.visibility</p:attrName>
                                        </p:attrNameLst>
                                      </p:cBhvr>
                                      <p:to>
                                        <p:strVal val="visible"/>
                                      </p:to>
                                    </p:set>
                                  </p:childTnLst>
                                </p:cTn>
                              </p:par>
                            </p:childTnLst>
                          </p:cTn>
                        </p:par>
                      </p:childTnLst>
                    </p:cTn>
                  </p:par>
                  <p:par>
                    <p:cTn id="506" fill="hold">
                      <p:stCondLst>
                        <p:cond delay="indefinite"/>
                      </p:stCondLst>
                      <p:childTnLst>
                        <p:par>
                          <p:cTn id="507" fill="hold">
                            <p:stCondLst>
                              <p:cond delay="0"/>
                            </p:stCondLst>
                            <p:childTnLst>
                              <p:par>
                                <p:cTn id="508" presetID="1" presetClass="exit" presetSubtype="0" fill="hold" nodeType="clickEffect">
                                  <p:stCondLst>
                                    <p:cond delay="0"/>
                                  </p:stCondLst>
                                  <p:childTnLst>
                                    <p:set>
                                      <p:cBhvr>
                                        <p:cTn id="509" dur="1" fill="hold">
                                          <p:stCondLst>
                                            <p:cond delay="0"/>
                                          </p:stCondLst>
                                        </p:cTn>
                                        <p:tgtEl>
                                          <p:spTgt spid="294"/>
                                        </p:tgtEl>
                                        <p:attrNameLst>
                                          <p:attrName>style.visibility</p:attrName>
                                        </p:attrNameLst>
                                      </p:cBhvr>
                                      <p:to>
                                        <p:strVal val="hidden"/>
                                      </p:to>
                                    </p:set>
                                  </p:childTnLst>
                                </p:cTn>
                              </p:par>
                            </p:childTnLst>
                          </p:cTn>
                        </p:par>
                        <p:par>
                          <p:cTn id="510" fill="hold">
                            <p:stCondLst>
                              <p:cond delay="0"/>
                            </p:stCondLst>
                            <p:childTnLst>
                              <p:par>
                                <p:cTn id="511" presetID="1" presetClass="entr" presetSubtype="0" fill="hold" nodeType="afterEffect">
                                  <p:stCondLst>
                                    <p:cond delay="0"/>
                                  </p:stCondLst>
                                  <p:childTnLst>
                                    <p:set>
                                      <p:cBhvr>
                                        <p:cTn id="512" dur="1" fill="hold">
                                          <p:stCondLst>
                                            <p:cond delay="0"/>
                                          </p:stCondLst>
                                        </p:cTn>
                                        <p:tgtEl>
                                          <p:spTgt spid="295"/>
                                        </p:tgtEl>
                                        <p:attrNameLst>
                                          <p:attrName>style.visibility</p:attrName>
                                        </p:attrNameLst>
                                      </p:cBhvr>
                                      <p:to>
                                        <p:strVal val="visible"/>
                                      </p:to>
                                    </p:set>
                                  </p:childTnLst>
                                </p:cTn>
                              </p:par>
                            </p:childTnLst>
                          </p:cTn>
                        </p:par>
                        <p:par>
                          <p:cTn id="513" fill="hold">
                            <p:stCondLst>
                              <p:cond delay="0"/>
                            </p:stCondLst>
                            <p:childTnLst>
                              <p:par>
                                <p:cTn id="514" presetID="1" presetClass="entr" presetSubtype="0" fill="hold" nodeType="afterEffect">
                                  <p:stCondLst>
                                    <p:cond delay="0"/>
                                  </p:stCondLst>
                                  <p:childTnLst>
                                    <p:set>
                                      <p:cBhvr>
                                        <p:cTn id="515" dur="1" fill="hold">
                                          <p:stCondLst>
                                            <p:cond delay="0"/>
                                          </p:stCondLst>
                                        </p:cTn>
                                        <p:tgtEl>
                                          <p:spTgt spid="296"/>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nodeType="clickEffect">
                                  <p:stCondLst>
                                    <p:cond delay="0"/>
                                  </p:stCondLst>
                                  <p:childTnLst>
                                    <p:set>
                                      <p:cBhvr>
                                        <p:cTn id="519" dur="1" fill="hold">
                                          <p:stCondLst>
                                            <p:cond delay="0"/>
                                          </p:stCondLst>
                                        </p:cTn>
                                        <p:tgtEl>
                                          <p:spTgt spid="296"/>
                                        </p:tgtEl>
                                        <p:attrNameLst>
                                          <p:attrName>style.visibility</p:attrName>
                                        </p:attrNameLst>
                                      </p:cBhvr>
                                      <p:to>
                                        <p:strVal val="hidden"/>
                                      </p:to>
                                    </p:set>
                                  </p:childTnLst>
                                </p:cTn>
                              </p:par>
                            </p:childTnLst>
                          </p:cTn>
                        </p:par>
                        <p:par>
                          <p:cTn id="520" fill="hold">
                            <p:stCondLst>
                              <p:cond delay="0"/>
                            </p:stCondLst>
                            <p:childTnLst>
                              <p:par>
                                <p:cTn id="521" presetID="1" presetClass="entr" presetSubtype="0" fill="hold" nodeType="afterEffect">
                                  <p:stCondLst>
                                    <p:cond delay="0"/>
                                  </p:stCondLst>
                                  <p:childTnLst>
                                    <p:set>
                                      <p:cBhvr>
                                        <p:cTn id="522" dur="1" fill="hold">
                                          <p:stCondLst>
                                            <p:cond delay="0"/>
                                          </p:stCondLst>
                                        </p:cTn>
                                        <p:tgtEl>
                                          <p:spTgt spid="297"/>
                                        </p:tgtEl>
                                        <p:attrNameLst>
                                          <p:attrName>style.visibility</p:attrName>
                                        </p:attrNameLst>
                                      </p:cBhvr>
                                      <p:to>
                                        <p:strVal val="visible"/>
                                      </p:to>
                                    </p:set>
                                  </p:childTnLst>
                                </p:cTn>
                              </p:par>
                            </p:childTnLst>
                          </p:cTn>
                        </p:par>
                        <p:par>
                          <p:cTn id="523" fill="hold">
                            <p:stCondLst>
                              <p:cond delay="0"/>
                            </p:stCondLst>
                            <p:childTnLst>
                              <p:par>
                                <p:cTn id="524" presetID="1" presetClass="entr" presetSubtype="0" fill="hold" nodeType="afterEffect">
                                  <p:stCondLst>
                                    <p:cond delay="0"/>
                                  </p:stCondLst>
                                  <p:childTnLst>
                                    <p:set>
                                      <p:cBhvr>
                                        <p:cTn id="525" dur="1" fill="hold">
                                          <p:stCondLst>
                                            <p:cond delay="0"/>
                                          </p:stCondLst>
                                        </p:cTn>
                                        <p:tgtEl>
                                          <p:spTgt spid="298"/>
                                        </p:tgtEl>
                                        <p:attrNameLst>
                                          <p:attrName>style.visibility</p:attrName>
                                        </p:attrNameLst>
                                      </p:cBhvr>
                                      <p:to>
                                        <p:strVal val="visible"/>
                                      </p:to>
                                    </p:set>
                                  </p:childTnLst>
                                </p:cTn>
                              </p:par>
                            </p:childTnLst>
                          </p:cTn>
                        </p:par>
                      </p:childTnLst>
                    </p:cTn>
                  </p:par>
                  <p:par>
                    <p:cTn id="526" fill="hold">
                      <p:stCondLst>
                        <p:cond delay="indefinite"/>
                      </p:stCondLst>
                      <p:childTnLst>
                        <p:par>
                          <p:cTn id="527" fill="hold">
                            <p:stCondLst>
                              <p:cond delay="0"/>
                            </p:stCondLst>
                            <p:childTnLst>
                              <p:par>
                                <p:cTn id="528" presetID="1" presetClass="exit" presetSubtype="0" fill="hold" nodeType="clickEffect">
                                  <p:stCondLst>
                                    <p:cond delay="0"/>
                                  </p:stCondLst>
                                  <p:childTnLst>
                                    <p:set>
                                      <p:cBhvr>
                                        <p:cTn id="529" dur="1" fill="hold">
                                          <p:stCondLst>
                                            <p:cond delay="0"/>
                                          </p:stCondLst>
                                        </p:cTn>
                                        <p:tgtEl>
                                          <p:spTgt spid="298"/>
                                        </p:tgtEl>
                                        <p:attrNameLst>
                                          <p:attrName>style.visibility</p:attrName>
                                        </p:attrNameLst>
                                      </p:cBhvr>
                                      <p:to>
                                        <p:strVal val="hidden"/>
                                      </p:to>
                                    </p:set>
                                  </p:childTnLst>
                                </p:cTn>
                              </p:par>
                            </p:childTnLst>
                          </p:cTn>
                        </p:par>
                        <p:par>
                          <p:cTn id="530" fill="hold">
                            <p:stCondLst>
                              <p:cond delay="0"/>
                            </p:stCondLst>
                            <p:childTnLst>
                              <p:par>
                                <p:cTn id="531" presetID="1" presetClass="entr" presetSubtype="0" fill="hold" nodeType="afterEffect">
                                  <p:stCondLst>
                                    <p:cond delay="0"/>
                                  </p:stCondLst>
                                  <p:childTnLst>
                                    <p:set>
                                      <p:cBhvr>
                                        <p:cTn id="532" dur="1" fill="hold">
                                          <p:stCondLst>
                                            <p:cond delay="0"/>
                                          </p:stCondLst>
                                        </p:cTn>
                                        <p:tgtEl>
                                          <p:spTgt spid="299"/>
                                        </p:tgtEl>
                                        <p:attrNameLst>
                                          <p:attrName>style.visibility</p:attrName>
                                        </p:attrNameLst>
                                      </p:cBhvr>
                                      <p:to>
                                        <p:strVal val="visible"/>
                                      </p:to>
                                    </p:set>
                                  </p:childTnLst>
                                </p:cTn>
                              </p:par>
                              <p:par>
                                <p:cTn id="533" presetID="1" presetClass="exit" presetSubtype="0" fill="hold" nodeType="withEffect">
                                  <p:stCondLst>
                                    <p:cond delay="0"/>
                                  </p:stCondLst>
                                  <p:childTnLst>
                                    <p:set>
                                      <p:cBhvr>
                                        <p:cTn id="534" dur="1" fill="hold">
                                          <p:stCondLst>
                                            <p:cond delay="0"/>
                                          </p:stCondLst>
                                        </p:cTn>
                                        <p:tgtEl>
                                          <p:spTgt spid="251"/>
                                        </p:tgtEl>
                                        <p:attrNameLst>
                                          <p:attrName>style.visibility</p:attrName>
                                        </p:attrNameLst>
                                      </p:cBhvr>
                                      <p:to>
                                        <p:strVal val="hidden"/>
                                      </p:to>
                                    </p:set>
                                  </p:childTnLst>
                                </p:cTn>
                              </p:par>
                            </p:childTnLst>
                          </p:cTn>
                        </p:par>
                        <p:par>
                          <p:cTn id="535" fill="hold">
                            <p:stCondLst>
                              <p:cond delay="0"/>
                            </p:stCondLst>
                            <p:childTnLst>
                              <p:par>
                                <p:cTn id="536" presetID="1" presetClass="entr" presetSubtype="0" fill="hold" nodeType="afterEffect">
                                  <p:stCondLst>
                                    <p:cond delay="0"/>
                                  </p:stCondLst>
                                  <p:childTnLst>
                                    <p:set>
                                      <p:cBhvr>
                                        <p:cTn id="537" dur="1" fill="hold">
                                          <p:stCondLst>
                                            <p:cond delay="0"/>
                                          </p:stCondLst>
                                        </p:cTn>
                                        <p:tgtEl>
                                          <p:spTgt spid="300"/>
                                        </p:tgtEl>
                                        <p:attrNameLst>
                                          <p:attrName>style.visibility</p:attrName>
                                        </p:attrNameLst>
                                      </p:cBhvr>
                                      <p:to>
                                        <p:strVal val="visible"/>
                                      </p:to>
                                    </p:set>
                                  </p:childTnLst>
                                </p:cTn>
                              </p:par>
                            </p:childTnLst>
                          </p:cTn>
                        </p:par>
                      </p:childTnLst>
                    </p:cTn>
                  </p:par>
                  <p:par>
                    <p:cTn id="538" fill="hold">
                      <p:stCondLst>
                        <p:cond delay="indefinite"/>
                      </p:stCondLst>
                      <p:childTnLst>
                        <p:par>
                          <p:cTn id="539" fill="hold">
                            <p:stCondLst>
                              <p:cond delay="0"/>
                            </p:stCondLst>
                            <p:childTnLst>
                              <p:par>
                                <p:cTn id="540" presetID="1" presetClass="exit" presetSubtype="0" fill="hold" nodeType="clickEffect">
                                  <p:stCondLst>
                                    <p:cond delay="0"/>
                                  </p:stCondLst>
                                  <p:childTnLst>
                                    <p:set>
                                      <p:cBhvr>
                                        <p:cTn id="541" dur="1" fill="hold">
                                          <p:stCondLst>
                                            <p:cond delay="0"/>
                                          </p:stCondLst>
                                        </p:cTn>
                                        <p:tgtEl>
                                          <p:spTgt spid="300"/>
                                        </p:tgtEl>
                                        <p:attrNameLst>
                                          <p:attrName>style.visibility</p:attrName>
                                        </p:attrNameLst>
                                      </p:cBhvr>
                                      <p:to>
                                        <p:strVal val="hidden"/>
                                      </p:to>
                                    </p:set>
                                  </p:childTnLst>
                                </p:cTn>
                              </p:par>
                            </p:childTnLst>
                          </p:cTn>
                        </p:par>
                        <p:par>
                          <p:cTn id="542" fill="hold">
                            <p:stCondLst>
                              <p:cond delay="0"/>
                            </p:stCondLst>
                            <p:childTnLst>
                              <p:par>
                                <p:cTn id="543" presetID="1" presetClass="entr" presetSubtype="0" fill="hold" nodeType="afterEffect">
                                  <p:stCondLst>
                                    <p:cond delay="0"/>
                                  </p:stCondLst>
                                  <p:childTnLst>
                                    <p:set>
                                      <p:cBhvr>
                                        <p:cTn id="544" dur="1" fill="hold">
                                          <p:stCondLst>
                                            <p:cond delay="0"/>
                                          </p:stCondLst>
                                        </p:cTn>
                                        <p:tgtEl>
                                          <p:spTgt spid="301"/>
                                        </p:tgtEl>
                                        <p:attrNameLst>
                                          <p:attrName>style.visibility</p:attrName>
                                        </p:attrNameLst>
                                      </p:cBhvr>
                                      <p:to>
                                        <p:strVal val="visible"/>
                                      </p:to>
                                    </p:set>
                                  </p:childTnLst>
                                </p:cTn>
                              </p:par>
                              <p:par>
                                <p:cTn id="545" presetID="1" presetClass="exit" presetSubtype="0" fill="hold" nodeType="withEffect">
                                  <p:stCondLst>
                                    <p:cond delay="0"/>
                                  </p:stCondLst>
                                  <p:childTnLst>
                                    <p:set>
                                      <p:cBhvr>
                                        <p:cTn id="546" dur="1" fill="hold">
                                          <p:stCondLst>
                                            <p:cond delay="0"/>
                                          </p:stCondLst>
                                        </p:cTn>
                                        <p:tgtEl>
                                          <p:spTgt spid="260"/>
                                        </p:tgtEl>
                                        <p:attrNameLst>
                                          <p:attrName>style.visibility</p:attrName>
                                        </p:attrNameLst>
                                      </p:cBhvr>
                                      <p:to>
                                        <p:strVal val="hidden"/>
                                      </p:to>
                                    </p:set>
                                  </p:childTnLst>
                                </p:cTn>
                              </p:par>
                            </p:childTnLst>
                          </p:cTn>
                        </p:par>
                        <p:par>
                          <p:cTn id="547" fill="hold">
                            <p:stCondLst>
                              <p:cond delay="0"/>
                            </p:stCondLst>
                            <p:childTnLst>
                              <p:par>
                                <p:cTn id="548" presetID="1" presetClass="entr" presetSubtype="0" fill="hold" nodeType="afterEffect">
                                  <p:stCondLst>
                                    <p:cond delay="0"/>
                                  </p:stCondLst>
                                  <p:childTnLst>
                                    <p:set>
                                      <p:cBhvr>
                                        <p:cTn id="549" dur="1" fill="hold">
                                          <p:stCondLst>
                                            <p:cond delay="0"/>
                                          </p:stCondLst>
                                        </p:cTn>
                                        <p:tgtEl>
                                          <p:spTgt spid="302"/>
                                        </p:tgtEl>
                                        <p:attrNameLst>
                                          <p:attrName>style.visibility</p:attrName>
                                        </p:attrNameLst>
                                      </p:cBhvr>
                                      <p:to>
                                        <p:strVal val="visible"/>
                                      </p:to>
                                    </p:set>
                                  </p:childTnLst>
                                </p:cTn>
                              </p:par>
                            </p:childTnLst>
                          </p:cTn>
                        </p:par>
                      </p:childTnLst>
                    </p:cTn>
                  </p:par>
                  <p:par>
                    <p:cTn id="550" fill="hold">
                      <p:stCondLst>
                        <p:cond delay="indefinite"/>
                      </p:stCondLst>
                      <p:childTnLst>
                        <p:par>
                          <p:cTn id="551" fill="hold">
                            <p:stCondLst>
                              <p:cond delay="0"/>
                            </p:stCondLst>
                            <p:childTnLst>
                              <p:par>
                                <p:cTn id="552" presetID="1" presetClass="exit" presetSubtype="0" fill="hold" nodeType="clickEffect">
                                  <p:stCondLst>
                                    <p:cond delay="0"/>
                                  </p:stCondLst>
                                  <p:childTnLst>
                                    <p:set>
                                      <p:cBhvr>
                                        <p:cTn id="553" dur="1" fill="hold">
                                          <p:stCondLst>
                                            <p:cond delay="0"/>
                                          </p:stCondLst>
                                        </p:cTn>
                                        <p:tgtEl>
                                          <p:spTgt spid="302"/>
                                        </p:tgtEl>
                                        <p:attrNameLst>
                                          <p:attrName>style.visibility</p:attrName>
                                        </p:attrNameLst>
                                      </p:cBhvr>
                                      <p:to>
                                        <p:strVal val="hidden"/>
                                      </p:to>
                                    </p:set>
                                  </p:childTnLst>
                                </p:cTn>
                              </p:par>
                            </p:childTnLst>
                          </p:cTn>
                        </p:par>
                        <p:par>
                          <p:cTn id="554" fill="hold">
                            <p:stCondLst>
                              <p:cond delay="0"/>
                            </p:stCondLst>
                            <p:childTnLst>
                              <p:par>
                                <p:cTn id="555" presetID="1" presetClass="entr" presetSubtype="0" fill="hold" nodeType="afterEffect">
                                  <p:stCondLst>
                                    <p:cond delay="0"/>
                                  </p:stCondLst>
                                  <p:childTnLst>
                                    <p:set>
                                      <p:cBhvr>
                                        <p:cTn id="556" dur="1" fill="hold">
                                          <p:stCondLst>
                                            <p:cond delay="0"/>
                                          </p:stCondLst>
                                        </p:cTn>
                                        <p:tgtEl>
                                          <p:spTgt spid="303"/>
                                        </p:tgtEl>
                                        <p:attrNameLst>
                                          <p:attrName>style.visibility</p:attrName>
                                        </p:attrNameLst>
                                      </p:cBhvr>
                                      <p:to>
                                        <p:strVal val="visible"/>
                                      </p:to>
                                    </p:set>
                                  </p:childTnLst>
                                </p:cTn>
                              </p:par>
                              <p:par>
                                <p:cTn id="557" presetID="1" presetClass="exit" presetSubtype="0" fill="hold" nodeType="withEffect">
                                  <p:stCondLst>
                                    <p:cond delay="0"/>
                                  </p:stCondLst>
                                  <p:childTnLst>
                                    <p:set>
                                      <p:cBhvr>
                                        <p:cTn id="558" dur="1" fill="hold">
                                          <p:stCondLst>
                                            <p:cond delay="0"/>
                                          </p:stCondLst>
                                        </p:cTn>
                                        <p:tgtEl>
                                          <p:spTgt spid="292"/>
                                        </p:tgtEl>
                                        <p:attrNameLst>
                                          <p:attrName>style.visibility</p:attrName>
                                        </p:attrNameLst>
                                      </p:cBhvr>
                                      <p:to>
                                        <p:strVal val="hidden"/>
                                      </p:to>
                                    </p:set>
                                  </p:childTnLst>
                                </p:cTn>
                              </p:par>
                            </p:childTnLst>
                          </p:cTn>
                        </p:par>
                        <p:par>
                          <p:cTn id="559" fill="hold">
                            <p:stCondLst>
                              <p:cond delay="0"/>
                            </p:stCondLst>
                            <p:childTnLst>
                              <p:par>
                                <p:cTn id="560" presetID="1" presetClass="entr" presetSubtype="0" fill="hold" nodeType="afterEffect">
                                  <p:stCondLst>
                                    <p:cond delay="0"/>
                                  </p:stCondLst>
                                  <p:childTnLst>
                                    <p:set>
                                      <p:cBhvr>
                                        <p:cTn id="561" dur="1" fill="hold">
                                          <p:stCondLst>
                                            <p:cond delay="0"/>
                                          </p:stCondLst>
                                        </p:cTn>
                                        <p:tgtEl>
                                          <p:spTgt spid="304"/>
                                        </p:tgtEl>
                                        <p:attrNameLst>
                                          <p:attrName>style.visibility</p:attrName>
                                        </p:attrNameLst>
                                      </p:cBhvr>
                                      <p:to>
                                        <p:strVal val="visible"/>
                                      </p:to>
                                    </p:set>
                                  </p:childTnLst>
                                </p:cTn>
                              </p:par>
                            </p:childTnLst>
                          </p:cTn>
                        </p:par>
                      </p:childTnLst>
                    </p:cTn>
                  </p:par>
                  <p:par>
                    <p:cTn id="562" fill="hold">
                      <p:stCondLst>
                        <p:cond delay="indefinite"/>
                      </p:stCondLst>
                      <p:childTnLst>
                        <p:par>
                          <p:cTn id="563" fill="hold">
                            <p:stCondLst>
                              <p:cond delay="0"/>
                            </p:stCondLst>
                            <p:childTnLst>
                              <p:par>
                                <p:cTn id="564" presetID="1" presetClass="exit" presetSubtype="0" fill="hold" nodeType="clickEffect">
                                  <p:stCondLst>
                                    <p:cond delay="0"/>
                                  </p:stCondLst>
                                  <p:childTnLst>
                                    <p:set>
                                      <p:cBhvr>
                                        <p:cTn id="565" dur="1" fill="hold">
                                          <p:stCondLst>
                                            <p:cond delay="0"/>
                                          </p:stCondLst>
                                        </p:cTn>
                                        <p:tgtEl>
                                          <p:spTgt spid="304"/>
                                        </p:tgtEl>
                                        <p:attrNameLst>
                                          <p:attrName>style.visibility</p:attrName>
                                        </p:attrNameLst>
                                      </p:cBhvr>
                                      <p:to>
                                        <p:strVal val="hidden"/>
                                      </p:to>
                                    </p:set>
                                  </p:childTnLst>
                                </p:cTn>
                              </p:par>
                            </p:childTnLst>
                          </p:cTn>
                        </p:par>
                        <p:par>
                          <p:cTn id="566" fill="hold">
                            <p:stCondLst>
                              <p:cond delay="0"/>
                            </p:stCondLst>
                            <p:childTnLst>
                              <p:par>
                                <p:cTn id="567" presetID="1" presetClass="entr" presetSubtype="0" fill="hold" nodeType="afterEffect">
                                  <p:stCondLst>
                                    <p:cond delay="0"/>
                                  </p:stCondLst>
                                  <p:childTnLst>
                                    <p:set>
                                      <p:cBhvr>
                                        <p:cTn id="568" dur="1" fill="hold">
                                          <p:stCondLst>
                                            <p:cond delay="0"/>
                                          </p:stCondLst>
                                        </p:cTn>
                                        <p:tgtEl>
                                          <p:spTgt spid="305"/>
                                        </p:tgtEl>
                                        <p:attrNameLst>
                                          <p:attrName>style.visibility</p:attrName>
                                        </p:attrNameLst>
                                      </p:cBhvr>
                                      <p:to>
                                        <p:strVal val="visible"/>
                                      </p:to>
                                    </p:set>
                                  </p:childTnLst>
                                </p:cTn>
                              </p:par>
                              <p:par>
                                <p:cTn id="569" presetID="1" presetClass="exit" presetSubtype="0" fill="hold" nodeType="withEffect">
                                  <p:stCondLst>
                                    <p:cond delay="0"/>
                                  </p:stCondLst>
                                  <p:childTnLst>
                                    <p:set>
                                      <p:cBhvr>
                                        <p:cTn id="570" dur="1" fill="hold">
                                          <p:stCondLst>
                                            <p:cond delay="0"/>
                                          </p:stCondLst>
                                        </p:cTn>
                                        <p:tgtEl>
                                          <p:spTgt spid="295"/>
                                        </p:tgtEl>
                                        <p:attrNameLst>
                                          <p:attrName>style.visibility</p:attrName>
                                        </p:attrNameLst>
                                      </p:cBhvr>
                                      <p:to>
                                        <p:strVal val="hidden"/>
                                      </p:to>
                                    </p:set>
                                  </p:childTnLst>
                                </p:cTn>
                              </p:par>
                            </p:childTnLst>
                          </p:cTn>
                        </p:par>
                        <p:par>
                          <p:cTn id="571" fill="hold">
                            <p:stCondLst>
                              <p:cond delay="0"/>
                            </p:stCondLst>
                            <p:childTnLst>
                              <p:par>
                                <p:cTn id="572" presetID="1" presetClass="entr" presetSubtype="0" fill="hold" nodeType="afterEffect">
                                  <p:stCondLst>
                                    <p:cond delay="0"/>
                                  </p:stCondLst>
                                  <p:childTnLst>
                                    <p:set>
                                      <p:cBhvr>
                                        <p:cTn id="573" dur="1" fill="hold">
                                          <p:stCondLst>
                                            <p:cond delay="0"/>
                                          </p:stCondLst>
                                        </p:cTn>
                                        <p:tgtEl>
                                          <p:spTgt spid="306"/>
                                        </p:tgtEl>
                                        <p:attrNameLst>
                                          <p:attrName>style.visibility</p:attrName>
                                        </p:attrNameLst>
                                      </p:cBhvr>
                                      <p:to>
                                        <p:strVal val="visible"/>
                                      </p:to>
                                    </p:set>
                                  </p:childTnLst>
                                </p:cTn>
                              </p:par>
                            </p:childTnLst>
                          </p:cTn>
                        </p:par>
                      </p:childTnLst>
                    </p:cTn>
                  </p:par>
                  <p:par>
                    <p:cTn id="574" fill="hold">
                      <p:stCondLst>
                        <p:cond delay="indefinite"/>
                      </p:stCondLst>
                      <p:childTnLst>
                        <p:par>
                          <p:cTn id="575" fill="hold">
                            <p:stCondLst>
                              <p:cond delay="0"/>
                            </p:stCondLst>
                            <p:childTnLst>
                              <p:par>
                                <p:cTn id="576" presetID="1" presetClass="exit" presetSubtype="0" fill="hold" nodeType="clickEffect">
                                  <p:stCondLst>
                                    <p:cond delay="0"/>
                                  </p:stCondLst>
                                  <p:childTnLst>
                                    <p:set>
                                      <p:cBhvr>
                                        <p:cTn id="577" dur="1" fill="hold">
                                          <p:stCondLst>
                                            <p:cond delay="0"/>
                                          </p:stCondLst>
                                        </p:cTn>
                                        <p:tgtEl>
                                          <p:spTgt spid="306"/>
                                        </p:tgtEl>
                                        <p:attrNameLst>
                                          <p:attrName>style.visibility</p:attrName>
                                        </p:attrNameLst>
                                      </p:cBhvr>
                                      <p:to>
                                        <p:strVal val="hidden"/>
                                      </p:to>
                                    </p:set>
                                  </p:childTnLst>
                                </p:cTn>
                              </p:par>
                            </p:childTnLst>
                          </p:cTn>
                        </p:par>
                        <p:par>
                          <p:cTn id="578" fill="hold">
                            <p:stCondLst>
                              <p:cond delay="0"/>
                            </p:stCondLst>
                            <p:childTnLst>
                              <p:par>
                                <p:cTn id="579" presetID="1" presetClass="entr" presetSubtype="0" fill="hold" nodeType="afterEffect">
                                  <p:stCondLst>
                                    <p:cond delay="0"/>
                                  </p:stCondLst>
                                  <p:childTnLst>
                                    <p:set>
                                      <p:cBhvr>
                                        <p:cTn id="580" dur="1" fill="hold">
                                          <p:stCondLst>
                                            <p:cond delay="0"/>
                                          </p:stCondLst>
                                        </p:cTn>
                                        <p:tgtEl>
                                          <p:spTgt spid="307"/>
                                        </p:tgtEl>
                                        <p:attrNameLst>
                                          <p:attrName>style.visibility</p:attrName>
                                        </p:attrNameLst>
                                      </p:cBhvr>
                                      <p:to>
                                        <p:strVal val="visible"/>
                                      </p:to>
                                    </p:set>
                                  </p:childTnLst>
                                </p:cTn>
                              </p:par>
                              <p:par>
                                <p:cTn id="581" presetID="1" presetClass="exit" presetSubtype="0" fill="hold" nodeType="withEffect">
                                  <p:stCondLst>
                                    <p:cond delay="0"/>
                                  </p:stCondLst>
                                  <p:childTnLst>
                                    <p:set>
                                      <p:cBhvr>
                                        <p:cTn id="582" dur="1" fill="hold">
                                          <p:stCondLst>
                                            <p:cond delay="0"/>
                                          </p:stCondLst>
                                        </p:cTn>
                                        <p:tgtEl>
                                          <p:spTgt spid="297"/>
                                        </p:tgtEl>
                                        <p:attrNameLst>
                                          <p:attrName>style.visibility</p:attrName>
                                        </p:attrNameLst>
                                      </p:cBhvr>
                                      <p:to>
                                        <p:strVal val="hidden"/>
                                      </p:to>
                                    </p:set>
                                  </p:childTnLst>
                                </p:cTn>
                              </p:par>
                            </p:childTnLst>
                          </p:cTn>
                        </p:par>
                        <p:par>
                          <p:cTn id="583" fill="hold">
                            <p:stCondLst>
                              <p:cond delay="0"/>
                            </p:stCondLst>
                            <p:childTnLst>
                              <p:par>
                                <p:cTn id="584" presetID="1" presetClass="entr" presetSubtype="0" fill="hold" nodeType="afterEffect">
                                  <p:stCondLst>
                                    <p:cond delay="0"/>
                                  </p:stCondLst>
                                  <p:childTnLst>
                                    <p:set>
                                      <p:cBhvr>
                                        <p:cTn id="585" dur="1" fill="hold">
                                          <p:stCondLst>
                                            <p:cond delay="0"/>
                                          </p:stCondLst>
                                        </p:cTn>
                                        <p:tgtEl>
                                          <p:spTgt spid="308"/>
                                        </p:tgtEl>
                                        <p:attrNameLst>
                                          <p:attrName>style.visibility</p:attrName>
                                        </p:attrNameLst>
                                      </p:cBhvr>
                                      <p:to>
                                        <p:strVal val="visible"/>
                                      </p:to>
                                    </p:set>
                                  </p:childTnLst>
                                </p:cTn>
                              </p:par>
                            </p:childTnLst>
                          </p:cTn>
                        </p:par>
                      </p:childTnLst>
                    </p:cTn>
                  </p:par>
                  <p:par>
                    <p:cTn id="586" fill="hold">
                      <p:stCondLst>
                        <p:cond delay="indefinite"/>
                      </p:stCondLst>
                      <p:childTnLst>
                        <p:par>
                          <p:cTn id="587" fill="hold">
                            <p:stCondLst>
                              <p:cond delay="0"/>
                            </p:stCondLst>
                            <p:childTnLst>
                              <p:par>
                                <p:cTn id="588" presetID="1" presetClass="exit" presetSubtype="0" fill="hold" nodeType="clickEffect">
                                  <p:stCondLst>
                                    <p:cond delay="0"/>
                                  </p:stCondLst>
                                  <p:childTnLst>
                                    <p:set>
                                      <p:cBhvr>
                                        <p:cTn id="589" dur="1" fill="hold">
                                          <p:stCondLst>
                                            <p:cond delay="0"/>
                                          </p:stCondLst>
                                        </p:cTn>
                                        <p:tgtEl>
                                          <p:spTgt spid="308"/>
                                        </p:tgtEl>
                                        <p:attrNameLst>
                                          <p:attrName>style.visibility</p:attrName>
                                        </p:attrNameLst>
                                      </p:cBhvr>
                                      <p:to>
                                        <p:strVal val="hidden"/>
                                      </p:to>
                                    </p:set>
                                  </p:childTnLst>
                                </p:cTn>
                              </p:par>
                            </p:childTnLst>
                          </p:cTn>
                        </p:par>
                        <p:par>
                          <p:cTn id="590" fill="hold">
                            <p:stCondLst>
                              <p:cond delay="0"/>
                            </p:stCondLst>
                            <p:childTnLst>
                              <p:par>
                                <p:cTn id="591" presetID="1" presetClass="entr" presetSubtype="0" fill="hold" nodeType="afterEffect">
                                  <p:stCondLst>
                                    <p:cond delay="0"/>
                                  </p:stCondLst>
                                  <p:childTnLst>
                                    <p:set>
                                      <p:cBhvr>
                                        <p:cTn id="592" dur="1" fill="hold">
                                          <p:stCondLst>
                                            <p:cond delay="0"/>
                                          </p:stCondLst>
                                        </p:cTn>
                                        <p:tgtEl>
                                          <p:spTgt spid="309"/>
                                        </p:tgtEl>
                                        <p:attrNameLst>
                                          <p:attrName>style.visibility</p:attrName>
                                        </p:attrNameLst>
                                      </p:cBhvr>
                                      <p:to>
                                        <p:strVal val="visible"/>
                                      </p:to>
                                    </p:set>
                                  </p:childTnLst>
                                </p:cTn>
                              </p:par>
                              <p:par>
                                <p:cTn id="593" presetID="1" presetClass="exit" presetSubtype="0" fill="hold" nodeType="withEffect">
                                  <p:stCondLst>
                                    <p:cond delay="0"/>
                                  </p:stCondLst>
                                  <p:childTnLst>
                                    <p:set>
                                      <p:cBhvr>
                                        <p:cTn id="594" dur="1" fill="hold">
                                          <p:stCondLst>
                                            <p:cond delay="0"/>
                                          </p:stCondLst>
                                        </p:cTn>
                                        <p:tgtEl>
                                          <p:spTgt spid="252"/>
                                        </p:tgtEl>
                                        <p:attrNameLst>
                                          <p:attrName>style.visibility</p:attrName>
                                        </p:attrNameLst>
                                      </p:cBhvr>
                                      <p:to>
                                        <p:strVal val="hidden"/>
                                      </p:to>
                                    </p:set>
                                  </p:childTnLst>
                                </p:cTn>
                              </p:par>
                            </p:childTnLst>
                          </p:cTn>
                        </p:par>
                        <p:par>
                          <p:cTn id="595" fill="hold">
                            <p:stCondLst>
                              <p:cond delay="0"/>
                            </p:stCondLst>
                            <p:childTnLst>
                              <p:par>
                                <p:cTn id="596" presetID="1" presetClass="entr" presetSubtype="0" fill="hold" nodeType="afterEffect">
                                  <p:stCondLst>
                                    <p:cond delay="0"/>
                                  </p:stCondLst>
                                  <p:childTnLst>
                                    <p:set>
                                      <p:cBhvr>
                                        <p:cTn id="597" dur="1" fill="hold">
                                          <p:stCondLst>
                                            <p:cond delay="0"/>
                                          </p:stCondLst>
                                        </p:cTn>
                                        <p:tgtEl>
                                          <p:spTgt spid="310"/>
                                        </p:tgtEl>
                                        <p:attrNameLst>
                                          <p:attrName>style.visibility</p:attrName>
                                        </p:attrNameLst>
                                      </p:cBhvr>
                                      <p:to>
                                        <p:strVal val="visible"/>
                                      </p:to>
                                    </p:set>
                                  </p:childTnLst>
                                </p:cTn>
                              </p:par>
                            </p:childTnLst>
                          </p:cTn>
                        </p:par>
                      </p:childTnLst>
                    </p:cTn>
                  </p:par>
                  <p:par>
                    <p:cTn id="598" fill="hold">
                      <p:stCondLst>
                        <p:cond delay="indefinite"/>
                      </p:stCondLst>
                      <p:childTnLst>
                        <p:par>
                          <p:cTn id="599" fill="hold">
                            <p:stCondLst>
                              <p:cond delay="0"/>
                            </p:stCondLst>
                            <p:childTnLst>
                              <p:par>
                                <p:cTn id="600" presetID="1" presetClass="exit" presetSubtype="0" fill="hold" nodeType="clickEffect">
                                  <p:stCondLst>
                                    <p:cond delay="0"/>
                                  </p:stCondLst>
                                  <p:childTnLst>
                                    <p:set>
                                      <p:cBhvr>
                                        <p:cTn id="601" dur="1" fill="hold">
                                          <p:stCondLst>
                                            <p:cond delay="0"/>
                                          </p:stCondLst>
                                        </p:cTn>
                                        <p:tgtEl>
                                          <p:spTgt spid="310"/>
                                        </p:tgtEl>
                                        <p:attrNameLst>
                                          <p:attrName>style.visibility</p:attrName>
                                        </p:attrNameLst>
                                      </p:cBhvr>
                                      <p:to>
                                        <p:strVal val="hidden"/>
                                      </p:to>
                                    </p:set>
                                  </p:childTnLst>
                                </p:cTn>
                              </p:par>
                            </p:childTnLst>
                          </p:cTn>
                        </p:par>
                        <p:par>
                          <p:cTn id="602" fill="hold">
                            <p:stCondLst>
                              <p:cond delay="0"/>
                            </p:stCondLst>
                            <p:childTnLst>
                              <p:par>
                                <p:cTn id="603" presetID="1" presetClass="entr" presetSubtype="0" fill="hold" nodeType="afterEffect">
                                  <p:stCondLst>
                                    <p:cond delay="0"/>
                                  </p:stCondLst>
                                  <p:childTnLst>
                                    <p:set>
                                      <p:cBhvr>
                                        <p:cTn id="604" dur="1" fill="hold">
                                          <p:stCondLst>
                                            <p:cond delay="0"/>
                                          </p:stCondLst>
                                        </p:cTn>
                                        <p:tgtEl>
                                          <p:spTgt spid="311"/>
                                        </p:tgtEl>
                                        <p:attrNameLst>
                                          <p:attrName>style.visibility</p:attrName>
                                        </p:attrNameLst>
                                      </p:cBhvr>
                                      <p:to>
                                        <p:strVal val="visible"/>
                                      </p:to>
                                    </p:set>
                                  </p:childTnLst>
                                </p:cTn>
                              </p:par>
                              <p:par>
                                <p:cTn id="605" presetID="1" presetClass="exit" presetSubtype="0" fill="hold" nodeType="withEffect">
                                  <p:stCondLst>
                                    <p:cond delay="0"/>
                                  </p:stCondLst>
                                  <p:childTnLst>
                                    <p:set>
                                      <p:cBhvr>
                                        <p:cTn id="606" dur="1" fill="hold">
                                          <p:stCondLst>
                                            <p:cond delay="0"/>
                                          </p:stCondLst>
                                        </p:cTn>
                                        <p:tgtEl>
                                          <p:spTgt spid="259"/>
                                        </p:tgtEl>
                                        <p:attrNameLst>
                                          <p:attrName>style.visibility</p:attrName>
                                        </p:attrNameLst>
                                      </p:cBhvr>
                                      <p:to>
                                        <p:strVal val="hidden"/>
                                      </p:to>
                                    </p:set>
                                  </p:childTnLst>
                                </p:cTn>
                              </p:par>
                            </p:childTnLst>
                          </p:cTn>
                        </p:par>
                        <p:par>
                          <p:cTn id="607" fill="hold">
                            <p:stCondLst>
                              <p:cond delay="0"/>
                            </p:stCondLst>
                            <p:childTnLst>
                              <p:par>
                                <p:cTn id="608" presetID="1" presetClass="entr" presetSubtype="0" fill="hold" nodeType="afterEffect">
                                  <p:stCondLst>
                                    <p:cond delay="0"/>
                                  </p:stCondLst>
                                  <p:childTnLst>
                                    <p:set>
                                      <p:cBhvr>
                                        <p:cTn id="609" dur="1" fill="hold">
                                          <p:stCondLst>
                                            <p:cond delay="0"/>
                                          </p:stCondLst>
                                        </p:cTn>
                                        <p:tgtEl>
                                          <p:spTgt spid="312"/>
                                        </p:tgtEl>
                                        <p:attrNameLst>
                                          <p:attrName>style.visibility</p:attrName>
                                        </p:attrNameLst>
                                      </p:cBhvr>
                                      <p:to>
                                        <p:strVal val="visible"/>
                                      </p:to>
                                    </p:set>
                                  </p:childTnLst>
                                </p:cTn>
                              </p:par>
                            </p:childTnLst>
                          </p:cTn>
                        </p:par>
                      </p:childTnLst>
                    </p:cTn>
                  </p:par>
                  <p:par>
                    <p:cTn id="610" fill="hold">
                      <p:stCondLst>
                        <p:cond delay="indefinite"/>
                      </p:stCondLst>
                      <p:childTnLst>
                        <p:par>
                          <p:cTn id="611" fill="hold">
                            <p:stCondLst>
                              <p:cond delay="0"/>
                            </p:stCondLst>
                            <p:childTnLst>
                              <p:par>
                                <p:cTn id="612" presetID="1" presetClass="exit" presetSubtype="0" fill="hold" nodeType="clickEffect">
                                  <p:stCondLst>
                                    <p:cond delay="0"/>
                                  </p:stCondLst>
                                  <p:childTnLst>
                                    <p:set>
                                      <p:cBhvr>
                                        <p:cTn id="613" dur="1" fill="hold">
                                          <p:stCondLst>
                                            <p:cond delay="0"/>
                                          </p:stCondLst>
                                        </p:cTn>
                                        <p:tgtEl>
                                          <p:spTgt spid="312"/>
                                        </p:tgtEl>
                                        <p:attrNameLst>
                                          <p:attrName>style.visibility</p:attrName>
                                        </p:attrNameLst>
                                      </p:cBhvr>
                                      <p:to>
                                        <p:strVal val="hidden"/>
                                      </p:to>
                                    </p:set>
                                  </p:childTnLst>
                                </p:cTn>
                              </p:par>
                            </p:childTnLst>
                          </p:cTn>
                        </p:par>
                        <p:par>
                          <p:cTn id="614" fill="hold">
                            <p:stCondLst>
                              <p:cond delay="0"/>
                            </p:stCondLst>
                            <p:childTnLst>
                              <p:par>
                                <p:cTn id="615" presetID="1" presetClass="entr" presetSubtype="0" fill="hold" nodeType="afterEffect">
                                  <p:stCondLst>
                                    <p:cond delay="0"/>
                                  </p:stCondLst>
                                  <p:childTnLst>
                                    <p:set>
                                      <p:cBhvr>
                                        <p:cTn id="616" dur="1" fill="hold">
                                          <p:stCondLst>
                                            <p:cond delay="0"/>
                                          </p:stCondLst>
                                        </p:cTn>
                                        <p:tgtEl>
                                          <p:spTgt spid="313"/>
                                        </p:tgtEl>
                                        <p:attrNameLst>
                                          <p:attrName>style.visibility</p:attrName>
                                        </p:attrNameLst>
                                      </p:cBhvr>
                                      <p:to>
                                        <p:strVal val="visible"/>
                                      </p:to>
                                    </p:set>
                                  </p:childTnLst>
                                </p:cTn>
                              </p:par>
                              <p:par>
                                <p:cTn id="617" presetID="1" presetClass="exit" presetSubtype="0" fill="hold" nodeType="withEffect">
                                  <p:stCondLst>
                                    <p:cond delay="0"/>
                                  </p:stCondLst>
                                  <p:childTnLst>
                                    <p:set>
                                      <p:cBhvr>
                                        <p:cTn id="618" dur="1" fill="hold">
                                          <p:stCondLst>
                                            <p:cond delay="0"/>
                                          </p:stCondLst>
                                        </p:cTn>
                                        <p:tgtEl>
                                          <p:spTgt spid="303"/>
                                        </p:tgtEl>
                                        <p:attrNameLst>
                                          <p:attrName>style.visibility</p:attrName>
                                        </p:attrNameLst>
                                      </p:cBhvr>
                                      <p:to>
                                        <p:strVal val="hidden"/>
                                      </p:to>
                                    </p:set>
                                  </p:childTnLst>
                                </p:cTn>
                              </p:par>
                            </p:childTnLst>
                          </p:cTn>
                        </p:par>
                        <p:par>
                          <p:cTn id="619" fill="hold">
                            <p:stCondLst>
                              <p:cond delay="0"/>
                            </p:stCondLst>
                            <p:childTnLst>
                              <p:par>
                                <p:cTn id="620" presetID="1" presetClass="entr" presetSubtype="0" fill="hold" nodeType="afterEffect">
                                  <p:stCondLst>
                                    <p:cond delay="0"/>
                                  </p:stCondLst>
                                  <p:childTnLst>
                                    <p:set>
                                      <p:cBhvr>
                                        <p:cTn id="621" dur="1" fill="hold">
                                          <p:stCondLst>
                                            <p:cond delay="0"/>
                                          </p:stCondLst>
                                        </p:cTn>
                                        <p:tgtEl>
                                          <p:spTgt spid="314"/>
                                        </p:tgtEl>
                                        <p:attrNameLst>
                                          <p:attrName>style.visibility</p:attrName>
                                        </p:attrNameLst>
                                      </p:cBhvr>
                                      <p:to>
                                        <p:strVal val="visible"/>
                                      </p:to>
                                    </p:set>
                                  </p:childTnLst>
                                </p:cTn>
                              </p:par>
                            </p:childTnLst>
                          </p:cTn>
                        </p:par>
                      </p:childTnLst>
                    </p:cTn>
                  </p:par>
                  <p:par>
                    <p:cTn id="622" fill="hold">
                      <p:stCondLst>
                        <p:cond delay="indefinite"/>
                      </p:stCondLst>
                      <p:childTnLst>
                        <p:par>
                          <p:cTn id="623" fill="hold">
                            <p:stCondLst>
                              <p:cond delay="0"/>
                            </p:stCondLst>
                            <p:childTnLst>
                              <p:par>
                                <p:cTn id="624" presetID="1" presetClass="exit" presetSubtype="0" fill="hold" nodeType="clickEffect">
                                  <p:stCondLst>
                                    <p:cond delay="0"/>
                                  </p:stCondLst>
                                  <p:childTnLst>
                                    <p:set>
                                      <p:cBhvr>
                                        <p:cTn id="625" dur="1" fill="hold">
                                          <p:stCondLst>
                                            <p:cond delay="0"/>
                                          </p:stCondLst>
                                        </p:cTn>
                                        <p:tgtEl>
                                          <p:spTgt spid="314"/>
                                        </p:tgtEl>
                                        <p:attrNameLst>
                                          <p:attrName>style.visibility</p:attrName>
                                        </p:attrNameLst>
                                      </p:cBhvr>
                                      <p:to>
                                        <p:strVal val="hidden"/>
                                      </p:to>
                                    </p:set>
                                  </p:childTnLst>
                                </p:cTn>
                              </p:par>
                            </p:childTnLst>
                          </p:cTn>
                        </p:par>
                        <p:par>
                          <p:cTn id="626" fill="hold">
                            <p:stCondLst>
                              <p:cond delay="0"/>
                            </p:stCondLst>
                            <p:childTnLst>
                              <p:par>
                                <p:cTn id="627" presetID="1" presetClass="entr" presetSubtype="0" fill="hold" nodeType="afterEffect">
                                  <p:stCondLst>
                                    <p:cond delay="0"/>
                                  </p:stCondLst>
                                  <p:childTnLst>
                                    <p:set>
                                      <p:cBhvr>
                                        <p:cTn id="628" dur="1" fill="hold">
                                          <p:stCondLst>
                                            <p:cond delay="0"/>
                                          </p:stCondLst>
                                        </p:cTn>
                                        <p:tgtEl>
                                          <p:spTgt spid="315"/>
                                        </p:tgtEl>
                                        <p:attrNameLst>
                                          <p:attrName>style.visibility</p:attrName>
                                        </p:attrNameLst>
                                      </p:cBhvr>
                                      <p:to>
                                        <p:strVal val="visible"/>
                                      </p:to>
                                    </p:set>
                                  </p:childTnLst>
                                </p:cTn>
                              </p:par>
                              <p:par>
                                <p:cTn id="629" presetID="1" presetClass="exit" presetSubtype="0" fill="hold" nodeType="withEffect">
                                  <p:stCondLst>
                                    <p:cond delay="0"/>
                                  </p:stCondLst>
                                  <p:childTnLst>
                                    <p:set>
                                      <p:cBhvr>
                                        <p:cTn id="630" dur="1" fill="hold">
                                          <p:stCondLst>
                                            <p:cond delay="0"/>
                                          </p:stCondLst>
                                        </p:cTn>
                                        <p:tgtEl>
                                          <p:spTgt spid="305"/>
                                        </p:tgtEl>
                                        <p:attrNameLst>
                                          <p:attrName>style.visibility</p:attrName>
                                        </p:attrNameLst>
                                      </p:cBhvr>
                                      <p:to>
                                        <p:strVal val="hidden"/>
                                      </p:to>
                                    </p:set>
                                  </p:childTnLst>
                                </p:cTn>
                              </p:par>
                            </p:childTnLst>
                          </p:cTn>
                        </p:par>
                        <p:par>
                          <p:cTn id="631" fill="hold">
                            <p:stCondLst>
                              <p:cond delay="0"/>
                            </p:stCondLst>
                            <p:childTnLst>
                              <p:par>
                                <p:cTn id="632" presetID="1" presetClass="entr" presetSubtype="0" fill="hold" nodeType="afterEffect">
                                  <p:stCondLst>
                                    <p:cond delay="0"/>
                                  </p:stCondLst>
                                  <p:childTnLst>
                                    <p:set>
                                      <p:cBhvr>
                                        <p:cTn id="633" dur="1" fill="hold">
                                          <p:stCondLst>
                                            <p:cond delay="0"/>
                                          </p:stCondLst>
                                        </p:cTn>
                                        <p:tgtEl>
                                          <p:spTgt spid="316"/>
                                        </p:tgtEl>
                                        <p:attrNameLst>
                                          <p:attrName>style.visibility</p:attrName>
                                        </p:attrNameLst>
                                      </p:cBhvr>
                                      <p:to>
                                        <p:strVal val="visible"/>
                                      </p:to>
                                    </p:set>
                                  </p:childTnLst>
                                </p:cTn>
                              </p:par>
                            </p:childTnLst>
                          </p:cTn>
                        </p:par>
                      </p:childTnLst>
                    </p:cTn>
                  </p:par>
                  <p:par>
                    <p:cTn id="634" fill="hold">
                      <p:stCondLst>
                        <p:cond delay="indefinite"/>
                      </p:stCondLst>
                      <p:childTnLst>
                        <p:par>
                          <p:cTn id="635" fill="hold">
                            <p:stCondLst>
                              <p:cond delay="0"/>
                            </p:stCondLst>
                            <p:childTnLst>
                              <p:par>
                                <p:cTn id="636" presetID="1" presetClass="exit" presetSubtype="0" fill="hold" nodeType="clickEffect">
                                  <p:stCondLst>
                                    <p:cond delay="0"/>
                                  </p:stCondLst>
                                  <p:childTnLst>
                                    <p:set>
                                      <p:cBhvr>
                                        <p:cTn id="637" dur="1" fill="hold">
                                          <p:stCondLst>
                                            <p:cond delay="0"/>
                                          </p:stCondLst>
                                        </p:cTn>
                                        <p:tgtEl>
                                          <p:spTgt spid="316"/>
                                        </p:tgtEl>
                                        <p:attrNameLst>
                                          <p:attrName>style.visibility</p:attrName>
                                        </p:attrNameLst>
                                      </p:cBhvr>
                                      <p:to>
                                        <p:strVal val="hidden"/>
                                      </p:to>
                                    </p:set>
                                  </p:childTnLst>
                                </p:cTn>
                              </p:par>
                            </p:childTnLst>
                          </p:cTn>
                        </p:par>
                        <p:par>
                          <p:cTn id="638" fill="hold">
                            <p:stCondLst>
                              <p:cond delay="0"/>
                            </p:stCondLst>
                            <p:childTnLst>
                              <p:par>
                                <p:cTn id="639" presetID="1" presetClass="entr" presetSubtype="0" fill="hold" nodeType="afterEffect">
                                  <p:stCondLst>
                                    <p:cond delay="0"/>
                                  </p:stCondLst>
                                  <p:childTnLst>
                                    <p:set>
                                      <p:cBhvr>
                                        <p:cTn id="640" dur="1" fill="hold">
                                          <p:stCondLst>
                                            <p:cond delay="0"/>
                                          </p:stCondLst>
                                        </p:cTn>
                                        <p:tgtEl>
                                          <p:spTgt spid="317"/>
                                        </p:tgtEl>
                                        <p:attrNameLst>
                                          <p:attrName>style.visibility</p:attrName>
                                        </p:attrNameLst>
                                      </p:cBhvr>
                                      <p:to>
                                        <p:strVal val="visible"/>
                                      </p:to>
                                    </p:set>
                                  </p:childTnLst>
                                </p:cTn>
                              </p:par>
                              <p:par>
                                <p:cTn id="641" presetID="1" presetClass="exit" presetSubtype="0" fill="hold" nodeType="withEffect">
                                  <p:stCondLst>
                                    <p:cond delay="0"/>
                                  </p:stCondLst>
                                  <p:childTnLst>
                                    <p:set>
                                      <p:cBhvr>
                                        <p:cTn id="642" dur="1" fill="hold">
                                          <p:stCondLst>
                                            <p:cond delay="0"/>
                                          </p:stCondLst>
                                        </p:cTn>
                                        <p:tgtEl>
                                          <p:spTgt spid="307"/>
                                        </p:tgtEl>
                                        <p:attrNameLst>
                                          <p:attrName>style.visibility</p:attrName>
                                        </p:attrNameLst>
                                      </p:cBhvr>
                                      <p:to>
                                        <p:strVal val="hidden"/>
                                      </p:to>
                                    </p:set>
                                  </p:childTnLst>
                                </p:cTn>
                              </p:par>
                            </p:childTnLst>
                          </p:cTn>
                        </p:par>
                        <p:par>
                          <p:cTn id="643" fill="hold">
                            <p:stCondLst>
                              <p:cond delay="0"/>
                            </p:stCondLst>
                            <p:childTnLst>
                              <p:par>
                                <p:cTn id="644" presetID="1" presetClass="entr" presetSubtype="0" fill="hold" nodeType="afterEffect">
                                  <p:stCondLst>
                                    <p:cond delay="0"/>
                                  </p:stCondLst>
                                  <p:childTnLst>
                                    <p:set>
                                      <p:cBhvr>
                                        <p:cTn id="645" dur="1" fill="hold">
                                          <p:stCondLst>
                                            <p:cond delay="0"/>
                                          </p:stCondLst>
                                        </p:cTn>
                                        <p:tgtEl>
                                          <p:spTgt spid="318"/>
                                        </p:tgtEl>
                                        <p:attrNameLst>
                                          <p:attrName>style.visibility</p:attrName>
                                        </p:attrNameLst>
                                      </p:cBhvr>
                                      <p:to>
                                        <p:strVal val="visible"/>
                                      </p:to>
                                    </p:set>
                                  </p:childTnLst>
                                </p:cTn>
                              </p:par>
                            </p:childTnLst>
                          </p:cTn>
                        </p:par>
                      </p:childTnLst>
                    </p:cTn>
                  </p:par>
                  <p:par>
                    <p:cTn id="646" fill="hold">
                      <p:stCondLst>
                        <p:cond delay="indefinite"/>
                      </p:stCondLst>
                      <p:childTnLst>
                        <p:par>
                          <p:cTn id="647" fill="hold">
                            <p:stCondLst>
                              <p:cond delay="0"/>
                            </p:stCondLst>
                            <p:childTnLst>
                              <p:par>
                                <p:cTn id="648" presetID="1" presetClass="exit" presetSubtype="0" fill="hold" nodeType="clickEffect">
                                  <p:stCondLst>
                                    <p:cond delay="0"/>
                                  </p:stCondLst>
                                  <p:childTnLst>
                                    <p:set>
                                      <p:cBhvr>
                                        <p:cTn id="649" dur="1" fill="hold">
                                          <p:stCondLst>
                                            <p:cond delay="0"/>
                                          </p:stCondLst>
                                        </p:cTn>
                                        <p:tgtEl>
                                          <p:spTgt spid="318"/>
                                        </p:tgtEl>
                                        <p:attrNameLst>
                                          <p:attrName>style.visibility</p:attrName>
                                        </p:attrNameLst>
                                      </p:cBhvr>
                                      <p:to>
                                        <p:strVal val="hidden"/>
                                      </p:to>
                                    </p:set>
                                  </p:childTnLst>
                                </p:cTn>
                              </p:par>
                            </p:childTnLst>
                          </p:cTn>
                        </p:par>
                        <p:par>
                          <p:cTn id="650" fill="hold">
                            <p:stCondLst>
                              <p:cond delay="0"/>
                            </p:stCondLst>
                            <p:childTnLst>
                              <p:par>
                                <p:cTn id="651" presetID="1" presetClass="entr" presetSubtype="0" fill="hold" nodeType="afterEffect">
                                  <p:stCondLst>
                                    <p:cond delay="0"/>
                                  </p:stCondLst>
                                  <p:childTnLst>
                                    <p:set>
                                      <p:cBhvr>
                                        <p:cTn id="652" dur="1" fill="hold">
                                          <p:stCondLst>
                                            <p:cond delay="0"/>
                                          </p:stCondLst>
                                        </p:cTn>
                                        <p:tgtEl>
                                          <p:spTgt spid="319"/>
                                        </p:tgtEl>
                                        <p:attrNameLst>
                                          <p:attrName>style.visibility</p:attrName>
                                        </p:attrNameLst>
                                      </p:cBhvr>
                                      <p:to>
                                        <p:strVal val="visible"/>
                                      </p:to>
                                    </p:set>
                                  </p:childTnLst>
                                </p:cTn>
                              </p:par>
                              <p:par>
                                <p:cTn id="653" presetID="1" presetClass="exit" presetSubtype="0" fill="hold" nodeType="withEffect">
                                  <p:stCondLst>
                                    <p:cond delay="0"/>
                                  </p:stCondLst>
                                  <p:childTnLst>
                                    <p:set>
                                      <p:cBhvr>
                                        <p:cTn id="654" dur="1" fill="hold">
                                          <p:stCondLst>
                                            <p:cond delay="0"/>
                                          </p:stCondLst>
                                        </p:cTn>
                                        <p:tgtEl>
                                          <p:spTgt spid="253"/>
                                        </p:tgtEl>
                                        <p:attrNameLst>
                                          <p:attrName>style.visibility</p:attrName>
                                        </p:attrNameLst>
                                      </p:cBhvr>
                                      <p:to>
                                        <p:strVal val="hidden"/>
                                      </p:to>
                                    </p:set>
                                  </p:childTnLst>
                                </p:cTn>
                              </p:par>
                            </p:childTnLst>
                          </p:cTn>
                        </p:par>
                        <p:par>
                          <p:cTn id="655" fill="hold">
                            <p:stCondLst>
                              <p:cond delay="0"/>
                            </p:stCondLst>
                            <p:childTnLst>
                              <p:par>
                                <p:cTn id="656" presetID="1" presetClass="entr" presetSubtype="0" fill="hold" nodeType="afterEffect">
                                  <p:stCondLst>
                                    <p:cond delay="0"/>
                                  </p:stCondLst>
                                  <p:childTnLst>
                                    <p:set>
                                      <p:cBhvr>
                                        <p:cTn id="657" dur="1" fill="hold">
                                          <p:stCondLst>
                                            <p:cond delay="0"/>
                                          </p:stCondLst>
                                        </p:cTn>
                                        <p:tgtEl>
                                          <p:spTgt spid="320"/>
                                        </p:tgtEl>
                                        <p:attrNameLst>
                                          <p:attrName>style.visibility</p:attrName>
                                        </p:attrNameLst>
                                      </p:cBhvr>
                                      <p:to>
                                        <p:strVal val="visible"/>
                                      </p:to>
                                    </p:set>
                                  </p:childTnLst>
                                </p:cTn>
                              </p:par>
                            </p:childTnLst>
                          </p:cTn>
                        </p:par>
                      </p:childTnLst>
                    </p:cTn>
                  </p:par>
                  <p:par>
                    <p:cTn id="658" fill="hold">
                      <p:stCondLst>
                        <p:cond delay="indefinite"/>
                      </p:stCondLst>
                      <p:childTnLst>
                        <p:par>
                          <p:cTn id="659" fill="hold">
                            <p:stCondLst>
                              <p:cond delay="0"/>
                            </p:stCondLst>
                            <p:childTnLst>
                              <p:par>
                                <p:cTn id="660" presetID="1" presetClass="exit" presetSubtype="0" fill="hold" nodeType="clickEffect">
                                  <p:stCondLst>
                                    <p:cond delay="0"/>
                                  </p:stCondLst>
                                  <p:childTnLst>
                                    <p:set>
                                      <p:cBhvr>
                                        <p:cTn id="661" dur="1" fill="hold">
                                          <p:stCondLst>
                                            <p:cond delay="0"/>
                                          </p:stCondLst>
                                        </p:cTn>
                                        <p:tgtEl>
                                          <p:spTgt spid="320"/>
                                        </p:tgtEl>
                                        <p:attrNameLst>
                                          <p:attrName>style.visibility</p:attrName>
                                        </p:attrNameLst>
                                      </p:cBhvr>
                                      <p:to>
                                        <p:strVal val="hidden"/>
                                      </p:to>
                                    </p:set>
                                  </p:childTnLst>
                                </p:cTn>
                              </p:par>
                            </p:childTnLst>
                          </p:cTn>
                        </p:par>
                        <p:par>
                          <p:cTn id="662" fill="hold">
                            <p:stCondLst>
                              <p:cond delay="0"/>
                            </p:stCondLst>
                            <p:childTnLst>
                              <p:par>
                                <p:cTn id="663" presetID="1" presetClass="entr" presetSubtype="0" fill="hold" nodeType="afterEffect">
                                  <p:stCondLst>
                                    <p:cond delay="0"/>
                                  </p:stCondLst>
                                  <p:childTnLst>
                                    <p:set>
                                      <p:cBhvr>
                                        <p:cTn id="664" dur="1" fill="hold">
                                          <p:stCondLst>
                                            <p:cond delay="0"/>
                                          </p:stCondLst>
                                        </p:cTn>
                                        <p:tgtEl>
                                          <p:spTgt spid="321"/>
                                        </p:tgtEl>
                                        <p:attrNameLst>
                                          <p:attrName>style.visibility</p:attrName>
                                        </p:attrNameLst>
                                      </p:cBhvr>
                                      <p:to>
                                        <p:strVal val="visible"/>
                                      </p:to>
                                    </p:set>
                                  </p:childTnLst>
                                </p:cTn>
                              </p:par>
                              <p:par>
                                <p:cTn id="665" presetID="1" presetClass="exit" presetSubtype="0" fill="hold" nodeType="withEffect">
                                  <p:stCondLst>
                                    <p:cond delay="0"/>
                                  </p:stCondLst>
                                  <p:childTnLst>
                                    <p:set>
                                      <p:cBhvr>
                                        <p:cTn id="666" dur="1" fill="hold">
                                          <p:stCondLst>
                                            <p:cond delay="0"/>
                                          </p:stCondLst>
                                        </p:cTn>
                                        <p:tgtEl>
                                          <p:spTgt spid="258"/>
                                        </p:tgtEl>
                                        <p:attrNameLst>
                                          <p:attrName>style.visibility</p:attrName>
                                        </p:attrNameLst>
                                      </p:cBhvr>
                                      <p:to>
                                        <p:strVal val="hidden"/>
                                      </p:to>
                                    </p:set>
                                  </p:childTnLst>
                                </p:cTn>
                              </p:par>
                            </p:childTnLst>
                          </p:cTn>
                        </p:par>
                        <p:par>
                          <p:cTn id="667" fill="hold">
                            <p:stCondLst>
                              <p:cond delay="0"/>
                            </p:stCondLst>
                            <p:childTnLst>
                              <p:par>
                                <p:cTn id="668" presetID="1" presetClass="entr" presetSubtype="0" fill="hold" nodeType="afterEffect">
                                  <p:stCondLst>
                                    <p:cond delay="0"/>
                                  </p:stCondLst>
                                  <p:childTnLst>
                                    <p:set>
                                      <p:cBhvr>
                                        <p:cTn id="669" dur="1" fill="hold">
                                          <p:stCondLst>
                                            <p:cond delay="0"/>
                                          </p:stCondLst>
                                        </p:cTn>
                                        <p:tgtEl>
                                          <p:spTgt spid="322"/>
                                        </p:tgtEl>
                                        <p:attrNameLst>
                                          <p:attrName>style.visibility</p:attrName>
                                        </p:attrNameLst>
                                      </p:cBhvr>
                                      <p:to>
                                        <p:strVal val="visible"/>
                                      </p:to>
                                    </p:set>
                                  </p:childTnLst>
                                </p:cTn>
                              </p:par>
                            </p:childTnLst>
                          </p:cTn>
                        </p:par>
                      </p:childTnLst>
                    </p:cTn>
                  </p:par>
                  <p:par>
                    <p:cTn id="670" fill="hold">
                      <p:stCondLst>
                        <p:cond delay="indefinite"/>
                      </p:stCondLst>
                      <p:childTnLst>
                        <p:par>
                          <p:cTn id="671" fill="hold">
                            <p:stCondLst>
                              <p:cond delay="0"/>
                            </p:stCondLst>
                            <p:childTnLst>
                              <p:par>
                                <p:cTn id="672" presetID="1" presetClass="exit" presetSubtype="0" fill="hold" nodeType="clickEffect">
                                  <p:stCondLst>
                                    <p:cond delay="0"/>
                                  </p:stCondLst>
                                  <p:childTnLst>
                                    <p:set>
                                      <p:cBhvr>
                                        <p:cTn id="673" dur="1" fill="hold">
                                          <p:stCondLst>
                                            <p:cond delay="0"/>
                                          </p:stCondLst>
                                        </p:cTn>
                                        <p:tgtEl>
                                          <p:spTgt spid="322"/>
                                        </p:tgtEl>
                                        <p:attrNameLst>
                                          <p:attrName>style.visibility</p:attrName>
                                        </p:attrNameLst>
                                      </p:cBhvr>
                                      <p:to>
                                        <p:strVal val="hidden"/>
                                      </p:to>
                                    </p:set>
                                  </p:childTnLst>
                                </p:cTn>
                              </p:par>
                            </p:childTnLst>
                          </p:cTn>
                        </p:par>
                        <p:par>
                          <p:cTn id="674" fill="hold">
                            <p:stCondLst>
                              <p:cond delay="0"/>
                            </p:stCondLst>
                            <p:childTnLst>
                              <p:par>
                                <p:cTn id="675" presetID="1" presetClass="entr" presetSubtype="0" fill="hold" nodeType="afterEffect">
                                  <p:stCondLst>
                                    <p:cond delay="0"/>
                                  </p:stCondLst>
                                  <p:childTnLst>
                                    <p:set>
                                      <p:cBhvr>
                                        <p:cTn id="676" dur="1" fill="hold">
                                          <p:stCondLst>
                                            <p:cond delay="0"/>
                                          </p:stCondLst>
                                        </p:cTn>
                                        <p:tgtEl>
                                          <p:spTgt spid="323"/>
                                        </p:tgtEl>
                                        <p:attrNameLst>
                                          <p:attrName>style.visibility</p:attrName>
                                        </p:attrNameLst>
                                      </p:cBhvr>
                                      <p:to>
                                        <p:strVal val="visible"/>
                                      </p:to>
                                    </p:set>
                                  </p:childTnLst>
                                </p:cTn>
                              </p:par>
                              <p:par>
                                <p:cTn id="677" presetID="1" presetClass="exit" presetSubtype="0" fill="hold" nodeType="withEffect">
                                  <p:stCondLst>
                                    <p:cond delay="0"/>
                                  </p:stCondLst>
                                  <p:childTnLst>
                                    <p:set>
                                      <p:cBhvr>
                                        <p:cTn id="678" dur="1" fill="hold">
                                          <p:stCondLst>
                                            <p:cond delay="0"/>
                                          </p:stCondLst>
                                        </p:cTn>
                                        <p:tgtEl>
                                          <p:spTgt spid="313"/>
                                        </p:tgtEl>
                                        <p:attrNameLst>
                                          <p:attrName>style.visibility</p:attrName>
                                        </p:attrNameLst>
                                      </p:cBhvr>
                                      <p:to>
                                        <p:strVal val="hidden"/>
                                      </p:to>
                                    </p:set>
                                  </p:childTnLst>
                                </p:cTn>
                              </p:par>
                            </p:childTnLst>
                          </p:cTn>
                        </p:par>
                        <p:par>
                          <p:cTn id="679" fill="hold">
                            <p:stCondLst>
                              <p:cond delay="0"/>
                            </p:stCondLst>
                            <p:childTnLst>
                              <p:par>
                                <p:cTn id="680" presetID="1" presetClass="entr" presetSubtype="0" fill="hold" nodeType="afterEffect">
                                  <p:stCondLst>
                                    <p:cond delay="0"/>
                                  </p:stCondLst>
                                  <p:childTnLst>
                                    <p:set>
                                      <p:cBhvr>
                                        <p:cTn id="681" dur="1" fill="hold">
                                          <p:stCondLst>
                                            <p:cond delay="0"/>
                                          </p:stCondLst>
                                        </p:cTn>
                                        <p:tgtEl>
                                          <p:spTgt spid="324"/>
                                        </p:tgtEl>
                                        <p:attrNameLst>
                                          <p:attrName>style.visibility</p:attrName>
                                        </p:attrNameLst>
                                      </p:cBhvr>
                                      <p:to>
                                        <p:strVal val="visible"/>
                                      </p:to>
                                    </p:set>
                                  </p:childTnLst>
                                </p:cTn>
                              </p:par>
                            </p:childTnLst>
                          </p:cTn>
                        </p:par>
                      </p:childTnLst>
                    </p:cTn>
                  </p:par>
                  <p:par>
                    <p:cTn id="682" fill="hold">
                      <p:stCondLst>
                        <p:cond delay="indefinite"/>
                      </p:stCondLst>
                      <p:childTnLst>
                        <p:par>
                          <p:cTn id="683" fill="hold">
                            <p:stCondLst>
                              <p:cond delay="0"/>
                            </p:stCondLst>
                            <p:childTnLst>
                              <p:par>
                                <p:cTn id="684" presetID="1" presetClass="exit" presetSubtype="0" fill="hold" nodeType="clickEffect">
                                  <p:stCondLst>
                                    <p:cond delay="0"/>
                                  </p:stCondLst>
                                  <p:childTnLst>
                                    <p:set>
                                      <p:cBhvr>
                                        <p:cTn id="685" dur="1" fill="hold">
                                          <p:stCondLst>
                                            <p:cond delay="0"/>
                                          </p:stCondLst>
                                        </p:cTn>
                                        <p:tgtEl>
                                          <p:spTgt spid="324"/>
                                        </p:tgtEl>
                                        <p:attrNameLst>
                                          <p:attrName>style.visibility</p:attrName>
                                        </p:attrNameLst>
                                      </p:cBhvr>
                                      <p:to>
                                        <p:strVal val="hidden"/>
                                      </p:to>
                                    </p:set>
                                  </p:childTnLst>
                                </p:cTn>
                              </p:par>
                            </p:childTnLst>
                          </p:cTn>
                        </p:par>
                        <p:par>
                          <p:cTn id="686" fill="hold">
                            <p:stCondLst>
                              <p:cond delay="0"/>
                            </p:stCondLst>
                            <p:childTnLst>
                              <p:par>
                                <p:cTn id="687" presetID="1" presetClass="entr" presetSubtype="0" fill="hold" nodeType="afterEffect">
                                  <p:stCondLst>
                                    <p:cond delay="0"/>
                                  </p:stCondLst>
                                  <p:childTnLst>
                                    <p:set>
                                      <p:cBhvr>
                                        <p:cTn id="688" dur="1" fill="hold">
                                          <p:stCondLst>
                                            <p:cond delay="0"/>
                                          </p:stCondLst>
                                        </p:cTn>
                                        <p:tgtEl>
                                          <p:spTgt spid="325"/>
                                        </p:tgtEl>
                                        <p:attrNameLst>
                                          <p:attrName>style.visibility</p:attrName>
                                        </p:attrNameLst>
                                      </p:cBhvr>
                                      <p:to>
                                        <p:strVal val="visible"/>
                                      </p:to>
                                    </p:set>
                                  </p:childTnLst>
                                </p:cTn>
                              </p:par>
                              <p:par>
                                <p:cTn id="689" presetID="1" presetClass="exit" presetSubtype="0" fill="hold" nodeType="withEffect">
                                  <p:stCondLst>
                                    <p:cond delay="0"/>
                                  </p:stCondLst>
                                  <p:childTnLst>
                                    <p:set>
                                      <p:cBhvr>
                                        <p:cTn id="690" dur="1" fill="hold">
                                          <p:stCondLst>
                                            <p:cond delay="0"/>
                                          </p:stCondLst>
                                        </p:cTn>
                                        <p:tgtEl>
                                          <p:spTgt spid="315"/>
                                        </p:tgtEl>
                                        <p:attrNameLst>
                                          <p:attrName>style.visibility</p:attrName>
                                        </p:attrNameLst>
                                      </p:cBhvr>
                                      <p:to>
                                        <p:strVal val="hidden"/>
                                      </p:to>
                                    </p:set>
                                  </p:childTnLst>
                                </p:cTn>
                              </p:par>
                            </p:childTnLst>
                          </p:cTn>
                        </p:par>
                        <p:par>
                          <p:cTn id="691" fill="hold">
                            <p:stCondLst>
                              <p:cond delay="0"/>
                            </p:stCondLst>
                            <p:childTnLst>
                              <p:par>
                                <p:cTn id="692" presetID="1" presetClass="entr" presetSubtype="0" fill="hold" nodeType="afterEffect">
                                  <p:stCondLst>
                                    <p:cond delay="0"/>
                                  </p:stCondLst>
                                  <p:childTnLst>
                                    <p:set>
                                      <p:cBhvr>
                                        <p:cTn id="693" dur="1" fill="hold">
                                          <p:stCondLst>
                                            <p:cond delay="0"/>
                                          </p:stCondLst>
                                        </p:cTn>
                                        <p:tgtEl>
                                          <p:spTgt spid="326"/>
                                        </p:tgtEl>
                                        <p:attrNameLst>
                                          <p:attrName>style.visibility</p:attrName>
                                        </p:attrNameLst>
                                      </p:cBhvr>
                                      <p:to>
                                        <p:strVal val="visible"/>
                                      </p:to>
                                    </p:set>
                                  </p:childTnLst>
                                </p:cTn>
                              </p:par>
                            </p:childTnLst>
                          </p:cTn>
                        </p:par>
                      </p:childTnLst>
                    </p:cTn>
                  </p:par>
                  <p:par>
                    <p:cTn id="694" fill="hold">
                      <p:stCondLst>
                        <p:cond delay="indefinite"/>
                      </p:stCondLst>
                      <p:childTnLst>
                        <p:par>
                          <p:cTn id="695" fill="hold">
                            <p:stCondLst>
                              <p:cond delay="0"/>
                            </p:stCondLst>
                            <p:childTnLst>
                              <p:par>
                                <p:cTn id="696" presetID="1" presetClass="exit" presetSubtype="0" fill="hold" nodeType="clickEffect">
                                  <p:stCondLst>
                                    <p:cond delay="0"/>
                                  </p:stCondLst>
                                  <p:childTnLst>
                                    <p:set>
                                      <p:cBhvr>
                                        <p:cTn id="697" dur="1" fill="hold">
                                          <p:stCondLst>
                                            <p:cond delay="0"/>
                                          </p:stCondLst>
                                        </p:cTn>
                                        <p:tgtEl>
                                          <p:spTgt spid="326"/>
                                        </p:tgtEl>
                                        <p:attrNameLst>
                                          <p:attrName>style.visibility</p:attrName>
                                        </p:attrNameLst>
                                      </p:cBhvr>
                                      <p:to>
                                        <p:strVal val="hidden"/>
                                      </p:to>
                                    </p:set>
                                  </p:childTnLst>
                                </p:cTn>
                              </p:par>
                            </p:childTnLst>
                          </p:cTn>
                        </p:par>
                        <p:par>
                          <p:cTn id="698" fill="hold">
                            <p:stCondLst>
                              <p:cond delay="0"/>
                            </p:stCondLst>
                            <p:childTnLst>
                              <p:par>
                                <p:cTn id="699" presetID="1" presetClass="entr" presetSubtype="0" fill="hold" nodeType="afterEffect">
                                  <p:stCondLst>
                                    <p:cond delay="0"/>
                                  </p:stCondLst>
                                  <p:childTnLst>
                                    <p:set>
                                      <p:cBhvr>
                                        <p:cTn id="700" dur="1" fill="hold">
                                          <p:stCondLst>
                                            <p:cond delay="0"/>
                                          </p:stCondLst>
                                        </p:cTn>
                                        <p:tgtEl>
                                          <p:spTgt spid="327"/>
                                        </p:tgtEl>
                                        <p:attrNameLst>
                                          <p:attrName>style.visibility</p:attrName>
                                        </p:attrNameLst>
                                      </p:cBhvr>
                                      <p:to>
                                        <p:strVal val="visible"/>
                                      </p:to>
                                    </p:set>
                                  </p:childTnLst>
                                </p:cTn>
                              </p:par>
                              <p:par>
                                <p:cTn id="701" presetID="1" presetClass="exit" presetSubtype="0" fill="hold" nodeType="withEffect">
                                  <p:stCondLst>
                                    <p:cond delay="0"/>
                                  </p:stCondLst>
                                  <p:childTnLst>
                                    <p:set>
                                      <p:cBhvr>
                                        <p:cTn id="702" dur="1" fill="hold">
                                          <p:stCondLst>
                                            <p:cond delay="0"/>
                                          </p:stCondLst>
                                        </p:cTn>
                                        <p:tgtEl>
                                          <p:spTgt spid="317"/>
                                        </p:tgtEl>
                                        <p:attrNameLst>
                                          <p:attrName>style.visibility</p:attrName>
                                        </p:attrNameLst>
                                      </p:cBhvr>
                                      <p:to>
                                        <p:strVal val="hidden"/>
                                      </p:to>
                                    </p:set>
                                  </p:childTnLst>
                                </p:cTn>
                              </p:par>
                            </p:childTnLst>
                          </p:cTn>
                        </p:par>
                        <p:par>
                          <p:cTn id="703" fill="hold">
                            <p:stCondLst>
                              <p:cond delay="0"/>
                            </p:stCondLst>
                            <p:childTnLst>
                              <p:par>
                                <p:cTn id="704" presetID="1" presetClass="entr" presetSubtype="0" fill="hold" nodeType="afterEffect">
                                  <p:stCondLst>
                                    <p:cond delay="0"/>
                                  </p:stCondLst>
                                  <p:childTnLst>
                                    <p:set>
                                      <p:cBhvr>
                                        <p:cTn id="705" dur="1" fill="hold">
                                          <p:stCondLst>
                                            <p:cond delay="0"/>
                                          </p:stCondLst>
                                        </p:cTn>
                                        <p:tgtEl>
                                          <p:spTgt spid="328"/>
                                        </p:tgtEl>
                                        <p:attrNameLst>
                                          <p:attrName>style.visibility</p:attrName>
                                        </p:attrNameLst>
                                      </p:cBhvr>
                                      <p:to>
                                        <p:strVal val="visible"/>
                                      </p:to>
                                    </p:set>
                                  </p:childTnLst>
                                </p:cTn>
                              </p:par>
                            </p:childTnLst>
                          </p:cTn>
                        </p:par>
                      </p:childTnLst>
                    </p:cTn>
                  </p:par>
                  <p:par>
                    <p:cTn id="706" fill="hold">
                      <p:stCondLst>
                        <p:cond delay="indefinite"/>
                      </p:stCondLst>
                      <p:childTnLst>
                        <p:par>
                          <p:cTn id="707" fill="hold">
                            <p:stCondLst>
                              <p:cond delay="0"/>
                            </p:stCondLst>
                            <p:childTnLst>
                              <p:par>
                                <p:cTn id="708" presetID="1" presetClass="exit" presetSubtype="0" fill="hold" nodeType="clickEffect">
                                  <p:stCondLst>
                                    <p:cond delay="0"/>
                                  </p:stCondLst>
                                  <p:childTnLst>
                                    <p:set>
                                      <p:cBhvr>
                                        <p:cTn id="709" dur="1" fill="hold">
                                          <p:stCondLst>
                                            <p:cond delay="0"/>
                                          </p:stCondLst>
                                        </p:cTn>
                                        <p:tgtEl>
                                          <p:spTgt spid="328"/>
                                        </p:tgtEl>
                                        <p:attrNameLst>
                                          <p:attrName>style.visibility</p:attrName>
                                        </p:attrNameLst>
                                      </p:cBhvr>
                                      <p:to>
                                        <p:strVal val="hidden"/>
                                      </p:to>
                                    </p:set>
                                  </p:childTnLst>
                                </p:cTn>
                              </p:par>
                            </p:childTnLst>
                          </p:cTn>
                        </p:par>
                        <p:par>
                          <p:cTn id="710" fill="hold">
                            <p:stCondLst>
                              <p:cond delay="0"/>
                            </p:stCondLst>
                            <p:childTnLst>
                              <p:par>
                                <p:cTn id="711" presetID="1" presetClass="entr" presetSubtype="0" fill="hold" nodeType="afterEffect">
                                  <p:stCondLst>
                                    <p:cond delay="0"/>
                                  </p:stCondLst>
                                  <p:childTnLst>
                                    <p:set>
                                      <p:cBhvr>
                                        <p:cTn id="712" dur="1" fill="hold">
                                          <p:stCondLst>
                                            <p:cond delay="0"/>
                                          </p:stCondLst>
                                        </p:cTn>
                                        <p:tgtEl>
                                          <p:spTgt spid="329"/>
                                        </p:tgtEl>
                                        <p:attrNameLst>
                                          <p:attrName>style.visibility</p:attrName>
                                        </p:attrNameLst>
                                      </p:cBhvr>
                                      <p:to>
                                        <p:strVal val="visible"/>
                                      </p:to>
                                    </p:set>
                                  </p:childTnLst>
                                </p:cTn>
                              </p:par>
                              <p:par>
                                <p:cTn id="713" presetID="1" presetClass="exit" presetSubtype="0" fill="hold" nodeType="withEffect">
                                  <p:stCondLst>
                                    <p:cond delay="0"/>
                                  </p:stCondLst>
                                  <p:childTnLst>
                                    <p:set>
                                      <p:cBhvr>
                                        <p:cTn id="714" dur="1" fill="hold">
                                          <p:stCondLst>
                                            <p:cond delay="0"/>
                                          </p:stCondLst>
                                        </p:cTn>
                                        <p:tgtEl>
                                          <p:spTgt spid="254"/>
                                        </p:tgtEl>
                                        <p:attrNameLst>
                                          <p:attrName>style.visibility</p:attrName>
                                        </p:attrNameLst>
                                      </p:cBhvr>
                                      <p:to>
                                        <p:strVal val="hidden"/>
                                      </p:to>
                                    </p:set>
                                  </p:childTnLst>
                                </p:cTn>
                              </p:par>
                            </p:childTnLst>
                          </p:cTn>
                        </p:par>
                        <p:par>
                          <p:cTn id="715" fill="hold">
                            <p:stCondLst>
                              <p:cond delay="0"/>
                            </p:stCondLst>
                            <p:childTnLst>
                              <p:par>
                                <p:cTn id="716" presetID="1" presetClass="entr" presetSubtype="0" fill="hold" nodeType="afterEffect">
                                  <p:stCondLst>
                                    <p:cond delay="0"/>
                                  </p:stCondLst>
                                  <p:childTnLst>
                                    <p:set>
                                      <p:cBhvr>
                                        <p:cTn id="717" dur="1" fill="hold">
                                          <p:stCondLst>
                                            <p:cond delay="0"/>
                                          </p:stCondLst>
                                        </p:cTn>
                                        <p:tgtEl>
                                          <p:spTgt spid="330"/>
                                        </p:tgtEl>
                                        <p:attrNameLst>
                                          <p:attrName>style.visibility</p:attrName>
                                        </p:attrNameLst>
                                      </p:cBhvr>
                                      <p:to>
                                        <p:strVal val="visible"/>
                                      </p:to>
                                    </p:set>
                                  </p:childTnLst>
                                </p:cTn>
                              </p:par>
                            </p:childTnLst>
                          </p:cTn>
                        </p:par>
                      </p:childTnLst>
                    </p:cTn>
                  </p:par>
                  <p:par>
                    <p:cTn id="718" fill="hold">
                      <p:stCondLst>
                        <p:cond delay="indefinite"/>
                      </p:stCondLst>
                      <p:childTnLst>
                        <p:par>
                          <p:cTn id="719" fill="hold">
                            <p:stCondLst>
                              <p:cond delay="0"/>
                            </p:stCondLst>
                            <p:childTnLst>
                              <p:par>
                                <p:cTn id="720" presetID="1" presetClass="exit" presetSubtype="0" fill="hold" nodeType="clickEffect">
                                  <p:stCondLst>
                                    <p:cond delay="0"/>
                                  </p:stCondLst>
                                  <p:childTnLst>
                                    <p:set>
                                      <p:cBhvr>
                                        <p:cTn id="721" dur="1" fill="hold">
                                          <p:stCondLst>
                                            <p:cond delay="0"/>
                                          </p:stCondLst>
                                        </p:cTn>
                                        <p:tgtEl>
                                          <p:spTgt spid="330"/>
                                        </p:tgtEl>
                                        <p:attrNameLst>
                                          <p:attrName>style.visibility</p:attrName>
                                        </p:attrNameLst>
                                      </p:cBhvr>
                                      <p:to>
                                        <p:strVal val="hidden"/>
                                      </p:to>
                                    </p:set>
                                  </p:childTnLst>
                                </p:cTn>
                              </p:par>
                            </p:childTnLst>
                          </p:cTn>
                        </p:par>
                        <p:par>
                          <p:cTn id="722" fill="hold">
                            <p:stCondLst>
                              <p:cond delay="0"/>
                            </p:stCondLst>
                            <p:childTnLst>
                              <p:par>
                                <p:cTn id="723" presetID="1" presetClass="entr" presetSubtype="0" fill="hold" nodeType="afterEffect">
                                  <p:stCondLst>
                                    <p:cond delay="0"/>
                                  </p:stCondLst>
                                  <p:childTnLst>
                                    <p:set>
                                      <p:cBhvr>
                                        <p:cTn id="724" dur="1" fill="hold">
                                          <p:stCondLst>
                                            <p:cond delay="0"/>
                                          </p:stCondLst>
                                        </p:cTn>
                                        <p:tgtEl>
                                          <p:spTgt spid="331"/>
                                        </p:tgtEl>
                                        <p:attrNameLst>
                                          <p:attrName>style.visibility</p:attrName>
                                        </p:attrNameLst>
                                      </p:cBhvr>
                                      <p:to>
                                        <p:strVal val="visible"/>
                                      </p:to>
                                    </p:set>
                                  </p:childTnLst>
                                </p:cTn>
                              </p:par>
                              <p:par>
                                <p:cTn id="725" presetID="1" presetClass="exit" presetSubtype="0" fill="hold" nodeType="withEffect">
                                  <p:stCondLst>
                                    <p:cond delay="0"/>
                                  </p:stCondLst>
                                  <p:childTnLst>
                                    <p:set>
                                      <p:cBhvr>
                                        <p:cTn id="726" dur="1" fill="hold">
                                          <p:stCondLst>
                                            <p:cond delay="0"/>
                                          </p:stCondLst>
                                        </p:cTn>
                                        <p:tgtEl>
                                          <p:spTgt spid="257"/>
                                        </p:tgtEl>
                                        <p:attrNameLst>
                                          <p:attrName>style.visibility</p:attrName>
                                        </p:attrNameLst>
                                      </p:cBhvr>
                                      <p:to>
                                        <p:strVal val="hidden"/>
                                      </p:to>
                                    </p:set>
                                  </p:childTnLst>
                                </p:cTn>
                              </p:par>
                            </p:childTnLst>
                          </p:cTn>
                        </p:par>
                        <p:par>
                          <p:cTn id="727" fill="hold">
                            <p:stCondLst>
                              <p:cond delay="0"/>
                            </p:stCondLst>
                            <p:childTnLst>
                              <p:par>
                                <p:cTn id="728" presetID="1" presetClass="entr" presetSubtype="0" fill="hold" nodeType="afterEffect">
                                  <p:stCondLst>
                                    <p:cond delay="0"/>
                                  </p:stCondLst>
                                  <p:childTnLst>
                                    <p:set>
                                      <p:cBhvr>
                                        <p:cTn id="729" dur="1" fill="hold">
                                          <p:stCondLst>
                                            <p:cond delay="0"/>
                                          </p:stCondLst>
                                        </p:cTn>
                                        <p:tgtEl>
                                          <p:spTgt spid="332"/>
                                        </p:tgtEl>
                                        <p:attrNameLst>
                                          <p:attrName>style.visibility</p:attrName>
                                        </p:attrNameLst>
                                      </p:cBhvr>
                                      <p:to>
                                        <p:strVal val="visible"/>
                                      </p:to>
                                    </p:set>
                                  </p:childTnLst>
                                </p:cTn>
                              </p:par>
                            </p:childTnLst>
                          </p:cTn>
                        </p:par>
                      </p:childTnLst>
                    </p:cTn>
                  </p:par>
                  <p:par>
                    <p:cTn id="730" fill="hold">
                      <p:stCondLst>
                        <p:cond delay="indefinite"/>
                      </p:stCondLst>
                      <p:childTnLst>
                        <p:par>
                          <p:cTn id="731" fill="hold">
                            <p:stCondLst>
                              <p:cond delay="0"/>
                            </p:stCondLst>
                            <p:childTnLst>
                              <p:par>
                                <p:cTn id="732" presetID="1" presetClass="exit" presetSubtype="0" fill="hold" nodeType="clickEffect">
                                  <p:stCondLst>
                                    <p:cond delay="0"/>
                                  </p:stCondLst>
                                  <p:childTnLst>
                                    <p:set>
                                      <p:cBhvr>
                                        <p:cTn id="733" dur="1" fill="hold">
                                          <p:stCondLst>
                                            <p:cond delay="0"/>
                                          </p:stCondLst>
                                        </p:cTn>
                                        <p:tgtEl>
                                          <p:spTgt spid="332"/>
                                        </p:tgtEl>
                                        <p:attrNameLst>
                                          <p:attrName>style.visibility</p:attrName>
                                        </p:attrNameLst>
                                      </p:cBhvr>
                                      <p:to>
                                        <p:strVal val="hidden"/>
                                      </p:to>
                                    </p:set>
                                  </p:childTnLst>
                                </p:cTn>
                              </p:par>
                            </p:childTnLst>
                          </p:cTn>
                        </p:par>
                        <p:par>
                          <p:cTn id="734" fill="hold">
                            <p:stCondLst>
                              <p:cond delay="0"/>
                            </p:stCondLst>
                            <p:childTnLst>
                              <p:par>
                                <p:cTn id="735" presetID="1" presetClass="entr" presetSubtype="0" fill="hold" nodeType="afterEffect">
                                  <p:stCondLst>
                                    <p:cond delay="0"/>
                                  </p:stCondLst>
                                  <p:childTnLst>
                                    <p:set>
                                      <p:cBhvr>
                                        <p:cTn id="736" dur="1" fill="hold">
                                          <p:stCondLst>
                                            <p:cond delay="0"/>
                                          </p:stCondLst>
                                        </p:cTn>
                                        <p:tgtEl>
                                          <p:spTgt spid="333"/>
                                        </p:tgtEl>
                                        <p:attrNameLst>
                                          <p:attrName>style.visibility</p:attrName>
                                        </p:attrNameLst>
                                      </p:cBhvr>
                                      <p:to>
                                        <p:strVal val="visible"/>
                                      </p:to>
                                    </p:set>
                                  </p:childTnLst>
                                </p:cTn>
                              </p:par>
                              <p:par>
                                <p:cTn id="737" presetID="1" presetClass="exit" presetSubtype="0" fill="hold" nodeType="withEffect">
                                  <p:stCondLst>
                                    <p:cond delay="0"/>
                                  </p:stCondLst>
                                  <p:childTnLst>
                                    <p:set>
                                      <p:cBhvr>
                                        <p:cTn id="738" dur="1" fill="hold">
                                          <p:stCondLst>
                                            <p:cond delay="0"/>
                                          </p:stCondLst>
                                        </p:cTn>
                                        <p:tgtEl>
                                          <p:spTgt spid="323"/>
                                        </p:tgtEl>
                                        <p:attrNameLst>
                                          <p:attrName>style.visibility</p:attrName>
                                        </p:attrNameLst>
                                      </p:cBhvr>
                                      <p:to>
                                        <p:strVal val="hidden"/>
                                      </p:to>
                                    </p:set>
                                  </p:childTnLst>
                                </p:cTn>
                              </p:par>
                            </p:childTnLst>
                          </p:cTn>
                        </p:par>
                        <p:par>
                          <p:cTn id="739" fill="hold">
                            <p:stCondLst>
                              <p:cond delay="0"/>
                            </p:stCondLst>
                            <p:childTnLst>
                              <p:par>
                                <p:cTn id="740" presetID="1" presetClass="entr" presetSubtype="0" fill="hold" nodeType="afterEffect">
                                  <p:stCondLst>
                                    <p:cond delay="0"/>
                                  </p:stCondLst>
                                  <p:childTnLst>
                                    <p:set>
                                      <p:cBhvr>
                                        <p:cTn id="741" dur="1" fill="hold">
                                          <p:stCondLst>
                                            <p:cond delay="0"/>
                                          </p:stCondLst>
                                        </p:cTn>
                                        <p:tgtEl>
                                          <p:spTgt spid="334"/>
                                        </p:tgtEl>
                                        <p:attrNameLst>
                                          <p:attrName>style.visibility</p:attrName>
                                        </p:attrNameLst>
                                      </p:cBhvr>
                                      <p:to>
                                        <p:strVal val="visible"/>
                                      </p:to>
                                    </p:set>
                                  </p:childTnLst>
                                </p:cTn>
                              </p:par>
                            </p:childTnLst>
                          </p:cTn>
                        </p:par>
                      </p:childTnLst>
                    </p:cTn>
                  </p:par>
                  <p:par>
                    <p:cTn id="742" fill="hold">
                      <p:stCondLst>
                        <p:cond delay="indefinite"/>
                      </p:stCondLst>
                      <p:childTnLst>
                        <p:par>
                          <p:cTn id="743" fill="hold">
                            <p:stCondLst>
                              <p:cond delay="0"/>
                            </p:stCondLst>
                            <p:childTnLst>
                              <p:par>
                                <p:cTn id="744" presetID="1" presetClass="exit" presetSubtype="0" fill="hold" nodeType="clickEffect">
                                  <p:stCondLst>
                                    <p:cond delay="0"/>
                                  </p:stCondLst>
                                  <p:childTnLst>
                                    <p:set>
                                      <p:cBhvr>
                                        <p:cTn id="745" dur="1" fill="hold">
                                          <p:stCondLst>
                                            <p:cond delay="0"/>
                                          </p:stCondLst>
                                        </p:cTn>
                                        <p:tgtEl>
                                          <p:spTgt spid="334"/>
                                        </p:tgtEl>
                                        <p:attrNameLst>
                                          <p:attrName>style.visibility</p:attrName>
                                        </p:attrNameLst>
                                      </p:cBhvr>
                                      <p:to>
                                        <p:strVal val="hidden"/>
                                      </p:to>
                                    </p:set>
                                  </p:childTnLst>
                                </p:cTn>
                              </p:par>
                            </p:childTnLst>
                          </p:cTn>
                        </p:par>
                        <p:par>
                          <p:cTn id="746" fill="hold">
                            <p:stCondLst>
                              <p:cond delay="0"/>
                            </p:stCondLst>
                            <p:childTnLst>
                              <p:par>
                                <p:cTn id="747" presetID="1" presetClass="entr" presetSubtype="0" fill="hold" nodeType="afterEffect">
                                  <p:stCondLst>
                                    <p:cond delay="0"/>
                                  </p:stCondLst>
                                  <p:childTnLst>
                                    <p:set>
                                      <p:cBhvr>
                                        <p:cTn id="748" dur="1" fill="hold">
                                          <p:stCondLst>
                                            <p:cond delay="0"/>
                                          </p:stCondLst>
                                        </p:cTn>
                                        <p:tgtEl>
                                          <p:spTgt spid="335"/>
                                        </p:tgtEl>
                                        <p:attrNameLst>
                                          <p:attrName>style.visibility</p:attrName>
                                        </p:attrNameLst>
                                      </p:cBhvr>
                                      <p:to>
                                        <p:strVal val="visible"/>
                                      </p:to>
                                    </p:set>
                                  </p:childTnLst>
                                </p:cTn>
                              </p:par>
                              <p:par>
                                <p:cTn id="749" presetID="1" presetClass="exit" presetSubtype="0" fill="hold" nodeType="withEffect">
                                  <p:stCondLst>
                                    <p:cond delay="0"/>
                                  </p:stCondLst>
                                  <p:childTnLst>
                                    <p:set>
                                      <p:cBhvr>
                                        <p:cTn id="750" dur="1" fill="hold">
                                          <p:stCondLst>
                                            <p:cond delay="0"/>
                                          </p:stCondLst>
                                        </p:cTn>
                                        <p:tgtEl>
                                          <p:spTgt spid="325"/>
                                        </p:tgtEl>
                                        <p:attrNameLst>
                                          <p:attrName>style.visibility</p:attrName>
                                        </p:attrNameLst>
                                      </p:cBhvr>
                                      <p:to>
                                        <p:strVal val="hidden"/>
                                      </p:to>
                                    </p:set>
                                  </p:childTnLst>
                                </p:cTn>
                              </p:par>
                            </p:childTnLst>
                          </p:cTn>
                        </p:par>
                        <p:par>
                          <p:cTn id="751" fill="hold">
                            <p:stCondLst>
                              <p:cond delay="0"/>
                            </p:stCondLst>
                            <p:childTnLst>
                              <p:par>
                                <p:cTn id="752" presetID="1" presetClass="entr" presetSubtype="0" fill="hold" nodeType="afterEffect">
                                  <p:stCondLst>
                                    <p:cond delay="0"/>
                                  </p:stCondLst>
                                  <p:childTnLst>
                                    <p:set>
                                      <p:cBhvr>
                                        <p:cTn id="753" dur="1" fill="hold">
                                          <p:stCondLst>
                                            <p:cond delay="0"/>
                                          </p:stCondLst>
                                        </p:cTn>
                                        <p:tgtEl>
                                          <p:spTgt spid="336"/>
                                        </p:tgtEl>
                                        <p:attrNameLst>
                                          <p:attrName>style.visibility</p:attrName>
                                        </p:attrNameLst>
                                      </p:cBhvr>
                                      <p:to>
                                        <p:strVal val="visible"/>
                                      </p:to>
                                    </p:set>
                                  </p:childTnLst>
                                </p:cTn>
                              </p:par>
                            </p:childTnLst>
                          </p:cTn>
                        </p:par>
                      </p:childTnLst>
                    </p:cTn>
                  </p:par>
                  <p:par>
                    <p:cTn id="754" fill="hold">
                      <p:stCondLst>
                        <p:cond delay="indefinite"/>
                      </p:stCondLst>
                      <p:childTnLst>
                        <p:par>
                          <p:cTn id="755" fill="hold">
                            <p:stCondLst>
                              <p:cond delay="0"/>
                            </p:stCondLst>
                            <p:childTnLst>
                              <p:par>
                                <p:cTn id="756" presetID="1" presetClass="exit" presetSubtype="0" fill="hold" nodeType="clickEffect">
                                  <p:stCondLst>
                                    <p:cond delay="0"/>
                                  </p:stCondLst>
                                  <p:childTnLst>
                                    <p:set>
                                      <p:cBhvr>
                                        <p:cTn id="757" dur="1" fill="hold">
                                          <p:stCondLst>
                                            <p:cond delay="0"/>
                                          </p:stCondLst>
                                        </p:cTn>
                                        <p:tgtEl>
                                          <p:spTgt spid="336"/>
                                        </p:tgtEl>
                                        <p:attrNameLst>
                                          <p:attrName>style.visibility</p:attrName>
                                        </p:attrNameLst>
                                      </p:cBhvr>
                                      <p:to>
                                        <p:strVal val="hidden"/>
                                      </p:to>
                                    </p:set>
                                  </p:childTnLst>
                                </p:cTn>
                              </p:par>
                            </p:childTnLst>
                          </p:cTn>
                        </p:par>
                        <p:par>
                          <p:cTn id="758" fill="hold">
                            <p:stCondLst>
                              <p:cond delay="0"/>
                            </p:stCondLst>
                            <p:childTnLst>
                              <p:par>
                                <p:cTn id="759" presetID="1" presetClass="entr" presetSubtype="0" fill="hold" nodeType="afterEffect">
                                  <p:stCondLst>
                                    <p:cond delay="0"/>
                                  </p:stCondLst>
                                  <p:childTnLst>
                                    <p:set>
                                      <p:cBhvr>
                                        <p:cTn id="760" dur="1" fill="hold">
                                          <p:stCondLst>
                                            <p:cond delay="0"/>
                                          </p:stCondLst>
                                        </p:cTn>
                                        <p:tgtEl>
                                          <p:spTgt spid="337"/>
                                        </p:tgtEl>
                                        <p:attrNameLst>
                                          <p:attrName>style.visibility</p:attrName>
                                        </p:attrNameLst>
                                      </p:cBhvr>
                                      <p:to>
                                        <p:strVal val="visible"/>
                                      </p:to>
                                    </p:set>
                                  </p:childTnLst>
                                </p:cTn>
                              </p:par>
                              <p:par>
                                <p:cTn id="761" presetID="1" presetClass="exit" presetSubtype="0" fill="hold" nodeType="withEffect">
                                  <p:stCondLst>
                                    <p:cond delay="0"/>
                                  </p:stCondLst>
                                  <p:childTnLst>
                                    <p:set>
                                      <p:cBhvr>
                                        <p:cTn id="762" dur="1" fill="hold">
                                          <p:stCondLst>
                                            <p:cond delay="0"/>
                                          </p:stCondLst>
                                        </p:cTn>
                                        <p:tgtEl>
                                          <p:spTgt spid="327"/>
                                        </p:tgtEl>
                                        <p:attrNameLst>
                                          <p:attrName>style.visibility</p:attrName>
                                        </p:attrNameLst>
                                      </p:cBhvr>
                                      <p:to>
                                        <p:strVal val="hidden"/>
                                      </p:to>
                                    </p:set>
                                  </p:childTnLst>
                                </p:cTn>
                              </p:par>
                            </p:childTnLst>
                          </p:cTn>
                        </p:par>
                        <p:par>
                          <p:cTn id="763" fill="hold">
                            <p:stCondLst>
                              <p:cond delay="0"/>
                            </p:stCondLst>
                            <p:childTnLst>
                              <p:par>
                                <p:cTn id="764" presetID="1" presetClass="entr" presetSubtype="0" fill="hold" nodeType="afterEffect">
                                  <p:stCondLst>
                                    <p:cond delay="0"/>
                                  </p:stCondLst>
                                  <p:childTnLst>
                                    <p:set>
                                      <p:cBhvr>
                                        <p:cTn id="765" dur="1" fill="hold">
                                          <p:stCondLst>
                                            <p:cond delay="0"/>
                                          </p:stCondLst>
                                        </p:cTn>
                                        <p:tgtEl>
                                          <p:spTgt spid="338"/>
                                        </p:tgtEl>
                                        <p:attrNameLst>
                                          <p:attrName>style.visibility</p:attrName>
                                        </p:attrNameLst>
                                      </p:cBhvr>
                                      <p:to>
                                        <p:strVal val="visible"/>
                                      </p:to>
                                    </p:set>
                                  </p:childTnLst>
                                </p:cTn>
                              </p:par>
                            </p:childTnLst>
                          </p:cTn>
                        </p:par>
                      </p:childTnLst>
                    </p:cTn>
                  </p:par>
                  <p:par>
                    <p:cTn id="766" fill="hold">
                      <p:stCondLst>
                        <p:cond delay="indefinite"/>
                      </p:stCondLst>
                      <p:childTnLst>
                        <p:par>
                          <p:cTn id="767" fill="hold">
                            <p:stCondLst>
                              <p:cond delay="0"/>
                            </p:stCondLst>
                            <p:childTnLst>
                              <p:par>
                                <p:cTn id="768" presetID="1" presetClass="exit" presetSubtype="0" fill="hold" nodeType="clickEffect">
                                  <p:stCondLst>
                                    <p:cond delay="0"/>
                                  </p:stCondLst>
                                  <p:childTnLst>
                                    <p:set>
                                      <p:cBhvr>
                                        <p:cTn id="769" dur="1" fill="hold">
                                          <p:stCondLst>
                                            <p:cond delay="0"/>
                                          </p:stCondLst>
                                        </p:cTn>
                                        <p:tgtEl>
                                          <p:spTgt spid="338"/>
                                        </p:tgtEl>
                                        <p:attrNameLst>
                                          <p:attrName>style.visibility</p:attrName>
                                        </p:attrNameLst>
                                      </p:cBhvr>
                                      <p:to>
                                        <p:strVal val="hidden"/>
                                      </p:to>
                                    </p:set>
                                  </p:childTnLst>
                                </p:cTn>
                              </p:par>
                            </p:childTnLst>
                          </p:cTn>
                        </p:par>
                        <p:par>
                          <p:cTn id="770" fill="hold">
                            <p:stCondLst>
                              <p:cond delay="0"/>
                            </p:stCondLst>
                            <p:childTnLst>
                              <p:par>
                                <p:cTn id="771" presetID="1" presetClass="entr" presetSubtype="0" fill="hold" nodeType="afterEffect">
                                  <p:stCondLst>
                                    <p:cond delay="0"/>
                                  </p:stCondLst>
                                  <p:childTnLst>
                                    <p:set>
                                      <p:cBhvr>
                                        <p:cTn id="772" dur="1" fill="hold">
                                          <p:stCondLst>
                                            <p:cond delay="0"/>
                                          </p:stCondLst>
                                        </p:cTn>
                                        <p:tgtEl>
                                          <p:spTgt spid="339"/>
                                        </p:tgtEl>
                                        <p:attrNameLst>
                                          <p:attrName>style.visibility</p:attrName>
                                        </p:attrNameLst>
                                      </p:cBhvr>
                                      <p:to>
                                        <p:strVal val="visible"/>
                                      </p:to>
                                    </p:set>
                                  </p:childTnLst>
                                </p:cTn>
                              </p:par>
                              <p:par>
                                <p:cTn id="773" presetID="1" presetClass="exit" presetSubtype="0" fill="hold" nodeType="withEffect">
                                  <p:stCondLst>
                                    <p:cond delay="0"/>
                                  </p:stCondLst>
                                  <p:childTnLst>
                                    <p:set>
                                      <p:cBhvr>
                                        <p:cTn id="774" dur="1" fill="hold">
                                          <p:stCondLst>
                                            <p:cond delay="0"/>
                                          </p:stCondLst>
                                        </p:cTn>
                                        <p:tgtEl>
                                          <p:spTgt spid="255"/>
                                        </p:tgtEl>
                                        <p:attrNameLst>
                                          <p:attrName>style.visibility</p:attrName>
                                        </p:attrNameLst>
                                      </p:cBhvr>
                                      <p:to>
                                        <p:strVal val="hidden"/>
                                      </p:to>
                                    </p:set>
                                  </p:childTnLst>
                                </p:cTn>
                              </p:par>
                            </p:childTnLst>
                          </p:cTn>
                        </p:par>
                        <p:par>
                          <p:cTn id="775" fill="hold">
                            <p:stCondLst>
                              <p:cond delay="0"/>
                            </p:stCondLst>
                            <p:childTnLst>
                              <p:par>
                                <p:cTn id="776" presetID="1" presetClass="entr" presetSubtype="0" fill="hold" nodeType="afterEffect">
                                  <p:stCondLst>
                                    <p:cond delay="0"/>
                                  </p:stCondLst>
                                  <p:childTnLst>
                                    <p:set>
                                      <p:cBhvr>
                                        <p:cTn id="777" dur="1" fill="hold">
                                          <p:stCondLst>
                                            <p:cond delay="0"/>
                                          </p:stCondLst>
                                        </p:cTn>
                                        <p:tgtEl>
                                          <p:spTgt spid="340"/>
                                        </p:tgtEl>
                                        <p:attrNameLst>
                                          <p:attrName>style.visibility</p:attrName>
                                        </p:attrNameLst>
                                      </p:cBhvr>
                                      <p:to>
                                        <p:strVal val="visible"/>
                                      </p:to>
                                    </p:set>
                                  </p:childTnLst>
                                </p:cTn>
                              </p:par>
                            </p:childTnLst>
                          </p:cTn>
                        </p:par>
                      </p:childTnLst>
                    </p:cTn>
                  </p:par>
                  <p:par>
                    <p:cTn id="778" fill="hold">
                      <p:stCondLst>
                        <p:cond delay="indefinite"/>
                      </p:stCondLst>
                      <p:childTnLst>
                        <p:par>
                          <p:cTn id="779" fill="hold">
                            <p:stCondLst>
                              <p:cond delay="0"/>
                            </p:stCondLst>
                            <p:childTnLst>
                              <p:par>
                                <p:cTn id="780" presetID="1" presetClass="exit" presetSubtype="0" fill="hold" nodeType="clickEffect">
                                  <p:stCondLst>
                                    <p:cond delay="0"/>
                                  </p:stCondLst>
                                  <p:childTnLst>
                                    <p:set>
                                      <p:cBhvr>
                                        <p:cTn id="781" dur="1" fill="hold">
                                          <p:stCondLst>
                                            <p:cond delay="0"/>
                                          </p:stCondLst>
                                        </p:cTn>
                                        <p:tgtEl>
                                          <p:spTgt spid="340"/>
                                        </p:tgtEl>
                                        <p:attrNameLst>
                                          <p:attrName>style.visibility</p:attrName>
                                        </p:attrNameLst>
                                      </p:cBhvr>
                                      <p:to>
                                        <p:strVal val="hidden"/>
                                      </p:to>
                                    </p:set>
                                  </p:childTnLst>
                                </p:cTn>
                              </p:par>
                            </p:childTnLst>
                          </p:cTn>
                        </p:par>
                        <p:par>
                          <p:cTn id="782" fill="hold">
                            <p:stCondLst>
                              <p:cond delay="0"/>
                            </p:stCondLst>
                            <p:childTnLst>
                              <p:par>
                                <p:cTn id="783" presetID="1" presetClass="entr" presetSubtype="0" fill="hold" nodeType="afterEffect">
                                  <p:stCondLst>
                                    <p:cond delay="0"/>
                                  </p:stCondLst>
                                  <p:childTnLst>
                                    <p:set>
                                      <p:cBhvr>
                                        <p:cTn id="784" dur="1" fill="hold">
                                          <p:stCondLst>
                                            <p:cond delay="0"/>
                                          </p:stCondLst>
                                        </p:cTn>
                                        <p:tgtEl>
                                          <p:spTgt spid="341"/>
                                        </p:tgtEl>
                                        <p:attrNameLst>
                                          <p:attrName>style.visibility</p:attrName>
                                        </p:attrNameLst>
                                      </p:cBhvr>
                                      <p:to>
                                        <p:strVal val="visible"/>
                                      </p:to>
                                    </p:set>
                                  </p:childTnLst>
                                </p:cTn>
                              </p:par>
                              <p:par>
                                <p:cTn id="785" presetID="1" presetClass="exit" presetSubtype="0" fill="hold" nodeType="withEffect">
                                  <p:stCondLst>
                                    <p:cond delay="0"/>
                                  </p:stCondLst>
                                  <p:childTnLst>
                                    <p:set>
                                      <p:cBhvr>
                                        <p:cTn id="786" dur="1" fill="hold">
                                          <p:stCondLst>
                                            <p:cond delay="0"/>
                                          </p:stCondLst>
                                        </p:cTn>
                                        <p:tgtEl>
                                          <p:spTgt spid="256"/>
                                        </p:tgtEl>
                                        <p:attrNameLst>
                                          <p:attrName>style.visibility</p:attrName>
                                        </p:attrNameLst>
                                      </p:cBhvr>
                                      <p:to>
                                        <p:strVal val="hidden"/>
                                      </p:to>
                                    </p:set>
                                  </p:childTnLst>
                                </p:cTn>
                              </p:par>
                            </p:childTnLst>
                          </p:cTn>
                        </p:par>
                        <p:par>
                          <p:cTn id="787" fill="hold">
                            <p:stCondLst>
                              <p:cond delay="0"/>
                            </p:stCondLst>
                            <p:childTnLst>
                              <p:par>
                                <p:cTn id="788" presetID="1" presetClass="entr" presetSubtype="0" fill="hold" nodeType="afterEffect">
                                  <p:stCondLst>
                                    <p:cond delay="0"/>
                                  </p:stCondLst>
                                  <p:childTnLst>
                                    <p:set>
                                      <p:cBhvr>
                                        <p:cTn id="789" dur="1" fill="hold">
                                          <p:stCondLst>
                                            <p:cond delay="0"/>
                                          </p:stCondLst>
                                        </p:cTn>
                                        <p:tgtEl>
                                          <p:spTgt spid="342"/>
                                        </p:tgtEl>
                                        <p:attrNameLst>
                                          <p:attrName>style.visibility</p:attrName>
                                        </p:attrNameLst>
                                      </p:cBhvr>
                                      <p:to>
                                        <p:strVal val="visible"/>
                                      </p:to>
                                    </p:set>
                                  </p:childTnLst>
                                </p:cTn>
                              </p:par>
                            </p:childTnLst>
                          </p:cTn>
                        </p:par>
                      </p:childTnLst>
                    </p:cTn>
                  </p:par>
                  <p:par>
                    <p:cTn id="790" fill="hold">
                      <p:stCondLst>
                        <p:cond delay="indefinite"/>
                      </p:stCondLst>
                      <p:childTnLst>
                        <p:par>
                          <p:cTn id="791" fill="hold">
                            <p:stCondLst>
                              <p:cond delay="0"/>
                            </p:stCondLst>
                            <p:childTnLst>
                              <p:par>
                                <p:cTn id="792" presetID="1" presetClass="exit" presetSubtype="0" fill="hold" nodeType="clickEffect">
                                  <p:stCondLst>
                                    <p:cond delay="0"/>
                                  </p:stCondLst>
                                  <p:childTnLst>
                                    <p:set>
                                      <p:cBhvr>
                                        <p:cTn id="793" dur="1" fill="hold">
                                          <p:stCondLst>
                                            <p:cond delay="0"/>
                                          </p:stCondLst>
                                        </p:cTn>
                                        <p:tgtEl>
                                          <p:spTgt spid="342"/>
                                        </p:tgtEl>
                                        <p:attrNameLst>
                                          <p:attrName>style.visibility</p:attrName>
                                        </p:attrNameLst>
                                      </p:cBhvr>
                                      <p:to>
                                        <p:strVal val="hidden"/>
                                      </p:to>
                                    </p:set>
                                  </p:childTnLst>
                                </p:cTn>
                              </p:par>
                            </p:childTnLst>
                          </p:cTn>
                        </p:par>
                        <p:par>
                          <p:cTn id="794" fill="hold">
                            <p:stCondLst>
                              <p:cond delay="0"/>
                            </p:stCondLst>
                            <p:childTnLst>
                              <p:par>
                                <p:cTn id="795" presetID="1" presetClass="entr" presetSubtype="0" fill="hold" nodeType="afterEffect">
                                  <p:stCondLst>
                                    <p:cond delay="0"/>
                                  </p:stCondLst>
                                  <p:childTnLst>
                                    <p:set>
                                      <p:cBhvr>
                                        <p:cTn id="796" dur="1" fill="hold">
                                          <p:stCondLst>
                                            <p:cond delay="0"/>
                                          </p:stCondLst>
                                        </p:cTn>
                                        <p:tgtEl>
                                          <p:spTgt spid="343"/>
                                        </p:tgtEl>
                                        <p:attrNameLst>
                                          <p:attrName>style.visibility</p:attrName>
                                        </p:attrNameLst>
                                      </p:cBhvr>
                                      <p:to>
                                        <p:strVal val="visible"/>
                                      </p:to>
                                    </p:set>
                                  </p:childTnLst>
                                </p:cTn>
                              </p:par>
                              <p:par>
                                <p:cTn id="797" presetID="1" presetClass="exit" presetSubtype="0" fill="hold" nodeType="withEffect">
                                  <p:stCondLst>
                                    <p:cond delay="0"/>
                                  </p:stCondLst>
                                  <p:childTnLst>
                                    <p:set>
                                      <p:cBhvr>
                                        <p:cTn id="798" dur="1" fill="hold">
                                          <p:stCondLst>
                                            <p:cond delay="0"/>
                                          </p:stCondLst>
                                        </p:cTn>
                                        <p:tgtEl>
                                          <p:spTgt spid="333"/>
                                        </p:tgtEl>
                                        <p:attrNameLst>
                                          <p:attrName>style.visibility</p:attrName>
                                        </p:attrNameLst>
                                      </p:cBhvr>
                                      <p:to>
                                        <p:strVal val="hidden"/>
                                      </p:to>
                                    </p:set>
                                  </p:childTnLst>
                                </p:cTn>
                              </p:par>
                            </p:childTnLst>
                          </p:cTn>
                        </p:par>
                        <p:par>
                          <p:cTn id="799" fill="hold">
                            <p:stCondLst>
                              <p:cond delay="0"/>
                            </p:stCondLst>
                            <p:childTnLst>
                              <p:par>
                                <p:cTn id="800" presetID="1" presetClass="entr" presetSubtype="0" fill="hold" nodeType="afterEffect">
                                  <p:stCondLst>
                                    <p:cond delay="0"/>
                                  </p:stCondLst>
                                  <p:childTnLst>
                                    <p:set>
                                      <p:cBhvr>
                                        <p:cTn id="801" dur="1" fill="hold">
                                          <p:stCondLst>
                                            <p:cond delay="0"/>
                                          </p:stCondLst>
                                        </p:cTn>
                                        <p:tgtEl>
                                          <p:spTgt spid="344"/>
                                        </p:tgtEl>
                                        <p:attrNameLst>
                                          <p:attrName>style.visibility</p:attrName>
                                        </p:attrNameLst>
                                      </p:cBhvr>
                                      <p:to>
                                        <p:strVal val="visible"/>
                                      </p:to>
                                    </p:set>
                                  </p:childTnLst>
                                </p:cTn>
                              </p:par>
                            </p:childTnLst>
                          </p:cTn>
                        </p:par>
                      </p:childTnLst>
                    </p:cTn>
                  </p:par>
                  <p:par>
                    <p:cTn id="802" fill="hold">
                      <p:stCondLst>
                        <p:cond delay="indefinite"/>
                      </p:stCondLst>
                      <p:childTnLst>
                        <p:par>
                          <p:cTn id="803" fill="hold">
                            <p:stCondLst>
                              <p:cond delay="0"/>
                            </p:stCondLst>
                            <p:childTnLst>
                              <p:par>
                                <p:cTn id="804" presetID="1" presetClass="exit" presetSubtype="0" fill="hold" nodeType="clickEffect">
                                  <p:stCondLst>
                                    <p:cond delay="0"/>
                                  </p:stCondLst>
                                  <p:childTnLst>
                                    <p:set>
                                      <p:cBhvr>
                                        <p:cTn id="805" dur="1" fill="hold">
                                          <p:stCondLst>
                                            <p:cond delay="0"/>
                                          </p:stCondLst>
                                        </p:cTn>
                                        <p:tgtEl>
                                          <p:spTgt spid="344"/>
                                        </p:tgtEl>
                                        <p:attrNameLst>
                                          <p:attrName>style.visibility</p:attrName>
                                        </p:attrNameLst>
                                      </p:cBhvr>
                                      <p:to>
                                        <p:strVal val="hidden"/>
                                      </p:to>
                                    </p:set>
                                  </p:childTnLst>
                                </p:cTn>
                              </p:par>
                            </p:childTnLst>
                          </p:cTn>
                        </p:par>
                        <p:par>
                          <p:cTn id="806" fill="hold">
                            <p:stCondLst>
                              <p:cond delay="0"/>
                            </p:stCondLst>
                            <p:childTnLst>
                              <p:par>
                                <p:cTn id="807" presetID="1" presetClass="exit" presetSubtype="0" fill="hold" nodeType="afterEffect">
                                  <p:stCondLst>
                                    <p:cond delay="0"/>
                                  </p:stCondLst>
                                  <p:childTnLst>
                                    <p:set>
                                      <p:cBhvr>
                                        <p:cTn id="808" dur="1" fill="hold">
                                          <p:stCondLst>
                                            <p:cond delay="0"/>
                                          </p:stCondLst>
                                        </p:cTn>
                                        <p:tgtEl>
                                          <p:spTgt spid="288"/>
                                        </p:tgtEl>
                                        <p:attrNameLst>
                                          <p:attrName>style.visibility</p:attrName>
                                        </p:attrNameLst>
                                      </p:cBhvr>
                                      <p:to>
                                        <p:strVal val="hidden"/>
                                      </p:to>
                                    </p:set>
                                  </p:childTnLst>
                                </p:cTn>
                              </p:par>
                            </p:childTnLst>
                          </p:cTn>
                        </p:par>
                        <p:par>
                          <p:cTn id="809" fill="hold">
                            <p:stCondLst>
                              <p:cond delay="0"/>
                            </p:stCondLst>
                            <p:childTnLst>
                              <p:par>
                                <p:cTn id="810" presetID="1" presetClass="exit" presetSubtype="0" fill="hold" nodeType="afterEffect">
                                  <p:stCondLst>
                                    <p:cond delay="0"/>
                                  </p:stCondLst>
                                  <p:childTnLst>
                                    <p:set>
                                      <p:cBhvr>
                                        <p:cTn id="811" dur="1" fill="hold">
                                          <p:stCondLst>
                                            <p:cond delay="0"/>
                                          </p:stCondLst>
                                        </p:cTn>
                                        <p:tgtEl>
                                          <p:spTgt spid="343"/>
                                        </p:tgtEl>
                                        <p:attrNameLst>
                                          <p:attrName>style.visibility</p:attrName>
                                        </p:attrNameLst>
                                      </p:cBhvr>
                                      <p:to>
                                        <p:strVal val="hidden"/>
                                      </p:to>
                                    </p:set>
                                  </p:childTnLst>
                                </p:cTn>
                              </p:par>
                            </p:childTnLst>
                          </p:cTn>
                        </p:par>
                        <p:par>
                          <p:cTn id="812" fill="hold">
                            <p:stCondLst>
                              <p:cond delay="0"/>
                            </p:stCondLst>
                            <p:childTnLst>
                              <p:par>
                                <p:cTn id="813" presetID="1" presetClass="exit" presetSubtype="0" fill="hold" nodeType="afterEffect">
                                  <p:stCondLst>
                                    <p:cond delay="0"/>
                                  </p:stCondLst>
                                  <p:childTnLst>
                                    <p:set>
                                      <p:cBhvr>
                                        <p:cTn id="814" dur="1" fill="hold">
                                          <p:stCondLst>
                                            <p:cond delay="0"/>
                                          </p:stCondLst>
                                        </p:cTn>
                                        <p:tgtEl>
                                          <p:spTgt spid="335"/>
                                        </p:tgtEl>
                                        <p:attrNameLst>
                                          <p:attrName>style.visibility</p:attrName>
                                        </p:attrNameLst>
                                      </p:cBhvr>
                                      <p:to>
                                        <p:strVal val="hidden"/>
                                      </p:to>
                                    </p:set>
                                  </p:childTnLst>
                                </p:cTn>
                              </p:par>
                            </p:childTnLst>
                          </p:cTn>
                        </p:par>
                        <p:par>
                          <p:cTn id="815" fill="hold">
                            <p:stCondLst>
                              <p:cond delay="0"/>
                            </p:stCondLst>
                            <p:childTnLst>
                              <p:par>
                                <p:cTn id="816" presetID="1" presetClass="exit" presetSubtype="0" fill="hold" nodeType="afterEffect">
                                  <p:stCondLst>
                                    <p:cond delay="0"/>
                                  </p:stCondLst>
                                  <p:childTnLst>
                                    <p:set>
                                      <p:cBhvr>
                                        <p:cTn id="817" dur="1" fill="hold">
                                          <p:stCondLst>
                                            <p:cond delay="0"/>
                                          </p:stCondLst>
                                        </p:cTn>
                                        <p:tgtEl>
                                          <p:spTgt spid="337"/>
                                        </p:tgtEl>
                                        <p:attrNameLst>
                                          <p:attrName>style.visibility</p:attrName>
                                        </p:attrNameLst>
                                      </p:cBhvr>
                                      <p:to>
                                        <p:strVal val="hidden"/>
                                      </p:to>
                                    </p:set>
                                  </p:childTnLst>
                                </p:cTn>
                              </p:par>
                            </p:childTnLst>
                          </p:cTn>
                        </p:par>
                        <p:par>
                          <p:cTn id="818" fill="hold">
                            <p:stCondLst>
                              <p:cond delay="0"/>
                            </p:stCondLst>
                            <p:childTnLst>
                              <p:par>
                                <p:cTn id="819" presetID="53" presetClass="exit" presetSubtype="0" fill="hold" nodeType="afterEffect">
                                  <p:stCondLst>
                                    <p:cond delay="0"/>
                                  </p:stCondLst>
                                  <p:childTnLst>
                                    <p:anim calcmode="lin" valueType="num">
                                      <p:cBhvr>
                                        <p:cTn id="820" dur="500" fill="hold">
                                          <p:stCondLst>
                                            <p:cond delay="0"/>
                                          </p:stCondLst>
                                        </p:cTn>
                                        <p:tgtEl>
                                          <p:spTgt spid="268"/>
                                        </p:tgtEl>
                                        <p:attrNameLst>
                                          <p:attrName>ppt_w</p:attrName>
                                        </p:attrNameLst>
                                      </p:cBhvr>
                                      <p:tavLst>
                                        <p:tav tm="0">
                                          <p:val>
                                            <p:strVal val="ppt_w"/>
                                          </p:val>
                                        </p:tav>
                                        <p:tav tm="100000">
                                          <p:val>
                                            <p:fltVal val="0"/>
                                          </p:val>
                                        </p:tav>
                                      </p:tavLst>
                                    </p:anim>
                                    <p:anim calcmode="lin" valueType="num">
                                      <p:cBhvr>
                                        <p:cTn id="821" dur="500" fill="hold"/>
                                        <p:tgtEl>
                                          <p:spTgt spid="268"/>
                                        </p:tgtEl>
                                        <p:attrNameLst>
                                          <p:attrName>ppt_h</p:attrName>
                                        </p:attrNameLst>
                                      </p:cBhvr>
                                      <p:tavLst>
                                        <p:tav tm="0">
                                          <p:val>
                                            <p:strVal val="ppt_h"/>
                                          </p:val>
                                        </p:tav>
                                        <p:tav tm="100000">
                                          <p:val>
                                            <p:fltVal val="0"/>
                                          </p:val>
                                        </p:tav>
                                      </p:tavLst>
                                    </p:anim>
                                    <p:animEffect transition="out" filter="fade">
                                      <p:cBhvr>
                                        <p:cTn id="822" dur="500"/>
                                        <p:tgtEl>
                                          <p:spTgt spid="268"/>
                                        </p:tgtEl>
                                      </p:cBhvr>
                                    </p:animEffect>
                                    <p:set>
                                      <p:cBhvr>
                                        <p:cTn id="823" dur="1" fill="hold">
                                          <p:stCondLst>
                                            <p:cond delay="499"/>
                                          </p:stCondLst>
                                        </p:cTn>
                                        <p:tgtEl>
                                          <p:spTgt spid="268"/>
                                        </p:tgtEl>
                                        <p:attrNameLst>
                                          <p:attrName>style.visibility</p:attrName>
                                        </p:attrNameLst>
                                      </p:cBhvr>
                                      <p:to>
                                        <p:strVal val="hidden"/>
                                      </p:to>
                                    </p:set>
                                  </p:childTnLst>
                                </p:cTn>
                              </p:par>
                            </p:childTnLst>
                          </p:cTn>
                        </p:par>
                        <p:par>
                          <p:cTn id="824" fill="hold">
                            <p:stCondLst>
                              <p:cond delay="500"/>
                            </p:stCondLst>
                            <p:childTnLst>
                              <p:par>
                                <p:cTn id="825" presetID="1" presetClass="exit" presetSubtype="0" fill="hold" nodeType="afterEffect">
                                  <p:stCondLst>
                                    <p:cond delay="0"/>
                                  </p:stCondLst>
                                  <p:childTnLst>
                                    <p:set>
                                      <p:cBhvr>
                                        <p:cTn id="826" dur="1" fill="hold">
                                          <p:stCondLst>
                                            <p:cond delay="0"/>
                                          </p:stCondLst>
                                        </p:cTn>
                                        <p:tgtEl>
                                          <p:spTgt spid="289"/>
                                        </p:tgtEl>
                                        <p:attrNameLst>
                                          <p:attrName>style.visibility</p:attrName>
                                        </p:attrNameLst>
                                      </p:cBhvr>
                                      <p:to>
                                        <p:strVal val="hidden"/>
                                      </p:to>
                                    </p:set>
                                  </p:childTnLst>
                                </p:cTn>
                              </p:par>
                            </p:childTnLst>
                          </p:cTn>
                        </p:par>
                        <p:par>
                          <p:cTn id="827" fill="hold">
                            <p:stCondLst>
                              <p:cond delay="500"/>
                            </p:stCondLst>
                            <p:childTnLst>
                              <p:par>
                                <p:cTn id="828" presetID="1" presetClass="entr" presetSubtype="0" fill="hold" nodeType="afterEffect">
                                  <p:stCondLst>
                                    <p:cond delay="0"/>
                                  </p:stCondLst>
                                  <p:childTnLst>
                                    <p:set>
                                      <p:cBhvr>
                                        <p:cTn id="829" dur="1" fill="hold">
                                          <p:stCondLst>
                                            <p:cond delay="0"/>
                                          </p:stCondLst>
                                        </p:cTn>
                                        <p:tgtEl>
                                          <p:spTgt spid="264"/>
                                        </p:tgtEl>
                                        <p:attrNameLst>
                                          <p:attrName>style.visibility</p:attrName>
                                        </p:attrNameLst>
                                      </p:cBhvr>
                                      <p:to>
                                        <p:strVal val="visible"/>
                                      </p:to>
                                    </p:set>
                                  </p:childTnLst>
                                </p:cTn>
                              </p:par>
                            </p:childTnLst>
                          </p:cTn>
                        </p:par>
                        <p:par>
                          <p:cTn id="830" fill="hold">
                            <p:stCondLst>
                              <p:cond delay="500"/>
                            </p:stCondLst>
                            <p:childTnLst>
                              <p:par>
                                <p:cTn id="831" presetID="1" presetClass="entr" presetSubtype="0" fill="hold" nodeType="afterEffect">
                                  <p:stCondLst>
                                    <p:cond delay="0"/>
                                  </p:stCondLst>
                                  <p:childTnLst>
                                    <p:set>
                                      <p:cBhvr>
                                        <p:cTn id="832" dur="1" fill="hold">
                                          <p:stCondLst>
                                            <p:cond delay="0"/>
                                          </p:stCondLst>
                                        </p:cTn>
                                        <p:tgtEl>
                                          <p:spTgt spid="345"/>
                                        </p:tgtEl>
                                        <p:attrNameLst>
                                          <p:attrName>style.visibility</p:attrName>
                                        </p:attrNameLst>
                                      </p:cBhvr>
                                      <p:to>
                                        <p:strVal val="visible"/>
                                      </p:to>
                                    </p:set>
                                  </p:childTnLst>
                                </p:cTn>
                              </p:par>
                            </p:childTnLst>
                          </p:cTn>
                        </p:par>
                      </p:childTnLst>
                    </p:cTn>
                  </p:par>
                  <p:par>
                    <p:cTn id="833" fill="hold">
                      <p:stCondLst>
                        <p:cond delay="indefinite"/>
                      </p:stCondLst>
                      <p:childTnLst>
                        <p:par>
                          <p:cTn id="834" fill="hold">
                            <p:stCondLst>
                              <p:cond delay="0"/>
                            </p:stCondLst>
                            <p:childTnLst>
                              <p:par>
                                <p:cTn id="835" presetID="1" presetClass="exit" presetSubtype="0" fill="hold" nodeType="clickEffect">
                                  <p:stCondLst>
                                    <p:cond delay="0"/>
                                  </p:stCondLst>
                                  <p:childTnLst>
                                    <p:set>
                                      <p:cBhvr>
                                        <p:cTn id="836" dur="1" fill="hold">
                                          <p:stCondLst>
                                            <p:cond delay="0"/>
                                          </p:stCondLst>
                                        </p:cTn>
                                        <p:tgtEl>
                                          <p:spTgt spid="345"/>
                                        </p:tgtEl>
                                        <p:attrNameLst>
                                          <p:attrName>style.visibility</p:attrName>
                                        </p:attrNameLst>
                                      </p:cBhvr>
                                      <p:to>
                                        <p:strVal val="hidden"/>
                                      </p:to>
                                    </p:set>
                                  </p:childTnLst>
                                </p:cTn>
                              </p:par>
                            </p:childTnLst>
                          </p:cTn>
                        </p:par>
                        <p:par>
                          <p:cTn id="837" fill="hold">
                            <p:stCondLst>
                              <p:cond delay="0"/>
                            </p:stCondLst>
                            <p:childTnLst>
                              <p:par>
                                <p:cTn id="838" presetID="1" presetClass="entr" presetSubtype="0" fill="hold" nodeType="afterEffect">
                                  <p:stCondLst>
                                    <p:cond delay="0"/>
                                  </p:stCondLst>
                                  <p:childTnLst>
                                    <p:set>
                                      <p:cBhvr>
                                        <p:cTn id="839" dur="1" fill="hold">
                                          <p:stCondLst>
                                            <p:cond delay="0"/>
                                          </p:stCondLst>
                                        </p:cTn>
                                        <p:tgtEl>
                                          <p:spTgt spid="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4" grpId="0" animBg="1"/>
      <p:bldP spid="45" grpId="0" animBg="1"/>
      <p:bldP spid="45" grpId="1" animBg="1"/>
      <p:bldP spid="46" grpId="0" animBg="1"/>
      <p:bldP spid="46" grpId="1" animBg="1"/>
      <p:bldP spid="47" grpId="0" animBg="1"/>
      <p:bldP spid="47" grpId="1" animBg="1"/>
      <p:bldP spid="48" grpId="0" animBg="1"/>
      <p:bldP spid="48" grpId="1" animBg="1"/>
      <p:bldP spid="55" grpId="0" animBg="1"/>
      <p:bldP spid="56" grpId="0" animBg="1"/>
      <p:bldP spid="57" grpId="0" animBg="1"/>
      <p:bldP spid="57" grpId="1" animBg="1"/>
      <p:bldP spid="58" grpId="0" animBg="1"/>
      <p:bldP spid="58" grpId="1" animBg="1"/>
      <p:bldP spid="59" grpId="0" animBg="1"/>
      <p:bldP spid="59" grpId="1" animBg="1"/>
      <p:bldP spid="60" grpId="0" animBg="1"/>
      <p:bldP spid="60" grpId="1" animBg="1"/>
      <p:bldP spid="69" grpId="0" animBg="1"/>
      <p:bldP spid="70" grpId="0" animBg="1"/>
      <p:bldP spid="71" grpId="0" animBg="1"/>
      <p:bldP spid="72" grpId="0" animBg="1"/>
      <p:bldP spid="72" grpId="1" animBg="1"/>
      <p:bldP spid="73" grpId="0" animBg="1"/>
      <p:bldP spid="73" grpId="1" animBg="1"/>
      <p:bldP spid="74" grpId="0" animBg="1"/>
      <p:bldP spid="74" grpId="1" animBg="1"/>
      <p:bldP spid="75" grpId="0" animBg="1"/>
      <p:bldP spid="75" grpId="1" animBg="1"/>
      <p:bldP spid="86" grpId="0" animBg="1"/>
      <p:bldP spid="87" grpId="0" animBg="1"/>
      <p:bldP spid="88" grpId="0" animBg="1"/>
      <p:bldP spid="89" grpId="0" animBg="1"/>
      <p:bldP spid="90" grpId="0" animBg="1"/>
      <p:bldP spid="90" grpId="1" animBg="1"/>
      <p:bldP spid="91" grpId="0" animBg="1"/>
      <p:bldP spid="91" grpId="1" animBg="1"/>
      <p:bldP spid="92" grpId="0" animBg="1"/>
      <p:bldP spid="92" grpId="1" animBg="1"/>
      <p:bldP spid="93" grpId="0" animBg="1"/>
      <p:bldP spid="93" grpId="1" animBg="1"/>
      <p:bldP spid="106" grpId="0" animBg="1"/>
      <p:bldP spid="107" grpId="0" animBg="1"/>
      <p:bldP spid="108" grpId="0" animBg="1"/>
      <p:bldP spid="109" grpId="0" animBg="1"/>
      <p:bldP spid="110" grpId="0" animBg="1"/>
      <p:bldP spid="111" grpId="0" animBg="1"/>
      <p:bldP spid="111" grpId="1" animBg="1"/>
      <p:bldP spid="112" grpId="0" animBg="1"/>
      <p:bldP spid="112" grpId="1" animBg="1"/>
      <p:bldP spid="113" grpId="0" animBg="1"/>
      <p:bldP spid="113" grpId="1" animBg="1"/>
      <p:bldP spid="114" grpId="0" animBg="1"/>
      <p:bldP spid="114" grpId="1" animBg="1"/>
      <p:bldP spid="129" grpId="0" animBg="1"/>
      <p:bldP spid="130" grpId="0" animBg="1"/>
      <p:bldP spid="131" grpId="0" animBg="1"/>
      <p:bldP spid="132" grpId="0" animBg="1"/>
      <p:bldP spid="133" grpId="0" animBg="1"/>
      <p:bldP spid="134" grpId="0" animBg="1"/>
      <p:bldP spid="135" grpId="0" animBg="1"/>
      <p:bldP spid="135" grpId="1" animBg="1"/>
      <p:bldP spid="136" grpId="0" animBg="1"/>
      <p:bldP spid="136" grpId="1" animBg="1"/>
      <p:bldP spid="137" grpId="0" animBg="1"/>
      <p:bldP spid="137" grpId="1" animBg="1"/>
      <p:bldP spid="138" grpId="0" animBg="1"/>
      <p:bldP spid="138" grpId="1" animBg="1"/>
      <p:bldP spid="155" grpId="0" animBg="1"/>
      <p:bldP spid="156" grpId="0" animBg="1"/>
      <p:bldP spid="157" grpId="0" animBg="1"/>
      <p:bldP spid="158" grpId="0" animBg="1"/>
      <p:bldP spid="159" grpId="0" animBg="1"/>
      <p:bldP spid="160" grpId="0" animBg="1"/>
      <p:bldP spid="161" grpId="0" animBg="1"/>
      <p:bldP spid="162" grpId="0" animBg="1"/>
      <p:bldP spid="162" grpId="1" animBg="1"/>
      <p:bldP spid="163" grpId="0" animBg="1"/>
      <p:bldP spid="163" grpId="1" animBg="1"/>
      <p:bldP spid="164" grpId="0" animBg="1"/>
      <p:bldP spid="164" grpId="1" animBg="1"/>
      <p:bldP spid="165" grpId="0" animBg="1"/>
      <p:bldP spid="165" grpId="1"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2" grpId="1" animBg="1"/>
      <p:bldP spid="193" grpId="0" animBg="1"/>
      <p:bldP spid="193" grpId="1" animBg="1"/>
      <p:bldP spid="194" grpId="0" animBg="1"/>
      <p:bldP spid="194" grpId="1" animBg="1"/>
      <p:bldP spid="195" grpId="0" animBg="1"/>
      <p:bldP spid="195" grpId="1"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5" grpId="1" animBg="1"/>
      <p:bldP spid="226" grpId="0" animBg="1"/>
      <p:bldP spid="226" grpId="1" animBg="1"/>
      <p:bldP spid="227" grpId="0" animBg="1"/>
      <p:bldP spid="227" grpId="1" animBg="1"/>
      <p:bldP spid="228" grpId="0" animBg="1"/>
      <p:bldP spid="251" grpId="0" animBg="1"/>
      <p:bldP spid="251" grpId="1" animBg="1"/>
      <p:bldP spid="252" grpId="0" animBg="1"/>
      <p:bldP spid="252" grpId="1" animBg="1"/>
      <p:bldP spid="253" grpId="0" animBg="1"/>
      <p:bldP spid="253" grpId="1" animBg="1"/>
      <p:bldP spid="254" grpId="0" animBg="1"/>
      <p:bldP spid="254" grpId="1" animBg="1"/>
      <p:bldP spid="255" grpId="0" animBg="1"/>
      <p:bldP spid="255" grpId="1" animBg="1"/>
      <p:bldP spid="256" grpId="0" animBg="1"/>
      <p:bldP spid="256" grpId="1" animBg="1"/>
      <p:bldP spid="257" grpId="0" animBg="1"/>
      <p:bldP spid="257" grpId="1" animBg="1"/>
      <p:bldP spid="258" grpId="0" animBg="1"/>
      <p:bldP spid="258" grpId="1" animBg="1"/>
      <p:bldP spid="259" grpId="0" animBg="1"/>
      <p:bldP spid="259" grpId="1" animBg="1"/>
      <p:bldP spid="260" grpId="0" animBg="1"/>
      <p:bldP spid="260" grpId="1" animBg="1"/>
      <p:bldP spid="261" grpId="0" animBg="1"/>
      <p:bldP spid="261" grpId="1" animBg="1"/>
      <p:bldP spid="262" grpId="0" animBg="1"/>
      <p:bldP spid="262" grpId="1" animBg="1"/>
      <p:bldP spid="263" grpId="0" animBg="1"/>
      <p:bldP spid="263" grpId="1" animBg="1"/>
      <p:bldP spid="264" grpId="0" animBg="1"/>
      <p:bldP spid="264" grpId="1" animBg="1"/>
      <p:bldP spid="264" grpId="2" animBg="1"/>
      <p:bldP spid="265" grpId="0" animBg="1"/>
      <p:bldP spid="265" grpId="1" animBg="1"/>
      <p:bldP spid="266" grpId="0" animBg="1"/>
      <p:bldP spid="267" grpId="0" animBg="1"/>
      <p:bldP spid="267" grpId="1" animBg="1"/>
      <p:bldP spid="268" grpId="0" animBg="1"/>
      <p:bldP spid="268" grpId="1" animBg="1"/>
      <p:bldP spid="288" grpId="0" animBg="1"/>
      <p:bldP spid="288" grpId="1" animBg="1"/>
      <p:bldP spid="289" grpId="0" animBg="1"/>
      <p:bldP spid="289" grpId="1" animBg="1"/>
      <p:bldP spid="290" grpId="0" animBg="1"/>
      <p:bldP spid="290" grpId="1" animBg="1"/>
      <p:bldP spid="291" grpId="0" animBg="1"/>
      <p:bldP spid="291" grpId="1" animBg="1"/>
      <p:bldP spid="292" grpId="0" animBg="1"/>
      <p:bldP spid="292" grpId="1" animBg="1"/>
      <p:bldP spid="293" grpId="0" animBg="1"/>
      <p:bldP spid="293" grpId="1" animBg="1"/>
      <p:bldP spid="294" grpId="0" animBg="1"/>
      <p:bldP spid="294" grpId="1" animBg="1"/>
      <p:bldP spid="295" grpId="0" animBg="1"/>
      <p:bldP spid="295" grpId="1" animBg="1"/>
      <p:bldP spid="296" grpId="0" animBg="1"/>
      <p:bldP spid="296" grpId="1" animBg="1"/>
      <p:bldP spid="297" grpId="0" animBg="1"/>
      <p:bldP spid="297" grpId="1" animBg="1"/>
      <p:bldP spid="298" grpId="0" animBg="1"/>
      <p:bldP spid="298" grpId="1" animBg="1"/>
      <p:bldP spid="299" grpId="0" animBg="1"/>
      <p:bldP spid="300" grpId="0" animBg="1"/>
      <p:bldP spid="300" grpId="1" animBg="1"/>
      <p:bldP spid="301" grpId="0" animBg="1"/>
      <p:bldP spid="302" grpId="0" animBg="1"/>
      <p:bldP spid="302" grpId="1" animBg="1"/>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10" grpId="0" animBg="1"/>
      <p:bldP spid="310" grpId="1" animBg="1"/>
      <p:bldP spid="311" grpId="0" animBg="1"/>
      <p:bldP spid="312" grpId="0" animBg="1"/>
      <p:bldP spid="312" grpId="1" animBg="1"/>
      <p:bldP spid="313" grpId="0" animBg="1"/>
      <p:bldP spid="313" grpId="1" animBg="1"/>
      <p:bldP spid="314" grpId="0" animBg="1"/>
      <p:bldP spid="314" grpId="1" animBg="1"/>
      <p:bldP spid="315" grpId="0" animBg="1"/>
      <p:bldP spid="315" grpId="1" animBg="1"/>
      <p:bldP spid="316" grpId="0" animBg="1"/>
      <p:bldP spid="316" grpId="1" animBg="1"/>
      <p:bldP spid="317" grpId="0" animBg="1"/>
      <p:bldP spid="317" grpId="1" animBg="1"/>
      <p:bldP spid="318" grpId="0" animBg="1"/>
      <p:bldP spid="318" grpId="1" animBg="1"/>
      <p:bldP spid="319" grpId="0" animBg="1"/>
      <p:bldP spid="320" grpId="0" animBg="1"/>
      <p:bldP spid="320" grpId="1" animBg="1"/>
      <p:bldP spid="321" grpId="0" animBg="1"/>
      <p:bldP spid="322" grpId="0" animBg="1"/>
      <p:bldP spid="322" grpId="1" animBg="1"/>
      <p:bldP spid="323" grpId="0" animBg="1"/>
      <p:bldP spid="323" grpId="1" animBg="1"/>
      <p:bldP spid="324" grpId="0" animBg="1"/>
      <p:bldP spid="324" grpId="1" animBg="1"/>
      <p:bldP spid="325" grpId="0" animBg="1"/>
      <p:bldP spid="325" grpId="1" animBg="1"/>
      <p:bldP spid="326" grpId="0" animBg="1"/>
      <p:bldP spid="326" grpId="1" animBg="1"/>
      <p:bldP spid="327" grpId="0" animBg="1"/>
      <p:bldP spid="327" grpId="1" animBg="1"/>
      <p:bldP spid="328" grpId="0" animBg="1"/>
      <p:bldP spid="328" grpId="1" animBg="1"/>
      <p:bldP spid="329" grpId="0" animBg="1"/>
      <p:bldP spid="330" grpId="0" animBg="1"/>
      <p:bldP spid="330" grpId="1" animBg="1"/>
      <p:bldP spid="331" grpId="0" animBg="1"/>
      <p:bldP spid="332" grpId="0" animBg="1"/>
      <p:bldP spid="332" grpId="1" animBg="1"/>
      <p:bldP spid="333" grpId="0" animBg="1"/>
      <p:bldP spid="333" grpId="1" animBg="1"/>
      <p:bldP spid="334" grpId="0" animBg="1"/>
      <p:bldP spid="334" grpId="1" animBg="1"/>
      <p:bldP spid="335" grpId="0" animBg="1"/>
      <p:bldP spid="335" grpId="1" animBg="1"/>
      <p:bldP spid="336" grpId="0" animBg="1"/>
      <p:bldP spid="336" grpId="1" animBg="1"/>
      <p:bldP spid="337" grpId="0" animBg="1"/>
      <p:bldP spid="337" grpId="1" animBg="1"/>
      <p:bldP spid="338" grpId="0" animBg="1"/>
      <p:bldP spid="338" grpId="1" animBg="1"/>
      <p:bldP spid="339" grpId="0" animBg="1"/>
      <p:bldP spid="340" grpId="0" animBg="1"/>
      <p:bldP spid="340" grpId="1" animBg="1"/>
      <p:bldP spid="341" grpId="0" animBg="1"/>
      <p:bldP spid="342" grpId="0" animBg="1"/>
      <p:bldP spid="342" grpId="1" animBg="1"/>
      <p:bldP spid="343" grpId="0" animBg="1"/>
      <p:bldP spid="343" grpId="1" animBg="1"/>
      <p:bldP spid="344" grpId="0" animBg="1"/>
      <p:bldP spid="344" grpId="1" animBg="1"/>
      <p:bldP spid="345" grpId="0" animBg="1"/>
      <p:bldP spid="345" grpId="1" animBg="1"/>
      <p:bldP spid="3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354763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solidFill>
                <a:srgbClr val="000000"/>
              </a:solidFill>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rot="10800000" flipH="1">
            <a:off x="609600" y="4124776"/>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76200"/>
            <a:ext cx="9144000" cy="1143000"/>
          </a:xfrm>
        </p:spPr>
        <p:txBody>
          <a:bodyPr/>
          <a:lstStyle/>
          <a:p>
            <a:r>
              <a:rPr lang="en-US" sz="4000" dirty="0">
                <a:solidFill>
                  <a:srgbClr val="FF0000"/>
                </a:solidFill>
              </a:rPr>
              <a:t>Other Array Methods</a:t>
            </a:r>
            <a:endParaRPr lang="en-US" dirty="0">
              <a:solidFill>
                <a:srgbClr val="FF0000"/>
              </a:solidFill>
            </a:endParaRPr>
          </a:p>
        </p:txBody>
      </p:sp>
      <p:grpSp>
        <p:nvGrpSpPr>
          <p:cNvPr id="2" name="Group 34"/>
          <p:cNvGrpSpPr/>
          <p:nvPr/>
        </p:nvGrpSpPr>
        <p:grpSpPr>
          <a:xfrm>
            <a:off x="647700" y="1256470"/>
            <a:ext cx="7924800" cy="681098"/>
            <a:chOff x="647700" y="1244600"/>
            <a:chExt cx="7924800" cy="681098"/>
          </a:xfrm>
        </p:grpSpPr>
        <p:sp>
          <p:nvSpPr>
            <p:cNvPr id="61473" name="Text Box 5"/>
            <p:cNvSpPr txBox="1">
              <a:spLocks noChangeArrowheads="1"/>
            </p:cNvSpPr>
            <p:nvPr/>
          </p:nvSpPr>
          <p:spPr bwMode="auto">
            <a:xfrm>
              <a:off x="647700" y="124460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concat(</a:t>
              </a:r>
              <a:r>
                <a:rPr lang="en-US" sz="2000" i="1" dirty="0" err="1">
                  <a:solidFill>
                    <a:srgbClr val="000000"/>
                  </a:solidFill>
                  <a:latin typeface="Times New Roman"/>
                  <a:cs typeface="Times New Roman"/>
                </a:rPr>
                <a:t>array</a:t>
              </a:r>
              <a:r>
                <a:rPr lang="en-US" sz="2000" i="1" dirty="0">
                  <a:solidFill>
                    <a:srgbClr val="000000"/>
                  </a:solidFill>
                  <a:latin typeface="Times New Roman"/>
                  <a:cs typeface="Times New Roman"/>
                </a:rPr>
                <a:t>, . . .</a:t>
              </a:r>
              <a:r>
                <a:rPr lang="en-US" sz="2000" b="1" dirty="0">
                  <a:solidFill>
                    <a:srgbClr val="000000"/>
                  </a:solidFill>
                  <a:latin typeface="Courier New" pitchFamily="1" charset="0"/>
                </a:rPr>
                <a:t>)</a:t>
              </a:r>
            </a:p>
          </p:txBody>
        </p:sp>
        <p:sp>
          <p:nvSpPr>
            <p:cNvPr id="61474" name="Text Box 6"/>
            <p:cNvSpPr txBox="1">
              <a:spLocks noChangeArrowheads="1"/>
            </p:cNvSpPr>
            <p:nvPr/>
          </p:nvSpPr>
          <p:spPr bwMode="auto">
            <a:xfrm>
              <a:off x="952500" y="15255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Concatenates one or more arrays onto the receiver array.</a:t>
              </a:r>
            </a:p>
          </p:txBody>
        </p:sp>
      </p:grpSp>
      <p:grpSp>
        <p:nvGrpSpPr>
          <p:cNvPr id="3" name="Group 35"/>
          <p:cNvGrpSpPr/>
          <p:nvPr/>
        </p:nvGrpSpPr>
        <p:grpSpPr>
          <a:xfrm>
            <a:off x="647700" y="1956589"/>
            <a:ext cx="7924800" cy="693798"/>
            <a:chOff x="647700" y="1892300"/>
            <a:chExt cx="7924800" cy="693798"/>
          </a:xfrm>
        </p:grpSpPr>
        <p:sp>
          <p:nvSpPr>
            <p:cNvPr id="61470" name="Text Box 9"/>
            <p:cNvSpPr txBox="1">
              <a:spLocks noChangeArrowheads="1"/>
            </p:cNvSpPr>
            <p:nvPr/>
          </p:nvSpPr>
          <p:spPr bwMode="auto">
            <a:xfrm>
              <a:off x="647700" y="1892300"/>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indexOf(</a:t>
              </a:r>
              <a:r>
                <a:rPr lang="en-US" sz="2000" i="1" dirty="0" err="1">
                  <a:solidFill>
                    <a:srgbClr val="000000"/>
                  </a:solidFill>
                  <a:latin typeface="Times New Roman"/>
                  <a:cs typeface="Times New Roman"/>
                </a:rPr>
                <a:t>element</a:t>
              </a:r>
              <a:r>
                <a:rPr lang="en-US" sz="2000" b="1" dirty="0">
                  <a:solidFill>
                    <a:srgbClr val="000000"/>
                  </a:solidFill>
                  <a:latin typeface="Courier New" pitchFamily="1" charset="0"/>
                </a:rPr>
                <a:t>)</a:t>
              </a:r>
            </a:p>
          </p:txBody>
        </p:sp>
        <p:sp>
          <p:nvSpPr>
            <p:cNvPr id="61471" name="Text Box 10"/>
            <p:cNvSpPr txBox="1">
              <a:spLocks noChangeArrowheads="1"/>
            </p:cNvSpPr>
            <p:nvPr/>
          </p:nvSpPr>
          <p:spPr bwMode="auto">
            <a:xfrm>
              <a:off x="952500" y="21859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Returns the first index at which </a:t>
              </a:r>
              <a:r>
                <a:rPr lang="en-US" sz="2000" i="1" dirty="0">
                  <a:solidFill>
                    <a:srgbClr val="000000"/>
                  </a:solidFill>
                  <a:latin typeface="Times New Roman" pitchFamily="1" charset="0"/>
                </a:rPr>
                <a:t>element</a:t>
              </a:r>
              <a:r>
                <a:rPr lang="en-US" sz="2000" dirty="0">
                  <a:solidFill>
                    <a:srgbClr val="000000"/>
                  </a:solidFill>
                  <a:latin typeface="Times New Roman" pitchFamily="1" charset="0"/>
                </a:rPr>
                <a:t> appears, or –1 if not found.</a:t>
              </a:r>
            </a:p>
          </p:txBody>
        </p:sp>
      </p:grpSp>
      <p:grpSp>
        <p:nvGrpSpPr>
          <p:cNvPr id="5" name="Group 40"/>
          <p:cNvGrpSpPr/>
          <p:nvPr/>
        </p:nvGrpSpPr>
        <p:grpSpPr>
          <a:xfrm>
            <a:off x="647700" y="3388410"/>
            <a:ext cx="7924800" cy="681098"/>
            <a:chOff x="647700" y="5232399"/>
            <a:chExt cx="7924800" cy="681098"/>
          </a:xfrm>
        </p:grpSpPr>
        <p:sp>
          <p:nvSpPr>
            <p:cNvPr id="61464" name="Text Box 17"/>
            <p:cNvSpPr txBox="1">
              <a:spLocks noChangeArrowheads="1"/>
            </p:cNvSpPr>
            <p:nvPr/>
          </p:nvSpPr>
          <p:spPr bwMode="auto">
            <a:xfrm>
              <a:off x="647700" y="52323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a:solidFill>
                    <a:srgbClr val="000000"/>
                  </a:solidFill>
                  <a:latin typeface="Courier New" pitchFamily="1" charset="0"/>
                </a:rPr>
                <a:t>reverse()</a:t>
              </a:r>
            </a:p>
          </p:txBody>
        </p:sp>
        <p:sp>
          <p:nvSpPr>
            <p:cNvPr id="61465" name="Text Box 18"/>
            <p:cNvSpPr txBox="1">
              <a:spLocks noChangeArrowheads="1"/>
            </p:cNvSpPr>
            <p:nvPr/>
          </p:nvSpPr>
          <p:spPr bwMode="auto">
            <a:xfrm>
              <a:off x="952500" y="55133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Reverses the elements of the array.</a:t>
              </a:r>
            </a:p>
          </p:txBody>
        </p:sp>
      </p:grpSp>
      <p:grpSp>
        <p:nvGrpSpPr>
          <p:cNvPr id="6" name="Group 41"/>
          <p:cNvGrpSpPr/>
          <p:nvPr/>
        </p:nvGrpSpPr>
        <p:grpSpPr>
          <a:xfrm>
            <a:off x="647700" y="4088530"/>
            <a:ext cx="7924800" cy="693798"/>
            <a:chOff x="647700" y="5816599"/>
            <a:chExt cx="7924800" cy="693798"/>
          </a:xfrm>
        </p:grpSpPr>
        <p:sp>
          <p:nvSpPr>
            <p:cNvPr id="61458" name="Text Box 25"/>
            <p:cNvSpPr txBox="1">
              <a:spLocks noChangeArrowheads="1"/>
            </p:cNvSpPr>
            <p:nvPr/>
          </p:nvSpPr>
          <p:spPr bwMode="auto">
            <a:xfrm>
              <a:off x="647700" y="58165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a:solidFill>
                    <a:srgbClr val="000000"/>
                  </a:solidFill>
                  <a:latin typeface="Courier New" pitchFamily="1" charset="0"/>
                </a:rPr>
                <a:t>sort()</a:t>
              </a:r>
            </a:p>
          </p:txBody>
        </p:sp>
        <p:sp>
          <p:nvSpPr>
            <p:cNvPr id="61459" name="Text Box 26"/>
            <p:cNvSpPr txBox="1">
              <a:spLocks noChangeArrowheads="1"/>
            </p:cNvSpPr>
            <p:nvPr/>
          </p:nvSpPr>
          <p:spPr bwMode="auto">
            <a:xfrm>
              <a:off x="952500" y="61102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Sorts the elements of the array in </a:t>
              </a:r>
              <a:r>
                <a:rPr lang="en-US" sz="2000">
                  <a:solidFill>
                    <a:srgbClr val="000000"/>
                  </a:solidFill>
                  <a:latin typeface="Times New Roman" pitchFamily="1" charset="0"/>
                </a:rPr>
                <a:t>ascending order.</a:t>
              </a:r>
              <a:endParaRPr lang="en-US" sz="2000" dirty="0">
                <a:solidFill>
                  <a:srgbClr val="000000"/>
                </a:solidFill>
                <a:latin typeface="Times New Roman" pitchFamily="1" charset="0"/>
              </a:endParaRPr>
            </a:p>
          </p:txBody>
        </p:sp>
      </p:grpSp>
      <p:grpSp>
        <p:nvGrpSpPr>
          <p:cNvPr id="7" name="Group 37"/>
          <p:cNvGrpSpPr/>
          <p:nvPr/>
        </p:nvGrpSpPr>
        <p:grpSpPr>
          <a:xfrm>
            <a:off x="647700" y="2669407"/>
            <a:ext cx="7924800" cy="693797"/>
            <a:chOff x="647700" y="2946401"/>
            <a:chExt cx="7924800" cy="693797"/>
          </a:xfrm>
        </p:grpSpPr>
        <p:sp>
          <p:nvSpPr>
            <p:cNvPr id="61455" name="Text Box 29"/>
            <p:cNvSpPr txBox="1">
              <a:spLocks noChangeArrowheads="1"/>
            </p:cNvSpPr>
            <p:nvPr/>
          </p:nvSpPr>
          <p:spPr bwMode="auto">
            <a:xfrm>
              <a:off x="647700" y="2946401"/>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b="1" dirty="0" err="1">
                  <a:solidFill>
                    <a:srgbClr val="000000"/>
                  </a:solidFill>
                  <a:latin typeface="Courier New" pitchFamily="1" charset="0"/>
                </a:rPr>
                <a:t>lastIndexOf(</a:t>
              </a:r>
              <a:r>
                <a:rPr lang="en-US" sz="2000" i="1" dirty="0" err="1">
                  <a:solidFill>
                    <a:srgbClr val="000000"/>
                  </a:solidFill>
                  <a:latin typeface="Times New Roman"/>
                  <a:cs typeface="Times New Roman"/>
                </a:rPr>
                <a:t>element</a:t>
              </a:r>
              <a:r>
                <a:rPr lang="en-US" sz="2000" b="1" dirty="0">
                  <a:solidFill>
                    <a:srgbClr val="000000"/>
                  </a:solidFill>
                  <a:latin typeface="Courier New" pitchFamily="1" charset="0"/>
                </a:rPr>
                <a:t>)</a:t>
              </a:r>
            </a:p>
          </p:txBody>
        </p:sp>
        <p:sp>
          <p:nvSpPr>
            <p:cNvPr id="61456" name="Text Box 30"/>
            <p:cNvSpPr txBox="1">
              <a:spLocks noChangeArrowheads="1"/>
            </p:cNvSpPr>
            <p:nvPr/>
          </p:nvSpPr>
          <p:spPr bwMode="auto">
            <a:xfrm>
              <a:off x="952500" y="32400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000000"/>
                  </a:solidFill>
                  <a:latin typeface="Times New Roman" pitchFamily="1" charset="0"/>
                </a:rPr>
                <a:t>Returns the last index at which </a:t>
              </a:r>
              <a:r>
                <a:rPr lang="en-US" sz="2000" i="1" dirty="0">
                  <a:solidFill>
                    <a:srgbClr val="000000"/>
                  </a:solidFill>
                  <a:latin typeface="Times New Roman" pitchFamily="1" charset="0"/>
                </a:rPr>
                <a:t>element</a:t>
              </a:r>
              <a:r>
                <a:rPr lang="en-US" sz="2000" dirty="0">
                  <a:solidFill>
                    <a:srgbClr val="000000"/>
                  </a:solidFill>
                  <a:latin typeface="Times New Roman" pitchFamily="1" charset="0"/>
                </a:rPr>
                <a:t> appears, or –1 if not found.</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Reading Data from Files</a:t>
            </a:r>
            <a:endParaRPr lang="en-US">
              <a:solidFill>
                <a:srgbClr val="FF0000"/>
              </a:solidFill>
            </a:endParaRPr>
          </a:p>
        </p:txBody>
      </p:sp>
      <p:sp>
        <p:nvSpPr>
          <p:cNvPr id="154627" name="Rectangle 3"/>
          <p:cNvSpPr>
            <a:spLocks noChangeArrowheads="1"/>
          </p:cNvSpPr>
          <p:nvPr/>
        </p:nvSpPr>
        <p:spPr bwMode="auto">
          <a:xfrm>
            <a:off x="503238" y="1155700"/>
            <a:ext cx="8183562" cy="516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In practice, applications often need to work with arrays that are too large to enter by hand.  In many cases, it is easier to read the values of a list from a data file.</a:t>
            </a:r>
          </a:p>
          <a:p>
            <a:pPr marL="342900" indent="-342900">
              <a:lnSpc>
                <a:spcPct val="90000"/>
              </a:lnSpc>
              <a:spcAft>
                <a:spcPct val="50000"/>
              </a:spcAft>
              <a:buFontTx/>
              <a:buChar char="•"/>
            </a:pPr>
            <a:r>
              <a:rPr lang="en-US" sz="2400" dirty="0">
                <a:solidFill>
                  <a:srgbClr val="000000"/>
                </a:solidFill>
                <a:latin typeface="Times New Roman" charset="0"/>
              </a:rPr>
              <a:t>A </a:t>
            </a:r>
            <a:r>
              <a:rPr lang="en-US" sz="2400" b="1" i="1" dirty="0">
                <a:solidFill>
                  <a:srgbClr val="000000"/>
                </a:solidFill>
                <a:latin typeface="Times New Roman" charset="0"/>
              </a:rPr>
              <a:t>file</a:t>
            </a:r>
            <a:r>
              <a:rPr lang="en-US" sz="2400" dirty="0">
                <a:solidFill>
                  <a:srgbClr val="000000"/>
                </a:solidFill>
                <a:latin typeface="Times New Roman" charset="0"/>
              </a:rPr>
              <a:t> is the generic name for any named collection of data maintained on the various types of permanent storage media attached to a computer.  In most cases, a file is stored on a hard disk, but it can also be stored on a removable medium, such as a CD or flash memory drive.</a:t>
            </a:r>
          </a:p>
          <a:p>
            <a:pPr marL="342900" indent="-342900">
              <a:lnSpc>
                <a:spcPct val="90000"/>
              </a:lnSpc>
              <a:spcAft>
                <a:spcPct val="50000"/>
              </a:spcAft>
              <a:buFontTx/>
              <a:buChar char="•"/>
            </a:pPr>
            <a:r>
              <a:rPr lang="en-US" sz="2400" dirty="0">
                <a:solidFill>
                  <a:srgbClr val="000000"/>
                </a:solidFill>
                <a:latin typeface="Times New Roman" charset="0"/>
              </a:rPr>
              <a:t>Files can contain information of many different types. The most common type of file, however, is a </a:t>
            </a:r>
            <a:r>
              <a:rPr lang="en-US" sz="2400" b="1" i="1" dirty="0">
                <a:solidFill>
                  <a:srgbClr val="000000"/>
                </a:solidFill>
                <a:latin typeface="Times New Roman" charset="0"/>
              </a:rPr>
              <a:t>text file</a:t>
            </a:r>
            <a:r>
              <a:rPr lang="en-US" sz="2400" i="1" dirty="0">
                <a:solidFill>
                  <a:srgbClr val="000000"/>
                </a:solidFill>
                <a:latin typeface="Times New Roman" charset="0"/>
              </a:rPr>
              <a:t>,</a:t>
            </a:r>
            <a:r>
              <a:rPr lang="en-US" sz="2400" dirty="0">
                <a:solidFill>
                  <a:srgbClr val="000000"/>
                </a:solidFill>
                <a:latin typeface="Times New Roman" charset="0"/>
              </a:rPr>
              <a:t> which contains character data of the sort you find in a string.</a:t>
            </a:r>
          </a:p>
          <a:p>
            <a:pPr marL="342900" indent="-342900" algn="just">
              <a:lnSpc>
                <a:spcPct val="90000"/>
              </a:lnSpc>
              <a:spcAft>
                <a:spcPct val="50000"/>
              </a:spcAft>
              <a:buFontTx/>
              <a:buChar char="•"/>
            </a:pP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6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46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Text Files </a:t>
            </a:r>
            <a:r>
              <a:rPr lang="en-US" sz="4000" i="1">
                <a:solidFill>
                  <a:srgbClr val="FF0000"/>
                </a:solidFill>
              </a:rPr>
              <a:t>vs.</a:t>
            </a:r>
            <a:r>
              <a:rPr lang="en-US" sz="4000">
                <a:solidFill>
                  <a:srgbClr val="FF0000"/>
                </a:solidFill>
              </a:rPr>
              <a:t> Strings</a:t>
            </a:r>
            <a:endParaRPr lang="en-US">
              <a:solidFill>
                <a:srgbClr val="FF0000"/>
              </a:solidFill>
            </a:endParaRPr>
          </a:p>
        </p:txBody>
      </p:sp>
      <p:grpSp>
        <p:nvGrpSpPr>
          <p:cNvPr id="2" name="Group 10"/>
          <p:cNvGrpSpPr>
            <a:grpSpLocks/>
          </p:cNvGrpSpPr>
          <p:nvPr/>
        </p:nvGrpSpPr>
        <p:grpSpPr bwMode="auto">
          <a:xfrm>
            <a:off x="457200" y="2321080"/>
            <a:ext cx="8229600" cy="1925638"/>
            <a:chOff x="288" y="1440"/>
            <a:chExt cx="5184" cy="1213"/>
          </a:xfrm>
        </p:grpSpPr>
        <p:sp>
          <p:nvSpPr>
            <p:cNvPr id="156676" name="Text Box 4"/>
            <p:cNvSpPr txBox="1">
              <a:spLocks noChangeArrowheads="1"/>
            </p:cNvSpPr>
            <p:nvPr/>
          </p:nvSpPr>
          <p:spPr bwMode="auto">
            <a:xfrm>
              <a:off x="504" y="1440"/>
              <a:ext cx="4968" cy="12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200" b="1" i="1" dirty="0">
                  <a:solidFill>
                    <a:srgbClr val="000000"/>
                  </a:solidFill>
                  <a:latin typeface="Times New Roman" charset="0"/>
                </a:rPr>
                <a:t>The information stored in a file is permanent</a:t>
              </a:r>
              <a:r>
                <a:rPr lang="en-US" sz="2000" b="1" i="1" dirty="0">
                  <a:solidFill>
                    <a:srgbClr val="000000"/>
                  </a:solidFill>
                  <a:latin typeface="Times New Roman" charset="0"/>
                </a:rPr>
                <a:t>.</a:t>
              </a:r>
              <a:r>
                <a:rPr lang="en-US" sz="2200" dirty="0">
                  <a:solidFill>
                    <a:srgbClr val="000000"/>
                  </a:solidFill>
                  <a:latin typeface="Times New Roman" charset="0"/>
                </a:rPr>
                <a:t>  The value of a string variable persists only as long as the variable does.  Local variables disappear when the function returns, and instance variables disappear when the object goes away, which typically does not occur until the program exits.  Information stored in a file exists until the file is deleted.</a:t>
              </a:r>
            </a:p>
          </p:txBody>
        </p:sp>
        <p:sp>
          <p:nvSpPr>
            <p:cNvPr id="156677" name="Text Box 5"/>
            <p:cNvSpPr txBox="1">
              <a:spLocks noChangeArrowheads="1"/>
            </p:cNvSpPr>
            <p:nvPr/>
          </p:nvSpPr>
          <p:spPr bwMode="auto">
            <a:xfrm>
              <a:off x="288" y="1440"/>
              <a:ext cx="293" cy="263"/>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200">
                  <a:solidFill>
                    <a:srgbClr val="000000"/>
                  </a:solidFill>
                  <a:latin typeface="Times New Roman" charset="0"/>
                </a:rPr>
                <a:t>1.</a:t>
              </a:r>
            </a:p>
          </p:txBody>
        </p:sp>
      </p:grpSp>
      <p:grpSp>
        <p:nvGrpSpPr>
          <p:cNvPr id="3" name="Group 11"/>
          <p:cNvGrpSpPr>
            <a:grpSpLocks/>
          </p:cNvGrpSpPr>
          <p:nvPr/>
        </p:nvGrpSpPr>
        <p:grpSpPr bwMode="auto">
          <a:xfrm>
            <a:off x="457200" y="4318000"/>
            <a:ext cx="8229600" cy="1620838"/>
            <a:chOff x="288" y="2640"/>
            <a:chExt cx="5184" cy="1021"/>
          </a:xfrm>
        </p:grpSpPr>
        <p:sp>
          <p:nvSpPr>
            <p:cNvPr id="156679" name="Text Box 7"/>
            <p:cNvSpPr txBox="1">
              <a:spLocks noChangeArrowheads="1"/>
            </p:cNvSpPr>
            <p:nvPr/>
          </p:nvSpPr>
          <p:spPr bwMode="auto">
            <a:xfrm>
              <a:off x="504" y="2640"/>
              <a:ext cx="4968" cy="102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200" b="1" i="1" dirty="0">
                  <a:solidFill>
                    <a:srgbClr val="000000"/>
                  </a:solidFill>
                  <a:latin typeface="Times New Roman" charset="0"/>
                </a:rPr>
                <a:t>Files are usually read sequentially</a:t>
              </a:r>
              <a:r>
                <a:rPr lang="en-US" sz="2000" b="1" i="1" dirty="0">
                  <a:solidFill>
                    <a:srgbClr val="000000"/>
                  </a:solidFill>
                  <a:latin typeface="Times New Roman" charset="0"/>
                </a:rPr>
                <a:t>.</a:t>
              </a:r>
              <a:r>
                <a:rPr lang="en-US" sz="1800" dirty="0">
                  <a:solidFill>
                    <a:srgbClr val="000000"/>
                  </a:solidFill>
                  <a:latin typeface="Times New Roman" charset="0"/>
                </a:rPr>
                <a:t>  </a:t>
              </a:r>
              <a:r>
                <a:rPr lang="en-US" sz="2200" dirty="0">
                  <a:solidFill>
                    <a:srgbClr val="000000"/>
                  </a:solidFill>
                  <a:latin typeface="Times New Roman" charset="0"/>
                </a:rPr>
                <a:t>When you read data from a file, you usually start at the beginning and read the characters in order, either individually or in groups that are most commonly individual lines.  Once you have read one set of characters, you then move on to the next set of characters until you reach the end of the file.</a:t>
              </a:r>
            </a:p>
          </p:txBody>
        </p:sp>
        <p:sp>
          <p:nvSpPr>
            <p:cNvPr id="156680" name="Text Box 8"/>
            <p:cNvSpPr txBox="1">
              <a:spLocks noChangeArrowheads="1"/>
            </p:cNvSpPr>
            <p:nvPr/>
          </p:nvSpPr>
          <p:spPr bwMode="auto">
            <a:xfrm>
              <a:off x="288" y="2640"/>
              <a:ext cx="293" cy="26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200">
                  <a:solidFill>
                    <a:srgbClr val="000000"/>
                  </a:solidFill>
                  <a:latin typeface="Times New Roman" charset="0"/>
                </a:rPr>
                <a:t>2.</a:t>
              </a:r>
            </a:p>
          </p:txBody>
        </p:sp>
      </p:grpSp>
      <p:sp>
        <p:nvSpPr>
          <p:cNvPr id="156681" name="Text Box 9"/>
          <p:cNvSpPr txBox="1">
            <a:spLocks noChangeArrowheads="1"/>
          </p:cNvSpPr>
          <p:nvPr/>
        </p:nvSpPr>
        <p:spPr bwMode="auto">
          <a:xfrm>
            <a:off x="457200" y="1154113"/>
            <a:ext cx="8229600" cy="1095685"/>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400" dirty="0">
                <a:solidFill>
                  <a:srgbClr val="000000"/>
                </a:solidFill>
                <a:latin typeface="Times New Roman" charset="0"/>
              </a:rPr>
              <a:t>Although text files and strings both contain character data, it is important to keep in mind the following important differences between text files and strings: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Reading Text Files in JavaScript</a:t>
            </a:r>
            <a:endParaRPr lang="en-US" dirty="0">
              <a:solidFill>
                <a:srgbClr val="FF0000"/>
              </a:solidFill>
            </a:endParaRPr>
          </a:p>
        </p:txBody>
      </p:sp>
      <p:sp>
        <p:nvSpPr>
          <p:cNvPr id="158723" name="Rectangle 3"/>
          <p:cNvSpPr>
            <a:spLocks noChangeArrowheads="1"/>
          </p:cNvSpPr>
          <p:nvPr/>
        </p:nvSpPr>
        <p:spPr bwMode="auto">
          <a:xfrm>
            <a:off x="503238" y="1155700"/>
            <a:ext cx="8183562" cy="2273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Because JavaScript is designed for use in web pages that are not permitted to read files on the user’s computer, JavaScript has no built-in facilities for reading files.</a:t>
            </a:r>
          </a:p>
          <a:p>
            <a:pPr marL="342900" indent="-342900">
              <a:lnSpc>
                <a:spcPct val="90000"/>
              </a:lnSpc>
              <a:spcAft>
                <a:spcPct val="50000"/>
              </a:spcAft>
              <a:buFontTx/>
              <a:buChar char="•"/>
            </a:pPr>
            <a:r>
              <a:rPr lang="en-US" sz="2400" dirty="0">
                <a:solidFill>
                  <a:srgbClr val="000000"/>
                </a:solidFill>
                <a:latin typeface="Times New Roman" charset="0"/>
              </a:rPr>
              <a:t>To bypass this restriction, CS106AJ provides a </a:t>
            </a:r>
            <a:r>
              <a:rPr lang="en-US" sz="2000" b="1" dirty="0">
                <a:solidFill>
                  <a:srgbClr val="000000"/>
                </a:solidFill>
                <a:latin typeface="Courier New"/>
                <a:cs typeface="Courier New"/>
              </a:rPr>
              <a:t>"</a:t>
            </a:r>
            <a:r>
              <a:rPr lang="en-US" sz="2000" b="1" dirty="0" err="1">
                <a:solidFill>
                  <a:srgbClr val="000000"/>
                </a:solidFill>
                <a:latin typeface="Courier New"/>
                <a:cs typeface="Courier New"/>
              </a:rPr>
              <a:t>JSFileChooser.js</a:t>
            </a:r>
            <a:r>
              <a:rPr lang="en-US" sz="2000" b="1" dirty="0">
                <a:solidFill>
                  <a:srgbClr val="000000"/>
                </a:solidFill>
                <a:latin typeface="Courier New"/>
                <a:cs typeface="Courier New"/>
              </a:rPr>
              <a:t>"</a:t>
            </a:r>
            <a:r>
              <a:rPr lang="en-US" sz="2400" dirty="0">
                <a:solidFill>
                  <a:srgbClr val="000000"/>
                </a:solidFill>
                <a:latin typeface="Times New Roman" charset="0"/>
              </a:rPr>
              <a:t> library that helps us read files.  The </a:t>
            </a:r>
            <a:r>
              <a:rPr lang="en-US" sz="2000" b="1" dirty="0" err="1">
                <a:solidFill>
                  <a:srgbClr val="000000"/>
                </a:solidFill>
                <a:latin typeface="Courier New"/>
                <a:cs typeface="Courier New"/>
              </a:rPr>
              <a:t>JSFileChooser</a:t>
            </a:r>
            <a:r>
              <a:rPr lang="en-US" sz="2400" dirty="0">
                <a:solidFill>
                  <a:srgbClr val="000000"/>
                </a:solidFill>
                <a:latin typeface="Times New Roman" charset="0"/>
              </a:rPr>
              <a:t> class exports the following class methods:</a:t>
            </a:r>
          </a:p>
        </p:txBody>
      </p:sp>
      <p:grpSp>
        <p:nvGrpSpPr>
          <p:cNvPr id="57" name="Group 56"/>
          <p:cNvGrpSpPr/>
          <p:nvPr/>
        </p:nvGrpSpPr>
        <p:grpSpPr>
          <a:xfrm>
            <a:off x="953830" y="3505200"/>
            <a:ext cx="7473560" cy="1467105"/>
            <a:chOff x="953830" y="3647640"/>
            <a:chExt cx="7473560" cy="1467105"/>
          </a:xfrm>
        </p:grpSpPr>
        <p:sp>
          <p:nvSpPr>
            <p:cNvPr id="34" name="Rectangle 33"/>
            <p:cNvSpPr/>
            <p:nvPr/>
          </p:nvSpPr>
          <p:spPr bwMode="auto">
            <a:xfrm>
              <a:off x="953830" y="3691365"/>
              <a:ext cx="7473560" cy="142338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Times New Roman" charset="0"/>
              </a:endParaRPr>
            </a:p>
          </p:txBody>
        </p:sp>
        <p:cxnSp>
          <p:nvCxnSpPr>
            <p:cNvPr id="36" name="Straight Connector 35"/>
            <p:cNvCxnSpPr/>
            <p:nvPr/>
          </p:nvCxnSpPr>
          <p:spPr bwMode="auto">
            <a:xfrm flipV="1">
              <a:off x="953830" y="4397914"/>
              <a:ext cx="7473560" cy="2382"/>
            </a:xfrm>
            <a:prstGeom prst="line">
              <a:avLst/>
            </a:prstGeom>
            <a:solidFill>
              <a:srgbClr val="00CC99"/>
            </a:solidFill>
            <a:ln w="9525" cap="flat" cmpd="sng" algn="ctr">
              <a:solidFill>
                <a:srgbClr val="000000"/>
              </a:solidFill>
              <a:prstDash val="solid"/>
              <a:round/>
              <a:headEnd type="none" w="med" len="med"/>
              <a:tailEnd type="none" w="med" len="med"/>
            </a:ln>
            <a:effectLst/>
          </p:spPr>
        </p:cxnSp>
        <p:cxnSp>
          <p:nvCxnSpPr>
            <p:cNvPr id="37" name="Straight Connector 36"/>
            <p:cNvCxnSpPr/>
            <p:nvPr/>
          </p:nvCxnSpPr>
          <p:spPr bwMode="auto">
            <a:xfrm flipV="1">
              <a:off x="953830" y="5105258"/>
              <a:ext cx="7473560" cy="2382"/>
            </a:xfrm>
            <a:prstGeom prst="line">
              <a:avLst/>
            </a:prstGeom>
            <a:solidFill>
              <a:srgbClr val="00CC99"/>
            </a:solidFill>
            <a:ln w="9525" cap="flat" cmpd="sng" algn="ctr">
              <a:solidFill>
                <a:srgbClr val="000000"/>
              </a:solidFill>
              <a:prstDash val="solid"/>
              <a:round/>
              <a:headEnd type="none" w="med" len="med"/>
              <a:tailEnd type="none" w="med" len="med"/>
            </a:ln>
            <a:effectLst/>
          </p:spPr>
        </p:cxnSp>
        <p:grpSp>
          <p:nvGrpSpPr>
            <p:cNvPr id="42" name="Group 35"/>
            <p:cNvGrpSpPr/>
            <p:nvPr/>
          </p:nvGrpSpPr>
          <p:grpSpPr>
            <a:xfrm>
              <a:off x="991930" y="4352553"/>
              <a:ext cx="7390070" cy="693798"/>
              <a:chOff x="647700" y="1892300"/>
              <a:chExt cx="7390070" cy="693798"/>
            </a:xfrm>
          </p:grpSpPr>
          <p:sp>
            <p:nvSpPr>
              <p:cNvPr id="43" name="Text Box 9"/>
              <p:cNvSpPr txBox="1">
                <a:spLocks noChangeArrowheads="1"/>
              </p:cNvSpPr>
              <p:nvPr/>
            </p:nvSpPr>
            <p:spPr bwMode="auto">
              <a:xfrm>
                <a:off x="647700" y="1892300"/>
                <a:ext cx="7297828"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JSFileChooser.convertToLineArray</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text</a:t>
                </a:r>
                <a:r>
                  <a:rPr lang="en-US" sz="2000" b="1" dirty="0">
                    <a:solidFill>
                      <a:srgbClr val="000000"/>
                    </a:solidFill>
                    <a:latin typeface="Courier New" pitchFamily="1" charset="0"/>
                  </a:rPr>
                  <a:t>)</a:t>
                </a:r>
              </a:p>
            </p:txBody>
          </p:sp>
          <p:sp>
            <p:nvSpPr>
              <p:cNvPr id="44" name="Text Box 10"/>
              <p:cNvSpPr txBox="1">
                <a:spLocks noChangeArrowheads="1"/>
              </p:cNvSpPr>
              <p:nvPr/>
            </p:nvSpPr>
            <p:spPr bwMode="auto">
              <a:xfrm>
                <a:off x="952500" y="2185988"/>
                <a:ext cx="7085270" cy="40011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dirty="0">
                    <a:solidFill>
                      <a:srgbClr val="000000"/>
                    </a:solidFill>
                    <a:latin typeface="Times New Roman" pitchFamily="1" charset="0"/>
                  </a:rPr>
                  <a:t>Splits the text string into an array of lines and returns that array.  </a:t>
                </a:r>
              </a:p>
            </p:txBody>
          </p:sp>
        </p:grpSp>
        <p:grpSp>
          <p:nvGrpSpPr>
            <p:cNvPr id="51" name="Group 37"/>
            <p:cNvGrpSpPr/>
            <p:nvPr/>
          </p:nvGrpSpPr>
          <p:grpSpPr>
            <a:xfrm>
              <a:off x="991930" y="3647640"/>
              <a:ext cx="7390070" cy="693797"/>
              <a:chOff x="647700" y="1528670"/>
              <a:chExt cx="7390070" cy="693797"/>
            </a:xfrm>
          </p:grpSpPr>
          <p:sp>
            <p:nvSpPr>
              <p:cNvPr id="52" name="Text Box 29"/>
              <p:cNvSpPr txBox="1">
                <a:spLocks noChangeArrowheads="1"/>
              </p:cNvSpPr>
              <p:nvPr/>
            </p:nvSpPr>
            <p:spPr bwMode="auto">
              <a:xfrm>
                <a:off x="647700" y="1528670"/>
                <a:ext cx="7219342" cy="3968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1" dirty="0" err="1">
                    <a:solidFill>
                      <a:srgbClr val="000000"/>
                    </a:solidFill>
                    <a:latin typeface="Courier New" pitchFamily="1" charset="0"/>
                  </a:rPr>
                  <a:t>JSFileChooser.chooseTextFile</a:t>
                </a:r>
                <a:r>
                  <a:rPr lang="en-US" sz="2000" b="1" dirty="0">
                    <a:solidFill>
                      <a:srgbClr val="000000"/>
                    </a:solidFill>
                    <a:latin typeface="Courier New" pitchFamily="1" charset="0"/>
                  </a:rPr>
                  <a:t>(</a:t>
                </a:r>
                <a:r>
                  <a:rPr lang="en-US" sz="2000" i="1" dirty="0">
                    <a:solidFill>
                      <a:srgbClr val="000000"/>
                    </a:solidFill>
                    <a:latin typeface="Times New Roman"/>
                    <a:cs typeface="Times New Roman"/>
                  </a:rPr>
                  <a:t>callback</a:t>
                </a:r>
                <a:r>
                  <a:rPr lang="en-US" sz="2000" b="1" dirty="0">
                    <a:solidFill>
                      <a:srgbClr val="000000"/>
                    </a:solidFill>
                    <a:latin typeface="Courier New" pitchFamily="1" charset="0"/>
                  </a:rPr>
                  <a:t>)</a:t>
                </a:r>
              </a:p>
            </p:txBody>
          </p:sp>
          <p:sp>
            <p:nvSpPr>
              <p:cNvPr id="53" name="Text Box 30"/>
              <p:cNvSpPr txBox="1">
                <a:spLocks noChangeArrowheads="1"/>
              </p:cNvSpPr>
              <p:nvPr/>
            </p:nvSpPr>
            <p:spPr bwMode="auto">
              <a:xfrm>
                <a:off x="952500" y="1822357"/>
                <a:ext cx="7085270" cy="40011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dirty="0">
                    <a:solidFill>
                      <a:srgbClr val="000000"/>
                    </a:solidFill>
                    <a:latin typeface="Times New Roman" pitchFamily="1" charset="0"/>
                  </a:rPr>
                  <a:t>Lets the user select a file and then calls </a:t>
                </a:r>
                <a:r>
                  <a:rPr lang="en-US" sz="2000" i="1" dirty="0">
                    <a:solidFill>
                      <a:srgbClr val="000000"/>
                    </a:solidFill>
                    <a:latin typeface="Times New Roman" pitchFamily="1" charset="0"/>
                  </a:rPr>
                  <a:t>callback</a:t>
                </a:r>
                <a:r>
                  <a:rPr lang="en-US" sz="2000" dirty="0">
                    <a:solidFill>
                      <a:srgbClr val="000000"/>
                    </a:solidFill>
                    <a:latin typeface="Times New Roman" pitchFamily="1" charset="0"/>
                  </a:rPr>
                  <a:t> with the file's text.</a:t>
                </a:r>
              </a:p>
            </p:txBody>
          </p:sp>
        </p:grpSp>
      </p:grpSp>
      <p:sp>
        <p:nvSpPr>
          <p:cNvPr id="56" name="Rectangle 3"/>
          <p:cNvSpPr>
            <a:spLocks noChangeArrowheads="1"/>
          </p:cNvSpPr>
          <p:nvPr/>
        </p:nvSpPr>
        <p:spPr bwMode="auto">
          <a:xfrm>
            <a:off x="533400" y="5064520"/>
            <a:ext cx="8153400" cy="1336279"/>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The line array returned by </a:t>
            </a:r>
            <a:r>
              <a:rPr lang="en-US" sz="2000" b="1" dirty="0" err="1">
                <a:solidFill>
                  <a:srgbClr val="000000"/>
                </a:solidFill>
                <a:latin typeface="Courier New" pitchFamily="1" charset="0"/>
              </a:rPr>
              <a:t>convertToLineArray</a:t>
            </a:r>
            <a:r>
              <a:rPr lang="en-US" sz="2400" dirty="0">
                <a:solidFill>
                  <a:srgbClr val="000000"/>
                </a:solidFill>
                <a:latin typeface="Times New Roman" charset="0"/>
              </a:rPr>
              <a:t> can be consumed and processed by repeated calls to </a:t>
            </a:r>
            <a:r>
              <a:rPr lang="en-US" sz="2000" b="1" dirty="0">
                <a:solidFill>
                  <a:srgbClr val="000000"/>
                </a:solidFill>
                <a:latin typeface="Courier New" charset="0"/>
                <a:ea typeface="Courier New" charset="0"/>
                <a:cs typeface="Courier New" charset="0"/>
              </a:rPr>
              <a:t>shift</a:t>
            </a:r>
            <a:r>
              <a:rPr lang="en-US" sz="2400" dirty="0">
                <a:solidFill>
                  <a:srgbClr val="000000"/>
                </a:solidFill>
                <a:latin typeface="Times New Roman" charset="0"/>
              </a:rPr>
              <a:t> until the array length is 0.</a:t>
            </a:r>
          </a:p>
        </p:txBody>
      </p:sp>
    </p:spTree>
    <p:extLst>
      <p:ext uri="{BB962C8B-B14F-4D97-AF65-F5344CB8AC3E}">
        <p14:creationId xmlns:p14="http://schemas.microsoft.com/office/powerpoint/2010/main" val="164446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72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p:bldP spid="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Find Longest Line</a:t>
            </a:r>
            <a:endParaRPr lang="en-US" dirty="0">
              <a:solidFill>
                <a:srgbClr val="FF0000"/>
              </a:solidFill>
            </a:endParaRPr>
          </a:p>
        </p:txBody>
      </p:sp>
      <p:sp>
        <p:nvSpPr>
          <p:cNvPr id="22"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a:cs typeface="Times New Roman"/>
              </a:rPr>
              <a:t>Write a program that uses a file chooser to select an input file and that then finds and prints the longest line in the file</a:t>
            </a:r>
            <a:r>
              <a:rPr lang="en-US" sz="2400" dirty="0">
                <a:solidFill>
                  <a:srgbClr val="000000"/>
                </a:solidFill>
                <a:latin typeface="Times New Roman" pitchFamily="-108" charset="0"/>
              </a:rPr>
              <a:t>.</a:t>
            </a:r>
          </a:p>
        </p:txBody>
      </p:sp>
      <p:grpSp>
        <p:nvGrpSpPr>
          <p:cNvPr id="2" name="Group 19"/>
          <p:cNvGrpSpPr/>
          <p:nvPr/>
        </p:nvGrpSpPr>
        <p:grpSpPr>
          <a:xfrm>
            <a:off x="1348557" y="2105149"/>
            <a:ext cx="6728643" cy="3914651"/>
            <a:chOff x="1207330" y="3010295"/>
            <a:chExt cx="6728643" cy="3914651"/>
          </a:xfrm>
        </p:grpSpPr>
        <p:pic>
          <p:nvPicPr>
            <p:cNvPr id="25" name="Picture 24" descr="Console-4.00.png"/>
            <p:cNvPicPr>
              <a:picLocks noChangeAspect="1"/>
            </p:cNvPicPr>
            <p:nvPr/>
          </p:nvPicPr>
          <p:blipFill>
            <a:blip r:embed="rId3"/>
            <a:stretch>
              <a:fillRect/>
            </a:stretch>
          </p:blipFill>
          <p:spPr>
            <a:xfrm>
              <a:off x="1207330" y="3048000"/>
              <a:ext cx="5419217" cy="2596896"/>
            </a:xfrm>
            <a:prstGeom prst="rect">
              <a:avLst/>
            </a:prstGeom>
          </p:spPr>
        </p:pic>
        <p:pic>
          <p:nvPicPr>
            <p:cNvPr id="26" name="Picture 25" descr="Console-4.00.png"/>
            <p:cNvPicPr>
              <a:picLocks noChangeAspect="1"/>
            </p:cNvPicPr>
            <p:nvPr/>
          </p:nvPicPr>
          <p:blipFill>
            <a:blip r:embed="rId3"/>
            <a:srcRect l="25310"/>
            <a:stretch>
              <a:fillRect/>
            </a:stretch>
          </p:blipFill>
          <p:spPr>
            <a:xfrm>
              <a:off x="3886200" y="3048000"/>
              <a:ext cx="4047617" cy="2596896"/>
            </a:xfrm>
            <a:prstGeom prst="rect">
              <a:avLst/>
            </a:prstGeom>
          </p:spPr>
        </p:pic>
        <p:pic>
          <p:nvPicPr>
            <p:cNvPr id="27" name="Picture 26" descr="Console-4.00.png"/>
            <p:cNvPicPr>
              <a:picLocks noChangeAspect="1"/>
            </p:cNvPicPr>
            <p:nvPr/>
          </p:nvPicPr>
          <p:blipFill>
            <a:blip r:embed="rId3"/>
            <a:srcRect t="26408"/>
            <a:stretch>
              <a:fillRect/>
            </a:stretch>
          </p:blipFill>
          <p:spPr>
            <a:xfrm>
              <a:off x="1207330" y="5013850"/>
              <a:ext cx="5419217" cy="1911096"/>
            </a:xfrm>
            <a:prstGeom prst="rect">
              <a:avLst/>
            </a:prstGeom>
          </p:spPr>
        </p:pic>
        <p:pic>
          <p:nvPicPr>
            <p:cNvPr id="28" name="Picture 27" descr="Console-4.00.png"/>
            <p:cNvPicPr>
              <a:picLocks noChangeAspect="1"/>
            </p:cNvPicPr>
            <p:nvPr/>
          </p:nvPicPr>
          <p:blipFill>
            <a:blip r:embed="rId3"/>
            <a:srcRect l="25310" t="26408"/>
            <a:stretch>
              <a:fillRect/>
            </a:stretch>
          </p:blipFill>
          <p:spPr>
            <a:xfrm>
              <a:off x="3886200" y="5013850"/>
              <a:ext cx="4047617" cy="1911096"/>
            </a:xfrm>
            <a:prstGeom prst="rect">
              <a:avLst/>
            </a:prstGeom>
          </p:spPr>
        </p:pic>
        <p:sp>
          <p:nvSpPr>
            <p:cNvPr id="29" name="Text Box 20"/>
            <p:cNvSpPr txBox="1">
              <a:spLocks noChangeArrowheads="1"/>
            </p:cNvSpPr>
            <p:nvPr/>
          </p:nvSpPr>
          <p:spPr bwMode="auto">
            <a:xfrm>
              <a:off x="1234281" y="3010295"/>
              <a:ext cx="6701692" cy="244475"/>
            </a:xfrm>
            <a:prstGeom prst="rect">
              <a:avLst/>
            </a:prstGeom>
            <a:noFill/>
            <a:ln w="9525">
              <a:noFill/>
              <a:miter lim="800000"/>
              <a:headEnd/>
              <a:tailEnd/>
            </a:ln>
            <a:effectLst/>
          </p:spPr>
          <p:txBody>
            <a:bodyPr wrap="square">
              <a:prstTxWarp prst="textNoShape">
                <a:avLst/>
              </a:prstTxWarp>
              <a:spAutoFit/>
            </a:bodyPr>
            <a:lstStyle/>
            <a:p>
              <a:pPr algn="ctr"/>
              <a:r>
                <a:rPr lang="en-US" sz="1000" b="1" dirty="0" err="1">
                  <a:solidFill>
                    <a:srgbClr val="333333"/>
                  </a:solidFill>
                </a:rPr>
                <a:t>FindLongestLine</a:t>
              </a:r>
              <a:endParaRPr lang="en-US" sz="1000" dirty="0">
                <a:solidFill>
                  <a:srgbClr val="333333"/>
                </a:solidFill>
                <a:latin typeface="Charcoal CY" pitchFamily="1" charset="-52"/>
              </a:endParaRPr>
            </a:p>
          </p:txBody>
        </p:sp>
      </p:grpSp>
      <p:grpSp>
        <p:nvGrpSpPr>
          <p:cNvPr id="3" name="Group 20"/>
          <p:cNvGrpSpPr/>
          <p:nvPr/>
        </p:nvGrpSpPr>
        <p:grpSpPr>
          <a:xfrm>
            <a:off x="1360427" y="2323955"/>
            <a:ext cx="6642100" cy="528439"/>
            <a:chOff x="1219200" y="2576278"/>
            <a:chExt cx="6642100" cy="528439"/>
          </a:xfrm>
        </p:grpSpPr>
        <p:sp>
          <p:nvSpPr>
            <p:cNvPr id="31" name="Text Box 21"/>
            <p:cNvSpPr txBox="1">
              <a:spLocks noChangeArrowheads="1"/>
            </p:cNvSpPr>
            <p:nvPr/>
          </p:nvSpPr>
          <p:spPr bwMode="auto">
            <a:xfrm>
              <a:off x="1219200" y="2576278"/>
              <a:ext cx="51181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dirty="0">
                  <a:solidFill>
                    <a:srgbClr val="000000"/>
                  </a:solidFill>
                  <a:latin typeface="Courier New" pitchFamily="1" charset="0"/>
                </a:rPr>
                <a:t>The longest line is</a:t>
              </a:r>
            </a:p>
          </p:txBody>
        </p:sp>
        <p:sp>
          <p:nvSpPr>
            <p:cNvPr id="32" name="Text Box 22"/>
            <p:cNvSpPr txBox="1">
              <a:spLocks noChangeArrowheads="1"/>
            </p:cNvSpPr>
            <p:nvPr/>
          </p:nvSpPr>
          <p:spPr bwMode="auto">
            <a:xfrm>
              <a:off x="1219200" y="2796940"/>
              <a:ext cx="6642100" cy="307777"/>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b="1" dirty="0">
                  <a:solidFill>
                    <a:srgbClr val="000000"/>
                  </a:solidFill>
                  <a:latin typeface="Courier New" pitchFamily="1" charset="0"/>
                </a:rPr>
                <a:t>Sweet thief, whence didst thou steal thy sweet that smells,</a:t>
              </a:r>
            </a:p>
          </p:txBody>
        </p:sp>
      </p:grpSp>
      <p:pic>
        <p:nvPicPr>
          <p:cNvPr id="33" name="Picture 32"/>
          <p:cNvPicPr>
            <a:picLocks noChangeAspect="1"/>
          </p:cNvPicPr>
          <p:nvPr/>
        </p:nvPicPr>
        <p:blipFill>
          <a:blip r:embed="rId4"/>
          <a:stretch>
            <a:fillRect/>
          </a:stretch>
        </p:blipFill>
        <p:spPr>
          <a:xfrm>
            <a:off x="2576257" y="2690859"/>
            <a:ext cx="4206240" cy="2788920"/>
          </a:xfrm>
          <a:prstGeom prst="rect">
            <a:avLst/>
          </a:prstGeom>
        </p:spPr>
      </p:pic>
      <p:pic>
        <p:nvPicPr>
          <p:cNvPr id="34" name="Picture 33"/>
          <p:cNvPicPr>
            <a:picLocks noChangeAspect="1"/>
          </p:cNvPicPr>
          <p:nvPr/>
        </p:nvPicPr>
        <p:blipFill>
          <a:blip r:embed="rId5"/>
          <a:srcRect t="393"/>
          <a:stretch>
            <a:fillRect/>
          </a:stretch>
        </p:blipFill>
        <p:spPr>
          <a:xfrm>
            <a:off x="2576257" y="2691973"/>
            <a:ext cx="4206240" cy="2777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3"/>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18098</TotalTime>
  <Words>1956</Words>
  <Application>Microsoft Macintosh PowerPoint</Application>
  <PresentationFormat>On-screen Show (4:3)</PresentationFormat>
  <Paragraphs>352</Paragraphs>
  <Slides>21</Slides>
  <Notes>21</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21</vt:i4>
      </vt:variant>
    </vt:vector>
  </HeadingPairs>
  <TitlesOfParts>
    <vt:vector size="35" baseType="lpstr">
      <vt:lpstr>ＭＳ Ｐゴシック</vt:lpstr>
      <vt:lpstr>Arial</vt:lpstr>
      <vt:lpstr>Charcoal CY</vt:lpstr>
      <vt:lpstr>Courier New</vt:lpstr>
      <vt:lpstr>Helvetica Neue</vt:lpstr>
      <vt:lpstr>Lucida Grande</vt:lpstr>
      <vt:lpstr>Monotype Corsiva</vt:lpstr>
      <vt:lpstr>Times</vt:lpstr>
      <vt:lpstr>Times New Roman</vt:lpstr>
      <vt:lpstr>Blank Presentation</vt:lpstr>
      <vt:lpstr>2_Blank Presentation</vt:lpstr>
      <vt:lpstr>1_Blank Presentation</vt:lpstr>
      <vt:lpstr>3_Blank Presentation</vt:lpstr>
      <vt:lpstr>4_Blank Presentation</vt:lpstr>
      <vt:lpstr>Arrays and Files</vt:lpstr>
      <vt:lpstr>Once upon a time . . .</vt:lpstr>
      <vt:lpstr>Ken Iverson and APL</vt:lpstr>
      <vt:lpstr>Conway's Life Game in APL</vt:lpstr>
      <vt:lpstr>Simple Arrays</vt:lpstr>
      <vt:lpstr>Simple Arrays</vt:lpstr>
      <vt:lpstr>Creating an Array</vt:lpstr>
      <vt:lpstr>Nonnumeric Arrays</vt:lpstr>
      <vt:lpstr>Array Selection</vt:lpstr>
      <vt:lpstr>Cycling through Array Elements</vt:lpstr>
      <vt:lpstr>Exercise: Making Change</vt:lpstr>
      <vt:lpstr>Adding and Removing Elements</vt:lpstr>
      <vt:lpstr>Growing an Array by Accretion</vt:lpstr>
      <vt:lpstr>Passing Arrays as Parameters</vt:lpstr>
      <vt:lpstr>The reverseArray Function</vt:lpstr>
      <vt:lpstr>Other Array Methods</vt:lpstr>
      <vt:lpstr>Reading Data from Files</vt:lpstr>
      <vt:lpstr>Text Files vs. Strings</vt:lpstr>
      <vt:lpstr>Reading Text Files in JavaScript</vt:lpstr>
      <vt:lpstr>Exercise: Find Longest Line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149</cp:revision>
  <cp:lastPrinted>2017-10-31T21:48:16Z</cp:lastPrinted>
  <dcterms:created xsi:type="dcterms:W3CDTF">2017-05-09T15:05:28Z</dcterms:created>
  <dcterms:modified xsi:type="dcterms:W3CDTF">2018-10-31T04:39:39Z</dcterms:modified>
</cp:coreProperties>
</file>