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theme/theme3.xml" ContentType="application/vnd.openxmlformats-officedocument.theme+xml"/>
  <Override PartName="/ppt/slideLayouts/slideLayout1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 id="2147483664" r:id="rId2"/>
    <p:sldMasterId id="2147483666" r:id="rId3"/>
    <p:sldMasterId id="2147483668" r:id="rId4"/>
  </p:sldMasterIdLst>
  <p:notesMasterIdLst>
    <p:notesMasterId r:id="rId32"/>
  </p:notesMasterIdLst>
  <p:sldIdLst>
    <p:sldId id="441" r:id="rId5"/>
    <p:sldId id="511" r:id="rId6"/>
    <p:sldId id="517" r:id="rId7"/>
    <p:sldId id="520" r:id="rId8"/>
    <p:sldId id="523" r:id="rId9"/>
    <p:sldId id="526" r:id="rId10"/>
    <p:sldId id="525" r:id="rId11"/>
    <p:sldId id="527" r:id="rId12"/>
    <p:sldId id="528" r:id="rId13"/>
    <p:sldId id="529" r:id="rId14"/>
    <p:sldId id="535" r:id="rId15"/>
    <p:sldId id="549" r:id="rId16"/>
    <p:sldId id="537" r:id="rId17"/>
    <p:sldId id="551" r:id="rId18"/>
    <p:sldId id="543" r:id="rId19"/>
    <p:sldId id="544" r:id="rId20"/>
    <p:sldId id="550" r:id="rId21"/>
    <p:sldId id="461" r:id="rId22"/>
    <p:sldId id="462" r:id="rId23"/>
    <p:sldId id="463" r:id="rId24"/>
    <p:sldId id="466" r:id="rId25"/>
    <p:sldId id="486" r:id="rId26"/>
    <p:sldId id="487" r:id="rId27"/>
    <p:sldId id="467" r:id="rId28"/>
    <p:sldId id="468" r:id="rId29"/>
    <p:sldId id="489" r:id="rId30"/>
    <p:sldId id="369" r:id="rId31"/>
  </p:sldIdLst>
  <p:sldSz cx="9144000" cy="6858000" type="screen4x3"/>
  <p:notesSz cx="6858000" cy="9144000"/>
  <p:defaultTextStyle>
    <a:defPPr>
      <a:defRPr lang="en-US"/>
    </a:defPPr>
    <a:lvl1pPr algn="l" rtl="0" eaLnBrk="0" fontAlgn="base" hangingPunct="0">
      <a:spcBef>
        <a:spcPct val="0"/>
      </a:spcBef>
      <a:spcAft>
        <a:spcPct val="0"/>
      </a:spcAft>
      <a:defRPr sz="1400" kern="1200">
        <a:solidFill>
          <a:schemeClr val="tx1"/>
        </a:solidFill>
        <a:latin typeface="Helvetica Neue" pitchFamily="1" charset="0"/>
        <a:ea typeface="+mn-ea"/>
        <a:cs typeface="+mn-cs"/>
      </a:defRPr>
    </a:lvl1pPr>
    <a:lvl2pPr marL="457200" algn="l" rtl="0" eaLnBrk="0" fontAlgn="base" hangingPunct="0">
      <a:spcBef>
        <a:spcPct val="0"/>
      </a:spcBef>
      <a:spcAft>
        <a:spcPct val="0"/>
      </a:spcAft>
      <a:defRPr sz="1400" kern="1200">
        <a:solidFill>
          <a:schemeClr val="tx1"/>
        </a:solidFill>
        <a:latin typeface="Helvetica Neue" pitchFamily="1" charset="0"/>
        <a:ea typeface="+mn-ea"/>
        <a:cs typeface="+mn-cs"/>
      </a:defRPr>
    </a:lvl2pPr>
    <a:lvl3pPr marL="914400" algn="l" rtl="0" eaLnBrk="0" fontAlgn="base" hangingPunct="0">
      <a:spcBef>
        <a:spcPct val="0"/>
      </a:spcBef>
      <a:spcAft>
        <a:spcPct val="0"/>
      </a:spcAft>
      <a:defRPr sz="1400" kern="1200">
        <a:solidFill>
          <a:schemeClr val="tx1"/>
        </a:solidFill>
        <a:latin typeface="Helvetica Neue" pitchFamily="1" charset="0"/>
        <a:ea typeface="+mn-ea"/>
        <a:cs typeface="+mn-cs"/>
      </a:defRPr>
    </a:lvl3pPr>
    <a:lvl4pPr marL="1371600" algn="l" rtl="0" eaLnBrk="0" fontAlgn="base" hangingPunct="0">
      <a:spcBef>
        <a:spcPct val="0"/>
      </a:spcBef>
      <a:spcAft>
        <a:spcPct val="0"/>
      </a:spcAft>
      <a:defRPr sz="1400" kern="1200">
        <a:solidFill>
          <a:schemeClr val="tx1"/>
        </a:solidFill>
        <a:latin typeface="Helvetica Neue" pitchFamily="1" charset="0"/>
        <a:ea typeface="+mn-ea"/>
        <a:cs typeface="+mn-cs"/>
      </a:defRPr>
    </a:lvl4pPr>
    <a:lvl5pPr marL="1828800" algn="l" rtl="0" eaLnBrk="0" fontAlgn="base" hangingPunct="0">
      <a:spcBef>
        <a:spcPct val="0"/>
      </a:spcBef>
      <a:spcAft>
        <a:spcPct val="0"/>
      </a:spcAft>
      <a:defRPr sz="1400" kern="1200">
        <a:solidFill>
          <a:schemeClr val="tx1"/>
        </a:solidFill>
        <a:latin typeface="Helvetica Neue" pitchFamily="1" charset="0"/>
        <a:ea typeface="+mn-ea"/>
        <a:cs typeface="+mn-cs"/>
      </a:defRPr>
    </a:lvl5pPr>
    <a:lvl6pPr marL="2286000" algn="l" defTabSz="457200" rtl="0" eaLnBrk="1" latinLnBrk="0" hangingPunct="1">
      <a:defRPr sz="1400" kern="1200">
        <a:solidFill>
          <a:schemeClr val="tx1"/>
        </a:solidFill>
        <a:latin typeface="Helvetica Neue" pitchFamily="1" charset="0"/>
        <a:ea typeface="+mn-ea"/>
        <a:cs typeface="+mn-cs"/>
      </a:defRPr>
    </a:lvl6pPr>
    <a:lvl7pPr marL="2743200" algn="l" defTabSz="457200" rtl="0" eaLnBrk="1" latinLnBrk="0" hangingPunct="1">
      <a:defRPr sz="1400" kern="1200">
        <a:solidFill>
          <a:schemeClr val="tx1"/>
        </a:solidFill>
        <a:latin typeface="Helvetica Neue" pitchFamily="1" charset="0"/>
        <a:ea typeface="+mn-ea"/>
        <a:cs typeface="+mn-cs"/>
      </a:defRPr>
    </a:lvl7pPr>
    <a:lvl8pPr marL="3200400" algn="l" defTabSz="457200" rtl="0" eaLnBrk="1" latinLnBrk="0" hangingPunct="1">
      <a:defRPr sz="1400" kern="1200">
        <a:solidFill>
          <a:schemeClr val="tx1"/>
        </a:solidFill>
        <a:latin typeface="Helvetica Neue" pitchFamily="1" charset="0"/>
        <a:ea typeface="+mn-ea"/>
        <a:cs typeface="+mn-cs"/>
      </a:defRPr>
    </a:lvl8pPr>
    <a:lvl9pPr marL="3657600" algn="l" defTabSz="457200" rtl="0" eaLnBrk="1" latinLnBrk="0" hangingPunct="1">
      <a:defRPr sz="1400" kern="1200">
        <a:solidFill>
          <a:schemeClr val="tx1"/>
        </a:solidFill>
        <a:latin typeface="Helvetica Neue" pitchFamily="1"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3399"/>
    <a:srgbClr val="FFFFFF"/>
    <a:srgbClr val="009999"/>
    <a:srgbClr val="006600"/>
    <a:srgbClr val="CC6600"/>
    <a:srgbClr val="000000"/>
    <a:srgbClr val="999999"/>
    <a:srgbClr val="0066CC"/>
    <a:srgbClr val="FF3300"/>
    <a:srgbClr val="9999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ferSingleView="1">
    <p:restoredLeft sz="32787"/>
    <p:restoredTop sz="90929"/>
  </p:normalViewPr>
  <p:slideViewPr>
    <p:cSldViewPr showGuides="1">
      <p:cViewPr varScale="1">
        <p:scale>
          <a:sx n="122" d="100"/>
          <a:sy n="122" d="100"/>
        </p:scale>
        <p:origin x="2824" y="20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7282" name="Rectangle 2"/>
          <p:cNvSpPr>
            <a:spLocks noGrp="1" noChangeArrowheads="1"/>
          </p:cNvSpPr>
          <p:nvPr>
            <p:ph type="hdr" sz="quarter"/>
          </p:nvPr>
        </p:nvSpPr>
        <p:spPr bwMode="auto">
          <a:xfrm>
            <a:off x="0" y="0"/>
            <a:ext cx="2971800" cy="508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smtClean="0">
                <a:latin typeface="Times" pitchFamily="84" charset="0"/>
              </a:defRPr>
            </a:lvl1pPr>
          </a:lstStyle>
          <a:p>
            <a:pPr>
              <a:defRPr/>
            </a:pPr>
            <a:endParaRPr lang="en-US"/>
          </a:p>
        </p:txBody>
      </p:sp>
      <p:sp>
        <p:nvSpPr>
          <p:cNvPr id="97283" name="Rectangle 3"/>
          <p:cNvSpPr>
            <a:spLocks noGrp="1" noChangeArrowheads="1"/>
          </p:cNvSpPr>
          <p:nvPr>
            <p:ph type="dt" idx="1"/>
          </p:nvPr>
        </p:nvSpPr>
        <p:spPr bwMode="auto">
          <a:xfrm>
            <a:off x="3886200" y="0"/>
            <a:ext cx="2971800" cy="508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smtClean="0">
                <a:latin typeface="Times" pitchFamily="84" charset="0"/>
              </a:defRPr>
            </a:lvl1pPr>
          </a:lstStyle>
          <a:p>
            <a:pPr>
              <a:defRPr/>
            </a:pPr>
            <a:endParaRPr lang="en-US"/>
          </a:p>
        </p:txBody>
      </p:sp>
      <p:sp>
        <p:nvSpPr>
          <p:cNvPr id="8196" name="Rectangle 4"/>
          <p:cNvSpPr>
            <a:spLocks noGrp="1" noRot="1" noChangeAspect="1" noChangeArrowheads="1" noTextEdit="1"/>
          </p:cNvSpPr>
          <p:nvPr>
            <p:ph type="sldImg" idx="2"/>
          </p:nvPr>
        </p:nvSpPr>
        <p:spPr bwMode="auto">
          <a:xfrm>
            <a:off x="1127125" y="711200"/>
            <a:ext cx="4603750" cy="3454400"/>
          </a:xfrm>
          <a:prstGeom prst="rect">
            <a:avLst/>
          </a:prstGeom>
          <a:noFill/>
          <a:ln w="9525">
            <a:solidFill>
              <a:srgbClr val="000000"/>
            </a:solidFill>
            <a:miter lim="800000"/>
            <a:headEnd/>
            <a:tailEnd/>
          </a:ln>
        </p:spPr>
      </p:sp>
      <p:sp>
        <p:nvSpPr>
          <p:cNvPr id="97285" name="Rectangle 5"/>
          <p:cNvSpPr>
            <a:spLocks noGrp="1" noChangeArrowheads="1"/>
          </p:cNvSpPr>
          <p:nvPr>
            <p:ph type="body" sz="quarter" idx="3"/>
          </p:nvPr>
        </p:nvSpPr>
        <p:spPr bwMode="auto">
          <a:xfrm>
            <a:off x="914400" y="4368800"/>
            <a:ext cx="5029200" cy="4064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97286" name="Rectangle 6"/>
          <p:cNvSpPr>
            <a:spLocks noGrp="1" noChangeArrowheads="1"/>
          </p:cNvSpPr>
          <p:nvPr>
            <p:ph type="ftr" sz="quarter" idx="4"/>
          </p:nvPr>
        </p:nvSpPr>
        <p:spPr bwMode="auto">
          <a:xfrm>
            <a:off x="0" y="8636000"/>
            <a:ext cx="2971800" cy="508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smtClean="0">
                <a:latin typeface="Times" pitchFamily="84" charset="0"/>
              </a:defRPr>
            </a:lvl1pPr>
          </a:lstStyle>
          <a:p>
            <a:pPr>
              <a:defRPr/>
            </a:pPr>
            <a:endParaRPr lang="en-US"/>
          </a:p>
        </p:txBody>
      </p:sp>
      <p:sp>
        <p:nvSpPr>
          <p:cNvPr id="97287" name="Rectangle 7"/>
          <p:cNvSpPr>
            <a:spLocks noGrp="1" noChangeArrowheads="1"/>
          </p:cNvSpPr>
          <p:nvPr>
            <p:ph type="sldNum" sz="quarter" idx="5"/>
          </p:nvPr>
        </p:nvSpPr>
        <p:spPr bwMode="auto">
          <a:xfrm>
            <a:off x="3886200" y="8636000"/>
            <a:ext cx="2971800" cy="508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pitchFamily="1" charset="0"/>
              </a:defRPr>
            </a:lvl1pPr>
          </a:lstStyle>
          <a:p>
            <a:fld id="{C29629D6-B8C5-FD41-82AE-83DFD47C37D4}" type="slidenum">
              <a:rPr lang="en-US"/>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84" charset="0"/>
        <a:ea typeface="+mn-ea"/>
        <a:cs typeface="+mn-cs"/>
      </a:defRPr>
    </a:lvl1pPr>
    <a:lvl2pPr marL="457200" algn="l" rtl="0" eaLnBrk="0" fontAlgn="base" hangingPunct="0">
      <a:spcBef>
        <a:spcPct val="30000"/>
      </a:spcBef>
      <a:spcAft>
        <a:spcPct val="0"/>
      </a:spcAft>
      <a:defRPr sz="1200" kern="1200">
        <a:solidFill>
          <a:schemeClr val="tx1"/>
        </a:solidFill>
        <a:latin typeface="Times" pitchFamily="84" charset="0"/>
        <a:ea typeface="ＭＳ Ｐゴシック" pitchFamily="1" charset="-128"/>
        <a:cs typeface="+mn-cs"/>
      </a:defRPr>
    </a:lvl2pPr>
    <a:lvl3pPr marL="914400" algn="l" rtl="0" eaLnBrk="0" fontAlgn="base" hangingPunct="0">
      <a:spcBef>
        <a:spcPct val="30000"/>
      </a:spcBef>
      <a:spcAft>
        <a:spcPct val="0"/>
      </a:spcAft>
      <a:defRPr sz="1200" kern="1200">
        <a:solidFill>
          <a:schemeClr val="tx1"/>
        </a:solidFill>
        <a:latin typeface="Times" pitchFamily="84" charset="0"/>
        <a:ea typeface="ＭＳ Ｐゴシック" pitchFamily="1" charset="-128"/>
        <a:cs typeface="+mn-cs"/>
      </a:defRPr>
    </a:lvl3pPr>
    <a:lvl4pPr marL="1371600" algn="l" rtl="0" eaLnBrk="0" fontAlgn="base" hangingPunct="0">
      <a:spcBef>
        <a:spcPct val="30000"/>
      </a:spcBef>
      <a:spcAft>
        <a:spcPct val="0"/>
      </a:spcAft>
      <a:defRPr sz="1200" kern="1200">
        <a:solidFill>
          <a:schemeClr val="tx1"/>
        </a:solidFill>
        <a:latin typeface="Times" pitchFamily="84" charset="0"/>
        <a:ea typeface="ＭＳ Ｐゴシック" pitchFamily="1" charset="-128"/>
        <a:cs typeface="+mn-cs"/>
      </a:defRPr>
    </a:lvl4pPr>
    <a:lvl5pPr marL="1828800" algn="l" rtl="0" eaLnBrk="0" fontAlgn="base" hangingPunct="0">
      <a:spcBef>
        <a:spcPct val="30000"/>
      </a:spcBef>
      <a:spcAft>
        <a:spcPct val="0"/>
      </a:spcAft>
      <a:defRPr sz="1200" kern="1200">
        <a:solidFill>
          <a:schemeClr val="tx1"/>
        </a:solidFill>
        <a:latin typeface="Times" pitchFamily="84" charset="0"/>
        <a:ea typeface="ＭＳ Ｐゴシック" pitchFamily="1"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sldNum" sz="quarter" idx="5"/>
          </p:nvPr>
        </p:nvSpPr>
        <p:spPr>
          <a:noFill/>
        </p:spPr>
        <p:txBody>
          <a:bodyPr/>
          <a:lstStyle/>
          <a:p>
            <a:fld id="{9D065F28-229D-1045-AC62-F76B6D1C11B1}" type="slidenum">
              <a:rPr lang="en-US"/>
              <a:pPr/>
              <a:t>1</a:t>
            </a:fld>
            <a:endParaRPr lang="en-US"/>
          </a:p>
        </p:txBody>
      </p:sp>
      <p:sp>
        <p:nvSpPr>
          <p:cNvPr id="9219" name="Rectangle 2"/>
          <p:cNvSpPr>
            <a:spLocks noGrp="1" noRot="1" noChangeAspect="1" noChangeArrowheads="1" noTextEdit="1"/>
          </p:cNvSpPr>
          <p:nvPr>
            <p:ph type="sldImg"/>
          </p:nvPr>
        </p:nvSpPr>
        <p:spPr>
          <a:ln/>
        </p:spPr>
      </p:sp>
      <p:sp>
        <p:nvSpPr>
          <p:cNvPr id="9220" name="Rectangle 3"/>
          <p:cNvSpPr>
            <a:spLocks noGrp="1" noChangeArrowheads="1"/>
          </p:cNvSpPr>
          <p:nvPr>
            <p:ph type="body" idx="1"/>
          </p:nvPr>
        </p:nvSpPr>
        <p:spPr>
          <a:noFill/>
          <a:ln/>
        </p:spPr>
        <p:txBody>
          <a:bodyPr/>
          <a:lstStyle/>
          <a:p>
            <a:endParaRPr lang="en-US">
              <a:latin typeface="Times" pitchFamily="1"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64515"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pitchFamily="1"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66563"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pitchFamily="1"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72707"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pitchFamily="1"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72707"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pitchFamily="1"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72707"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pitchFamily="1"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401F43AE-4C20-E046-9FAD-563DB1FAF756}" type="slidenum">
              <a:rPr lang="en-US">
                <a:solidFill>
                  <a:prstClr val="black"/>
                </a:solidFill>
              </a:rPr>
              <a:pPr/>
              <a:t>7</a:t>
            </a:fld>
            <a:endParaRPr lang="en-US">
              <a:solidFill>
                <a:prstClr val="black"/>
              </a:solidFill>
            </a:endParaRPr>
          </a:p>
        </p:txBody>
      </p:sp>
      <p:sp>
        <p:nvSpPr>
          <p:cNvPr id="62467" name="Rectangle 2"/>
          <p:cNvSpPr>
            <a:spLocks noGrp="1" noRot="1" noChangeAspect="1" noChangeArrowheads="1"/>
          </p:cNvSpPr>
          <p:nvPr>
            <p:ph type="sldImg"/>
          </p:nvPr>
        </p:nvSpPr>
        <p:spPr>
          <a:solidFill>
            <a:srgbClr val="FFFFFF"/>
          </a:solidFill>
          <a:ln/>
        </p:spPr>
      </p:sp>
      <p:sp>
        <p:nvSpPr>
          <p:cNvPr id="62468"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401F43AE-4C20-E046-9FAD-563DB1FAF756}" type="slidenum">
              <a:rPr lang="en-US">
                <a:solidFill>
                  <a:prstClr val="black"/>
                </a:solidFill>
              </a:rPr>
              <a:pPr/>
              <a:t>8</a:t>
            </a:fld>
            <a:endParaRPr lang="en-US">
              <a:solidFill>
                <a:prstClr val="black"/>
              </a:solidFill>
            </a:endParaRPr>
          </a:p>
        </p:txBody>
      </p:sp>
      <p:sp>
        <p:nvSpPr>
          <p:cNvPr id="62467" name="Rectangle 2"/>
          <p:cNvSpPr>
            <a:spLocks noGrp="1" noRot="1" noChangeAspect="1" noChangeArrowheads="1"/>
          </p:cNvSpPr>
          <p:nvPr>
            <p:ph type="sldImg"/>
          </p:nvPr>
        </p:nvSpPr>
        <p:spPr>
          <a:solidFill>
            <a:srgbClr val="FFFFFF"/>
          </a:solidFill>
          <a:ln/>
        </p:spPr>
      </p:sp>
      <p:sp>
        <p:nvSpPr>
          <p:cNvPr id="62468"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401F43AE-4C20-E046-9FAD-563DB1FAF756}" type="slidenum">
              <a:rPr lang="en-US">
                <a:solidFill>
                  <a:prstClr val="black"/>
                </a:solidFill>
              </a:rPr>
              <a:pPr/>
              <a:t>9</a:t>
            </a:fld>
            <a:endParaRPr lang="en-US">
              <a:solidFill>
                <a:prstClr val="black"/>
              </a:solidFill>
            </a:endParaRPr>
          </a:p>
        </p:txBody>
      </p:sp>
      <p:sp>
        <p:nvSpPr>
          <p:cNvPr id="62467" name="Rectangle 2"/>
          <p:cNvSpPr>
            <a:spLocks noGrp="1" noRot="1" noChangeAspect="1" noChangeArrowheads="1"/>
          </p:cNvSpPr>
          <p:nvPr>
            <p:ph type="sldImg"/>
          </p:nvPr>
        </p:nvSpPr>
        <p:spPr>
          <a:solidFill>
            <a:srgbClr val="FFFFFF"/>
          </a:solidFill>
          <a:ln/>
        </p:spPr>
      </p:sp>
      <p:sp>
        <p:nvSpPr>
          <p:cNvPr id="62468"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401F43AE-4C20-E046-9FAD-563DB1FAF756}" type="slidenum">
              <a:rPr lang="en-US">
                <a:solidFill>
                  <a:prstClr val="black"/>
                </a:solidFill>
              </a:rPr>
              <a:pPr/>
              <a:t>10</a:t>
            </a:fld>
            <a:endParaRPr lang="en-US">
              <a:solidFill>
                <a:prstClr val="black"/>
              </a:solidFill>
            </a:endParaRPr>
          </a:p>
        </p:txBody>
      </p:sp>
      <p:sp>
        <p:nvSpPr>
          <p:cNvPr id="62467" name="Rectangle 2"/>
          <p:cNvSpPr>
            <a:spLocks noGrp="1" noRot="1" noChangeAspect="1" noChangeArrowheads="1"/>
          </p:cNvSpPr>
          <p:nvPr>
            <p:ph type="sldImg"/>
          </p:nvPr>
        </p:nvSpPr>
        <p:spPr>
          <a:solidFill>
            <a:srgbClr val="FFFFFF"/>
          </a:solidFill>
          <a:ln/>
        </p:spPr>
      </p:sp>
      <p:sp>
        <p:nvSpPr>
          <p:cNvPr id="62468"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95235"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pitchFamily="1" charset="0"/>
            </a:endParaRPr>
          </a:p>
        </p:txBody>
      </p:sp>
    </p:spTree>
    <p:extLst>
      <p:ext uri="{BB962C8B-B14F-4D97-AF65-F5344CB8AC3E}">
        <p14:creationId xmlns:p14="http://schemas.microsoft.com/office/powerpoint/2010/main" val="23920051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txBox="1">
            <a:spLocks noGrp="1" noChangeArrowheads="1"/>
          </p:cNvSpPr>
          <p:nvPr/>
        </p:nvSpPr>
        <p:spPr bwMode="auto">
          <a:xfrm>
            <a:off x="3886200" y="8636000"/>
            <a:ext cx="2971800" cy="508000"/>
          </a:xfrm>
          <a:prstGeom prst="rect">
            <a:avLst/>
          </a:prstGeom>
          <a:noFill/>
          <a:ln w="9525">
            <a:noFill/>
            <a:miter lim="800000"/>
            <a:headEnd/>
            <a:tailEnd/>
          </a:ln>
        </p:spPr>
        <p:txBody>
          <a:bodyPr anchor="b">
            <a:prstTxWarp prst="textNoShape">
              <a:avLst/>
            </a:prstTxWarp>
          </a:bodyPr>
          <a:lstStyle/>
          <a:p>
            <a:pPr algn="r"/>
            <a:fld id="{4BA4251B-CE54-9A4D-B743-08140D584380}" type="slidenum">
              <a:rPr lang="en-US" sz="1200">
                <a:solidFill>
                  <a:prstClr val="black"/>
                </a:solidFill>
                <a:latin typeface="Times" pitchFamily="1" charset="0"/>
              </a:rPr>
              <a:pPr algn="r"/>
              <a:t>12</a:t>
            </a:fld>
            <a:endParaRPr lang="en-US" sz="1200">
              <a:solidFill>
                <a:prstClr val="black"/>
              </a:solidFill>
              <a:latin typeface="Times" pitchFamily="1" charset="0"/>
            </a:endParaRPr>
          </a:p>
        </p:txBody>
      </p:sp>
      <p:sp>
        <p:nvSpPr>
          <p:cNvPr id="62467" name="Rectangle 2"/>
          <p:cNvSpPr>
            <a:spLocks noGrp="1" noRot="1" noChangeAspect="1" noChangeArrowheads="1" noTextEdit="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62468"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pitchFamily="1" charset="0"/>
            </a:endParaRPr>
          </a:p>
        </p:txBody>
      </p:sp>
    </p:spTree>
    <p:extLst>
      <p:ext uri="{BB962C8B-B14F-4D97-AF65-F5344CB8AC3E}">
        <p14:creationId xmlns:p14="http://schemas.microsoft.com/office/powerpoint/2010/main" val="29432736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99331"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pitchFamily="1" charset="0"/>
            </a:endParaRPr>
          </a:p>
        </p:txBody>
      </p:sp>
    </p:spTree>
    <p:extLst>
      <p:ext uri="{BB962C8B-B14F-4D97-AF65-F5344CB8AC3E}">
        <p14:creationId xmlns:p14="http://schemas.microsoft.com/office/powerpoint/2010/main" val="31237173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fld id="{812FD357-39C3-5247-9EE8-D122830AE248}" type="slidenum">
              <a:rPr lang="en-US">
                <a:solidFill>
                  <a:prstClr val="black"/>
                </a:solidFill>
              </a:rPr>
              <a:pPr/>
              <a:t>14</a:t>
            </a:fld>
            <a:endParaRPr lang="en-US">
              <a:solidFill>
                <a:prstClr val="black"/>
              </a:solidFill>
            </a:endParaRPr>
          </a:p>
        </p:txBody>
      </p:sp>
      <p:sp>
        <p:nvSpPr>
          <p:cNvPr id="44035" name="Rectangle 2"/>
          <p:cNvSpPr>
            <a:spLocks noGrp="1" noRot="1" noChangeAspect="1" noChangeArrowheads="1"/>
          </p:cNvSpPr>
          <p:nvPr>
            <p:ph type="sldImg"/>
          </p:nvPr>
        </p:nvSpPr>
        <p:spPr>
          <a:solidFill>
            <a:srgbClr val="FFFFFF"/>
          </a:solidFill>
          <a:ln/>
        </p:spPr>
      </p:sp>
      <p:sp>
        <p:nvSpPr>
          <p:cNvPr id="44036"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extLst>
      <p:ext uri="{BB962C8B-B14F-4D97-AF65-F5344CB8AC3E}">
        <p14:creationId xmlns:p14="http://schemas.microsoft.com/office/powerpoint/2010/main" val="14870322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title"/>
        <p:cNvGrpSpPr/>
        <p:nvPr/>
      </p:nvGrpSpPr>
      <p:grpSpPr>
        <a:xfrm>
          <a:off x="0" y="0"/>
          <a:ext cx="0" cy="0"/>
          <a:chOff x="0" y="0"/>
          <a:chExt cx="0" cy="0"/>
        </a:xfrm>
      </p:grpSpPr>
      <p:sp>
        <p:nvSpPr>
          <p:cNvPr id="135170"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135171"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extLst>
      <p:ext uri="{BB962C8B-B14F-4D97-AF65-F5344CB8AC3E}">
        <p14:creationId xmlns:p14="http://schemas.microsoft.com/office/powerpoint/2010/main" val="5503302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title"/>
        <p:cNvGrpSpPr/>
        <p:nvPr/>
      </p:nvGrpSpPr>
      <p:grpSpPr>
        <a:xfrm>
          <a:off x="0" y="0"/>
          <a:ext cx="0" cy="0"/>
          <a:chOff x="0" y="0"/>
          <a:chExt cx="0" cy="0"/>
        </a:xfrm>
      </p:grpSpPr>
      <p:sp>
        <p:nvSpPr>
          <p:cNvPr id="135170"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135171"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extLst>
      <p:ext uri="{BB962C8B-B14F-4D97-AF65-F5344CB8AC3E}">
        <p14:creationId xmlns:p14="http://schemas.microsoft.com/office/powerpoint/2010/main" val="1278339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C2126D9-5AEA-9A4F-A4EE-B39203F28E1C}" type="slidenum">
              <a:rPr lang="en-US">
                <a:solidFill>
                  <a:prstClr val="black"/>
                </a:solidFill>
              </a:rPr>
              <a:pPr/>
              <a:t>17</a:t>
            </a:fld>
            <a:endParaRPr lang="en-US">
              <a:solidFill>
                <a:prstClr val="black"/>
              </a:solidFill>
            </a:endParaRPr>
          </a:p>
        </p:txBody>
      </p:sp>
      <p:sp>
        <p:nvSpPr>
          <p:cNvPr id="611330"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611331"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extLst>
      <p:ext uri="{BB962C8B-B14F-4D97-AF65-F5344CB8AC3E}">
        <p14:creationId xmlns:p14="http://schemas.microsoft.com/office/powerpoint/2010/main" val="38452088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155651"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GB"/>
          </a:p>
        </p:txBody>
      </p:sp>
    </p:spTree>
    <p:extLst>
      <p:ext uri="{BB962C8B-B14F-4D97-AF65-F5344CB8AC3E}">
        <p14:creationId xmlns:p14="http://schemas.microsoft.com/office/powerpoint/2010/main" val="14203710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157699"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GB"/>
          </a:p>
        </p:txBody>
      </p:sp>
    </p:spTree>
    <p:extLst>
      <p:ext uri="{BB962C8B-B14F-4D97-AF65-F5344CB8AC3E}">
        <p14:creationId xmlns:p14="http://schemas.microsoft.com/office/powerpoint/2010/main" val="14920587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159747"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GB"/>
          </a:p>
        </p:txBody>
      </p:sp>
    </p:spTree>
    <p:extLst>
      <p:ext uri="{BB962C8B-B14F-4D97-AF65-F5344CB8AC3E}">
        <p14:creationId xmlns:p14="http://schemas.microsoft.com/office/powerpoint/2010/main" val="33615382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165891"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GB"/>
          </a:p>
        </p:txBody>
      </p:sp>
    </p:spTree>
    <p:extLst>
      <p:ext uri="{BB962C8B-B14F-4D97-AF65-F5344CB8AC3E}">
        <p14:creationId xmlns:p14="http://schemas.microsoft.com/office/powerpoint/2010/main" val="30843867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165891"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GB"/>
          </a:p>
        </p:txBody>
      </p:sp>
    </p:spTree>
    <p:extLst>
      <p:ext uri="{BB962C8B-B14F-4D97-AF65-F5344CB8AC3E}">
        <p14:creationId xmlns:p14="http://schemas.microsoft.com/office/powerpoint/2010/main" val="11659403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165891"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GB"/>
          </a:p>
        </p:txBody>
      </p:sp>
    </p:spTree>
    <p:extLst>
      <p:ext uri="{BB962C8B-B14F-4D97-AF65-F5344CB8AC3E}">
        <p14:creationId xmlns:p14="http://schemas.microsoft.com/office/powerpoint/2010/main" val="19813944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167939"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GB"/>
          </a:p>
        </p:txBody>
      </p:sp>
    </p:spTree>
    <p:extLst>
      <p:ext uri="{BB962C8B-B14F-4D97-AF65-F5344CB8AC3E}">
        <p14:creationId xmlns:p14="http://schemas.microsoft.com/office/powerpoint/2010/main" val="87712637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169987"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extLst>
      <p:ext uri="{BB962C8B-B14F-4D97-AF65-F5344CB8AC3E}">
        <p14:creationId xmlns:p14="http://schemas.microsoft.com/office/powerpoint/2010/main" val="221965134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169987"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extLst>
      <p:ext uri="{BB962C8B-B14F-4D97-AF65-F5344CB8AC3E}">
        <p14:creationId xmlns:p14="http://schemas.microsoft.com/office/powerpoint/2010/main" val="256402822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p:spPr>
        <p:txBody>
          <a:bodyPr/>
          <a:lstStyle/>
          <a:p>
            <a:fld id="{4C1EFA9A-4D74-0E44-AC56-B594694EC273}" type="slidenum">
              <a:rPr lang="en-US"/>
              <a:pPr/>
              <a:t>27</a:t>
            </a:fld>
            <a:endParaRPr lang="en-US"/>
          </a:p>
        </p:txBody>
      </p:sp>
      <p:sp>
        <p:nvSpPr>
          <p:cNvPr id="14339" name="Rectangle 2"/>
          <p:cNvSpPr>
            <a:spLocks noGrp="1" noRot="1" noChangeAspect="1" noChangeArrowheads="1" noTextEdit="1"/>
          </p:cNvSpPr>
          <p:nvPr>
            <p:ph type="sldImg"/>
          </p:nvPr>
        </p:nvSpPr>
        <p:spPr>
          <a:ln/>
        </p:spPr>
      </p:sp>
      <p:sp>
        <p:nvSpPr>
          <p:cNvPr id="14340" name="Rectangle 3"/>
          <p:cNvSpPr>
            <a:spLocks noGrp="1" noChangeArrowheads="1"/>
          </p:cNvSpPr>
          <p:nvPr>
            <p:ph type="body" idx="1"/>
          </p:nvPr>
        </p:nvSpPr>
        <p:spPr>
          <a:noFill/>
          <a:ln/>
        </p:spPr>
        <p:txBody>
          <a:bodyPr/>
          <a:lstStyle/>
          <a:p>
            <a:endParaRPr lang="en-US">
              <a:latin typeface="Times" pitchFamily="1"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B0185D45-15CD-4E48-B08D-EDFF37E2B152}"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81903852-93D5-1541-91C5-E34E508A2809}"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1D7C54AF-5977-8240-A391-644EB1E6DC38}"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FF5D9406-9B8B-8149-8F72-68B41B8F00B2}"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BD6CD871-A5F4-2043-9262-56EB5866FF22}"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0155EFC4-4568-B44F-A230-92FD921C86D2}"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6ED6875E-6ADD-8749-9270-C6B568DE4762}"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A8E83A25-62F4-9547-8FD1-2AFD6A93F6BB}"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131C5D7C-2A77-904B-A089-521B12E49B73}"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DBBA398C-59D6-7440-9F78-F78DC87AE661}"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618196FC-F9D7-A146-B6F3-A3A1A75AF73C}"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4E4678A4-E10D-A541-B787-332474C69B7F}"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81903852-93D5-1541-91C5-E34E508A2809}"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0B9E6F7-883B-5840-A079-4D90FEC7F349}" type="slidenum">
              <a:rPr lang="en-US">
                <a:solidFill>
                  <a:srgbClr val="000000"/>
                </a:solidFill>
              </a:rPr>
              <a:pPr>
                <a:defRPr/>
              </a:pPr>
              <a:t>‹#›</a:t>
            </a:fld>
            <a:endParaRPr lang="en-US">
              <a:solidFill>
                <a:srgbClr val="000000"/>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3.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b="0" smtClean="0">
                <a:latin typeface="+mn-lt"/>
              </a:defRPr>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b="0" smtClean="0">
                <a:latin typeface="+mn-lt"/>
              </a:defRPr>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a:latin typeface="Times" pitchFamily="1" charset="0"/>
              </a:defRPr>
            </a:lvl1pPr>
          </a:lstStyle>
          <a:p>
            <a:fld id="{235D3551-92D4-BB4C-A560-EFF94C573F11}"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pitchFamily="84" charset="0"/>
        </a:defRPr>
      </a:lvl2pPr>
      <a:lvl3pPr algn="ctr" rtl="0" eaLnBrk="0" fontAlgn="base" hangingPunct="0">
        <a:spcBef>
          <a:spcPct val="0"/>
        </a:spcBef>
        <a:spcAft>
          <a:spcPct val="0"/>
        </a:spcAft>
        <a:defRPr sz="4400">
          <a:solidFill>
            <a:schemeClr val="tx2"/>
          </a:solidFill>
          <a:latin typeface="Times" pitchFamily="84" charset="0"/>
        </a:defRPr>
      </a:lvl3pPr>
      <a:lvl4pPr algn="ctr" rtl="0" eaLnBrk="0" fontAlgn="base" hangingPunct="0">
        <a:spcBef>
          <a:spcPct val="0"/>
        </a:spcBef>
        <a:spcAft>
          <a:spcPct val="0"/>
        </a:spcAft>
        <a:defRPr sz="4400">
          <a:solidFill>
            <a:schemeClr val="tx2"/>
          </a:solidFill>
          <a:latin typeface="Times" pitchFamily="84" charset="0"/>
        </a:defRPr>
      </a:lvl4pPr>
      <a:lvl5pPr algn="ctr" rtl="0" eaLnBrk="0" fontAlgn="base" hangingPunct="0">
        <a:spcBef>
          <a:spcPct val="0"/>
        </a:spcBef>
        <a:spcAft>
          <a:spcPct val="0"/>
        </a:spcAft>
        <a:defRPr sz="4400">
          <a:solidFill>
            <a:schemeClr val="tx2"/>
          </a:solidFill>
          <a:latin typeface="Times" pitchFamily="84" charset="0"/>
        </a:defRPr>
      </a:lvl5pPr>
      <a:lvl6pPr marL="457200" algn="ctr" rtl="0" eaLnBrk="0" fontAlgn="base" hangingPunct="0">
        <a:spcBef>
          <a:spcPct val="0"/>
        </a:spcBef>
        <a:spcAft>
          <a:spcPct val="0"/>
        </a:spcAft>
        <a:defRPr sz="4400">
          <a:solidFill>
            <a:schemeClr val="tx2"/>
          </a:solidFill>
          <a:latin typeface="Times" pitchFamily="84" charset="0"/>
        </a:defRPr>
      </a:lvl6pPr>
      <a:lvl7pPr marL="914400" algn="ctr" rtl="0" eaLnBrk="0" fontAlgn="base" hangingPunct="0">
        <a:spcBef>
          <a:spcPct val="0"/>
        </a:spcBef>
        <a:spcAft>
          <a:spcPct val="0"/>
        </a:spcAft>
        <a:defRPr sz="4400">
          <a:solidFill>
            <a:schemeClr val="tx2"/>
          </a:solidFill>
          <a:latin typeface="Times" pitchFamily="84" charset="0"/>
        </a:defRPr>
      </a:lvl7pPr>
      <a:lvl8pPr marL="1371600" algn="ctr" rtl="0" eaLnBrk="0" fontAlgn="base" hangingPunct="0">
        <a:spcBef>
          <a:spcPct val="0"/>
        </a:spcBef>
        <a:spcAft>
          <a:spcPct val="0"/>
        </a:spcAft>
        <a:defRPr sz="4400">
          <a:solidFill>
            <a:schemeClr val="tx2"/>
          </a:solidFill>
          <a:latin typeface="Times" pitchFamily="84" charset="0"/>
        </a:defRPr>
      </a:lvl8pPr>
      <a:lvl9pPr marL="1828800" algn="ctr" rtl="0" eaLnBrk="0" fontAlgn="base" hangingPunct="0">
        <a:spcBef>
          <a:spcPct val="0"/>
        </a:spcBef>
        <a:spcAft>
          <a:spcPct val="0"/>
        </a:spcAft>
        <a:defRPr sz="4400">
          <a:solidFill>
            <a:schemeClr val="tx2"/>
          </a:solidFill>
          <a:latin typeface="Times" pitchFamily="8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pitchFamily="1"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b="0" smtClean="0">
                <a:latin typeface="+mn-lt"/>
              </a:defRPr>
            </a:lvl1pPr>
          </a:lstStyle>
          <a:p>
            <a:pPr>
              <a:defRPr/>
            </a:pPr>
            <a:endParaRPr lang="en-US">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b="0" smtClean="0">
                <a:latin typeface="+mn-lt"/>
              </a:defRPr>
            </a:lvl1pPr>
          </a:lstStyle>
          <a:p>
            <a:pPr>
              <a:defRPr/>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a:latin typeface="Times" pitchFamily="1" charset="0"/>
              </a:defRPr>
            </a:lvl1pPr>
          </a:lstStyle>
          <a:p>
            <a:fld id="{2196F75D-AA05-D346-B830-449535F8C44E}" type="slidenum">
              <a:rPr lang="en-US">
                <a:solidFill>
                  <a:srgbClr val="000000"/>
                </a:solidFill>
              </a:rPr>
              <a:pPr/>
              <a:t>‹#›</a:t>
            </a:fld>
            <a:endParaRPr lang="en-US">
              <a:solidFill>
                <a:srgbClr val="000000"/>
              </a:solidFill>
            </a:endParaRPr>
          </a:p>
        </p:txBody>
      </p:sp>
    </p:spTree>
  </p:cSld>
  <p:clrMap bg1="lt1" tx1="dk1" bg2="lt2" tx2="dk2" accent1="accent1" accent2="accent2" accent3="accent3" accent4="accent4" accent5="accent5" accent6="accent6" hlink="hlink" folHlink="folHlink"/>
  <p:sldLayoutIdLst>
    <p:sldLayoutId id="2147483665" r:id="rId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pitchFamily="84" charset="0"/>
        </a:defRPr>
      </a:lvl2pPr>
      <a:lvl3pPr algn="ctr" rtl="0" eaLnBrk="0" fontAlgn="base" hangingPunct="0">
        <a:spcBef>
          <a:spcPct val="0"/>
        </a:spcBef>
        <a:spcAft>
          <a:spcPct val="0"/>
        </a:spcAft>
        <a:defRPr sz="4400">
          <a:solidFill>
            <a:schemeClr val="tx2"/>
          </a:solidFill>
          <a:latin typeface="Times" pitchFamily="84" charset="0"/>
        </a:defRPr>
      </a:lvl3pPr>
      <a:lvl4pPr algn="ctr" rtl="0" eaLnBrk="0" fontAlgn="base" hangingPunct="0">
        <a:spcBef>
          <a:spcPct val="0"/>
        </a:spcBef>
        <a:spcAft>
          <a:spcPct val="0"/>
        </a:spcAft>
        <a:defRPr sz="4400">
          <a:solidFill>
            <a:schemeClr val="tx2"/>
          </a:solidFill>
          <a:latin typeface="Times" pitchFamily="84" charset="0"/>
        </a:defRPr>
      </a:lvl4pPr>
      <a:lvl5pPr algn="ctr" rtl="0" eaLnBrk="0" fontAlgn="base" hangingPunct="0">
        <a:spcBef>
          <a:spcPct val="0"/>
        </a:spcBef>
        <a:spcAft>
          <a:spcPct val="0"/>
        </a:spcAft>
        <a:defRPr sz="4400">
          <a:solidFill>
            <a:schemeClr val="tx2"/>
          </a:solidFill>
          <a:latin typeface="Times" pitchFamily="84" charset="0"/>
        </a:defRPr>
      </a:lvl5pPr>
      <a:lvl6pPr marL="457200" algn="ctr" rtl="0" eaLnBrk="0" fontAlgn="base" hangingPunct="0">
        <a:spcBef>
          <a:spcPct val="0"/>
        </a:spcBef>
        <a:spcAft>
          <a:spcPct val="0"/>
        </a:spcAft>
        <a:defRPr sz="4400">
          <a:solidFill>
            <a:schemeClr val="tx2"/>
          </a:solidFill>
          <a:latin typeface="Times" pitchFamily="84" charset="0"/>
        </a:defRPr>
      </a:lvl6pPr>
      <a:lvl7pPr marL="914400" algn="ctr" rtl="0" eaLnBrk="0" fontAlgn="base" hangingPunct="0">
        <a:spcBef>
          <a:spcPct val="0"/>
        </a:spcBef>
        <a:spcAft>
          <a:spcPct val="0"/>
        </a:spcAft>
        <a:defRPr sz="4400">
          <a:solidFill>
            <a:schemeClr val="tx2"/>
          </a:solidFill>
          <a:latin typeface="Times" pitchFamily="84" charset="0"/>
        </a:defRPr>
      </a:lvl7pPr>
      <a:lvl8pPr marL="1371600" algn="ctr" rtl="0" eaLnBrk="0" fontAlgn="base" hangingPunct="0">
        <a:spcBef>
          <a:spcPct val="0"/>
        </a:spcBef>
        <a:spcAft>
          <a:spcPct val="0"/>
        </a:spcAft>
        <a:defRPr sz="4400">
          <a:solidFill>
            <a:schemeClr val="tx2"/>
          </a:solidFill>
          <a:latin typeface="Times" pitchFamily="84" charset="0"/>
        </a:defRPr>
      </a:lvl8pPr>
      <a:lvl9pPr marL="1828800" algn="ctr" rtl="0" eaLnBrk="0" fontAlgn="base" hangingPunct="0">
        <a:spcBef>
          <a:spcPct val="0"/>
        </a:spcBef>
        <a:spcAft>
          <a:spcPct val="0"/>
        </a:spcAft>
        <a:defRPr sz="4400">
          <a:solidFill>
            <a:schemeClr val="tx2"/>
          </a:solidFill>
          <a:latin typeface="Times" pitchFamily="8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pitchFamily="1"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b="0" smtClean="0">
                <a:latin typeface="+mn-lt"/>
              </a:defRPr>
            </a:lvl1pPr>
          </a:lstStyle>
          <a:p>
            <a:pPr>
              <a:defRPr/>
            </a:pPr>
            <a:endParaRPr lang="en-US">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b="0" smtClean="0">
                <a:latin typeface="+mn-lt"/>
              </a:defRPr>
            </a:lvl1pPr>
          </a:lstStyle>
          <a:p>
            <a:pPr>
              <a:defRPr/>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a:latin typeface="Times" pitchFamily="1" charset="0"/>
              </a:defRPr>
            </a:lvl1pPr>
          </a:lstStyle>
          <a:p>
            <a:fld id="{235D3551-92D4-BB4C-A560-EFF94C573F11}" type="slidenum">
              <a:rPr lang="en-US">
                <a:solidFill>
                  <a:srgbClr val="000000"/>
                </a:solidFill>
              </a:rPr>
              <a:pPr/>
              <a:t>‹#›</a:t>
            </a:fld>
            <a:endParaRPr lang="en-US">
              <a:solidFill>
                <a:srgbClr val="000000"/>
              </a:solidFill>
            </a:endParaRPr>
          </a:p>
        </p:txBody>
      </p:sp>
    </p:spTree>
  </p:cSld>
  <p:clrMap bg1="lt1" tx1="dk1" bg2="lt2" tx2="dk2" accent1="accent1" accent2="accent2" accent3="accent3" accent4="accent4" accent5="accent5" accent6="accent6" hlink="hlink" folHlink="folHlink"/>
  <p:sldLayoutIdLst>
    <p:sldLayoutId id="2147483667" r:id="rId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pitchFamily="84" charset="0"/>
        </a:defRPr>
      </a:lvl2pPr>
      <a:lvl3pPr algn="ctr" rtl="0" eaLnBrk="0" fontAlgn="base" hangingPunct="0">
        <a:spcBef>
          <a:spcPct val="0"/>
        </a:spcBef>
        <a:spcAft>
          <a:spcPct val="0"/>
        </a:spcAft>
        <a:defRPr sz="4400">
          <a:solidFill>
            <a:schemeClr val="tx2"/>
          </a:solidFill>
          <a:latin typeface="Times" pitchFamily="84" charset="0"/>
        </a:defRPr>
      </a:lvl3pPr>
      <a:lvl4pPr algn="ctr" rtl="0" eaLnBrk="0" fontAlgn="base" hangingPunct="0">
        <a:spcBef>
          <a:spcPct val="0"/>
        </a:spcBef>
        <a:spcAft>
          <a:spcPct val="0"/>
        </a:spcAft>
        <a:defRPr sz="4400">
          <a:solidFill>
            <a:schemeClr val="tx2"/>
          </a:solidFill>
          <a:latin typeface="Times" pitchFamily="84" charset="0"/>
        </a:defRPr>
      </a:lvl4pPr>
      <a:lvl5pPr algn="ctr" rtl="0" eaLnBrk="0" fontAlgn="base" hangingPunct="0">
        <a:spcBef>
          <a:spcPct val="0"/>
        </a:spcBef>
        <a:spcAft>
          <a:spcPct val="0"/>
        </a:spcAft>
        <a:defRPr sz="4400">
          <a:solidFill>
            <a:schemeClr val="tx2"/>
          </a:solidFill>
          <a:latin typeface="Times" pitchFamily="84" charset="0"/>
        </a:defRPr>
      </a:lvl5pPr>
      <a:lvl6pPr marL="457200" algn="ctr" rtl="0" eaLnBrk="0" fontAlgn="base" hangingPunct="0">
        <a:spcBef>
          <a:spcPct val="0"/>
        </a:spcBef>
        <a:spcAft>
          <a:spcPct val="0"/>
        </a:spcAft>
        <a:defRPr sz="4400">
          <a:solidFill>
            <a:schemeClr val="tx2"/>
          </a:solidFill>
          <a:latin typeface="Times" pitchFamily="84" charset="0"/>
        </a:defRPr>
      </a:lvl6pPr>
      <a:lvl7pPr marL="914400" algn="ctr" rtl="0" eaLnBrk="0" fontAlgn="base" hangingPunct="0">
        <a:spcBef>
          <a:spcPct val="0"/>
        </a:spcBef>
        <a:spcAft>
          <a:spcPct val="0"/>
        </a:spcAft>
        <a:defRPr sz="4400">
          <a:solidFill>
            <a:schemeClr val="tx2"/>
          </a:solidFill>
          <a:latin typeface="Times" pitchFamily="84" charset="0"/>
        </a:defRPr>
      </a:lvl7pPr>
      <a:lvl8pPr marL="1371600" algn="ctr" rtl="0" eaLnBrk="0" fontAlgn="base" hangingPunct="0">
        <a:spcBef>
          <a:spcPct val="0"/>
        </a:spcBef>
        <a:spcAft>
          <a:spcPct val="0"/>
        </a:spcAft>
        <a:defRPr sz="4400">
          <a:solidFill>
            <a:schemeClr val="tx2"/>
          </a:solidFill>
          <a:latin typeface="Times" pitchFamily="84" charset="0"/>
        </a:defRPr>
      </a:lvl8pPr>
      <a:lvl9pPr marL="1828800" algn="ctr" rtl="0" eaLnBrk="0" fontAlgn="base" hangingPunct="0">
        <a:spcBef>
          <a:spcPct val="0"/>
        </a:spcBef>
        <a:spcAft>
          <a:spcPct val="0"/>
        </a:spcAft>
        <a:defRPr sz="4400">
          <a:solidFill>
            <a:schemeClr val="tx2"/>
          </a:solidFill>
          <a:latin typeface="Times" pitchFamily="8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pitchFamily="1"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b="0">
                <a:latin typeface="Times New Roman" charset="0"/>
              </a:defRPr>
            </a:lvl1pPr>
          </a:lstStyle>
          <a:p>
            <a:pPr>
              <a:defRPr/>
            </a:pPr>
            <a:endParaRPr lang="en-US">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b="0">
                <a:latin typeface="Times New Roman" charset="0"/>
              </a:defRPr>
            </a:lvl1pPr>
          </a:lstStyle>
          <a:p>
            <a:pPr>
              <a:defRPr/>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b="0">
                <a:latin typeface="Times New Roman" charset="0"/>
              </a:defRPr>
            </a:lvl1pPr>
          </a:lstStyle>
          <a:p>
            <a:pPr>
              <a:defRPr/>
            </a:pPr>
            <a:fld id="{6A3A5985-21D8-3F4F-BA8E-EFEFB2977688}" type="slidenum">
              <a:rPr lang="en-US">
                <a:solidFill>
                  <a:srgbClr val="000000"/>
                </a:solidFill>
              </a:rPr>
              <a:pPr>
                <a:defRPr/>
              </a:pPr>
              <a:t>‹#›</a:t>
            </a:fld>
            <a:endParaRPr lang="en-US">
              <a:solidFill>
                <a:srgbClr val="000000"/>
              </a:solidFill>
            </a:endParaRPr>
          </a:p>
        </p:txBody>
      </p:sp>
    </p:spTree>
  </p:cSld>
  <p:clrMap bg1="lt1" tx1="dk1" bg2="lt2" tx2="dk2" accent1="accent1" accent2="accent2" accent3="accent3" accent4="accent4" accent5="accent5" accent6="accent6" hlink="hlink" folHlink="folHlink"/>
  <p:sldLayoutIdLst>
    <p:sldLayoutId id="2147483669" r:id="rId1"/>
  </p:sldLayoutIdLst>
  <p:txStyles>
    <p:titleStyle>
      <a:lvl1pPr algn="ctr" rtl="0" eaLnBrk="0" fontAlgn="base" hangingPunct="0">
        <a:spcBef>
          <a:spcPct val="0"/>
        </a:spcBef>
        <a:spcAft>
          <a:spcPct val="0"/>
        </a:spcAft>
        <a:defRPr sz="4400">
          <a:solidFill>
            <a:schemeClr val="tx2"/>
          </a:solidFill>
          <a:latin typeface="+mj-lt"/>
          <a:ea typeface="ＭＳ Ｐゴシック" pitchFamily="1" charset="-128"/>
          <a:cs typeface="ＭＳ Ｐゴシック" pitchFamily="1" charset="-128"/>
        </a:defRPr>
      </a:lvl1pPr>
      <a:lvl2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2pPr>
      <a:lvl3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3pPr>
      <a:lvl4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4pPr>
      <a:lvl5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pitchFamily="1" charset="-128"/>
          <a:cs typeface="ＭＳ Ｐゴシック" pitchFamily="1"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0" y="1143000"/>
            <a:ext cx="9144000" cy="1143000"/>
          </a:xfrm>
        </p:spPr>
        <p:txBody>
          <a:bodyPr/>
          <a:lstStyle/>
          <a:p>
            <a:r>
              <a:rPr lang="en-US" sz="6000" dirty="0">
                <a:solidFill>
                  <a:srgbClr val="FF0000"/>
                </a:solidFill>
                <a:latin typeface="Times New Roman" pitchFamily="1" charset="0"/>
              </a:rPr>
              <a:t>Lists In Python</a:t>
            </a:r>
          </a:p>
        </p:txBody>
      </p:sp>
      <p:sp>
        <p:nvSpPr>
          <p:cNvPr id="2051" name="Text Box 40"/>
          <p:cNvSpPr txBox="1">
            <a:spLocks noChangeArrowheads="1"/>
          </p:cNvSpPr>
          <p:nvPr/>
        </p:nvSpPr>
        <p:spPr bwMode="auto">
          <a:xfrm>
            <a:off x="0" y="4114800"/>
            <a:ext cx="9144000" cy="1671227"/>
          </a:xfrm>
          <a:prstGeom prst="rect">
            <a:avLst/>
          </a:prstGeom>
          <a:noFill/>
          <a:ln w="9525">
            <a:noFill/>
            <a:miter lim="800000"/>
            <a:headEnd/>
            <a:tailEnd/>
          </a:ln>
        </p:spPr>
        <p:txBody>
          <a:bodyPr>
            <a:prstTxWarp prst="textNoShape">
              <a:avLst/>
            </a:prstTxWarp>
            <a:spAutoFit/>
          </a:bodyPr>
          <a:lstStyle/>
          <a:p>
            <a:pPr algn="ctr">
              <a:lnSpc>
                <a:spcPct val="90000"/>
              </a:lnSpc>
            </a:pPr>
            <a:r>
              <a:rPr lang="en-US" sz="3200" dirty="0">
                <a:latin typeface="Times New Roman" pitchFamily="1" charset="0"/>
              </a:rPr>
              <a:t>Jerry Cain</a:t>
            </a:r>
          </a:p>
          <a:p>
            <a:pPr algn="ctr">
              <a:lnSpc>
                <a:spcPct val="90000"/>
              </a:lnSpc>
            </a:pPr>
            <a:r>
              <a:rPr lang="en-US" sz="3200" dirty="0">
                <a:latin typeface="Times New Roman" pitchFamily="1" charset="0"/>
              </a:rPr>
              <a:t>CS106AX</a:t>
            </a:r>
          </a:p>
          <a:p>
            <a:pPr algn="ctr">
              <a:lnSpc>
                <a:spcPct val="90000"/>
              </a:lnSpc>
            </a:pPr>
            <a:r>
              <a:rPr lang="en-US" sz="3200" dirty="0">
                <a:latin typeface="Times New Roman" pitchFamily="1" charset="0"/>
              </a:rPr>
              <a:t>October 24, 2025</a:t>
            </a:r>
          </a:p>
          <a:p>
            <a:pPr algn="ctr">
              <a:lnSpc>
                <a:spcPct val="90000"/>
              </a:lnSpc>
            </a:pPr>
            <a:r>
              <a:rPr lang="en-US" sz="1800" i="1" dirty="0">
                <a:latin typeface="Times New Roman" pitchFamily="1" charset="0"/>
              </a:rPr>
              <a:t>slides leveraged from those constructed by Eric Roberts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0" y="0"/>
            <a:ext cx="9144000" cy="1143000"/>
          </a:xfrm>
          <a:noFill/>
          <a:ln/>
        </p:spPr>
        <p:txBody>
          <a:bodyPr/>
          <a:lstStyle/>
          <a:p>
            <a:r>
              <a:rPr lang="en-US" sz="4000" dirty="0">
                <a:solidFill>
                  <a:srgbClr val="FF0000"/>
                </a:solidFill>
                <a:latin typeface="Times New Roman" pitchFamily="1" charset="0"/>
              </a:rPr>
              <a:t>Arrays and Lists</a:t>
            </a:r>
            <a:endParaRPr lang="en-US" dirty="0">
              <a:solidFill>
                <a:schemeClr val="tx1"/>
              </a:solidFill>
            </a:endParaRPr>
          </a:p>
        </p:txBody>
      </p:sp>
      <p:sp>
        <p:nvSpPr>
          <p:cNvPr id="63491" name="Rectangle 3"/>
          <p:cNvSpPr>
            <a:spLocks noChangeArrowheads="1"/>
          </p:cNvSpPr>
          <p:nvPr/>
        </p:nvSpPr>
        <p:spPr bwMode="auto">
          <a:xfrm>
            <a:off x="482600" y="1155700"/>
            <a:ext cx="8128000" cy="50927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ts val="1400"/>
              </a:spcAft>
              <a:buFontTx/>
              <a:buChar char="•"/>
            </a:pPr>
            <a:r>
              <a:rPr lang="en-US" sz="2400" dirty="0">
                <a:solidFill>
                  <a:srgbClr val="000000"/>
                </a:solidFill>
                <a:latin typeface="Times New Roman" pitchFamily="1" charset="0"/>
              </a:rPr>
              <a:t>From the earliest days of computing, programming languages have supported the idea of an </a:t>
            </a:r>
            <a:r>
              <a:rPr lang="en-US" sz="2400" b="1" i="1" dirty="0">
                <a:solidFill>
                  <a:srgbClr val="000000"/>
                </a:solidFill>
                <a:latin typeface="Times New Roman" pitchFamily="1" charset="0"/>
              </a:rPr>
              <a:t>array,</a:t>
            </a:r>
            <a:r>
              <a:rPr lang="en-US" sz="2400" dirty="0">
                <a:solidFill>
                  <a:srgbClr val="000000"/>
                </a:solidFill>
                <a:latin typeface="Times New Roman" pitchFamily="1" charset="0"/>
              </a:rPr>
              <a:t> which is an ordered sequence of values.</a:t>
            </a:r>
          </a:p>
          <a:p>
            <a:pPr marL="342900" indent="-342900">
              <a:lnSpc>
                <a:spcPct val="90000"/>
              </a:lnSpc>
              <a:spcAft>
                <a:spcPts val="1400"/>
              </a:spcAft>
              <a:buFontTx/>
              <a:buChar char="•"/>
            </a:pPr>
            <a:r>
              <a:rPr lang="en-US" sz="2400" dirty="0">
                <a:solidFill>
                  <a:srgbClr val="000000"/>
                </a:solidFill>
                <a:latin typeface="Times New Roman" pitchFamily="1" charset="0"/>
              </a:rPr>
              <a:t>The individual values in an array are called </a:t>
            </a:r>
            <a:r>
              <a:rPr lang="en-US" sz="2400" b="1" i="1" dirty="0">
                <a:solidFill>
                  <a:srgbClr val="000000"/>
                </a:solidFill>
                <a:latin typeface="Times New Roman" pitchFamily="1" charset="0"/>
              </a:rPr>
              <a:t>elements</a:t>
            </a:r>
            <a:r>
              <a:rPr lang="en-US" sz="2400" i="1" dirty="0">
                <a:solidFill>
                  <a:srgbClr val="000000"/>
                </a:solidFill>
                <a:latin typeface="Times New Roman" pitchFamily="1" charset="0"/>
              </a:rPr>
              <a:t>. </a:t>
            </a:r>
            <a:r>
              <a:rPr lang="en-US" sz="2400" dirty="0">
                <a:solidFill>
                  <a:srgbClr val="000000"/>
                </a:solidFill>
                <a:latin typeface="Times New Roman" pitchFamily="1" charset="0"/>
              </a:rPr>
              <a:t>The number of elements is called the </a:t>
            </a:r>
            <a:r>
              <a:rPr lang="en-US" sz="2400" b="1" i="1" dirty="0">
                <a:solidFill>
                  <a:srgbClr val="000000"/>
                </a:solidFill>
                <a:latin typeface="Times New Roman" pitchFamily="1" charset="0"/>
              </a:rPr>
              <a:t>length</a:t>
            </a:r>
            <a:r>
              <a:rPr lang="en-US" sz="2400" dirty="0">
                <a:solidFill>
                  <a:srgbClr val="000000"/>
                </a:solidFill>
                <a:latin typeface="Times New Roman" pitchFamily="1" charset="0"/>
              </a:rPr>
              <a:t> of the array.</a:t>
            </a:r>
          </a:p>
          <a:p>
            <a:pPr marL="342900" indent="-342900">
              <a:lnSpc>
                <a:spcPct val="90000"/>
              </a:lnSpc>
              <a:spcAft>
                <a:spcPts val="1400"/>
              </a:spcAft>
              <a:buFontTx/>
              <a:buChar char="•"/>
            </a:pPr>
            <a:r>
              <a:rPr lang="en-US" sz="2400" dirty="0">
                <a:solidFill>
                  <a:srgbClr val="000000"/>
                </a:solidFill>
                <a:latin typeface="Times New Roman" pitchFamily="1" charset="0"/>
              </a:rPr>
              <a:t>Each element is identified by its position number in the array, which is called its</a:t>
            </a:r>
            <a:r>
              <a:rPr lang="en-US" sz="2400" b="1" dirty="0">
                <a:solidFill>
                  <a:srgbClr val="000000"/>
                </a:solidFill>
                <a:latin typeface="Times New Roman" pitchFamily="1" charset="0"/>
              </a:rPr>
              <a:t> </a:t>
            </a:r>
            <a:r>
              <a:rPr lang="en-US" sz="2400" b="1" i="1" dirty="0">
                <a:solidFill>
                  <a:srgbClr val="000000"/>
                </a:solidFill>
                <a:latin typeface="Times New Roman" pitchFamily="1" charset="0"/>
              </a:rPr>
              <a:t>index</a:t>
            </a:r>
            <a:r>
              <a:rPr lang="en-US" sz="2400" i="1" dirty="0">
                <a:solidFill>
                  <a:srgbClr val="000000"/>
                </a:solidFill>
                <a:latin typeface="Times New Roman" pitchFamily="1" charset="0"/>
              </a:rPr>
              <a:t>.</a:t>
            </a:r>
            <a:r>
              <a:rPr lang="en-US" sz="2400" dirty="0">
                <a:solidFill>
                  <a:srgbClr val="000000"/>
                </a:solidFill>
                <a:latin typeface="Times New Roman" pitchFamily="1" charset="0"/>
              </a:rPr>
              <a:t> In Python—as in almost all modern languages, including JavaScript—index numbers begin with 0 and extend up to one less than the length of the array.</a:t>
            </a:r>
          </a:p>
          <a:p>
            <a:pPr marL="342900" indent="-342900">
              <a:lnSpc>
                <a:spcPct val="90000"/>
              </a:lnSpc>
              <a:spcAft>
                <a:spcPts val="1400"/>
              </a:spcAft>
              <a:buFontTx/>
              <a:buChar char="•"/>
            </a:pPr>
            <a:r>
              <a:rPr lang="en-US" sz="2400" dirty="0">
                <a:solidFill>
                  <a:srgbClr val="000000"/>
                </a:solidFill>
                <a:latin typeface="Times New Roman" pitchFamily="1" charset="0"/>
              </a:rPr>
              <a:t>Python implements the array concept in a more general form called a </a:t>
            </a:r>
            <a:r>
              <a:rPr lang="en-US" sz="2400" b="1" i="1" dirty="0">
                <a:solidFill>
                  <a:srgbClr val="000000"/>
                </a:solidFill>
                <a:latin typeface="Times New Roman" pitchFamily="1" charset="0"/>
              </a:rPr>
              <a:t>list</a:t>
            </a:r>
            <a:r>
              <a:rPr lang="en-US" sz="2400" i="1" dirty="0">
                <a:solidFill>
                  <a:srgbClr val="000000"/>
                </a:solidFill>
                <a:latin typeface="Times New Roman" pitchFamily="1" charset="0"/>
              </a:rPr>
              <a:t>.</a:t>
            </a:r>
            <a:r>
              <a:rPr lang="en-US" sz="2400" dirty="0">
                <a:solidFill>
                  <a:srgbClr val="000000"/>
                </a:solidFill>
                <a:latin typeface="Times New Roman" pitchFamily="1" charset="0"/>
              </a:rPr>
              <a:t> Lists support all standard array operations but also allow insertion and deletion of elements.</a:t>
            </a:r>
          </a:p>
          <a:p>
            <a:pPr marL="342900" indent="-342900">
              <a:lnSpc>
                <a:spcPct val="90000"/>
              </a:lnSpc>
              <a:spcAft>
                <a:spcPts val="1400"/>
              </a:spcAft>
              <a:buFontTx/>
              <a:buChar char="•"/>
            </a:pPr>
            <a:r>
              <a:rPr lang="en-US" sz="2400" dirty="0">
                <a:solidFill>
                  <a:srgbClr val="000000"/>
                </a:solidFill>
                <a:latin typeface="Times New Roman" pitchFamily="1" charset="0"/>
              </a:rPr>
              <a:t>The terms list and array are often used interchangeably in Python, but we’ll bias toward the former.</a:t>
            </a:r>
          </a:p>
          <a:p>
            <a:pPr marL="342900" indent="-342900" algn="just">
              <a:lnSpc>
                <a:spcPct val="90000"/>
              </a:lnSpc>
              <a:spcAft>
                <a:spcPts val="1400"/>
              </a:spcAft>
            </a:pPr>
            <a:endParaRPr lang="en-US" sz="2400" dirty="0">
              <a:solidFill>
                <a:srgbClr val="000000"/>
              </a:solidFill>
              <a:latin typeface="Times New Roman" pitchFamily="1"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3491">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349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3491">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349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91"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0" y="0"/>
            <a:ext cx="9144000" cy="1143000"/>
          </a:xfrm>
          <a:noFill/>
          <a:ln/>
        </p:spPr>
        <p:txBody>
          <a:bodyPr/>
          <a:lstStyle/>
          <a:p>
            <a:r>
              <a:rPr lang="en-US" sz="4000" dirty="0">
                <a:solidFill>
                  <a:srgbClr val="FF0000"/>
                </a:solidFill>
                <a:latin typeface="Times New Roman" pitchFamily="1" charset="0"/>
              </a:rPr>
              <a:t>Creating Lists in Python</a:t>
            </a:r>
            <a:endParaRPr lang="en-US" dirty="0">
              <a:solidFill>
                <a:schemeClr val="tx1"/>
              </a:solidFill>
            </a:endParaRPr>
          </a:p>
        </p:txBody>
      </p:sp>
      <p:sp>
        <p:nvSpPr>
          <p:cNvPr id="65539" name="Rectangle 3"/>
          <p:cNvSpPr>
            <a:spLocks noChangeArrowheads="1"/>
          </p:cNvSpPr>
          <p:nvPr/>
        </p:nvSpPr>
        <p:spPr bwMode="auto">
          <a:xfrm>
            <a:off x="482600" y="1155700"/>
            <a:ext cx="8128000" cy="20447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20000"/>
              </a:spcAft>
              <a:buFontTx/>
              <a:buChar char="•"/>
            </a:pPr>
            <a:r>
              <a:rPr lang="en-US" sz="2400" dirty="0">
                <a:solidFill>
                  <a:srgbClr val="000000"/>
                </a:solidFill>
                <a:latin typeface="Times New Roman" pitchFamily="1" charset="0"/>
              </a:rPr>
              <a:t>The simplest way to create a list is to specify its elements surrounded by square brackets and separated by commas, just as you do in JavaScript. For example, the declaration</a:t>
            </a:r>
          </a:p>
          <a:p>
            <a:pPr marL="342900" indent="-342900" algn="just">
              <a:lnSpc>
                <a:spcPct val="90000"/>
              </a:lnSpc>
              <a:spcAft>
                <a:spcPct val="20000"/>
              </a:spcAft>
              <a:buFontTx/>
              <a:buChar char="•"/>
            </a:pPr>
            <a:endParaRPr lang="en-US" sz="2400" dirty="0">
              <a:solidFill>
                <a:srgbClr val="000000"/>
              </a:solidFill>
              <a:latin typeface="Times New Roman" pitchFamily="1" charset="0"/>
            </a:endParaRPr>
          </a:p>
        </p:txBody>
      </p:sp>
      <p:sp>
        <p:nvSpPr>
          <p:cNvPr id="65540" name="Rectangle 4"/>
          <p:cNvSpPr>
            <a:spLocks noChangeArrowheads="1"/>
          </p:cNvSpPr>
          <p:nvPr/>
        </p:nvSpPr>
        <p:spPr bwMode="auto">
          <a:xfrm>
            <a:off x="1422400" y="2362200"/>
            <a:ext cx="6553200" cy="64770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nSpc>
                <a:spcPct val="90000"/>
              </a:lnSpc>
            </a:pPr>
            <a:r>
              <a:rPr lang="en-US" sz="1800" i="1" dirty="0">
                <a:solidFill>
                  <a:srgbClr val="000000"/>
                </a:solidFill>
                <a:latin typeface="Times New Roman" pitchFamily="1" charset="0"/>
              </a:rPr>
              <a:t>  </a:t>
            </a:r>
            <a:endParaRPr lang="en-US" sz="1800" b="1" dirty="0">
              <a:solidFill>
                <a:srgbClr val="000000"/>
              </a:solidFill>
              <a:latin typeface="Courier New" pitchFamily="1" charset="0"/>
            </a:endParaRPr>
          </a:p>
        </p:txBody>
      </p:sp>
      <p:sp>
        <p:nvSpPr>
          <p:cNvPr id="8" name="Rectangle 3"/>
          <p:cNvSpPr>
            <a:spLocks noChangeArrowheads="1"/>
          </p:cNvSpPr>
          <p:nvPr/>
        </p:nvSpPr>
        <p:spPr bwMode="auto">
          <a:xfrm>
            <a:off x="482600" y="3136900"/>
            <a:ext cx="8128000" cy="901700"/>
          </a:xfrm>
          <a:prstGeom prst="rect">
            <a:avLst/>
          </a:prstGeom>
          <a:noFill/>
          <a:ln w="9525">
            <a:noFill/>
            <a:miter lim="800000"/>
            <a:headEnd/>
            <a:tailEnd/>
          </a:ln>
          <a:effectLst/>
        </p:spPr>
        <p:txBody>
          <a:bodyPr>
            <a:prstTxWarp prst="textNoShape">
              <a:avLst/>
            </a:prstTxWarp>
          </a:bodyPr>
          <a:lstStyle/>
          <a:p>
            <a:pPr marL="342900">
              <a:lnSpc>
                <a:spcPct val="90000"/>
              </a:lnSpc>
              <a:spcAft>
                <a:spcPts val="1400"/>
              </a:spcAft>
            </a:pPr>
            <a:r>
              <a:rPr lang="en-US" sz="2400" dirty="0">
                <a:solidFill>
                  <a:srgbClr val="000000"/>
                </a:solidFill>
                <a:latin typeface="Times New Roman" pitchFamily="1" charset="0"/>
              </a:rPr>
              <a:t>creates a list of the first ten prime numbers. </a:t>
            </a:r>
            <a:r>
              <a:rPr lang="en-US" sz="2000" b="1" dirty="0">
                <a:solidFill>
                  <a:srgbClr val="000000"/>
                </a:solidFill>
                <a:latin typeface="Courier" pitchFamily="2" charset="0"/>
              </a:rPr>
              <a:t>primes[0]</a:t>
            </a:r>
            <a:r>
              <a:rPr lang="en-US" sz="2400" dirty="0">
                <a:solidFill>
                  <a:srgbClr val="000000"/>
                </a:solidFill>
                <a:latin typeface="Times New Roman" pitchFamily="1" charset="0"/>
              </a:rPr>
              <a:t> refers to the 2, and </a:t>
            </a:r>
            <a:r>
              <a:rPr lang="en-US" sz="2000" b="1" dirty="0">
                <a:solidFill>
                  <a:srgbClr val="000000"/>
                </a:solidFill>
                <a:latin typeface="Courier" pitchFamily="2" charset="0"/>
              </a:rPr>
              <a:t>primes[9]</a:t>
            </a:r>
            <a:r>
              <a:rPr lang="en-US" sz="2400" dirty="0">
                <a:solidFill>
                  <a:srgbClr val="000000"/>
                </a:solidFill>
                <a:latin typeface="Times New Roman" pitchFamily="1" charset="0"/>
              </a:rPr>
              <a:t> and </a:t>
            </a:r>
            <a:r>
              <a:rPr lang="en-US" sz="2000" b="1" dirty="0">
                <a:solidFill>
                  <a:srgbClr val="000000"/>
                </a:solidFill>
                <a:latin typeface="Courier" pitchFamily="2" charset="0"/>
              </a:rPr>
              <a:t>primes[-1]</a:t>
            </a:r>
            <a:r>
              <a:rPr lang="en-US" sz="2400" dirty="0">
                <a:solidFill>
                  <a:srgbClr val="000000"/>
                </a:solidFill>
                <a:latin typeface="Times New Roman" pitchFamily="1" charset="0"/>
              </a:rPr>
              <a:t> each refer to the 29.  </a:t>
            </a:r>
          </a:p>
          <a:p>
            <a:pPr marL="342900" algn="just">
              <a:lnSpc>
                <a:spcPct val="90000"/>
              </a:lnSpc>
              <a:spcAft>
                <a:spcPct val="20000"/>
              </a:spcAft>
            </a:pPr>
            <a:endParaRPr lang="en-US" sz="2400" dirty="0">
              <a:solidFill>
                <a:srgbClr val="000000"/>
              </a:solidFill>
              <a:latin typeface="Times New Roman" pitchFamily="1" charset="0"/>
            </a:endParaRPr>
          </a:p>
          <a:p>
            <a:pPr marL="342900" algn="just">
              <a:lnSpc>
                <a:spcPct val="90000"/>
              </a:lnSpc>
              <a:spcAft>
                <a:spcPct val="20000"/>
              </a:spcAft>
              <a:buFontTx/>
              <a:buChar char="•"/>
            </a:pPr>
            <a:endParaRPr lang="en-US" sz="2400" dirty="0">
              <a:solidFill>
                <a:srgbClr val="000000"/>
              </a:solidFill>
              <a:latin typeface="Times New Roman" pitchFamily="1" charset="0"/>
            </a:endParaRPr>
          </a:p>
        </p:txBody>
      </p:sp>
      <p:sp>
        <p:nvSpPr>
          <p:cNvPr id="9" name="Rectangle 3"/>
          <p:cNvSpPr>
            <a:spLocks noChangeArrowheads="1"/>
          </p:cNvSpPr>
          <p:nvPr/>
        </p:nvSpPr>
        <p:spPr bwMode="auto">
          <a:xfrm>
            <a:off x="482600" y="3975100"/>
            <a:ext cx="8128000" cy="11303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20000"/>
              </a:spcAft>
              <a:buFontTx/>
              <a:buChar char="•"/>
            </a:pPr>
            <a:r>
              <a:rPr lang="en-US" sz="2400" dirty="0">
                <a:solidFill>
                  <a:srgbClr val="000000"/>
                </a:solidFill>
                <a:latin typeface="Times New Roman" pitchFamily="1" charset="0"/>
              </a:rPr>
              <a:t>Python lists, like JavaScript arrays, can store elements of any type, including lists.</a:t>
            </a:r>
          </a:p>
          <a:p>
            <a:pPr marL="342900" indent="-342900" algn="just">
              <a:lnSpc>
                <a:spcPct val="90000"/>
              </a:lnSpc>
              <a:spcAft>
                <a:spcPct val="20000"/>
              </a:spcAft>
              <a:buFontTx/>
              <a:buChar char="•"/>
            </a:pPr>
            <a:endParaRPr lang="en-US" sz="2400" dirty="0">
              <a:solidFill>
                <a:srgbClr val="000000"/>
              </a:solidFill>
              <a:latin typeface="Times New Roman" pitchFamily="1" charset="0"/>
            </a:endParaRPr>
          </a:p>
        </p:txBody>
      </p:sp>
      <p:sp>
        <p:nvSpPr>
          <p:cNvPr id="32" name="TextBox 31"/>
          <p:cNvSpPr txBox="1"/>
          <p:nvPr/>
        </p:nvSpPr>
        <p:spPr>
          <a:xfrm>
            <a:off x="1513327" y="2501900"/>
            <a:ext cx="6487673" cy="369332"/>
          </a:xfrm>
          <a:prstGeom prst="rect">
            <a:avLst/>
          </a:prstGeom>
          <a:noFill/>
        </p:spPr>
        <p:txBody>
          <a:bodyPr wrap="none" rtlCol="0">
            <a:spAutoFit/>
          </a:bodyPr>
          <a:lstStyle/>
          <a:p>
            <a:r>
              <a:rPr lang="en-US" sz="1800" b="1" dirty="0">
                <a:solidFill>
                  <a:srgbClr val="000000"/>
                </a:solidFill>
                <a:latin typeface="Courier New" pitchFamily="1" charset="0"/>
              </a:rPr>
              <a:t>primes = [</a:t>
            </a:r>
            <a:r>
              <a:rPr lang="en-US" sz="1200" b="1" dirty="0">
                <a:solidFill>
                  <a:srgbClr val="000000"/>
                </a:solidFill>
                <a:latin typeface="Courier New" pitchFamily="1" charset="0"/>
              </a:rPr>
              <a:t> </a:t>
            </a:r>
            <a:r>
              <a:rPr lang="en-US" sz="1800" b="1" dirty="0">
                <a:solidFill>
                  <a:srgbClr val="000000"/>
                </a:solidFill>
                <a:latin typeface="Courier New" pitchFamily="1" charset="0"/>
              </a:rPr>
              <a:t>2,</a:t>
            </a:r>
            <a:r>
              <a:rPr lang="en-US" sz="1200" b="1" dirty="0">
                <a:solidFill>
                  <a:srgbClr val="000000"/>
                </a:solidFill>
                <a:latin typeface="Courier New" pitchFamily="1" charset="0"/>
              </a:rPr>
              <a:t> </a:t>
            </a:r>
            <a:r>
              <a:rPr lang="en-US" sz="1800" b="1" dirty="0">
                <a:solidFill>
                  <a:srgbClr val="000000"/>
                </a:solidFill>
                <a:latin typeface="Courier New" pitchFamily="1" charset="0"/>
              </a:rPr>
              <a:t>3,</a:t>
            </a:r>
            <a:r>
              <a:rPr lang="en-US" sz="1200" b="1" dirty="0">
                <a:solidFill>
                  <a:srgbClr val="000000"/>
                </a:solidFill>
                <a:latin typeface="Courier New" pitchFamily="1" charset="0"/>
              </a:rPr>
              <a:t> </a:t>
            </a:r>
            <a:r>
              <a:rPr lang="en-US" sz="1800" b="1" dirty="0">
                <a:solidFill>
                  <a:srgbClr val="000000"/>
                </a:solidFill>
                <a:latin typeface="Courier New" pitchFamily="1" charset="0"/>
              </a:rPr>
              <a:t>5,</a:t>
            </a:r>
            <a:r>
              <a:rPr lang="en-US" sz="1200" b="1" dirty="0">
                <a:solidFill>
                  <a:srgbClr val="000000"/>
                </a:solidFill>
                <a:latin typeface="Courier New" pitchFamily="1" charset="0"/>
              </a:rPr>
              <a:t> </a:t>
            </a:r>
            <a:r>
              <a:rPr lang="en-US" sz="1800" b="1" dirty="0">
                <a:solidFill>
                  <a:srgbClr val="000000"/>
                </a:solidFill>
                <a:latin typeface="Courier New" pitchFamily="1" charset="0"/>
              </a:rPr>
              <a:t>7,</a:t>
            </a:r>
            <a:r>
              <a:rPr lang="en-US" sz="1200" b="1" dirty="0">
                <a:solidFill>
                  <a:srgbClr val="000000"/>
                </a:solidFill>
                <a:latin typeface="Courier New" pitchFamily="1" charset="0"/>
              </a:rPr>
              <a:t> </a:t>
            </a:r>
            <a:r>
              <a:rPr lang="en-US" sz="1800" b="1" dirty="0">
                <a:solidFill>
                  <a:srgbClr val="000000"/>
                </a:solidFill>
                <a:latin typeface="Courier New" pitchFamily="1" charset="0"/>
              </a:rPr>
              <a:t>11,</a:t>
            </a:r>
            <a:r>
              <a:rPr lang="en-US" sz="1200" b="1" dirty="0">
                <a:solidFill>
                  <a:srgbClr val="000000"/>
                </a:solidFill>
                <a:latin typeface="Courier New" pitchFamily="1" charset="0"/>
              </a:rPr>
              <a:t> </a:t>
            </a:r>
            <a:r>
              <a:rPr lang="en-US" sz="1800" b="1" dirty="0">
                <a:solidFill>
                  <a:srgbClr val="000000"/>
                </a:solidFill>
                <a:latin typeface="Courier New" pitchFamily="1" charset="0"/>
              </a:rPr>
              <a:t>13, 17, 19, 23, 29</a:t>
            </a:r>
            <a:r>
              <a:rPr lang="en-US" sz="1200" b="1" dirty="0">
                <a:solidFill>
                  <a:srgbClr val="000000"/>
                </a:solidFill>
                <a:latin typeface="Courier New" pitchFamily="1" charset="0"/>
              </a:rPr>
              <a:t> </a:t>
            </a:r>
            <a:r>
              <a:rPr lang="en-US" sz="1800" b="1" dirty="0">
                <a:solidFill>
                  <a:srgbClr val="000000"/>
                </a:solidFill>
                <a:latin typeface="Courier New" pitchFamily="1" charset="0"/>
              </a:rPr>
              <a:t>]</a:t>
            </a:r>
            <a:endParaRPr lang="en-US" sz="1800" dirty="0">
              <a:solidFill>
                <a:srgbClr val="000000"/>
              </a:solidFill>
            </a:endParaRPr>
          </a:p>
        </p:txBody>
      </p:sp>
      <p:sp>
        <p:nvSpPr>
          <p:cNvPr id="28" name="Rectangle 4">
            <a:extLst>
              <a:ext uri="{FF2B5EF4-FFF2-40B4-BE49-F238E27FC236}">
                <a16:creationId xmlns:a16="http://schemas.microsoft.com/office/drawing/2014/main" id="{487F81E5-98D4-DE4F-BCB8-AEA748041FD4}"/>
              </a:ext>
            </a:extLst>
          </p:cNvPr>
          <p:cNvSpPr>
            <a:spLocks noChangeArrowheads="1"/>
          </p:cNvSpPr>
          <p:nvPr/>
        </p:nvSpPr>
        <p:spPr bwMode="auto">
          <a:xfrm>
            <a:off x="990599" y="4976892"/>
            <a:ext cx="7423975" cy="157630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nSpc>
                <a:spcPct val="90000"/>
              </a:lnSpc>
            </a:pPr>
            <a:r>
              <a:rPr lang="en-US" sz="1800" i="1" dirty="0">
                <a:solidFill>
                  <a:srgbClr val="000000"/>
                </a:solidFill>
                <a:latin typeface="Times New Roman" pitchFamily="1" charset="0"/>
              </a:rPr>
              <a:t>  </a:t>
            </a:r>
            <a:endParaRPr lang="en-US" sz="1800" b="1" dirty="0">
              <a:solidFill>
                <a:srgbClr val="000000"/>
              </a:solidFill>
              <a:latin typeface="Courier New" pitchFamily="1" charset="0"/>
            </a:endParaRPr>
          </a:p>
        </p:txBody>
      </p:sp>
      <p:sp>
        <p:nvSpPr>
          <p:cNvPr id="29" name="TextBox 28">
            <a:extLst>
              <a:ext uri="{FF2B5EF4-FFF2-40B4-BE49-F238E27FC236}">
                <a16:creationId xmlns:a16="http://schemas.microsoft.com/office/drawing/2014/main" id="{3BB3C9AE-7C4A-D245-97B8-C8BC2126ED7A}"/>
              </a:ext>
            </a:extLst>
          </p:cNvPr>
          <p:cNvSpPr txBox="1"/>
          <p:nvPr/>
        </p:nvSpPr>
        <p:spPr>
          <a:xfrm>
            <a:off x="1030799" y="5141436"/>
            <a:ext cx="7353295" cy="1477328"/>
          </a:xfrm>
          <a:prstGeom prst="rect">
            <a:avLst/>
          </a:prstGeom>
          <a:noFill/>
        </p:spPr>
        <p:txBody>
          <a:bodyPr wrap="none" rtlCol="0">
            <a:spAutoFit/>
          </a:bodyPr>
          <a:lstStyle/>
          <a:p>
            <a:pPr algn="ctr"/>
            <a:r>
              <a:rPr lang="en-US" sz="1800" b="1" dirty="0">
                <a:solidFill>
                  <a:srgbClr val="000000"/>
                </a:solidFill>
                <a:latin typeface="Courier New" pitchFamily="1" charset="0"/>
              </a:rPr>
              <a:t>lectures = ["Monday", "Wednesday", "Friday"]</a:t>
            </a:r>
          </a:p>
          <a:p>
            <a:pPr algn="ctr"/>
            <a:r>
              <a:rPr lang="en-US" sz="1800" b="1" dirty="0">
                <a:solidFill>
                  <a:srgbClr val="000000"/>
                </a:solidFill>
                <a:latin typeface="Courier New" pitchFamily="1" charset="0"/>
              </a:rPr>
              <a:t>cardinal = [0xC4, 0x1E, 0x3A]</a:t>
            </a:r>
          </a:p>
          <a:p>
            <a:pPr algn="ctr"/>
            <a:r>
              <a:rPr lang="en-US" sz="1800" b="1" dirty="0">
                <a:solidFill>
                  <a:srgbClr val="000000"/>
                </a:solidFill>
                <a:latin typeface="Courier New" pitchFamily="1" charset="0"/>
              </a:rPr>
              <a:t>board = [["X", "", ""], ["", "", "O"], ["", "", ""]]</a:t>
            </a:r>
          </a:p>
          <a:p>
            <a:pPr algn="ctr"/>
            <a:r>
              <a:rPr lang="en-US" sz="1800" b="1" dirty="0">
                <a:solidFill>
                  <a:srgbClr val="000000"/>
                </a:solidFill>
                <a:latin typeface="Courier New" pitchFamily="1" charset="0"/>
              </a:rPr>
              <a:t>pascal = [[1], [1, 1], [1, 2, 1], [1, 3, 3, 1]]</a:t>
            </a:r>
            <a:endParaRPr lang="en-US" sz="1800" dirty="0">
              <a:solidFill>
                <a:srgbClr val="000000"/>
              </a:solidFill>
            </a:endParaRPr>
          </a:p>
          <a:p>
            <a:endParaRPr lang="en-US" sz="1800" dirty="0">
              <a:solidFill>
                <a:srgbClr val="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8" grpId="0" animBg="1"/>
      <p:bldP spid="2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a:xfrm>
            <a:off x="0" y="0"/>
            <a:ext cx="9144000" cy="1143000"/>
          </a:xfrm>
          <a:noFill/>
          <a:ln/>
        </p:spPr>
        <p:txBody>
          <a:bodyPr/>
          <a:lstStyle/>
          <a:p>
            <a:r>
              <a:rPr lang="en-US" sz="4000" dirty="0">
                <a:solidFill>
                  <a:srgbClr val="FF0000"/>
                </a:solidFill>
                <a:latin typeface="Times New Roman" pitchFamily="1" charset="0"/>
              </a:rPr>
              <a:t>Cycling through List Elements</a:t>
            </a:r>
            <a:endParaRPr lang="en-US" dirty="0">
              <a:solidFill>
                <a:schemeClr val="tx1"/>
              </a:solidFill>
            </a:endParaRPr>
          </a:p>
        </p:txBody>
      </p:sp>
      <p:sp>
        <p:nvSpPr>
          <p:cNvPr id="3" name="Rectangle 3"/>
          <p:cNvSpPr>
            <a:spLocks noChangeArrowheads="1"/>
          </p:cNvSpPr>
          <p:nvPr/>
        </p:nvSpPr>
        <p:spPr bwMode="auto">
          <a:xfrm>
            <a:off x="482600" y="1155700"/>
            <a:ext cx="8128000" cy="11303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ts val="1400"/>
              </a:spcAft>
              <a:buFontTx/>
              <a:buChar char="•"/>
            </a:pPr>
            <a:r>
              <a:rPr lang="en-US" sz="2400" dirty="0">
                <a:latin typeface="Times New Roman" pitchFamily="1" charset="0"/>
              </a:rPr>
              <a:t>The traditional </a:t>
            </a:r>
            <a:r>
              <a:rPr lang="en-US" sz="2000" b="1" dirty="0">
                <a:latin typeface="Courier New" pitchFamily="1" charset="0"/>
              </a:rPr>
              <a:t>for</a:t>
            </a:r>
            <a:r>
              <a:rPr lang="en-US" sz="2400" dirty="0">
                <a:latin typeface="Times New Roman" pitchFamily="1" charset="0"/>
              </a:rPr>
              <a:t> loop pattern we used to cycle over all characters in a string generalizes to all Python lists. The standard </a:t>
            </a:r>
            <a:r>
              <a:rPr lang="en-US" sz="2000" b="1" dirty="0">
                <a:latin typeface="Courier New" pitchFamily="1" charset="0"/>
              </a:rPr>
              <a:t>for</a:t>
            </a:r>
            <a:r>
              <a:rPr lang="en-US" sz="2400" dirty="0">
                <a:latin typeface="Times New Roman" pitchFamily="1" charset="0"/>
              </a:rPr>
              <a:t> loop pattern for doing so looks like this:</a:t>
            </a:r>
          </a:p>
          <a:p>
            <a:pPr marL="342900" indent="-342900" algn="just">
              <a:lnSpc>
                <a:spcPct val="90000"/>
              </a:lnSpc>
              <a:spcAft>
                <a:spcPts val="1400"/>
              </a:spcAft>
            </a:pPr>
            <a:endParaRPr lang="en-US" sz="2400" dirty="0">
              <a:latin typeface="Times New Roman" pitchFamily="1" charset="0"/>
            </a:endParaRPr>
          </a:p>
          <a:p>
            <a:pPr marL="342900" indent="-342900" algn="just">
              <a:lnSpc>
                <a:spcPct val="90000"/>
              </a:lnSpc>
              <a:spcAft>
                <a:spcPts val="1400"/>
              </a:spcAft>
              <a:buFontTx/>
              <a:buChar char="•"/>
            </a:pPr>
            <a:endParaRPr lang="en-US" sz="2400" dirty="0">
              <a:latin typeface="Times New Roman" pitchFamily="1" charset="0"/>
            </a:endParaRPr>
          </a:p>
        </p:txBody>
      </p:sp>
      <p:grpSp>
        <p:nvGrpSpPr>
          <p:cNvPr id="10" name="Group 9"/>
          <p:cNvGrpSpPr/>
          <p:nvPr/>
        </p:nvGrpSpPr>
        <p:grpSpPr>
          <a:xfrm>
            <a:off x="1905000" y="2438400"/>
            <a:ext cx="5334000" cy="762000"/>
            <a:chOff x="1905000" y="2438400"/>
            <a:chExt cx="5334000" cy="762000"/>
          </a:xfrm>
        </p:grpSpPr>
        <p:sp>
          <p:nvSpPr>
            <p:cNvPr id="4" name="Rectangle 3"/>
            <p:cNvSpPr/>
            <p:nvPr/>
          </p:nvSpPr>
          <p:spPr bwMode="auto">
            <a:xfrm>
              <a:off x="1905000" y="2438400"/>
              <a:ext cx="5334000" cy="762000"/>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5" name="TextBox 4"/>
            <p:cNvSpPr txBox="1"/>
            <p:nvPr/>
          </p:nvSpPr>
          <p:spPr>
            <a:xfrm>
              <a:off x="1905000" y="2438400"/>
              <a:ext cx="5334000" cy="646331"/>
            </a:xfrm>
            <a:prstGeom prst="rect">
              <a:avLst/>
            </a:prstGeom>
            <a:noFill/>
          </p:spPr>
          <p:txBody>
            <a:bodyPr wrap="square" rtlCol="0">
              <a:spAutoFit/>
            </a:bodyPr>
            <a:lstStyle/>
            <a:p>
              <a:r>
                <a:rPr lang="en-US" sz="1800" b="1" dirty="0">
                  <a:solidFill>
                    <a:srgbClr val="CC6600"/>
                  </a:solidFill>
                  <a:latin typeface="Courier New"/>
                  <a:cs typeface="Courier New"/>
                </a:rPr>
                <a:t>for</a:t>
              </a:r>
              <a:r>
                <a:rPr lang="en-US" sz="1800" b="1" dirty="0">
                  <a:latin typeface="Courier New"/>
                  <a:cs typeface="Courier New"/>
                </a:rPr>
                <a:t> </a:t>
              </a:r>
              <a:r>
                <a:rPr lang="en-US" sz="1800" i="1" dirty="0">
                  <a:latin typeface="Times New Roman"/>
                  <a:cs typeface="Times New Roman"/>
                </a:rPr>
                <a:t>element</a:t>
              </a:r>
              <a:r>
                <a:rPr lang="en-US" sz="1800" b="1" dirty="0">
                  <a:latin typeface="Courier New"/>
                  <a:cs typeface="Courier New"/>
                </a:rPr>
                <a:t> </a:t>
              </a:r>
              <a:r>
                <a:rPr lang="en-US" sz="1800" b="1" dirty="0">
                  <a:solidFill>
                    <a:srgbClr val="CC6600"/>
                  </a:solidFill>
                  <a:latin typeface="Courier New"/>
                  <a:cs typeface="Courier New"/>
                </a:rPr>
                <a:t>in</a:t>
              </a:r>
              <a:r>
                <a:rPr lang="en-US" sz="1800" b="1" dirty="0">
                  <a:latin typeface="Courier New"/>
                  <a:cs typeface="Courier New"/>
                </a:rPr>
                <a:t> </a:t>
              </a:r>
              <a:r>
                <a:rPr lang="en-US" sz="1800" i="1" dirty="0">
                  <a:latin typeface="Times New Roman"/>
                  <a:cs typeface="Times New Roman"/>
                </a:rPr>
                <a:t>list</a:t>
              </a:r>
              <a:r>
                <a:rPr lang="en-US" sz="1800" b="1" dirty="0">
                  <a:latin typeface="Courier New"/>
                  <a:cs typeface="Courier New"/>
                </a:rPr>
                <a:t>:</a:t>
              </a:r>
            </a:p>
            <a:p>
              <a:r>
                <a:rPr lang="en-US" sz="1800" b="1" dirty="0">
                  <a:latin typeface="Courier New"/>
                  <a:cs typeface="Courier New"/>
                </a:rPr>
                <a:t>    </a:t>
              </a:r>
              <a:r>
                <a:rPr lang="en-US" sz="1800" b="1" i="1" dirty="0">
                  <a:latin typeface="Times New Roman"/>
                  <a:cs typeface="Times New Roman"/>
                </a:rPr>
                <a:t>p</a:t>
              </a:r>
              <a:r>
                <a:rPr lang="en-US" sz="1800" i="1" dirty="0">
                  <a:latin typeface="Times New Roman"/>
                  <a:cs typeface="Times New Roman"/>
                </a:rPr>
                <a:t>erform some operation on the element.</a:t>
              </a:r>
              <a:endParaRPr lang="en-US" sz="1800" b="1" dirty="0">
                <a:latin typeface="Courier New"/>
                <a:cs typeface="Courier New"/>
              </a:endParaRPr>
            </a:p>
          </p:txBody>
        </p:sp>
      </p:grpSp>
      <p:grpSp>
        <p:nvGrpSpPr>
          <p:cNvPr id="11" name="Group 10"/>
          <p:cNvGrpSpPr/>
          <p:nvPr/>
        </p:nvGrpSpPr>
        <p:grpSpPr>
          <a:xfrm>
            <a:off x="482600" y="3441700"/>
            <a:ext cx="8128000" cy="2501900"/>
            <a:chOff x="482600" y="3441700"/>
            <a:chExt cx="8128000" cy="2501900"/>
          </a:xfrm>
        </p:grpSpPr>
        <p:sp>
          <p:nvSpPr>
            <p:cNvPr id="6" name="Rectangle 3"/>
            <p:cNvSpPr>
              <a:spLocks noChangeArrowheads="1"/>
            </p:cNvSpPr>
            <p:nvPr/>
          </p:nvSpPr>
          <p:spPr bwMode="auto">
            <a:xfrm>
              <a:off x="482600" y="3441700"/>
              <a:ext cx="8128000" cy="11303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ts val="1400"/>
                </a:spcAft>
                <a:buFontTx/>
                <a:buChar char="•"/>
              </a:pPr>
              <a:r>
                <a:rPr lang="en-US" sz="2400" dirty="0">
                  <a:latin typeface="Times New Roman" pitchFamily="1" charset="0"/>
                </a:rPr>
                <a:t>As an example, the following function returns the sum of the elements in the list:</a:t>
              </a:r>
            </a:p>
            <a:p>
              <a:pPr marL="342900" indent="-342900" algn="just">
                <a:lnSpc>
                  <a:spcPct val="90000"/>
                </a:lnSpc>
                <a:spcAft>
                  <a:spcPts val="1400"/>
                </a:spcAft>
              </a:pPr>
              <a:endParaRPr lang="en-US" sz="2400" dirty="0">
                <a:latin typeface="Times New Roman" pitchFamily="1" charset="0"/>
              </a:endParaRPr>
            </a:p>
            <a:p>
              <a:pPr marL="342900" indent="-342900" algn="just">
                <a:lnSpc>
                  <a:spcPct val="90000"/>
                </a:lnSpc>
                <a:spcAft>
                  <a:spcPts val="1400"/>
                </a:spcAft>
                <a:buFontTx/>
                <a:buChar char="•"/>
              </a:pPr>
              <a:endParaRPr lang="en-US" sz="2400" dirty="0">
                <a:latin typeface="Times New Roman" pitchFamily="1" charset="0"/>
              </a:endParaRPr>
            </a:p>
          </p:txBody>
        </p:sp>
        <p:grpSp>
          <p:nvGrpSpPr>
            <p:cNvPr id="9" name="Group 8"/>
            <p:cNvGrpSpPr/>
            <p:nvPr/>
          </p:nvGrpSpPr>
          <p:grpSpPr>
            <a:xfrm>
              <a:off x="1905000" y="4419600"/>
              <a:ext cx="5334000" cy="1524000"/>
              <a:chOff x="1905000" y="4724400"/>
              <a:chExt cx="5334000" cy="1524000"/>
            </a:xfrm>
          </p:grpSpPr>
          <p:sp>
            <p:nvSpPr>
              <p:cNvPr id="7" name="Rectangle 6"/>
              <p:cNvSpPr/>
              <p:nvPr/>
            </p:nvSpPr>
            <p:spPr bwMode="auto">
              <a:xfrm>
                <a:off x="1905000" y="4724400"/>
                <a:ext cx="5334000" cy="1524000"/>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8" name="TextBox 7"/>
              <p:cNvSpPr txBox="1"/>
              <p:nvPr/>
            </p:nvSpPr>
            <p:spPr>
              <a:xfrm>
                <a:off x="1905000" y="4724400"/>
                <a:ext cx="5334000" cy="1477328"/>
              </a:xfrm>
              <a:prstGeom prst="rect">
                <a:avLst/>
              </a:prstGeom>
              <a:noFill/>
            </p:spPr>
            <p:txBody>
              <a:bodyPr wrap="square" rtlCol="0">
                <a:spAutoFit/>
              </a:bodyPr>
              <a:lstStyle/>
              <a:p>
                <a:r>
                  <a:rPr lang="en-US" sz="1800" b="1" dirty="0">
                    <a:solidFill>
                      <a:srgbClr val="CC6600"/>
                    </a:solidFill>
                    <a:latin typeface="Courier New"/>
                    <a:cs typeface="Courier New"/>
                  </a:rPr>
                  <a:t>def</a:t>
                </a:r>
                <a:r>
                  <a:rPr lang="en-US" sz="1800" b="1" dirty="0">
                    <a:solidFill>
                      <a:srgbClr val="000000"/>
                    </a:solidFill>
                    <a:latin typeface="Courier New"/>
                    <a:cs typeface="Courier New"/>
                  </a:rPr>
                  <a:t> </a:t>
                </a:r>
                <a:r>
                  <a:rPr lang="en-US" sz="1800" b="1" dirty="0" err="1">
                    <a:solidFill>
                      <a:srgbClr val="000000"/>
                    </a:solidFill>
                    <a:latin typeface="Courier New"/>
                    <a:cs typeface="Courier New"/>
                  </a:rPr>
                  <a:t>sumIntegerList</a:t>
                </a:r>
                <a:r>
                  <a:rPr lang="en-US" sz="1800" b="1" dirty="0">
                    <a:solidFill>
                      <a:srgbClr val="000000"/>
                    </a:solidFill>
                    <a:latin typeface="Courier New"/>
                    <a:cs typeface="Courier New"/>
                  </a:rPr>
                  <a:t>(list):</a:t>
                </a:r>
              </a:p>
              <a:p>
                <a:r>
                  <a:rPr lang="en-US" sz="1800" b="1" dirty="0">
                    <a:solidFill>
                      <a:srgbClr val="000000"/>
                    </a:solidFill>
                    <a:latin typeface="Courier New"/>
                    <a:cs typeface="Courier New"/>
                  </a:rPr>
                  <a:t>    sum = 0</a:t>
                </a:r>
              </a:p>
              <a:p>
                <a:r>
                  <a:rPr lang="en-US" sz="1800" b="1" dirty="0">
                    <a:solidFill>
                      <a:srgbClr val="CC6600"/>
                    </a:solidFill>
                    <a:latin typeface="Courier New"/>
                    <a:cs typeface="Courier New"/>
                  </a:rPr>
                  <a:t>    for</a:t>
                </a:r>
                <a:r>
                  <a:rPr lang="en-US" sz="1800" b="1" dirty="0">
                    <a:latin typeface="Courier New"/>
                    <a:cs typeface="Courier New"/>
                  </a:rPr>
                  <a:t> value </a:t>
                </a:r>
                <a:r>
                  <a:rPr lang="en-US" sz="1800" b="1" dirty="0">
                    <a:solidFill>
                      <a:srgbClr val="CC6600"/>
                    </a:solidFill>
                    <a:latin typeface="Courier New"/>
                    <a:cs typeface="Courier New"/>
                  </a:rPr>
                  <a:t>in</a:t>
                </a:r>
                <a:r>
                  <a:rPr lang="en-US" sz="1800" b="1" dirty="0">
                    <a:latin typeface="Courier New"/>
                    <a:cs typeface="Courier New"/>
                  </a:rPr>
                  <a:t> list:</a:t>
                </a:r>
              </a:p>
              <a:p>
                <a:r>
                  <a:rPr lang="en-US" sz="1800" b="1" dirty="0">
                    <a:latin typeface="Courier New"/>
                    <a:cs typeface="Courier New"/>
                  </a:rPr>
                  <a:t>        sum += value</a:t>
                </a:r>
              </a:p>
              <a:p>
                <a:r>
                  <a:rPr lang="en-US" sz="1800" b="1" dirty="0">
                    <a:latin typeface="Courier New"/>
                    <a:cs typeface="Courier New"/>
                  </a:rPr>
                  <a:t>    </a:t>
                </a:r>
                <a:r>
                  <a:rPr lang="en-US" sz="1800" b="1" dirty="0">
                    <a:solidFill>
                      <a:srgbClr val="CC6600"/>
                    </a:solidFill>
                    <a:latin typeface="Courier New"/>
                    <a:cs typeface="Courier New"/>
                  </a:rPr>
                  <a:t>return</a:t>
                </a:r>
                <a:r>
                  <a:rPr lang="en-US" sz="1800" b="1" dirty="0">
                    <a:latin typeface="Courier New"/>
                    <a:cs typeface="Courier New"/>
                  </a:rPr>
                  <a:t> sum</a:t>
                </a: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a:xfrm>
            <a:off x="0" y="0"/>
            <a:ext cx="9144000" cy="1143000"/>
          </a:xfrm>
          <a:noFill/>
          <a:ln/>
        </p:spPr>
        <p:txBody>
          <a:bodyPr/>
          <a:lstStyle/>
          <a:p>
            <a:r>
              <a:rPr lang="en-US" sz="4000" dirty="0">
                <a:solidFill>
                  <a:srgbClr val="FF0000"/>
                </a:solidFill>
                <a:latin typeface="Times New Roman" pitchFamily="1" charset="0"/>
              </a:rPr>
              <a:t>Python Sequences</a:t>
            </a:r>
            <a:endParaRPr lang="en-US" dirty="0">
              <a:solidFill>
                <a:schemeClr val="tx1"/>
              </a:solidFill>
            </a:endParaRPr>
          </a:p>
        </p:txBody>
      </p:sp>
      <p:sp>
        <p:nvSpPr>
          <p:cNvPr id="3" name="Rectangle 3"/>
          <p:cNvSpPr>
            <a:spLocks noChangeArrowheads="1"/>
          </p:cNvSpPr>
          <p:nvPr/>
        </p:nvSpPr>
        <p:spPr bwMode="auto">
          <a:xfrm>
            <a:off x="482600" y="1155700"/>
            <a:ext cx="8128000" cy="53975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ts val="1400"/>
              </a:spcAft>
              <a:buFontTx/>
              <a:buChar char="•"/>
            </a:pPr>
            <a:r>
              <a:rPr lang="en-US" sz="2400" dirty="0">
                <a:latin typeface="Times New Roman" pitchFamily="1" charset="0"/>
              </a:rPr>
              <a:t>The last few slides should remind you of string operations, which are almost identical.</a:t>
            </a:r>
          </a:p>
          <a:p>
            <a:pPr marL="342900" indent="-342900">
              <a:lnSpc>
                <a:spcPct val="90000"/>
              </a:lnSpc>
              <a:spcAft>
                <a:spcPts val="700"/>
              </a:spcAft>
              <a:buFontTx/>
              <a:buChar char="•"/>
            </a:pPr>
            <a:r>
              <a:rPr lang="en-US" sz="2400" dirty="0">
                <a:latin typeface="Times New Roman" pitchFamily="1" charset="0"/>
              </a:rPr>
              <a:t>Strings and lists are both examples of a more general class of objects in Python called </a:t>
            </a:r>
            <a:r>
              <a:rPr lang="en-US" sz="2400" b="1" i="1" dirty="0">
                <a:latin typeface="Times New Roman" pitchFamily="1" charset="0"/>
              </a:rPr>
              <a:t>sequences</a:t>
            </a:r>
            <a:r>
              <a:rPr lang="en-US" sz="2400" i="1" dirty="0">
                <a:latin typeface="Times New Roman" pitchFamily="1" charset="0"/>
              </a:rPr>
              <a:t>.</a:t>
            </a:r>
            <a:r>
              <a:rPr lang="en-US" sz="2400" dirty="0">
                <a:latin typeface="Times New Roman" pitchFamily="1" charset="0"/>
              </a:rPr>
              <a:t> All sequences support the following operations:</a:t>
            </a:r>
          </a:p>
          <a:p>
            <a:pPr marL="800100" lvl="1" indent="-342900" algn="just">
              <a:lnSpc>
                <a:spcPct val="90000"/>
              </a:lnSpc>
              <a:spcAft>
                <a:spcPts val="700"/>
              </a:spcAft>
              <a:buFont typeface="Lucida Grande"/>
              <a:buChar char="–"/>
            </a:pPr>
            <a:r>
              <a:rPr lang="en-US" sz="2200" dirty="0">
                <a:latin typeface="Times New Roman" pitchFamily="1" charset="0"/>
              </a:rPr>
              <a:t>The </a:t>
            </a:r>
            <a:r>
              <a:rPr lang="en-US" sz="2000" b="1" dirty="0" err="1">
                <a:latin typeface="Courier New"/>
                <a:cs typeface="Courier New"/>
              </a:rPr>
              <a:t>len</a:t>
            </a:r>
            <a:r>
              <a:rPr lang="en-US" sz="2200" dirty="0">
                <a:latin typeface="Times New Roman" pitchFamily="1" charset="0"/>
              </a:rPr>
              <a:t> function</a:t>
            </a:r>
          </a:p>
          <a:p>
            <a:pPr marL="800100" lvl="1" indent="-342900" algn="just">
              <a:lnSpc>
                <a:spcPct val="90000"/>
              </a:lnSpc>
              <a:spcAft>
                <a:spcPts val="700"/>
              </a:spcAft>
              <a:buFont typeface="Lucida Grande"/>
              <a:buChar char="–"/>
            </a:pPr>
            <a:r>
              <a:rPr lang="en-US" sz="2200" dirty="0">
                <a:latin typeface="Times New Roman" pitchFamily="1" charset="0"/>
              </a:rPr>
              <a:t>Index numbering beginning at 0</a:t>
            </a:r>
          </a:p>
          <a:p>
            <a:pPr marL="800100" lvl="1" indent="-342900" algn="just">
              <a:lnSpc>
                <a:spcPct val="90000"/>
              </a:lnSpc>
              <a:spcAft>
                <a:spcPts val="700"/>
              </a:spcAft>
              <a:buFont typeface="Lucida Grande"/>
              <a:buChar char="–"/>
            </a:pPr>
            <a:r>
              <a:rPr lang="en-US" sz="2200" dirty="0">
                <a:latin typeface="Times New Roman" pitchFamily="1" charset="0"/>
              </a:rPr>
              <a:t>Negative index numbering that counts backward from the end</a:t>
            </a:r>
          </a:p>
          <a:p>
            <a:pPr marL="800100" lvl="1" indent="-342900" algn="just">
              <a:lnSpc>
                <a:spcPct val="90000"/>
              </a:lnSpc>
              <a:spcAft>
                <a:spcPts val="700"/>
              </a:spcAft>
              <a:buFont typeface="Lucida Grande"/>
              <a:buChar char="–"/>
            </a:pPr>
            <a:r>
              <a:rPr lang="en-US" sz="2200" dirty="0">
                <a:latin typeface="Times New Roman" pitchFamily="1" charset="0"/>
              </a:rPr>
              <a:t>Selection of an individual element using square brackets</a:t>
            </a:r>
          </a:p>
          <a:p>
            <a:pPr marL="800100" lvl="1" indent="-342900" algn="just">
              <a:lnSpc>
                <a:spcPct val="90000"/>
              </a:lnSpc>
              <a:spcAft>
                <a:spcPts val="700"/>
              </a:spcAft>
              <a:buFont typeface="Lucida Grande"/>
              <a:buChar char="–"/>
            </a:pPr>
            <a:r>
              <a:rPr lang="en-US" sz="2200" dirty="0">
                <a:latin typeface="Times New Roman" pitchFamily="1" charset="0"/>
              </a:rPr>
              <a:t>Slicing in all its forms</a:t>
            </a:r>
          </a:p>
          <a:p>
            <a:pPr marL="800100" lvl="1" indent="-342900" algn="just">
              <a:lnSpc>
                <a:spcPct val="90000"/>
              </a:lnSpc>
              <a:spcAft>
                <a:spcPts val="700"/>
              </a:spcAft>
              <a:buFont typeface="Lucida Grande"/>
              <a:buChar char="–"/>
            </a:pPr>
            <a:r>
              <a:rPr lang="en-US" sz="2200" dirty="0">
                <a:latin typeface="Times New Roman" pitchFamily="1" charset="0"/>
              </a:rPr>
              <a:t>Concatenation using the </a:t>
            </a:r>
            <a:r>
              <a:rPr lang="en-US" sz="2000" b="1" dirty="0">
                <a:latin typeface="Courier New"/>
                <a:cs typeface="Courier New"/>
              </a:rPr>
              <a:t>+</a:t>
            </a:r>
            <a:r>
              <a:rPr lang="en-US" sz="2200" dirty="0">
                <a:latin typeface="Times New Roman" pitchFamily="1" charset="0"/>
              </a:rPr>
              <a:t> or </a:t>
            </a:r>
            <a:r>
              <a:rPr lang="en-US" sz="2000" b="1" dirty="0">
                <a:latin typeface="Courier New"/>
                <a:cs typeface="Courier New"/>
              </a:rPr>
              <a:t>+=</a:t>
            </a:r>
            <a:r>
              <a:rPr lang="en-US" sz="2200" dirty="0">
                <a:latin typeface="Times New Roman" pitchFamily="1" charset="0"/>
              </a:rPr>
              <a:t> operator</a:t>
            </a:r>
          </a:p>
          <a:p>
            <a:pPr marL="800100" lvl="1" indent="-342900" algn="just">
              <a:lnSpc>
                <a:spcPct val="90000"/>
              </a:lnSpc>
              <a:spcAft>
                <a:spcPts val="700"/>
              </a:spcAft>
              <a:buFont typeface="Lucida Grande"/>
              <a:buChar char="–"/>
            </a:pPr>
            <a:r>
              <a:rPr lang="en-US" sz="2200" dirty="0">
                <a:latin typeface="Times New Roman" pitchFamily="1" charset="0"/>
              </a:rPr>
              <a:t>Repetition using the </a:t>
            </a:r>
            <a:r>
              <a:rPr lang="en-US" sz="2000" b="1" dirty="0">
                <a:latin typeface="Courier New"/>
                <a:cs typeface="Courier New"/>
              </a:rPr>
              <a:t>*</a:t>
            </a:r>
            <a:r>
              <a:rPr lang="en-US" sz="2200" dirty="0">
                <a:latin typeface="Times New Roman" pitchFamily="1" charset="0"/>
              </a:rPr>
              <a:t> operator</a:t>
            </a:r>
          </a:p>
          <a:p>
            <a:pPr marL="800100" lvl="1" indent="-342900">
              <a:lnSpc>
                <a:spcPct val="90000"/>
              </a:lnSpc>
              <a:spcAft>
                <a:spcPts val="700"/>
              </a:spcAft>
              <a:buFont typeface="Lucida Grande"/>
              <a:buChar char="–"/>
            </a:pPr>
            <a:r>
              <a:rPr lang="en-US" sz="2200" dirty="0">
                <a:latin typeface="Times New Roman" pitchFamily="1" charset="0"/>
              </a:rPr>
              <a:t>Inclusion testing using </a:t>
            </a:r>
            <a:r>
              <a:rPr lang="en-US" sz="2000" b="1" dirty="0">
                <a:latin typeface="Courier New"/>
                <a:cs typeface="Courier New"/>
              </a:rPr>
              <a:t>in</a:t>
            </a:r>
            <a:r>
              <a:rPr lang="en-US" sz="2200" dirty="0">
                <a:latin typeface="Times New Roman" pitchFamily="1" charset="0"/>
              </a:rPr>
              <a:t> operator (e.g., </a:t>
            </a:r>
            <a:r>
              <a:rPr lang="en-US" sz="2000" b="1" dirty="0">
                <a:latin typeface="Courier New"/>
                <a:cs typeface="Courier New"/>
              </a:rPr>
              <a:t>if 4 in numbers</a:t>
            </a:r>
            <a:r>
              <a:rPr lang="en-US" sz="2200" dirty="0">
                <a:latin typeface="Times New Roman" pitchFamily="1" charset="0"/>
              </a:rPr>
              <a:t>)</a:t>
            </a:r>
          </a:p>
          <a:p>
            <a:pPr marL="800100" lvl="1" indent="-342900" algn="just">
              <a:lnSpc>
                <a:spcPct val="90000"/>
              </a:lnSpc>
              <a:spcAft>
                <a:spcPts val="1400"/>
              </a:spcAft>
              <a:buFont typeface="Lucida Grande"/>
              <a:buChar char="–"/>
            </a:pPr>
            <a:endParaRPr lang="en-US" sz="2200" dirty="0">
              <a:latin typeface="Times New Roman" pitchFamily="1" charset="0"/>
            </a:endParaRPr>
          </a:p>
          <a:p>
            <a:pPr marL="342900" indent="-342900" algn="just">
              <a:lnSpc>
                <a:spcPct val="90000"/>
              </a:lnSpc>
              <a:spcAft>
                <a:spcPts val="1400"/>
              </a:spcAft>
              <a:buFontTx/>
              <a:buChar char="•"/>
            </a:pPr>
            <a:endParaRPr lang="en-US" sz="2400" dirty="0">
              <a:latin typeface="Times New Roman" pitchFamily="1" charset="0"/>
            </a:endParaRPr>
          </a:p>
          <a:p>
            <a:pPr marL="342900" indent="-342900" algn="just">
              <a:lnSpc>
                <a:spcPct val="90000"/>
              </a:lnSpc>
              <a:spcAft>
                <a:spcPts val="1400"/>
              </a:spcAft>
            </a:pPr>
            <a:endParaRPr lang="en-US" sz="2400" dirty="0">
              <a:latin typeface="Times New Roman" pitchFamily="1" charset="0"/>
            </a:endParaRPr>
          </a:p>
          <a:p>
            <a:pPr marL="342900" indent="-342900" algn="just">
              <a:lnSpc>
                <a:spcPct val="90000"/>
              </a:lnSpc>
              <a:spcAft>
                <a:spcPts val="1400"/>
              </a:spcAft>
              <a:buFontTx/>
              <a:buChar char="•"/>
            </a:pPr>
            <a:endParaRPr lang="en-US" sz="2400" dirty="0">
              <a:latin typeface="Times New Roman" pitchFamily="1"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a:xfrm>
            <a:off x="0" y="0"/>
            <a:ext cx="9144000" cy="1143000"/>
          </a:xfrm>
          <a:noFill/>
          <a:ln/>
        </p:spPr>
        <p:txBody>
          <a:bodyPr/>
          <a:lstStyle/>
          <a:p>
            <a:r>
              <a:rPr lang="en-US" sz="4000" dirty="0">
                <a:solidFill>
                  <a:srgbClr val="FF0000"/>
                </a:solidFill>
                <a:latin typeface="Times New Roman" pitchFamily="1" charset="0"/>
              </a:rPr>
              <a:t>Mutable </a:t>
            </a:r>
            <a:r>
              <a:rPr lang="en-US" sz="4000" i="1" dirty="0">
                <a:solidFill>
                  <a:srgbClr val="FF0000"/>
                </a:solidFill>
                <a:latin typeface="Times New Roman" pitchFamily="1" charset="0"/>
              </a:rPr>
              <a:t>vs. </a:t>
            </a:r>
            <a:r>
              <a:rPr lang="en-US" sz="4000" dirty="0">
                <a:solidFill>
                  <a:srgbClr val="FF0000"/>
                </a:solidFill>
                <a:latin typeface="Times New Roman" pitchFamily="1" charset="0"/>
              </a:rPr>
              <a:t>Immutable Types</a:t>
            </a:r>
            <a:endParaRPr lang="en-US" dirty="0">
              <a:solidFill>
                <a:schemeClr val="tx1"/>
              </a:solidFill>
            </a:endParaRPr>
          </a:p>
        </p:txBody>
      </p:sp>
      <p:sp>
        <p:nvSpPr>
          <p:cNvPr id="3" name="Rectangle 3"/>
          <p:cNvSpPr>
            <a:spLocks noChangeArrowheads="1"/>
          </p:cNvSpPr>
          <p:nvPr/>
        </p:nvSpPr>
        <p:spPr bwMode="auto">
          <a:xfrm>
            <a:off x="482600" y="1155700"/>
            <a:ext cx="8128000" cy="53975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ts val="1400"/>
              </a:spcAft>
              <a:buFontTx/>
              <a:buChar char="•"/>
            </a:pPr>
            <a:r>
              <a:rPr lang="en-US" sz="2400" dirty="0">
                <a:latin typeface="Times New Roman" pitchFamily="1" charset="0"/>
              </a:rPr>
              <a:t>The most important difference between a list and a string is that you are allowed to change the contents of a list while the characters in a string are fixed.</a:t>
            </a:r>
          </a:p>
          <a:p>
            <a:pPr marL="342900" indent="-342900">
              <a:lnSpc>
                <a:spcPct val="90000"/>
              </a:lnSpc>
              <a:spcAft>
                <a:spcPts val="1400"/>
              </a:spcAft>
              <a:buFontTx/>
              <a:buChar char="•"/>
            </a:pPr>
            <a:r>
              <a:rPr lang="en-US" sz="2400" dirty="0">
                <a:latin typeface="Times New Roman" pitchFamily="1" charset="0"/>
              </a:rPr>
              <a:t>Types like strings for which you are not allowed to change the individual components are defined to be </a:t>
            </a:r>
            <a:r>
              <a:rPr lang="en-US" sz="2400" b="1" i="1" dirty="0">
                <a:latin typeface="Times New Roman" pitchFamily="1" charset="0"/>
              </a:rPr>
              <a:t>immutable</a:t>
            </a:r>
            <a:r>
              <a:rPr lang="en-US" sz="2400" i="1" dirty="0">
                <a:latin typeface="Times New Roman" pitchFamily="1" charset="0"/>
              </a:rPr>
              <a:t>.</a:t>
            </a:r>
            <a:endParaRPr lang="en-US" sz="2400" dirty="0">
              <a:latin typeface="Times New Roman" pitchFamily="1" charset="0"/>
            </a:endParaRPr>
          </a:p>
          <a:p>
            <a:pPr marL="342900" indent="-342900">
              <a:lnSpc>
                <a:spcPct val="90000"/>
              </a:lnSpc>
              <a:spcAft>
                <a:spcPts val="1400"/>
              </a:spcAft>
              <a:buFontTx/>
              <a:buChar char="•"/>
            </a:pPr>
            <a:r>
              <a:rPr lang="en-US" sz="2400" dirty="0">
                <a:latin typeface="Times New Roman" pitchFamily="1" charset="0"/>
              </a:rPr>
              <a:t>Types like lists where the elements are assignable are said to be </a:t>
            </a:r>
            <a:r>
              <a:rPr lang="en-US" sz="2400" b="1" i="1" dirty="0">
                <a:latin typeface="Times New Roman" pitchFamily="1" charset="0"/>
              </a:rPr>
              <a:t>mutable</a:t>
            </a:r>
            <a:r>
              <a:rPr lang="en-US" sz="2400" i="1" dirty="0">
                <a:latin typeface="Times New Roman" pitchFamily="1" charset="0"/>
              </a:rPr>
              <a:t>.</a:t>
            </a:r>
            <a:endParaRPr lang="en-US" sz="2400" dirty="0">
              <a:latin typeface="Times New Roman" pitchFamily="1" charset="0"/>
            </a:endParaRPr>
          </a:p>
          <a:p>
            <a:pPr marL="342900" indent="-342900">
              <a:lnSpc>
                <a:spcPct val="90000"/>
              </a:lnSpc>
              <a:spcAft>
                <a:spcPts val="700"/>
              </a:spcAft>
              <a:buFontTx/>
              <a:buChar char="•"/>
            </a:pPr>
            <a:r>
              <a:rPr lang="en-US" sz="2400" dirty="0">
                <a:latin typeface="Times New Roman" pitchFamily="1" charset="0"/>
              </a:rPr>
              <a:t>Immutable types have many advantages in programming:</a:t>
            </a:r>
          </a:p>
          <a:p>
            <a:pPr marL="800100" lvl="1" indent="-342900">
              <a:lnSpc>
                <a:spcPct val="90000"/>
              </a:lnSpc>
              <a:spcAft>
                <a:spcPts val="700"/>
              </a:spcAft>
              <a:buFont typeface="Lucida Grande"/>
              <a:buChar char="–"/>
            </a:pPr>
            <a:r>
              <a:rPr lang="en-US" sz="2200" dirty="0">
                <a:latin typeface="Times New Roman" pitchFamily="1" charset="0"/>
              </a:rPr>
              <a:t>You don’t have to worry about whether values will be changed.</a:t>
            </a:r>
          </a:p>
          <a:p>
            <a:pPr marL="800100" lvl="1" indent="-342900" algn="just">
              <a:lnSpc>
                <a:spcPct val="90000"/>
              </a:lnSpc>
              <a:spcAft>
                <a:spcPts val="700"/>
              </a:spcAft>
              <a:buFont typeface="Lucida Grande"/>
              <a:buChar char="–"/>
            </a:pPr>
            <a:r>
              <a:rPr lang="en-US" sz="2200" dirty="0">
                <a:latin typeface="Times New Roman" pitchFamily="1" charset="0"/>
              </a:rPr>
              <a:t>Values that are immutable can more easily be shared.</a:t>
            </a:r>
          </a:p>
          <a:p>
            <a:pPr marL="800100" lvl="1" indent="-342900">
              <a:lnSpc>
                <a:spcPct val="90000"/>
              </a:lnSpc>
              <a:spcAft>
                <a:spcPts val="1400"/>
              </a:spcAft>
              <a:buFont typeface="Lucida Grande"/>
              <a:buChar char="–"/>
            </a:pPr>
            <a:r>
              <a:rPr lang="en-US" sz="2200" dirty="0">
                <a:latin typeface="Times New Roman" pitchFamily="1" charset="0"/>
              </a:rPr>
              <a:t>Immutable objects are easier to use in concurrent programs.</a:t>
            </a:r>
          </a:p>
          <a:p>
            <a:pPr marL="342900" indent="-342900">
              <a:lnSpc>
                <a:spcPct val="90000"/>
              </a:lnSpc>
              <a:spcAft>
                <a:spcPts val="700"/>
              </a:spcAft>
              <a:buFont typeface="Arial"/>
              <a:buChar char="•"/>
            </a:pPr>
            <a:r>
              <a:rPr lang="en-US" sz="2400" dirty="0">
                <a:latin typeface="Times New Roman" pitchFamily="1" charset="0"/>
              </a:rPr>
              <a:t>Despite these advantages, there are still situations in which mutable types like lists are precisely what’s needed.</a:t>
            </a:r>
          </a:p>
          <a:p>
            <a:pPr marL="342900" indent="-342900" algn="just">
              <a:lnSpc>
                <a:spcPct val="90000"/>
              </a:lnSpc>
              <a:spcAft>
                <a:spcPts val="1400"/>
              </a:spcAft>
              <a:buFontTx/>
              <a:buChar char="•"/>
            </a:pPr>
            <a:endParaRPr lang="en-US" sz="2400" dirty="0">
              <a:latin typeface="Times New Roman" pitchFamily="1" charset="0"/>
            </a:endParaRPr>
          </a:p>
          <a:p>
            <a:pPr marL="342900" indent="-342900" algn="just">
              <a:lnSpc>
                <a:spcPct val="90000"/>
              </a:lnSpc>
              <a:spcAft>
                <a:spcPts val="1400"/>
              </a:spcAft>
            </a:pPr>
            <a:endParaRPr lang="en-US" sz="2400" dirty="0">
              <a:latin typeface="Times New Roman" pitchFamily="1" charset="0"/>
            </a:endParaRPr>
          </a:p>
          <a:p>
            <a:pPr marL="342900" indent="-342900" algn="just">
              <a:lnSpc>
                <a:spcPct val="90000"/>
              </a:lnSpc>
              <a:spcAft>
                <a:spcPts val="1400"/>
              </a:spcAft>
              <a:buFontTx/>
              <a:buChar char="•"/>
            </a:pPr>
            <a:endParaRPr lang="en-US" sz="2400" dirty="0">
              <a:latin typeface="Times New Roman" pitchFamily="1"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par>
                          <p:cTn id="15" fill="hold">
                            <p:stCondLst>
                              <p:cond delay="0"/>
                            </p:stCondLst>
                            <p:childTnLst>
                              <p:par>
                                <p:cTn id="16" presetID="1" presetClass="entr" presetSubtype="0" fill="hold" grpId="0" nodeType="after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Rectangle 42"/>
          <p:cNvSpPr/>
          <p:nvPr/>
        </p:nvSpPr>
        <p:spPr bwMode="auto">
          <a:xfrm>
            <a:off x="609600" y="1295400"/>
            <a:ext cx="7924800" cy="2835425"/>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b="1">
              <a:solidFill>
                <a:srgbClr val="000000"/>
              </a:solidFill>
              <a:latin typeface="Times New Roman" charset="0"/>
            </a:endParaRPr>
          </a:p>
        </p:txBody>
      </p:sp>
      <p:cxnSp>
        <p:nvCxnSpPr>
          <p:cNvPr id="45" name="Straight Connector 44"/>
          <p:cNvCxnSpPr/>
          <p:nvPr/>
        </p:nvCxnSpPr>
        <p:spPr bwMode="auto">
          <a:xfrm rot="10800000" flipH="1">
            <a:off x="609600" y="3417432"/>
            <a:ext cx="79248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7" name="Straight Connector 46"/>
          <p:cNvCxnSpPr/>
          <p:nvPr/>
        </p:nvCxnSpPr>
        <p:spPr bwMode="auto">
          <a:xfrm rot="10800000" flipH="1">
            <a:off x="609600" y="2002744"/>
            <a:ext cx="79248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8" name="Straight Connector 47"/>
          <p:cNvCxnSpPr/>
          <p:nvPr/>
        </p:nvCxnSpPr>
        <p:spPr bwMode="auto">
          <a:xfrm rot="10800000" flipH="1">
            <a:off x="609600" y="2710088"/>
            <a:ext cx="79248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61442" name="Rectangle 2"/>
          <p:cNvSpPr>
            <a:spLocks noGrp="1" noChangeArrowheads="1"/>
          </p:cNvSpPr>
          <p:nvPr>
            <p:ph type="title"/>
          </p:nvPr>
        </p:nvSpPr>
        <p:spPr>
          <a:xfrm>
            <a:off x="0" y="0"/>
            <a:ext cx="9144000" cy="1143000"/>
          </a:xfrm>
        </p:spPr>
        <p:txBody>
          <a:bodyPr/>
          <a:lstStyle/>
          <a:p>
            <a:r>
              <a:rPr lang="en-US" sz="4000" dirty="0">
                <a:solidFill>
                  <a:srgbClr val="FF0000"/>
                </a:solidFill>
              </a:rPr>
              <a:t>Methods that Return Information</a:t>
            </a:r>
            <a:endParaRPr lang="en-US" dirty="0">
              <a:solidFill>
                <a:srgbClr val="FF0000"/>
              </a:solidFill>
            </a:endParaRPr>
          </a:p>
        </p:txBody>
      </p:sp>
      <p:sp>
        <p:nvSpPr>
          <p:cNvPr id="61473" name="Text Box 5"/>
          <p:cNvSpPr txBox="1">
            <a:spLocks noChangeArrowheads="1"/>
          </p:cNvSpPr>
          <p:nvPr/>
        </p:nvSpPr>
        <p:spPr bwMode="auto">
          <a:xfrm>
            <a:off x="647700" y="1256470"/>
            <a:ext cx="7848600" cy="400110"/>
          </a:xfrm>
          <a:prstGeom prst="rect">
            <a:avLst/>
          </a:prstGeom>
          <a:noFill/>
          <a:ln w="9525">
            <a:noFill/>
            <a:miter lim="800000"/>
            <a:headEnd/>
            <a:tailEnd/>
          </a:ln>
        </p:spPr>
        <p:txBody>
          <a:bodyPr>
            <a:prstTxWarp prst="textNoShape">
              <a:avLst/>
            </a:prstTxWarp>
            <a:spAutoFit/>
          </a:bodyPr>
          <a:lstStyle/>
          <a:p>
            <a:pPr>
              <a:spcBef>
                <a:spcPct val="50000"/>
              </a:spcBef>
            </a:pPr>
            <a:r>
              <a:rPr lang="en-US" sz="2000" i="1" dirty="0" err="1">
                <a:solidFill>
                  <a:srgbClr val="000000"/>
                </a:solidFill>
                <a:latin typeface="Times New Roman"/>
                <a:cs typeface="Times New Roman"/>
              </a:rPr>
              <a:t>list</a:t>
            </a:r>
            <a:r>
              <a:rPr lang="en-US" sz="2000" b="1" dirty="0" err="1">
                <a:solidFill>
                  <a:srgbClr val="000000"/>
                </a:solidFill>
                <a:latin typeface="Courier New" pitchFamily="1" charset="0"/>
              </a:rPr>
              <a:t>.index(</a:t>
            </a:r>
            <a:r>
              <a:rPr lang="en-US" sz="2000" i="1" dirty="0" err="1">
                <a:solidFill>
                  <a:srgbClr val="000000"/>
                </a:solidFill>
                <a:latin typeface="Times New Roman"/>
                <a:cs typeface="Times New Roman"/>
              </a:rPr>
              <a:t>value</a:t>
            </a:r>
            <a:r>
              <a:rPr lang="en-US" sz="2000" b="1" dirty="0">
                <a:solidFill>
                  <a:srgbClr val="000000"/>
                </a:solidFill>
                <a:latin typeface="Courier New" pitchFamily="1" charset="0"/>
              </a:rPr>
              <a:t>)</a:t>
            </a:r>
          </a:p>
        </p:txBody>
      </p:sp>
      <p:sp>
        <p:nvSpPr>
          <p:cNvPr id="61474" name="Text Box 6"/>
          <p:cNvSpPr txBox="1">
            <a:spLocks noChangeArrowheads="1"/>
          </p:cNvSpPr>
          <p:nvPr/>
        </p:nvSpPr>
        <p:spPr bwMode="auto">
          <a:xfrm>
            <a:off x="952500" y="1537458"/>
            <a:ext cx="7620000" cy="400110"/>
          </a:xfrm>
          <a:prstGeom prst="rect">
            <a:avLst/>
          </a:prstGeom>
          <a:noFill/>
          <a:ln w="9525">
            <a:noFill/>
            <a:miter lim="800000"/>
            <a:headEnd/>
            <a:tailEnd/>
          </a:ln>
        </p:spPr>
        <p:txBody>
          <a:bodyPr>
            <a:prstTxWarp prst="textNoShape">
              <a:avLst/>
            </a:prstTxWarp>
            <a:spAutoFit/>
          </a:bodyPr>
          <a:lstStyle/>
          <a:p>
            <a:pPr>
              <a:spcBef>
                <a:spcPct val="50000"/>
              </a:spcBef>
            </a:pPr>
            <a:r>
              <a:rPr lang="en-US" sz="2000" dirty="0">
                <a:solidFill>
                  <a:srgbClr val="000000"/>
                </a:solidFill>
                <a:latin typeface="Times New Roman" pitchFamily="1" charset="0"/>
              </a:rPr>
              <a:t>Returns the first index at which </a:t>
            </a:r>
            <a:r>
              <a:rPr lang="en-US" sz="2000" i="1" dirty="0">
                <a:solidFill>
                  <a:srgbClr val="000000"/>
                </a:solidFill>
                <a:latin typeface="Times New Roman" pitchFamily="1" charset="0"/>
              </a:rPr>
              <a:t>value</a:t>
            </a:r>
            <a:r>
              <a:rPr lang="en-US" sz="2000" dirty="0">
                <a:solidFill>
                  <a:srgbClr val="000000"/>
                </a:solidFill>
                <a:latin typeface="Times New Roman" pitchFamily="1" charset="0"/>
              </a:rPr>
              <a:t> appears in </a:t>
            </a:r>
            <a:r>
              <a:rPr lang="en-US" sz="2000" i="1" dirty="0">
                <a:solidFill>
                  <a:srgbClr val="000000"/>
                </a:solidFill>
                <a:latin typeface="Times New Roman" pitchFamily="1" charset="0"/>
              </a:rPr>
              <a:t>list</a:t>
            </a:r>
            <a:r>
              <a:rPr lang="en-US" sz="2000" dirty="0">
                <a:solidFill>
                  <a:srgbClr val="000000"/>
                </a:solidFill>
                <a:latin typeface="Times New Roman" pitchFamily="1" charset="0"/>
              </a:rPr>
              <a:t> or raises an error.</a:t>
            </a:r>
          </a:p>
        </p:txBody>
      </p:sp>
      <p:sp>
        <p:nvSpPr>
          <p:cNvPr id="61470" name="Text Box 9"/>
          <p:cNvSpPr txBox="1">
            <a:spLocks noChangeArrowheads="1"/>
          </p:cNvSpPr>
          <p:nvPr/>
        </p:nvSpPr>
        <p:spPr bwMode="auto">
          <a:xfrm>
            <a:off x="647700" y="1956589"/>
            <a:ext cx="7848600" cy="396875"/>
          </a:xfrm>
          <a:prstGeom prst="rect">
            <a:avLst/>
          </a:prstGeom>
          <a:noFill/>
          <a:ln w="9525">
            <a:noFill/>
            <a:miter lim="800000"/>
            <a:headEnd/>
            <a:tailEnd/>
          </a:ln>
        </p:spPr>
        <p:txBody>
          <a:bodyPr>
            <a:prstTxWarp prst="textNoShape">
              <a:avLst/>
            </a:prstTxWarp>
            <a:spAutoFit/>
          </a:bodyPr>
          <a:lstStyle/>
          <a:p>
            <a:pPr>
              <a:spcBef>
                <a:spcPct val="50000"/>
              </a:spcBef>
            </a:pPr>
            <a:r>
              <a:rPr lang="en-US" sz="2000" i="1" dirty="0" err="1">
                <a:solidFill>
                  <a:srgbClr val="000000"/>
                </a:solidFill>
                <a:latin typeface="Times New Roman"/>
                <a:cs typeface="Times New Roman"/>
              </a:rPr>
              <a:t>list</a:t>
            </a:r>
            <a:r>
              <a:rPr lang="en-US" sz="2000" b="1" dirty="0" err="1">
                <a:solidFill>
                  <a:srgbClr val="000000"/>
                </a:solidFill>
                <a:latin typeface="Courier New" pitchFamily="1" charset="0"/>
              </a:rPr>
              <a:t>.index(</a:t>
            </a:r>
            <a:r>
              <a:rPr lang="en-US" sz="2000" i="1" dirty="0" err="1">
                <a:solidFill>
                  <a:srgbClr val="000000"/>
                </a:solidFill>
                <a:latin typeface="Times New Roman"/>
                <a:cs typeface="Times New Roman"/>
              </a:rPr>
              <a:t>value</a:t>
            </a:r>
            <a:r>
              <a:rPr lang="en-US" sz="2000" b="1" dirty="0">
                <a:solidFill>
                  <a:srgbClr val="000000"/>
                </a:solidFill>
                <a:latin typeface="Courier New" pitchFamily="1" charset="0"/>
              </a:rPr>
              <a:t>,</a:t>
            </a:r>
            <a:r>
              <a:rPr lang="en-US" sz="2000" i="1" dirty="0">
                <a:solidFill>
                  <a:srgbClr val="000000"/>
                </a:solidFill>
                <a:latin typeface="Times New Roman"/>
                <a:cs typeface="Times New Roman"/>
              </a:rPr>
              <a:t> start</a:t>
            </a:r>
            <a:r>
              <a:rPr lang="en-US" sz="2000" b="1" dirty="0">
                <a:solidFill>
                  <a:srgbClr val="000000"/>
                </a:solidFill>
                <a:latin typeface="Courier New" pitchFamily="1" charset="0"/>
              </a:rPr>
              <a:t>)</a:t>
            </a:r>
          </a:p>
        </p:txBody>
      </p:sp>
      <p:sp>
        <p:nvSpPr>
          <p:cNvPr id="61471" name="Text Box 10"/>
          <p:cNvSpPr txBox="1">
            <a:spLocks noChangeArrowheads="1"/>
          </p:cNvSpPr>
          <p:nvPr/>
        </p:nvSpPr>
        <p:spPr bwMode="auto">
          <a:xfrm>
            <a:off x="952500" y="2250277"/>
            <a:ext cx="7620000" cy="400110"/>
          </a:xfrm>
          <a:prstGeom prst="rect">
            <a:avLst/>
          </a:prstGeom>
          <a:noFill/>
          <a:ln w="9525">
            <a:noFill/>
            <a:miter lim="800000"/>
            <a:headEnd/>
            <a:tailEnd/>
          </a:ln>
        </p:spPr>
        <p:txBody>
          <a:bodyPr>
            <a:prstTxWarp prst="textNoShape">
              <a:avLst/>
            </a:prstTxWarp>
            <a:spAutoFit/>
          </a:bodyPr>
          <a:lstStyle/>
          <a:p>
            <a:pPr>
              <a:spcBef>
                <a:spcPct val="50000"/>
              </a:spcBef>
            </a:pPr>
            <a:r>
              <a:rPr lang="en-US" sz="2000" dirty="0">
                <a:solidFill>
                  <a:srgbClr val="000000"/>
                </a:solidFill>
                <a:latin typeface="Times New Roman" pitchFamily="1" charset="0"/>
              </a:rPr>
              <a:t>Returns the first index of </a:t>
            </a:r>
            <a:r>
              <a:rPr lang="en-US" sz="2000" i="1" dirty="0">
                <a:solidFill>
                  <a:srgbClr val="000000"/>
                </a:solidFill>
                <a:latin typeface="Times New Roman" pitchFamily="1" charset="0"/>
              </a:rPr>
              <a:t>value</a:t>
            </a:r>
            <a:r>
              <a:rPr lang="en-US" sz="2000" dirty="0">
                <a:solidFill>
                  <a:srgbClr val="000000"/>
                </a:solidFill>
                <a:latin typeface="Times New Roman" pitchFamily="1" charset="0"/>
              </a:rPr>
              <a:t> after the starting position.</a:t>
            </a:r>
          </a:p>
        </p:txBody>
      </p:sp>
      <p:sp>
        <p:nvSpPr>
          <p:cNvPr id="61455" name="Text Box 29"/>
          <p:cNvSpPr txBox="1">
            <a:spLocks noChangeArrowheads="1"/>
          </p:cNvSpPr>
          <p:nvPr/>
        </p:nvSpPr>
        <p:spPr bwMode="auto">
          <a:xfrm>
            <a:off x="647700" y="2669407"/>
            <a:ext cx="7848600" cy="396875"/>
          </a:xfrm>
          <a:prstGeom prst="rect">
            <a:avLst/>
          </a:prstGeom>
          <a:noFill/>
          <a:ln w="9525">
            <a:noFill/>
            <a:miter lim="800000"/>
            <a:headEnd/>
            <a:tailEnd/>
          </a:ln>
        </p:spPr>
        <p:txBody>
          <a:bodyPr>
            <a:prstTxWarp prst="textNoShape">
              <a:avLst/>
            </a:prstTxWarp>
            <a:spAutoFit/>
          </a:bodyPr>
          <a:lstStyle/>
          <a:p>
            <a:pPr>
              <a:spcBef>
                <a:spcPct val="50000"/>
              </a:spcBef>
            </a:pPr>
            <a:r>
              <a:rPr lang="en-US" sz="2000" i="1" dirty="0" err="1">
                <a:solidFill>
                  <a:srgbClr val="000000"/>
                </a:solidFill>
                <a:latin typeface="Times New Roman"/>
                <a:cs typeface="Times New Roman"/>
              </a:rPr>
              <a:t>list</a:t>
            </a:r>
            <a:r>
              <a:rPr lang="en-US" sz="2000" b="1" dirty="0" err="1">
                <a:solidFill>
                  <a:srgbClr val="000000"/>
                </a:solidFill>
                <a:latin typeface="Courier New" pitchFamily="1" charset="0"/>
              </a:rPr>
              <a:t>.count(</a:t>
            </a:r>
            <a:r>
              <a:rPr lang="en-US" sz="2000" i="1" dirty="0" err="1">
                <a:solidFill>
                  <a:srgbClr val="000000"/>
                </a:solidFill>
                <a:latin typeface="Times New Roman"/>
                <a:cs typeface="Times New Roman"/>
              </a:rPr>
              <a:t>value</a:t>
            </a:r>
            <a:r>
              <a:rPr lang="en-US" sz="2000" b="1" dirty="0">
                <a:solidFill>
                  <a:srgbClr val="000000"/>
                </a:solidFill>
                <a:latin typeface="Courier New" pitchFamily="1" charset="0"/>
              </a:rPr>
              <a:t>)</a:t>
            </a:r>
          </a:p>
        </p:txBody>
      </p:sp>
      <p:sp>
        <p:nvSpPr>
          <p:cNvPr id="61456" name="Text Box 30"/>
          <p:cNvSpPr txBox="1">
            <a:spLocks noChangeArrowheads="1"/>
          </p:cNvSpPr>
          <p:nvPr/>
        </p:nvSpPr>
        <p:spPr bwMode="auto">
          <a:xfrm>
            <a:off x="952500" y="2963094"/>
            <a:ext cx="7620000" cy="400110"/>
          </a:xfrm>
          <a:prstGeom prst="rect">
            <a:avLst/>
          </a:prstGeom>
          <a:noFill/>
          <a:ln w="9525">
            <a:noFill/>
            <a:miter lim="800000"/>
            <a:headEnd/>
            <a:tailEnd/>
          </a:ln>
        </p:spPr>
        <p:txBody>
          <a:bodyPr>
            <a:prstTxWarp prst="textNoShape">
              <a:avLst/>
            </a:prstTxWarp>
            <a:spAutoFit/>
          </a:bodyPr>
          <a:lstStyle/>
          <a:p>
            <a:pPr>
              <a:spcBef>
                <a:spcPct val="50000"/>
              </a:spcBef>
            </a:pPr>
            <a:r>
              <a:rPr lang="en-US" sz="2000" dirty="0">
                <a:solidFill>
                  <a:srgbClr val="000000"/>
                </a:solidFill>
                <a:latin typeface="Times New Roman" pitchFamily="1" charset="0"/>
              </a:rPr>
              <a:t>Returns the number of times </a:t>
            </a:r>
            <a:r>
              <a:rPr lang="en-US" sz="2000" i="1" dirty="0">
                <a:solidFill>
                  <a:srgbClr val="000000"/>
                </a:solidFill>
                <a:latin typeface="Times New Roman" pitchFamily="1" charset="0"/>
              </a:rPr>
              <a:t>value</a:t>
            </a:r>
            <a:r>
              <a:rPr lang="en-US" sz="2000" dirty="0">
                <a:solidFill>
                  <a:srgbClr val="000000"/>
                </a:solidFill>
                <a:latin typeface="Times New Roman" pitchFamily="1" charset="0"/>
              </a:rPr>
              <a:t> appears in </a:t>
            </a:r>
            <a:r>
              <a:rPr lang="en-US" sz="2000" i="1" dirty="0">
                <a:solidFill>
                  <a:srgbClr val="000000"/>
                </a:solidFill>
                <a:latin typeface="Times New Roman" pitchFamily="1" charset="0"/>
              </a:rPr>
              <a:t>list</a:t>
            </a:r>
            <a:r>
              <a:rPr lang="en-US" sz="2000" dirty="0">
                <a:solidFill>
                  <a:srgbClr val="000000"/>
                </a:solidFill>
                <a:latin typeface="Times New Roman" pitchFamily="1" charset="0"/>
              </a:rPr>
              <a:t>.</a:t>
            </a:r>
          </a:p>
        </p:txBody>
      </p:sp>
      <p:sp>
        <p:nvSpPr>
          <p:cNvPr id="34" name="Text Box 5"/>
          <p:cNvSpPr txBox="1">
            <a:spLocks noChangeArrowheads="1"/>
          </p:cNvSpPr>
          <p:nvPr/>
        </p:nvSpPr>
        <p:spPr bwMode="auto">
          <a:xfrm>
            <a:off x="685800" y="3395602"/>
            <a:ext cx="7848600" cy="400110"/>
          </a:xfrm>
          <a:prstGeom prst="rect">
            <a:avLst/>
          </a:prstGeom>
          <a:noFill/>
          <a:ln w="9525">
            <a:noFill/>
            <a:miter lim="800000"/>
            <a:headEnd/>
            <a:tailEnd/>
          </a:ln>
        </p:spPr>
        <p:txBody>
          <a:bodyPr>
            <a:prstTxWarp prst="textNoShape">
              <a:avLst/>
            </a:prstTxWarp>
            <a:spAutoFit/>
          </a:bodyPr>
          <a:lstStyle/>
          <a:p>
            <a:pPr>
              <a:spcBef>
                <a:spcPct val="50000"/>
              </a:spcBef>
            </a:pPr>
            <a:r>
              <a:rPr lang="en-US" sz="2000" i="1" dirty="0" err="1">
                <a:solidFill>
                  <a:srgbClr val="000000"/>
                </a:solidFill>
                <a:latin typeface="Times New Roman"/>
                <a:cs typeface="Times New Roman"/>
              </a:rPr>
              <a:t>list</a:t>
            </a:r>
            <a:r>
              <a:rPr lang="en-US" sz="2000" b="1" dirty="0" err="1">
                <a:solidFill>
                  <a:srgbClr val="000000"/>
                </a:solidFill>
                <a:latin typeface="Courier New" pitchFamily="1" charset="0"/>
              </a:rPr>
              <a:t>.copy</a:t>
            </a:r>
            <a:r>
              <a:rPr lang="en-US" sz="2000" b="1" dirty="0">
                <a:solidFill>
                  <a:srgbClr val="000000"/>
                </a:solidFill>
                <a:latin typeface="Courier New" pitchFamily="1" charset="0"/>
              </a:rPr>
              <a:t>()</a:t>
            </a:r>
          </a:p>
        </p:txBody>
      </p:sp>
      <p:sp>
        <p:nvSpPr>
          <p:cNvPr id="35" name="Text Box 6"/>
          <p:cNvSpPr txBox="1">
            <a:spLocks noChangeArrowheads="1"/>
          </p:cNvSpPr>
          <p:nvPr/>
        </p:nvSpPr>
        <p:spPr bwMode="auto">
          <a:xfrm>
            <a:off x="990600" y="3676590"/>
            <a:ext cx="7620000" cy="400110"/>
          </a:xfrm>
          <a:prstGeom prst="rect">
            <a:avLst/>
          </a:prstGeom>
          <a:noFill/>
          <a:ln w="9525">
            <a:noFill/>
            <a:miter lim="800000"/>
            <a:headEnd/>
            <a:tailEnd/>
          </a:ln>
        </p:spPr>
        <p:txBody>
          <a:bodyPr>
            <a:prstTxWarp prst="textNoShape">
              <a:avLst/>
            </a:prstTxWarp>
            <a:spAutoFit/>
          </a:bodyPr>
          <a:lstStyle/>
          <a:p>
            <a:pPr>
              <a:spcBef>
                <a:spcPct val="50000"/>
              </a:spcBef>
            </a:pPr>
            <a:r>
              <a:rPr lang="en-US" sz="2000" dirty="0">
                <a:solidFill>
                  <a:srgbClr val="000000"/>
                </a:solidFill>
                <a:latin typeface="Times New Roman" pitchFamily="1" charset="0"/>
              </a:rPr>
              <a:t>Creates a new list whose elements are the same as the original.</a:t>
            </a:r>
          </a:p>
        </p:txBody>
      </p:sp>
      <p:sp>
        <p:nvSpPr>
          <p:cNvPr id="31" name="Rectangle 30"/>
          <p:cNvSpPr/>
          <p:nvPr/>
        </p:nvSpPr>
        <p:spPr bwMode="auto">
          <a:xfrm>
            <a:off x="609600" y="1295400"/>
            <a:ext cx="7924800" cy="2835425"/>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b="1">
              <a:solidFill>
                <a:srgbClr val="000000"/>
              </a:solidFill>
              <a:latin typeface="Times New Roman"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Rectangle 42"/>
          <p:cNvSpPr/>
          <p:nvPr/>
        </p:nvSpPr>
        <p:spPr bwMode="auto">
          <a:xfrm>
            <a:off x="609600" y="1295400"/>
            <a:ext cx="7924800" cy="4267200"/>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b="1">
              <a:solidFill>
                <a:srgbClr val="000000"/>
              </a:solidFill>
              <a:latin typeface="Times New Roman" charset="0"/>
            </a:endParaRPr>
          </a:p>
        </p:txBody>
      </p:sp>
      <p:cxnSp>
        <p:nvCxnSpPr>
          <p:cNvPr id="45" name="Straight Connector 44"/>
          <p:cNvCxnSpPr/>
          <p:nvPr/>
        </p:nvCxnSpPr>
        <p:spPr bwMode="auto">
          <a:xfrm rot="10800000" flipH="1">
            <a:off x="609600" y="3417432"/>
            <a:ext cx="79248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7" name="Straight Connector 46"/>
          <p:cNvCxnSpPr/>
          <p:nvPr/>
        </p:nvCxnSpPr>
        <p:spPr bwMode="auto">
          <a:xfrm rot="10800000" flipH="1">
            <a:off x="609600" y="2002744"/>
            <a:ext cx="79248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8" name="Straight Connector 47"/>
          <p:cNvCxnSpPr/>
          <p:nvPr/>
        </p:nvCxnSpPr>
        <p:spPr bwMode="auto">
          <a:xfrm rot="10800000" flipH="1">
            <a:off x="609600" y="2710088"/>
            <a:ext cx="79248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50" name="Straight Connector 49"/>
          <p:cNvCxnSpPr/>
          <p:nvPr/>
        </p:nvCxnSpPr>
        <p:spPr bwMode="auto">
          <a:xfrm rot="10800000" flipH="1">
            <a:off x="609600" y="4124776"/>
            <a:ext cx="79248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51" name="Straight Connector 50"/>
          <p:cNvCxnSpPr/>
          <p:nvPr/>
        </p:nvCxnSpPr>
        <p:spPr bwMode="auto">
          <a:xfrm rot="10800000" flipH="1">
            <a:off x="609600" y="4832120"/>
            <a:ext cx="79248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61442" name="Rectangle 2"/>
          <p:cNvSpPr>
            <a:spLocks noGrp="1" noChangeArrowheads="1"/>
          </p:cNvSpPr>
          <p:nvPr>
            <p:ph type="title"/>
          </p:nvPr>
        </p:nvSpPr>
        <p:spPr>
          <a:xfrm>
            <a:off x="0" y="0"/>
            <a:ext cx="9144000" cy="1143000"/>
          </a:xfrm>
        </p:spPr>
        <p:txBody>
          <a:bodyPr/>
          <a:lstStyle/>
          <a:p>
            <a:r>
              <a:rPr lang="en-US" sz="4000" dirty="0">
                <a:solidFill>
                  <a:srgbClr val="FF0000"/>
                </a:solidFill>
              </a:rPr>
              <a:t>Methods that Add and Remove Elements</a:t>
            </a:r>
            <a:endParaRPr lang="en-US" dirty="0">
              <a:solidFill>
                <a:srgbClr val="FF0000"/>
              </a:solidFill>
            </a:endParaRPr>
          </a:p>
        </p:txBody>
      </p:sp>
      <p:sp>
        <p:nvSpPr>
          <p:cNvPr id="61473" name="Text Box 5"/>
          <p:cNvSpPr txBox="1">
            <a:spLocks noChangeArrowheads="1"/>
          </p:cNvSpPr>
          <p:nvPr/>
        </p:nvSpPr>
        <p:spPr bwMode="auto">
          <a:xfrm>
            <a:off x="647700" y="1256470"/>
            <a:ext cx="7848600" cy="400110"/>
          </a:xfrm>
          <a:prstGeom prst="rect">
            <a:avLst/>
          </a:prstGeom>
          <a:noFill/>
          <a:ln w="9525">
            <a:noFill/>
            <a:miter lim="800000"/>
            <a:headEnd/>
            <a:tailEnd/>
          </a:ln>
        </p:spPr>
        <p:txBody>
          <a:bodyPr>
            <a:prstTxWarp prst="textNoShape">
              <a:avLst/>
            </a:prstTxWarp>
            <a:spAutoFit/>
          </a:bodyPr>
          <a:lstStyle/>
          <a:p>
            <a:pPr>
              <a:spcBef>
                <a:spcPct val="50000"/>
              </a:spcBef>
            </a:pPr>
            <a:r>
              <a:rPr lang="en-US" sz="2000" i="1" dirty="0" err="1">
                <a:solidFill>
                  <a:srgbClr val="000000"/>
                </a:solidFill>
                <a:latin typeface="Times New Roman"/>
                <a:cs typeface="Times New Roman"/>
              </a:rPr>
              <a:t>list</a:t>
            </a:r>
            <a:r>
              <a:rPr lang="en-US" sz="2000" b="1" dirty="0" err="1">
                <a:solidFill>
                  <a:srgbClr val="000000"/>
                </a:solidFill>
                <a:latin typeface="Courier New" pitchFamily="1" charset="0"/>
              </a:rPr>
              <a:t>.append(</a:t>
            </a:r>
            <a:r>
              <a:rPr lang="en-US" sz="2000" i="1" dirty="0" err="1">
                <a:solidFill>
                  <a:srgbClr val="000000"/>
                </a:solidFill>
                <a:latin typeface="Times New Roman"/>
                <a:cs typeface="Times New Roman"/>
              </a:rPr>
              <a:t>value</a:t>
            </a:r>
            <a:r>
              <a:rPr lang="en-US" sz="2000" b="1" dirty="0">
                <a:solidFill>
                  <a:srgbClr val="000000"/>
                </a:solidFill>
                <a:latin typeface="Courier New" pitchFamily="1" charset="0"/>
              </a:rPr>
              <a:t>)</a:t>
            </a:r>
          </a:p>
        </p:txBody>
      </p:sp>
      <p:sp>
        <p:nvSpPr>
          <p:cNvPr id="61474" name="Text Box 6"/>
          <p:cNvSpPr txBox="1">
            <a:spLocks noChangeArrowheads="1"/>
          </p:cNvSpPr>
          <p:nvPr/>
        </p:nvSpPr>
        <p:spPr bwMode="auto">
          <a:xfrm>
            <a:off x="952500" y="1537458"/>
            <a:ext cx="7620000" cy="400110"/>
          </a:xfrm>
          <a:prstGeom prst="rect">
            <a:avLst/>
          </a:prstGeom>
          <a:noFill/>
          <a:ln w="9525">
            <a:noFill/>
            <a:miter lim="800000"/>
            <a:headEnd/>
            <a:tailEnd/>
          </a:ln>
        </p:spPr>
        <p:txBody>
          <a:bodyPr>
            <a:prstTxWarp prst="textNoShape">
              <a:avLst/>
            </a:prstTxWarp>
            <a:spAutoFit/>
          </a:bodyPr>
          <a:lstStyle/>
          <a:p>
            <a:pPr>
              <a:spcBef>
                <a:spcPct val="50000"/>
              </a:spcBef>
            </a:pPr>
            <a:r>
              <a:rPr lang="en-US" sz="2000" dirty="0">
                <a:solidFill>
                  <a:srgbClr val="000000"/>
                </a:solidFill>
                <a:latin typeface="Times New Roman" pitchFamily="1" charset="0"/>
              </a:rPr>
              <a:t>Adds </a:t>
            </a:r>
            <a:r>
              <a:rPr lang="en-US" sz="2000" i="1" dirty="0">
                <a:solidFill>
                  <a:srgbClr val="000000"/>
                </a:solidFill>
                <a:latin typeface="Times New Roman" pitchFamily="1" charset="0"/>
              </a:rPr>
              <a:t>value</a:t>
            </a:r>
            <a:r>
              <a:rPr lang="en-US" sz="2000" dirty="0">
                <a:solidFill>
                  <a:srgbClr val="000000"/>
                </a:solidFill>
                <a:latin typeface="Times New Roman" pitchFamily="1" charset="0"/>
              </a:rPr>
              <a:t> to the end of the list.</a:t>
            </a:r>
          </a:p>
        </p:txBody>
      </p:sp>
      <p:sp>
        <p:nvSpPr>
          <p:cNvPr id="61470" name="Text Box 9"/>
          <p:cNvSpPr txBox="1">
            <a:spLocks noChangeArrowheads="1"/>
          </p:cNvSpPr>
          <p:nvPr/>
        </p:nvSpPr>
        <p:spPr bwMode="auto">
          <a:xfrm>
            <a:off x="647700" y="1956589"/>
            <a:ext cx="7848600" cy="396875"/>
          </a:xfrm>
          <a:prstGeom prst="rect">
            <a:avLst/>
          </a:prstGeom>
          <a:noFill/>
          <a:ln w="9525">
            <a:noFill/>
            <a:miter lim="800000"/>
            <a:headEnd/>
            <a:tailEnd/>
          </a:ln>
        </p:spPr>
        <p:txBody>
          <a:bodyPr>
            <a:prstTxWarp prst="textNoShape">
              <a:avLst/>
            </a:prstTxWarp>
            <a:spAutoFit/>
          </a:bodyPr>
          <a:lstStyle/>
          <a:p>
            <a:pPr>
              <a:spcBef>
                <a:spcPct val="50000"/>
              </a:spcBef>
            </a:pPr>
            <a:r>
              <a:rPr lang="en-US" sz="2000" i="1" dirty="0" err="1">
                <a:solidFill>
                  <a:srgbClr val="000000"/>
                </a:solidFill>
                <a:latin typeface="Times New Roman"/>
                <a:cs typeface="Times New Roman"/>
              </a:rPr>
              <a:t>list</a:t>
            </a:r>
            <a:r>
              <a:rPr lang="en-US" sz="2000" b="1" dirty="0" err="1">
                <a:solidFill>
                  <a:srgbClr val="000000"/>
                </a:solidFill>
                <a:latin typeface="Courier New" pitchFamily="1" charset="0"/>
              </a:rPr>
              <a:t>.insert(</a:t>
            </a:r>
            <a:r>
              <a:rPr lang="en-US" sz="2000" i="1" dirty="0" err="1">
                <a:solidFill>
                  <a:srgbClr val="000000"/>
                </a:solidFill>
                <a:latin typeface="Times New Roman"/>
                <a:cs typeface="Times New Roman"/>
              </a:rPr>
              <a:t>index</a:t>
            </a:r>
            <a:r>
              <a:rPr lang="en-US" sz="2000" b="1" dirty="0">
                <a:solidFill>
                  <a:srgbClr val="000000"/>
                </a:solidFill>
                <a:latin typeface="Courier New"/>
                <a:cs typeface="Courier New"/>
              </a:rPr>
              <a:t>,</a:t>
            </a:r>
            <a:r>
              <a:rPr lang="en-US" sz="2000" i="1" dirty="0">
                <a:solidFill>
                  <a:srgbClr val="000000"/>
                </a:solidFill>
                <a:latin typeface="Times New Roman"/>
                <a:cs typeface="Times New Roman"/>
              </a:rPr>
              <a:t> value</a:t>
            </a:r>
            <a:r>
              <a:rPr lang="en-US" sz="2000" b="1" dirty="0">
                <a:solidFill>
                  <a:srgbClr val="000000"/>
                </a:solidFill>
                <a:latin typeface="Courier New" pitchFamily="1" charset="0"/>
              </a:rPr>
              <a:t>)</a:t>
            </a:r>
          </a:p>
        </p:txBody>
      </p:sp>
      <p:sp>
        <p:nvSpPr>
          <p:cNvPr id="61471" name="Text Box 10"/>
          <p:cNvSpPr txBox="1">
            <a:spLocks noChangeArrowheads="1"/>
          </p:cNvSpPr>
          <p:nvPr/>
        </p:nvSpPr>
        <p:spPr bwMode="auto">
          <a:xfrm>
            <a:off x="952500" y="2250277"/>
            <a:ext cx="7620000" cy="400110"/>
          </a:xfrm>
          <a:prstGeom prst="rect">
            <a:avLst/>
          </a:prstGeom>
          <a:noFill/>
          <a:ln w="9525">
            <a:noFill/>
            <a:miter lim="800000"/>
            <a:headEnd/>
            <a:tailEnd/>
          </a:ln>
        </p:spPr>
        <p:txBody>
          <a:bodyPr>
            <a:prstTxWarp prst="textNoShape">
              <a:avLst/>
            </a:prstTxWarp>
            <a:spAutoFit/>
          </a:bodyPr>
          <a:lstStyle/>
          <a:p>
            <a:pPr>
              <a:spcBef>
                <a:spcPct val="50000"/>
              </a:spcBef>
            </a:pPr>
            <a:r>
              <a:rPr lang="en-US" sz="2000" dirty="0">
                <a:solidFill>
                  <a:srgbClr val="000000"/>
                </a:solidFill>
                <a:latin typeface="Times New Roman" pitchFamily="1" charset="0"/>
              </a:rPr>
              <a:t>Inserts </a:t>
            </a:r>
            <a:r>
              <a:rPr lang="en-US" sz="2000" i="1" dirty="0">
                <a:solidFill>
                  <a:srgbClr val="000000"/>
                </a:solidFill>
                <a:latin typeface="Times New Roman" pitchFamily="1" charset="0"/>
              </a:rPr>
              <a:t>value</a:t>
            </a:r>
            <a:r>
              <a:rPr lang="en-US" sz="2000" dirty="0">
                <a:solidFill>
                  <a:srgbClr val="000000"/>
                </a:solidFill>
                <a:latin typeface="Times New Roman" pitchFamily="1" charset="0"/>
              </a:rPr>
              <a:t> at the specified index, shifting subsequent elements over. </a:t>
            </a:r>
          </a:p>
        </p:txBody>
      </p:sp>
      <p:sp>
        <p:nvSpPr>
          <p:cNvPr id="61467" name="Text Box 13"/>
          <p:cNvSpPr txBox="1">
            <a:spLocks noChangeArrowheads="1"/>
          </p:cNvSpPr>
          <p:nvPr/>
        </p:nvSpPr>
        <p:spPr bwMode="auto">
          <a:xfrm>
            <a:off x="647700" y="4814917"/>
            <a:ext cx="7848600" cy="396875"/>
          </a:xfrm>
          <a:prstGeom prst="rect">
            <a:avLst/>
          </a:prstGeom>
          <a:noFill/>
          <a:ln w="9525">
            <a:noFill/>
            <a:miter lim="800000"/>
            <a:headEnd/>
            <a:tailEnd/>
          </a:ln>
        </p:spPr>
        <p:txBody>
          <a:bodyPr>
            <a:prstTxWarp prst="textNoShape">
              <a:avLst/>
            </a:prstTxWarp>
            <a:spAutoFit/>
          </a:bodyPr>
          <a:lstStyle/>
          <a:p>
            <a:pPr>
              <a:spcBef>
                <a:spcPct val="50000"/>
              </a:spcBef>
            </a:pPr>
            <a:r>
              <a:rPr lang="en-US" sz="2000" i="1" dirty="0" err="1">
                <a:solidFill>
                  <a:srgbClr val="000000"/>
                </a:solidFill>
                <a:latin typeface="Times New Roman"/>
                <a:cs typeface="Times New Roman"/>
              </a:rPr>
              <a:t>list</a:t>
            </a:r>
            <a:r>
              <a:rPr lang="en-US" sz="2000" b="1" dirty="0" err="1">
                <a:solidFill>
                  <a:srgbClr val="000000"/>
                </a:solidFill>
                <a:latin typeface="Courier New" pitchFamily="1" charset="0"/>
              </a:rPr>
              <a:t>.clear</a:t>
            </a:r>
            <a:r>
              <a:rPr lang="en-US" sz="2000" b="1" dirty="0">
                <a:solidFill>
                  <a:srgbClr val="000000"/>
                </a:solidFill>
                <a:latin typeface="Courier New" pitchFamily="1" charset="0"/>
              </a:rPr>
              <a:t>()</a:t>
            </a:r>
          </a:p>
        </p:txBody>
      </p:sp>
      <p:sp>
        <p:nvSpPr>
          <p:cNvPr id="61468" name="Text Box 14"/>
          <p:cNvSpPr txBox="1">
            <a:spLocks noChangeArrowheads="1"/>
          </p:cNvSpPr>
          <p:nvPr/>
        </p:nvSpPr>
        <p:spPr bwMode="auto">
          <a:xfrm>
            <a:off x="952500" y="5108605"/>
            <a:ext cx="7620000" cy="400110"/>
          </a:xfrm>
          <a:prstGeom prst="rect">
            <a:avLst/>
          </a:prstGeom>
          <a:noFill/>
          <a:ln w="9525">
            <a:noFill/>
            <a:miter lim="800000"/>
            <a:headEnd/>
            <a:tailEnd/>
          </a:ln>
        </p:spPr>
        <p:txBody>
          <a:bodyPr>
            <a:prstTxWarp prst="textNoShape">
              <a:avLst/>
            </a:prstTxWarp>
            <a:spAutoFit/>
          </a:bodyPr>
          <a:lstStyle/>
          <a:p>
            <a:pPr>
              <a:spcBef>
                <a:spcPct val="50000"/>
              </a:spcBef>
            </a:pPr>
            <a:r>
              <a:rPr lang="en-US" sz="2000" dirty="0">
                <a:solidFill>
                  <a:srgbClr val="000000"/>
                </a:solidFill>
                <a:latin typeface="Times New Roman" pitchFamily="1" charset="0"/>
              </a:rPr>
              <a:t>Removes all elements from the list.</a:t>
            </a:r>
          </a:p>
        </p:txBody>
      </p:sp>
      <p:sp>
        <p:nvSpPr>
          <p:cNvPr id="61455" name="Text Box 29"/>
          <p:cNvSpPr txBox="1">
            <a:spLocks noChangeArrowheads="1"/>
          </p:cNvSpPr>
          <p:nvPr/>
        </p:nvSpPr>
        <p:spPr bwMode="auto">
          <a:xfrm>
            <a:off x="647700" y="2669407"/>
            <a:ext cx="7848600" cy="396875"/>
          </a:xfrm>
          <a:prstGeom prst="rect">
            <a:avLst/>
          </a:prstGeom>
          <a:noFill/>
          <a:ln w="9525">
            <a:noFill/>
            <a:miter lim="800000"/>
            <a:headEnd/>
            <a:tailEnd/>
          </a:ln>
        </p:spPr>
        <p:txBody>
          <a:bodyPr>
            <a:prstTxWarp prst="textNoShape">
              <a:avLst/>
            </a:prstTxWarp>
            <a:spAutoFit/>
          </a:bodyPr>
          <a:lstStyle/>
          <a:p>
            <a:pPr>
              <a:spcBef>
                <a:spcPct val="50000"/>
              </a:spcBef>
            </a:pPr>
            <a:r>
              <a:rPr lang="en-US" sz="2000" i="1" dirty="0" err="1">
                <a:solidFill>
                  <a:srgbClr val="000000"/>
                </a:solidFill>
                <a:latin typeface="Times New Roman"/>
                <a:cs typeface="Times New Roman"/>
              </a:rPr>
              <a:t>list</a:t>
            </a:r>
            <a:r>
              <a:rPr lang="en-US" sz="2000" b="1" dirty="0" err="1">
                <a:solidFill>
                  <a:srgbClr val="000000"/>
                </a:solidFill>
                <a:latin typeface="Courier New" pitchFamily="1" charset="0"/>
              </a:rPr>
              <a:t>.remove(</a:t>
            </a:r>
            <a:r>
              <a:rPr lang="en-US" sz="2000" i="1" dirty="0" err="1">
                <a:solidFill>
                  <a:srgbClr val="000000"/>
                </a:solidFill>
                <a:latin typeface="Times New Roman"/>
                <a:cs typeface="Times New Roman"/>
              </a:rPr>
              <a:t>value</a:t>
            </a:r>
            <a:r>
              <a:rPr lang="en-US" sz="2000" b="1" dirty="0">
                <a:solidFill>
                  <a:srgbClr val="000000"/>
                </a:solidFill>
                <a:latin typeface="Courier New" pitchFamily="1" charset="0"/>
              </a:rPr>
              <a:t>)</a:t>
            </a:r>
          </a:p>
        </p:txBody>
      </p:sp>
      <p:sp>
        <p:nvSpPr>
          <p:cNvPr id="61456" name="Text Box 30"/>
          <p:cNvSpPr txBox="1">
            <a:spLocks noChangeArrowheads="1"/>
          </p:cNvSpPr>
          <p:nvPr/>
        </p:nvSpPr>
        <p:spPr bwMode="auto">
          <a:xfrm>
            <a:off x="952500" y="2963094"/>
            <a:ext cx="7620000" cy="400110"/>
          </a:xfrm>
          <a:prstGeom prst="rect">
            <a:avLst/>
          </a:prstGeom>
          <a:noFill/>
          <a:ln w="9525">
            <a:noFill/>
            <a:miter lim="800000"/>
            <a:headEnd/>
            <a:tailEnd/>
          </a:ln>
        </p:spPr>
        <p:txBody>
          <a:bodyPr>
            <a:prstTxWarp prst="textNoShape">
              <a:avLst/>
            </a:prstTxWarp>
            <a:spAutoFit/>
          </a:bodyPr>
          <a:lstStyle/>
          <a:p>
            <a:pPr>
              <a:spcBef>
                <a:spcPct val="50000"/>
              </a:spcBef>
            </a:pPr>
            <a:r>
              <a:rPr lang="en-US" sz="2000" dirty="0">
                <a:solidFill>
                  <a:srgbClr val="000000"/>
                </a:solidFill>
                <a:latin typeface="Times New Roman" pitchFamily="1" charset="0"/>
              </a:rPr>
              <a:t>Removes the first instance of </a:t>
            </a:r>
            <a:r>
              <a:rPr lang="en-US" sz="2000" i="1" dirty="0">
                <a:solidFill>
                  <a:srgbClr val="000000"/>
                </a:solidFill>
                <a:latin typeface="Times New Roman" pitchFamily="1" charset="0"/>
              </a:rPr>
              <a:t>value</a:t>
            </a:r>
            <a:r>
              <a:rPr lang="en-US" sz="2000" dirty="0">
                <a:solidFill>
                  <a:srgbClr val="000000"/>
                </a:solidFill>
                <a:latin typeface="Times New Roman" pitchFamily="1" charset="0"/>
              </a:rPr>
              <a:t>, or raises an error if it’s not there.</a:t>
            </a:r>
          </a:p>
        </p:txBody>
      </p:sp>
      <p:sp>
        <p:nvSpPr>
          <p:cNvPr id="61452" name="Text Box 33"/>
          <p:cNvSpPr txBox="1">
            <a:spLocks noChangeArrowheads="1"/>
          </p:cNvSpPr>
          <p:nvPr/>
        </p:nvSpPr>
        <p:spPr bwMode="auto">
          <a:xfrm>
            <a:off x="647700" y="4102100"/>
            <a:ext cx="7848600" cy="861774"/>
          </a:xfrm>
          <a:prstGeom prst="rect">
            <a:avLst/>
          </a:prstGeom>
          <a:noFill/>
          <a:ln w="9525">
            <a:noFill/>
            <a:miter lim="800000"/>
            <a:headEnd/>
            <a:tailEnd/>
          </a:ln>
        </p:spPr>
        <p:txBody>
          <a:bodyPr>
            <a:prstTxWarp prst="textNoShape">
              <a:avLst/>
            </a:prstTxWarp>
            <a:spAutoFit/>
          </a:bodyPr>
          <a:lstStyle/>
          <a:p>
            <a:pPr>
              <a:spcBef>
                <a:spcPct val="50000"/>
              </a:spcBef>
            </a:pPr>
            <a:r>
              <a:rPr lang="en-US" sz="2000" i="1" dirty="0" err="1">
                <a:solidFill>
                  <a:srgbClr val="000000"/>
                </a:solidFill>
                <a:latin typeface="Times New Roman"/>
                <a:cs typeface="Times New Roman"/>
              </a:rPr>
              <a:t>list</a:t>
            </a:r>
            <a:r>
              <a:rPr lang="en-US" sz="2000" b="1" dirty="0" err="1">
                <a:solidFill>
                  <a:srgbClr val="000000"/>
                </a:solidFill>
                <a:latin typeface="Courier New" pitchFamily="1" charset="0"/>
              </a:rPr>
              <a:t>.pop(</a:t>
            </a:r>
            <a:r>
              <a:rPr lang="en-US" sz="2000" i="1" dirty="0" err="1">
                <a:solidFill>
                  <a:srgbClr val="000000"/>
                </a:solidFill>
                <a:latin typeface="Times New Roman"/>
                <a:cs typeface="Times New Roman"/>
              </a:rPr>
              <a:t>index</a:t>
            </a:r>
            <a:r>
              <a:rPr lang="en-US" sz="2000" b="1" dirty="0">
                <a:solidFill>
                  <a:srgbClr val="000000"/>
                </a:solidFill>
                <a:latin typeface="Courier New" pitchFamily="1" charset="0"/>
              </a:rPr>
              <a:t>)</a:t>
            </a:r>
          </a:p>
          <a:p>
            <a:pPr>
              <a:spcBef>
                <a:spcPct val="50000"/>
              </a:spcBef>
            </a:pPr>
            <a:endParaRPr lang="en-US" sz="2000" b="1" dirty="0">
              <a:solidFill>
                <a:srgbClr val="000000"/>
              </a:solidFill>
              <a:latin typeface="Courier New" pitchFamily="1" charset="0"/>
            </a:endParaRPr>
          </a:p>
        </p:txBody>
      </p:sp>
      <p:sp>
        <p:nvSpPr>
          <p:cNvPr id="61453" name="Text Box 34"/>
          <p:cNvSpPr txBox="1">
            <a:spLocks noChangeArrowheads="1"/>
          </p:cNvSpPr>
          <p:nvPr/>
        </p:nvSpPr>
        <p:spPr bwMode="auto">
          <a:xfrm>
            <a:off x="952500" y="4395787"/>
            <a:ext cx="7620000" cy="400110"/>
          </a:xfrm>
          <a:prstGeom prst="rect">
            <a:avLst/>
          </a:prstGeom>
          <a:noFill/>
          <a:ln w="9525">
            <a:noFill/>
            <a:miter lim="800000"/>
            <a:headEnd/>
            <a:tailEnd/>
          </a:ln>
        </p:spPr>
        <p:txBody>
          <a:bodyPr>
            <a:prstTxWarp prst="textNoShape">
              <a:avLst/>
            </a:prstTxWarp>
            <a:spAutoFit/>
          </a:bodyPr>
          <a:lstStyle/>
          <a:p>
            <a:pPr>
              <a:spcBef>
                <a:spcPct val="50000"/>
              </a:spcBef>
            </a:pPr>
            <a:r>
              <a:rPr lang="en-US" sz="2000" dirty="0">
                <a:solidFill>
                  <a:srgbClr val="000000"/>
                </a:solidFill>
                <a:latin typeface="Times New Roman" pitchFamily="1" charset="0"/>
              </a:rPr>
              <a:t>Removes and returns the element at the specified index.</a:t>
            </a:r>
          </a:p>
        </p:txBody>
      </p:sp>
      <p:sp>
        <p:nvSpPr>
          <p:cNvPr id="34" name="Text Box 5"/>
          <p:cNvSpPr txBox="1">
            <a:spLocks noChangeArrowheads="1"/>
          </p:cNvSpPr>
          <p:nvPr/>
        </p:nvSpPr>
        <p:spPr bwMode="auto">
          <a:xfrm>
            <a:off x="685800" y="3395602"/>
            <a:ext cx="7848600" cy="400110"/>
          </a:xfrm>
          <a:prstGeom prst="rect">
            <a:avLst/>
          </a:prstGeom>
          <a:noFill/>
          <a:ln w="9525">
            <a:noFill/>
            <a:miter lim="800000"/>
            <a:headEnd/>
            <a:tailEnd/>
          </a:ln>
        </p:spPr>
        <p:txBody>
          <a:bodyPr>
            <a:prstTxWarp prst="textNoShape">
              <a:avLst/>
            </a:prstTxWarp>
            <a:spAutoFit/>
          </a:bodyPr>
          <a:lstStyle/>
          <a:p>
            <a:pPr>
              <a:spcBef>
                <a:spcPct val="50000"/>
              </a:spcBef>
            </a:pPr>
            <a:r>
              <a:rPr lang="en-US" sz="2000" i="1" dirty="0" err="1">
                <a:solidFill>
                  <a:srgbClr val="000000"/>
                </a:solidFill>
                <a:latin typeface="Times New Roman"/>
                <a:cs typeface="Times New Roman"/>
              </a:rPr>
              <a:t>list</a:t>
            </a:r>
            <a:r>
              <a:rPr lang="en-US" sz="2000" b="1" dirty="0" err="1">
                <a:solidFill>
                  <a:srgbClr val="000000"/>
                </a:solidFill>
                <a:latin typeface="Courier New" pitchFamily="1" charset="0"/>
              </a:rPr>
              <a:t>.pop</a:t>
            </a:r>
            <a:r>
              <a:rPr lang="en-US" sz="2000" b="1" dirty="0">
                <a:solidFill>
                  <a:srgbClr val="000000"/>
                </a:solidFill>
                <a:latin typeface="Courier New" pitchFamily="1" charset="0"/>
              </a:rPr>
              <a:t>()</a:t>
            </a:r>
          </a:p>
        </p:txBody>
      </p:sp>
      <p:sp>
        <p:nvSpPr>
          <p:cNvPr id="35" name="Text Box 6"/>
          <p:cNvSpPr txBox="1">
            <a:spLocks noChangeArrowheads="1"/>
          </p:cNvSpPr>
          <p:nvPr/>
        </p:nvSpPr>
        <p:spPr bwMode="auto">
          <a:xfrm>
            <a:off x="990600" y="3676590"/>
            <a:ext cx="7620000" cy="400110"/>
          </a:xfrm>
          <a:prstGeom prst="rect">
            <a:avLst/>
          </a:prstGeom>
          <a:noFill/>
          <a:ln w="9525">
            <a:noFill/>
            <a:miter lim="800000"/>
            <a:headEnd/>
            <a:tailEnd/>
          </a:ln>
        </p:spPr>
        <p:txBody>
          <a:bodyPr>
            <a:prstTxWarp prst="textNoShape">
              <a:avLst/>
            </a:prstTxWarp>
            <a:spAutoFit/>
          </a:bodyPr>
          <a:lstStyle/>
          <a:p>
            <a:pPr>
              <a:spcBef>
                <a:spcPct val="50000"/>
              </a:spcBef>
            </a:pPr>
            <a:r>
              <a:rPr lang="en-US" sz="2000" dirty="0">
                <a:solidFill>
                  <a:srgbClr val="000000"/>
                </a:solidFill>
                <a:latin typeface="Times New Roman" pitchFamily="1" charset="0"/>
              </a:rPr>
              <a:t>Removes and returns the last element of the list.</a:t>
            </a:r>
          </a:p>
        </p:txBody>
      </p:sp>
      <p:sp>
        <p:nvSpPr>
          <p:cNvPr id="31" name="Rectangle 30"/>
          <p:cNvSpPr/>
          <p:nvPr/>
        </p:nvSpPr>
        <p:spPr bwMode="auto">
          <a:xfrm>
            <a:off x="609600" y="1295400"/>
            <a:ext cx="7924800" cy="4267200"/>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b="1">
              <a:solidFill>
                <a:srgbClr val="000000"/>
              </a:solidFill>
              <a:latin typeface="Times New Roman"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Rectangle 42"/>
          <p:cNvSpPr/>
          <p:nvPr/>
        </p:nvSpPr>
        <p:spPr bwMode="auto">
          <a:xfrm>
            <a:off x="609600" y="1295400"/>
            <a:ext cx="7924800" cy="2847295"/>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b="1">
              <a:solidFill>
                <a:srgbClr val="000000"/>
              </a:solidFill>
              <a:latin typeface="Times New Roman" charset="0"/>
            </a:endParaRPr>
          </a:p>
        </p:txBody>
      </p:sp>
      <p:cxnSp>
        <p:nvCxnSpPr>
          <p:cNvPr id="45" name="Straight Connector 44"/>
          <p:cNvCxnSpPr/>
          <p:nvPr/>
        </p:nvCxnSpPr>
        <p:spPr bwMode="auto">
          <a:xfrm rot="10800000" flipH="1">
            <a:off x="609600" y="3417432"/>
            <a:ext cx="79248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7" name="Straight Connector 46"/>
          <p:cNvCxnSpPr/>
          <p:nvPr/>
        </p:nvCxnSpPr>
        <p:spPr bwMode="auto">
          <a:xfrm rot="10800000" flipH="1">
            <a:off x="609600" y="2002744"/>
            <a:ext cx="79248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8" name="Straight Connector 47"/>
          <p:cNvCxnSpPr/>
          <p:nvPr/>
        </p:nvCxnSpPr>
        <p:spPr bwMode="auto">
          <a:xfrm rot="10800000" flipH="1">
            <a:off x="609600" y="2710088"/>
            <a:ext cx="79248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61442" name="Rectangle 2"/>
          <p:cNvSpPr>
            <a:spLocks noGrp="1" noChangeArrowheads="1"/>
          </p:cNvSpPr>
          <p:nvPr>
            <p:ph type="title"/>
          </p:nvPr>
        </p:nvSpPr>
        <p:spPr>
          <a:xfrm>
            <a:off x="0" y="0"/>
            <a:ext cx="9144000" cy="1143000"/>
          </a:xfrm>
        </p:spPr>
        <p:txBody>
          <a:bodyPr/>
          <a:lstStyle/>
          <a:p>
            <a:r>
              <a:rPr lang="en-US" sz="4000" dirty="0">
                <a:solidFill>
                  <a:srgbClr val="FF0000"/>
                </a:solidFill>
              </a:rPr>
              <a:t>Methods that Reorder Elements</a:t>
            </a:r>
            <a:endParaRPr lang="en-US" dirty="0">
              <a:solidFill>
                <a:srgbClr val="FF0000"/>
              </a:solidFill>
            </a:endParaRPr>
          </a:p>
        </p:txBody>
      </p:sp>
      <p:sp>
        <p:nvSpPr>
          <p:cNvPr id="61473" name="Text Box 5"/>
          <p:cNvSpPr txBox="1">
            <a:spLocks noChangeArrowheads="1"/>
          </p:cNvSpPr>
          <p:nvPr/>
        </p:nvSpPr>
        <p:spPr bwMode="auto">
          <a:xfrm>
            <a:off x="647700" y="1256470"/>
            <a:ext cx="7848600" cy="400110"/>
          </a:xfrm>
          <a:prstGeom prst="rect">
            <a:avLst/>
          </a:prstGeom>
          <a:noFill/>
          <a:ln w="9525">
            <a:noFill/>
            <a:miter lim="800000"/>
            <a:headEnd/>
            <a:tailEnd/>
          </a:ln>
        </p:spPr>
        <p:txBody>
          <a:bodyPr>
            <a:prstTxWarp prst="textNoShape">
              <a:avLst/>
            </a:prstTxWarp>
            <a:spAutoFit/>
          </a:bodyPr>
          <a:lstStyle/>
          <a:p>
            <a:pPr>
              <a:spcBef>
                <a:spcPct val="50000"/>
              </a:spcBef>
            </a:pPr>
            <a:r>
              <a:rPr lang="en-US" sz="2000" i="1" dirty="0" err="1">
                <a:solidFill>
                  <a:srgbClr val="000000"/>
                </a:solidFill>
                <a:latin typeface="Times New Roman"/>
                <a:cs typeface="Times New Roman"/>
              </a:rPr>
              <a:t>list</a:t>
            </a:r>
            <a:r>
              <a:rPr lang="en-US" sz="2000" b="1" dirty="0" err="1">
                <a:solidFill>
                  <a:srgbClr val="000000"/>
                </a:solidFill>
                <a:latin typeface="Courier New" pitchFamily="1" charset="0"/>
              </a:rPr>
              <a:t>.reverse</a:t>
            </a:r>
            <a:r>
              <a:rPr lang="en-US" sz="2000" b="1" dirty="0">
                <a:solidFill>
                  <a:srgbClr val="000000"/>
                </a:solidFill>
                <a:latin typeface="Courier New" pitchFamily="1" charset="0"/>
              </a:rPr>
              <a:t>()</a:t>
            </a:r>
          </a:p>
        </p:txBody>
      </p:sp>
      <p:sp>
        <p:nvSpPr>
          <p:cNvPr id="61474" name="Text Box 6"/>
          <p:cNvSpPr txBox="1">
            <a:spLocks noChangeArrowheads="1"/>
          </p:cNvSpPr>
          <p:nvPr/>
        </p:nvSpPr>
        <p:spPr bwMode="auto">
          <a:xfrm>
            <a:off x="952500" y="1537458"/>
            <a:ext cx="7620000" cy="400110"/>
          </a:xfrm>
          <a:prstGeom prst="rect">
            <a:avLst/>
          </a:prstGeom>
          <a:noFill/>
          <a:ln w="9525">
            <a:noFill/>
            <a:miter lim="800000"/>
            <a:headEnd/>
            <a:tailEnd/>
          </a:ln>
        </p:spPr>
        <p:txBody>
          <a:bodyPr>
            <a:prstTxWarp prst="textNoShape">
              <a:avLst/>
            </a:prstTxWarp>
            <a:spAutoFit/>
          </a:bodyPr>
          <a:lstStyle/>
          <a:p>
            <a:pPr>
              <a:spcBef>
                <a:spcPct val="50000"/>
              </a:spcBef>
            </a:pPr>
            <a:r>
              <a:rPr lang="en-US" sz="2000" dirty="0">
                <a:solidFill>
                  <a:srgbClr val="000000"/>
                </a:solidFill>
                <a:latin typeface="Times New Roman" pitchFamily="1" charset="0"/>
              </a:rPr>
              <a:t>Reverses the order of elements in the list.</a:t>
            </a:r>
          </a:p>
        </p:txBody>
      </p:sp>
      <p:sp>
        <p:nvSpPr>
          <p:cNvPr id="61470" name="Text Box 9"/>
          <p:cNvSpPr txBox="1">
            <a:spLocks noChangeArrowheads="1"/>
          </p:cNvSpPr>
          <p:nvPr/>
        </p:nvSpPr>
        <p:spPr bwMode="auto">
          <a:xfrm>
            <a:off x="647700" y="1956589"/>
            <a:ext cx="7848600" cy="396875"/>
          </a:xfrm>
          <a:prstGeom prst="rect">
            <a:avLst/>
          </a:prstGeom>
          <a:noFill/>
          <a:ln w="9525">
            <a:noFill/>
            <a:miter lim="800000"/>
            <a:headEnd/>
            <a:tailEnd/>
          </a:ln>
        </p:spPr>
        <p:txBody>
          <a:bodyPr>
            <a:prstTxWarp prst="textNoShape">
              <a:avLst/>
            </a:prstTxWarp>
            <a:spAutoFit/>
          </a:bodyPr>
          <a:lstStyle/>
          <a:p>
            <a:pPr>
              <a:spcBef>
                <a:spcPct val="50000"/>
              </a:spcBef>
            </a:pPr>
            <a:r>
              <a:rPr lang="en-US" sz="2000" i="1" dirty="0" err="1">
                <a:solidFill>
                  <a:srgbClr val="000000"/>
                </a:solidFill>
                <a:latin typeface="Times New Roman"/>
                <a:cs typeface="Times New Roman"/>
              </a:rPr>
              <a:t>list</a:t>
            </a:r>
            <a:r>
              <a:rPr lang="en-US" sz="2000" b="1" dirty="0" err="1">
                <a:solidFill>
                  <a:srgbClr val="000000"/>
                </a:solidFill>
                <a:latin typeface="Courier New" pitchFamily="1" charset="0"/>
              </a:rPr>
              <a:t>.sort</a:t>
            </a:r>
            <a:r>
              <a:rPr lang="en-US" sz="2000" b="1" dirty="0">
                <a:solidFill>
                  <a:srgbClr val="000000"/>
                </a:solidFill>
                <a:latin typeface="Courier New" pitchFamily="1" charset="0"/>
              </a:rPr>
              <a:t>()</a:t>
            </a:r>
          </a:p>
        </p:txBody>
      </p:sp>
      <p:sp>
        <p:nvSpPr>
          <p:cNvPr id="61471" name="Text Box 10"/>
          <p:cNvSpPr txBox="1">
            <a:spLocks noChangeArrowheads="1"/>
          </p:cNvSpPr>
          <p:nvPr/>
        </p:nvSpPr>
        <p:spPr bwMode="auto">
          <a:xfrm>
            <a:off x="952500" y="2250277"/>
            <a:ext cx="7620000" cy="400110"/>
          </a:xfrm>
          <a:prstGeom prst="rect">
            <a:avLst/>
          </a:prstGeom>
          <a:noFill/>
          <a:ln w="9525">
            <a:noFill/>
            <a:miter lim="800000"/>
            <a:headEnd/>
            <a:tailEnd/>
          </a:ln>
        </p:spPr>
        <p:txBody>
          <a:bodyPr>
            <a:prstTxWarp prst="textNoShape">
              <a:avLst/>
            </a:prstTxWarp>
            <a:spAutoFit/>
          </a:bodyPr>
          <a:lstStyle/>
          <a:p>
            <a:pPr>
              <a:spcBef>
                <a:spcPct val="50000"/>
              </a:spcBef>
            </a:pPr>
            <a:r>
              <a:rPr lang="en-US" sz="2000" dirty="0">
                <a:solidFill>
                  <a:srgbClr val="000000"/>
                </a:solidFill>
                <a:latin typeface="Times New Roman" pitchFamily="1" charset="0"/>
              </a:rPr>
              <a:t>Sorts the elements of </a:t>
            </a:r>
            <a:r>
              <a:rPr lang="en-US" sz="2000" i="1" dirty="0">
                <a:solidFill>
                  <a:srgbClr val="000000"/>
                </a:solidFill>
                <a:latin typeface="Times New Roman" pitchFamily="1" charset="0"/>
              </a:rPr>
              <a:t>list</a:t>
            </a:r>
            <a:r>
              <a:rPr lang="en-US" sz="2000" dirty="0">
                <a:solidFill>
                  <a:srgbClr val="000000"/>
                </a:solidFill>
                <a:latin typeface="Times New Roman" pitchFamily="1" charset="0"/>
              </a:rPr>
              <a:t> in increasing order.</a:t>
            </a:r>
          </a:p>
        </p:txBody>
      </p:sp>
      <p:sp>
        <p:nvSpPr>
          <p:cNvPr id="61455" name="Text Box 29"/>
          <p:cNvSpPr txBox="1">
            <a:spLocks noChangeArrowheads="1"/>
          </p:cNvSpPr>
          <p:nvPr/>
        </p:nvSpPr>
        <p:spPr bwMode="auto">
          <a:xfrm>
            <a:off x="647700" y="2669407"/>
            <a:ext cx="7848600" cy="396875"/>
          </a:xfrm>
          <a:prstGeom prst="rect">
            <a:avLst/>
          </a:prstGeom>
          <a:noFill/>
          <a:ln w="9525">
            <a:noFill/>
            <a:miter lim="800000"/>
            <a:headEnd/>
            <a:tailEnd/>
          </a:ln>
        </p:spPr>
        <p:txBody>
          <a:bodyPr>
            <a:prstTxWarp prst="textNoShape">
              <a:avLst/>
            </a:prstTxWarp>
            <a:spAutoFit/>
          </a:bodyPr>
          <a:lstStyle/>
          <a:p>
            <a:pPr>
              <a:spcBef>
                <a:spcPct val="50000"/>
              </a:spcBef>
            </a:pPr>
            <a:r>
              <a:rPr lang="en-US" sz="2000" i="1" dirty="0" err="1">
                <a:solidFill>
                  <a:srgbClr val="000000"/>
                </a:solidFill>
                <a:latin typeface="Times New Roman"/>
                <a:cs typeface="Times New Roman"/>
              </a:rPr>
              <a:t>list</a:t>
            </a:r>
            <a:r>
              <a:rPr lang="en-US" sz="2000" b="1" dirty="0" err="1">
                <a:solidFill>
                  <a:srgbClr val="000000"/>
                </a:solidFill>
                <a:latin typeface="Courier New" pitchFamily="1" charset="0"/>
              </a:rPr>
              <a:t>.sort(</a:t>
            </a:r>
            <a:r>
              <a:rPr lang="en-US" sz="2000" i="1" dirty="0" err="1">
                <a:solidFill>
                  <a:srgbClr val="000000"/>
                </a:solidFill>
                <a:latin typeface="Times New Roman"/>
                <a:cs typeface="Times New Roman"/>
              </a:rPr>
              <a:t>key</a:t>
            </a:r>
            <a:r>
              <a:rPr lang="en-US" sz="2000" b="1" dirty="0">
                <a:solidFill>
                  <a:srgbClr val="000000"/>
                </a:solidFill>
                <a:latin typeface="Courier New" pitchFamily="1" charset="0"/>
              </a:rPr>
              <a:t>)</a:t>
            </a:r>
          </a:p>
        </p:txBody>
      </p:sp>
      <p:sp>
        <p:nvSpPr>
          <p:cNvPr id="61456" name="Text Box 30"/>
          <p:cNvSpPr txBox="1">
            <a:spLocks noChangeArrowheads="1"/>
          </p:cNvSpPr>
          <p:nvPr/>
        </p:nvSpPr>
        <p:spPr bwMode="auto">
          <a:xfrm>
            <a:off x="952500" y="2963094"/>
            <a:ext cx="7620000" cy="400110"/>
          </a:xfrm>
          <a:prstGeom prst="rect">
            <a:avLst/>
          </a:prstGeom>
          <a:noFill/>
          <a:ln w="9525">
            <a:noFill/>
            <a:miter lim="800000"/>
            <a:headEnd/>
            <a:tailEnd/>
          </a:ln>
        </p:spPr>
        <p:txBody>
          <a:bodyPr>
            <a:prstTxWarp prst="textNoShape">
              <a:avLst/>
            </a:prstTxWarp>
            <a:spAutoFit/>
          </a:bodyPr>
          <a:lstStyle/>
          <a:p>
            <a:pPr>
              <a:spcBef>
                <a:spcPct val="50000"/>
              </a:spcBef>
            </a:pPr>
            <a:r>
              <a:rPr lang="en-US" sz="2000" dirty="0">
                <a:solidFill>
                  <a:srgbClr val="000000"/>
                </a:solidFill>
                <a:latin typeface="Times New Roman" pitchFamily="1" charset="0"/>
              </a:rPr>
              <a:t>Sorts the elements of </a:t>
            </a:r>
            <a:r>
              <a:rPr lang="en-US" sz="2000" i="1" dirty="0">
                <a:solidFill>
                  <a:srgbClr val="000000"/>
                </a:solidFill>
                <a:latin typeface="Times New Roman" pitchFamily="1" charset="0"/>
              </a:rPr>
              <a:t>list</a:t>
            </a:r>
            <a:r>
              <a:rPr lang="en-US" sz="2000" dirty="0">
                <a:solidFill>
                  <a:srgbClr val="000000"/>
                </a:solidFill>
                <a:latin typeface="Times New Roman" pitchFamily="1" charset="0"/>
              </a:rPr>
              <a:t> using </a:t>
            </a:r>
            <a:r>
              <a:rPr lang="en-US" sz="2000" i="1" dirty="0">
                <a:solidFill>
                  <a:srgbClr val="000000"/>
                </a:solidFill>
                <a:latin typeface="Times New Roman" pitchFamily="1" charset="0"/>
              </a:rPr>
              <a:t>key</a:t>
            </a:r>
            <a:r>
              <a:rPr lang="en-US" sz="2000" dirty="0">
                <a:solidFill>
                  <a:srgbClr val="000000"/>
                </a:solidFill>
                <a:latin typeface="Times New Roman" pitchFamily="1" charset="0"/>
              </a:rPr>
              <a:t> to generate the key value.</a:t>
            </a:r>
          </a:p>
        </p:txBody>
      </p:sp>
      <p:sp>
        <p:nvSpPr>
          <p:cNvPr id="34" name="Text Box 5"/>
          <p:cNvSpPr txBox="1">
            <a:spLocks noChangeArrowheads="1"/>
          </p:cNvSpPr>
          <p:nvPr/>
        </p:nvSpPr>
        <p:spPr bwMode="auto">
          <a:xfrm>
            <a:off x="685800" y="3395602"/>
            <a:ext cx="7848600" cy="400110"/>
          </a:xfrm>
          <a:prstGeom prst="rect">
            <a:avLst/>
          </a:prstGeom>
          <a:noFill/>
          <a:ln w="9525">
            <a:noFill/>
            <a:miter lim="800000"/>
            <a:headEnd/>
            <a:tailEnd/>
          </a:ln>
        </p:spPr>
        <p:txBody>
          <a:bodyPr>
            <a:prstTxWarp prst="textNoShape">
              <a:avLst/>
            </a:prstTxWarp>
            <a:spAutoFit/>
          </a:bodyPr>
          <a:lstStyle/>
          <a:p>
            <a:pPr>
              <a:spcBef>
                <a:spcPct val="50000"/>
              </a:spcBef>
            </a:pPr>
            <a:r>
              <a:rPr lang="en-US" sz="2000" i="1" dirty="0" err="1">
                <a:solidFill>
                  <a:srgbClr val="000000"/>
                </a:solidFill>
                <a:latin typeface="Times New Roman"/>
                <a:cs typeface="Times New Roman"/>
              </a:rPr>
              <a:t>list</a:t>
            </a:r>
            <a:r>
              <a:rPr lang="en-US" sz="2000" b="1" dirty="0" err="1">
                <a:solidFill>
                  <a:srgbClr val="000000"/>
                </a:solidFill>
                <a:latin typeface="Courier New" pitchFamily="1" charset="0"/>
              </a:rPr>
              <a:t>.sort(</a:t>
            </a:r>
            <a:r>
              <a:rPr lang="en-US" sz="2000" i="1" dirty="0" err="1">
                <a:solidFill>
                  <a:srgbClr val="000000"/>
                </a:solidFill>
                <a:latin typeface="Times New Roman"/>
                <a:cs typeface="Times New Roman"/>
              </a:rPr>
              <a:t>key</a:t>
            </a:r>
            <a:r>
              <a:rPr lang="en-US" sz="2000" b="1" dirty="0">
                <a:solidFill>
                  <a:srgbClr val="000000"/>
                </a:solidFill>
                <a:latin typeface="Courier New"/>
                <a:cs typeface="Courier New"/>
              </a:rPr>
              <a:t>,</a:t>
            </a:r>
            <a:r>
              <a:rPr lang="en-US" sz="2000" i="1" dirty="0">
                <a:solidFill>
                  <a:srgbClr val="000000"/>
                </a:solidFill>
                <a:latin typeface="Times New Roman"/>
                <a:cs typeface="Times New Roman"/>
              </a:rPr>
              <a:t> reverse</a:t>
            </a:r>
            <a:r>
              <a:rPr lang="en-US" sz="2000" b="1" dirty="0">
                <a:solidFill>
                  <a:srgbClr val="000000"/>
                </a:solidFill>
                <a:latin typeface="Courier New" pitchFamily="1" charset="0"/>
              </a:rPr>
              <a:t>)</a:t>
            </a:r>
          </a:p>
        </p:txBody>
      </p:sp>
      <p:sp>
        <p:nvSpPr>
          <p:cNvPr id="35" name="Text Box 6"/>
          <p:cNvSpPr txBox="1">
            <a:spLocks noChangeArrowheads="1"/>
          </p:cNvSpPr>
          <p:nvPr/>
        </p:nvSpPr>
        <p:spPr bwMode="auto">
          <a:xfrm>
            <a:off x="990600" y="3676590"/>
            <a:ext cx="7620000" cy="400110"/>
          </a:xfrm>
          <a:prstGeom prst="rect">
            <a:avLst/>
          </a:prstGeom>
          <a:noFill/>
          <a:ln w="9525">
            <a:noFill/>
            <a:miter lim="800000"/>
            <a:headEnd/>
            <a:tailEnd/>
          </a:ln>
        </p:spPr>
        <p:txBody>
          <a:bodyPr>
            <a:prstTxWarp prst="textNoShape">
              <a:avLst/>
            </a:prstTxWarp>
            <a:spAutoFit/>
          </a:bodyPr>
          <a:lstStyle/>
          <a:p>
            <a:pPr>
              <a:spcBef>
                <a:spcPct val="50000"/>
              </a:spcBef>
            </a:pPr>
            <a:r>
              <a:rPr lang="en-US" sz="2000" dirty="0">
                <a:solidFill>
                  <a:srgbClr val="000000"/>
                </a:solidFill>
                <a:latin typeface="Times New Roman" pitchFamily="1" charset="0"/>
              </a:rPr>
              <a:t>Sorts in descending order if </a:t>
            </a:r>
            <a:r>
              <a:rPr lang="en-US" sz="2000" i="1" dirty="0">
                <a:solidFill>
                  <a:srgbClr val="000000"/>
                </a:solidFill>
                <a:latin typeface="Times New Roman" pitchFamily="1" charset="0"/>
              </a:rPr>
              <a:t>reverse</a:t>
            </a:r>
            <a:r>
              <a:rPr lang="en-US" sz="2000" dirty="0">
                <a:solidFill>
                  <a:srgbClr val="000000"/>
                </a:solidFill>
                <a:latin typeface="Times New Roman" pitchFamily="1" charset="0"/>
              </a:rPr>
              <a:t> is </a:t>
            </a:r>
            <a:r>
              <a:rPr lang="en-US" sz="1800" b="1" dirty="0">
                <a:solidFill>
                  <a:srgbClr val="000000"/>
                </a:solidFill>
                <a:latin typeface="Courier New"/>
                <a:cs typeface="Courier New"/>
              </a:rPr>
              <a:t>True</a:t>
            </a:r>
            <a:r>
              <a:rPr lang="en-US" sz="2000" dirty="0">
                <a:solidFill>
                  <a:srgbClr val="000000"/>
                </a:solidFill>
                <a:latin typeface="Times New Roman" pitchFamily="1" charset="0"/>
              </a:rPr>
              <a: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Rectangle 42"/>
          <p:cNvSpPr/>
          <p:nvPr/>
        </p:nvSpPr>
        <p:spPr bwMode="auto">
          <a:xfrm>
            <a:off x="609600" y="1295400"/>
            <a:ext cx="7924800" cy="2847295"/>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b="1">
              <a:solidFill>
                <a:srgbClr val="000000"/>
              </a:solidFill>
              <a:latin typeface="Times New Roman" charset="0"/>
            </a:endParaRPr>
          </a:p>
        </p:txBody>
      </p:sp>
      <p:cxnSp>
        <p:nvCxnSpPr>
          <p:cNvPr id="45" name="Straight Connector 44"/>
          <p:cNvCxnSpPr/>
          <p:nvPr/>
        </p:nvCxnSpPr>
        <p:spPr bwMode="auto">
          <a:xfrm rot="10800000" flipH="1">
            <a:off x="609600" y="3417432"/>
            <a:ext cx="79248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7" name="Straight Connector 46"/>
          <p:cNvCxnSpPr/>
          <p:nvPr/>
        </p:nvCxnSpPr>
        <p:spPr bwMode="auto">
          <a:xfrm rot="10800000" flipH="1">
            <a:off x="609600" y="2002744"/>
            <a:ext cx="79248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8" name="Straight Connector 47"/>
          <p:cNvCxnSpPr/>
          <p:nvPr/>
        </p:nvCxnSpPr>
        <p:spPr bwMode="auto">
          <a:xfrm rot="10800000" flipH="1">
            <a:off x="609600" y="2710088"/>
            <a:ext cx="79248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61442" name="Rectangle 2"/>
          <p:cNvSpPr>
            <a:spLocks noGrp="1" noChangeArrowheads="1"/>
          </p:cNvSpPr>
          <p:nvPr>
            <p:ph type="title"/>
          </p:nvPr>
        </p:nvSpPr>
        <p:spPr>
          <a:xfrm>
            <a:off x="0" y="0"/>
            <a:ext cx="9144000" cy="1143000"/>
          </a:xfrm>
        </p:spPr>
        <p:txBody>
          <a:bodyPr/>
          <a:lstStyle/>
          <a:p>
            <a:r>
              <a:rPr lang="en-US" sz="4000" dirty="0">
                <a:solidFill>
                  <a:srgbClr val="FF0000"/>
                </a:solidFill>
              </a:rPr>
              <a:t>List Methods that Involve Strings</a:t>
            </a:r>
            <a:endParaRPr lang="en-US" dirty="0">
              <a:solidFill>
                <a:srgbClr val="FF0000"/>
              </a:solidFill>
            </a:endParaRPr>
          </a:p>
        </p:txBody>
      </p:sp>
      <p:sp>
        <p:nvSpPr>
          <p:cNvPr id="61473" name="Text Box 5"/>
          <p:cNvSpPr txBox="1">
            <a:spLocks noChangeArrowheads="1"/>
          </p:cNvSpPr>
          <p:nvPr/>
        </p:nvSpPr>
        <p:spPr bwMode="auto">
          <a:xfrm>
            <a:off x="647700" y="1256470"/>
            <a:ext cx="7848600" cy="400110"/>
          </a:xfrm>
          <a:prstGeom prst="rect">
            <a:avLst/>
          </a:prstGeom>
          <a:noFill/>
          <a:ln w="9525">
            <a:noFill/>
            <a:miter lim="800000"/>
            <a:headEnd/>
            <a:tailEnd/>
          </a:ln>
        </p:spPr>
        <p:txBody>
          <a:bodyPr>
            <a:prstTxWarp prst="textNoShape">
              <a:avLst/>
            </a:prstTxWarp>
            <a:spAutoFit/>
          </a:bodyPr>
          <a:lstStyle/>
          <a:p>
            <a:pPr>
              <a:spcBef>
                <a:spcPct val="50000"/>
              </a:spcBef>
            </a:pPr>
            <a:r>
              <a:rPr lang="en-US" sz="2000" i="1" dirty="0" err="1">
                <a:solidFill>
                  <a:srgbClr val="000000"/>
                </a:solidFill>
                <a:latin typeface="Times New Roman"/>
                <a:cs typeface="Times New Roman"/>
              </a:rPr>
              <a:t>str</a:t>
            </a:r>
            <a:r>
              <a:rPr lang="en-US" sz="2000" b="1" dirty="0" err="1">
                <a:solidFill>
                  <a:srgbClr val="000000"/>
                </a:solidFill>
                <a:latin typeface="Courier New" pitchFamily="1" charset="0"/>
              </a:rPr>
              <a:t>.split</a:t>
            </a:r>
            <a:r>
              <a:rPr lang="en-US" sz="2000" b="1" dirty="0">
                <a:solidFill>
                  <a:srgbClr val="000000"/>
                </a:solidFill>
                <a:latin typeface="Courier New" pitchFamily="1" charset="0"/>
              </a:rPr>
              <a:t>()</a:t>
            </a:r>
          </a:p>
        </p:txBody>
      </p:sp>
      <p:sp>
        <p:nvSpPr>
          <p:cNvPr id="61474" name="Text Box 6"/>
          <p:cNvSpPr txBox="1">
            <a:spLocks noChangeArrowheads="1"/>
          </p:cNvSpPr>
          <p:nvPr/>
        </p:nvSpPr>
        <p:spPr bwMode="auto">
          <a:xfrm>
            <a:off x="952500" y="1537458"/>
            <a:ext cx="7620000" cy="400110"/>
          </a:xfrm>
          <a:prstGeom prst="rect">
            <a:avLst/>
          </a:prstGeom>
          <a:noFill/>
          <a:ln w="9525">
            <a:noFill/>
            <a:miter lim="800000"/>
            <a:headEnd/>
            <a:tailEnd/>
          </a:ln>
        </p:spPr>
        <p:txBody>
          <a:bodyPr>
            <a:prstTxWarp prst="textNoShape">
              <a:avLst/>
            </a:prstTxWarp>
            <a:spAutoFit/>
          </a:bodyPr>
          <a:lstStyle/>
          <a:p>
            <a:pPr>
              <a:spcBef>
                <a:spcPct val="50000"/>
              </a:spcBef>
            </a:pPr>
            <a:r>
              <a:rPr lang="en-US" sz="2000" dirty="0">
                <a:solidFill>
                  <a:srgbClr val="000000"/>
                </a:solidFill>
                <a:latin typeface="Times New Roman" pitchFamily="1" charset="0"/>
              </a:rPr>
              <a:t>Splits a string into a list of its components using whitespace as separator.</a:t>
            </a:r>
          </a:p>
        </p:txBody>
      </p:sp>
      <p:sp>
        <p:nvSpPr>
          <p:cNvPr id="61470" name="Text Box 9"/>
          <p:cNvSpPr txBox="1">
            <a:spLocks noChangeArrowheads="1"/>
          </p:cNvSpPr>
          <p:nvPr/>
        </p:nvSpPr>
        <p:spPr bwMode="auto">
          <a:xfrm>
            <a:off x="647700" y="1956589"/>
            <a:ext cx="7848600" cy="396875"/>
          </a:xfrm>
          <a:prstGeom prst="rect">
            <a:avLst/>
          </a:prstGeom>
          <a:noFill/>
          <a:ln w="9525">
            <a:noFill/>
            <a:miter lim="800000"/>
            <a:headEnd/>
            <a:tailEnd/>
          </a:ln>
        </p:spPr>
        <p:txBody>
          <a:bodyPr>
            <a:prstTxWarp prst="textNoShape">
              <a:avLst/>
            </a:prstTxWarp>
            <a:spAutoFit/>
          </a:bodyPr>
          <a:lstStyle/>
          <a:p>
            <a:pPr>
              <a:spcBef>
                <a:spcPct val="50000"/>
              </a:spcBef>
            </a:pPr>
            <a:r>
              <a:rPr lang="en-US" sz="2000" i="1" dirty="0" err="1">
                <a:solidFill>
                  <a:srgbClr val="000000"/>
                </a:solidFill>
                <a:latin typeface="Times New Roman"/>
                <a:cs typeface="Times New Roman"/>
              </a:rPr>
              <a:t>str</a:t>
            </a:r>
            <a:r>
              <a:rPr lang="en-US" sz="2000" b="1" dirty="0" err="1">
                <a:solidFill>
                  <a:srgbClr val="000000"/>
                </a:solidFill>
                <a:latin typeface="Courier New" pitchFamily="1" charset="0"/>
              </a:rPr>
              <a:t>.split(</a:t>
            </a:r>
            <a:r>
              <a:rPr lang="en-US" sz="2000" i="1" dirty="0" err="1">
                <a:solidFill>
                  <a:srgbClr val="000000"/>
                </a:solidFill>
                <a:latin typeface="Times New Roman"/>
                <a:cs typeface="Times New Roman"/>
              </a:rPr>
              <a:t>sep</a:t>
            </a:r>
            <a:r>
              <a:rPr lang="en-US" sz="2000" b="1" dirty="0">
                <a:solidFill>
                  <a:srgbClr val="000000"/>
                </a:solidFill>
                <a:latin typeface="Courier New" pitchFamily="1" charset="0"/>
              </a:rPr>
              <a:t>)</a:t>
            </a:r>
          </a:p>
        </p:txBody>
      </p:sp>
      <p:sp>
        <p:nvSpPr>
          <p:cNvPr id="61471" name="Text Box 10"/>
          <p:cNvSpPr txBox="1">
            <a:spLocks noChangeArrowheads="1"/>
          </p:cNvSpPr>
          <p:nvPr/>
        </p:nvSpPr>
        <p:spPr bwMode="auto">
          <a:xfrm>
            <a:off x="952500" y="2250277"/>
            <a:ext cx="7620000" cy="400110"/>
          </a:xfrm>
          <a:prstGeom prst="rect">
            <a:avLst/>
          </a:prstGeom>
          <a:noFill/>
          <a:ln w="9525">
            <a:noFill/>
            <a:miter lim="800000"/>
            <a:headEnd/>
            <a:tailEnd/>
          </a:ln>
        </p:spPr>
        <p:txBody>
          <a:bodyPr>
            <a:prstTxWarp prst="textNoShape">
              <a:avLst/>
            </a:prstTxWarp>
            <a:spAutoFit/>
          </a:bodyPr>
          <a:lstStyle/>
          <a:p>
            <a:pPr>
              <a:spcBef>
                <a:spcPct val="50000"/>
              </a:spcBef>
            </a:pPr>
            <a:r>
              <a:rPr lang="en-US" sz="2000" dirty="0">
                <a:solidFill>
                  <a:srgbClr val="000000"/>
                </a:solidFill>
                <a:latin typeface="Times New Roman" pitchFamily="1" charset="0"/>
              </a:rPr>
              <a:t>Splits a string into a list using the specified separator.</a:t>
            </a:r>
          </a:p>
        </p:txBody>
      </p:sp>
      <p:sp>
        <p:nvSpPr>
          <p:cNvPr id="61455" name="Text Box 29"/>
          <p:cNvSpPr txBox="1">
            <a:spLocks noChangeArrowheads="1"/>
          </p:cNvSpPr>
          <p:nvPr/>
        </p:nvSpPr>
        <p:spPr bwMode="auto">
          <a:xfrm>
            <a:off x="647700" y="2669407"/>
            <a:ext cx="7848600" cy="396875"/>
          </a:xfrm>
          <a:prstGeom prst="rect">
            <a:avLst/>
          </a:prstGeom>
          <a:noFill/>
          <a:ln w="9525">
            <a:noFill/>
            <a:miter lim="800000"/>
            <a:headEnd/>
            <a:tailEnd/>
          </a:ln>
        </p:spPr>
        <p:txBody>
          <a:bodyPr>
            <a:prstTxWarp prst="textNoShape">
              <a:avLst/>
            </a:prstTxWarp>
            <a:spAutoFit/>
          </a:bodyPr>
          <a:lstStyle/>
          <a:p>
            <a:pPr>
              <a:spcBef>
                <a:spcPct val="50000"/>
              </a:spcBef>
            </a:pPr>
            <a:r>
              <a:rPr lang="en-US" sz="2000" i="1" dirty="0" err="1">
                <a:solidFill>
                  <a:srgbClr val="000000"/>
                </a:solidFill>
                <a:latin typeface="Times New Roman"/>
                <a:cs typeface="Times New Roman"/>
              </a:rPr>
              <a:t>str</a:t>
            </a:r>
            <a:r>
              <a:rPr lang="en-US" sz="2000" b="1" dirty="0" err="1">
                <a:solidFill>
                  <a:srgbClr val="000000"/>
                </a:solidFill>
                <a:latin typeface="Courier New" pitchFamily="1" charset="0"/>
              </a:rPr>
              <a:t>.splitlines</a:t>
            </a:r>
            <a:r>
              <a:rPr lang="en-US" sz="2000" b="1" dirty="0">
                <a:solidFill>
                  <a:srgbClr val="000000"/>
                </a:solidFill>
                <a:latin typeface="Courier New" pitchFamily="1" charset="0"/>
              </a:rPr>
              <a:t>()</a:t>
            </a:r>
          </a:p>
        </p:txBody>
      </p:sp>
      <p:sp>
        <p:nvSpPr>
          <p:cNvPr id="61456" name="Text Box 30"/>
          <p:cNvSpPr txBox="1">
            <a:spLocks noChangeArrowheads="1"/>
          </p:cNvSpPr>
          <p:nvPr/>
        </p:nvSpPr>
        <p:spPr bwMode="auto">
          <a:xfrm>
            <a:off x="952500" y="2963094"/>
            <a:ext cx="7620000" cy="400110"/>
          </a:xfrm>
          <a:prstGeom prst="rect">
            <a:avLst/>
          </a:prstGeom>
          <a:noFill/>
          <a:ln w="9525">
            <a:noFill/>
            <a:miter lim="800000"/>
            <a:headEnd/>
            <a:tailEnd/>
          </a:ln>
        </p:spPr>
        <p:txBody>
          <a:bodyPr>
            <a:prstTxWarp prst="textNoShape">
              <a:avLst/>
            </a:prstTxWarp>
            <a:spAutoFit/>
          </a:bodyPr>
          <a:lstStyle/>
          <a:p>
            <a:pPr>
              <a:spcBef>
                <a:spcPct val="50000"/>
              </a:spcBef>
            </a:pPr>
            <a:r>
              <a:rPr lang="en-US" sz="2000" dirty="0">
                <a:solidFill>
                  <a:srgbClr val="000000"/>
                </a:solidFill>
                <a:latin typeface="Times New Roman" pitchFamily="1" charset="0"/>
              </a:rPr>
              <a:t>Splits a string into separate lines at instances of the newline character.</a:t>
            </a:r>
          </a:p>
        </p:txBody>
      </p:sp>
      <p:sp>
        <p:nvSpPr>
          <p:cNvPr id="34" name="Text Box 5"/>
          <p:cNvSpPr txBox="1">
            <a:spLocks noChangeArrowheads="1"/>
          </p:cNvSpPr>
          <p:nvPr/>
        </p:nvSpPr>
        <p:spPr bwMode="auto">
          <a:xfrm>
            <a:off x="685800" y="3395602"/>
            <a:ext cx="7848600" cy="400110"/>
          </a:xfrm>
          <a:prstGeom prst="rect">
            <a:avLst/>
          </a:prstGeom>
          <a:noFill/>
          <a:ln w="9525">
            <a:noFill/>
            <a:miter lim="800000"/>
            <a:headEnd/>
            <a:tailEnd/>
          </a:ln>
        </p:spPr>
        <p:txBody>
          <a:bodyPr>
            <a:prstTxWarp prst="textNoShape">
              <a:avLst/>
            </a:prstTxWarp>
            <a:spAutoFit/>
          </a:bodyPr>
          <a:lstStyle/>
          <a:p>
            <a:pPr>
              <a:spcBef>
                <a:spcPct val="50000"/>
              </a:spcBef>
            </a:pPr>
            <a:r>
              <a:rPr lang="en-US" sz="2000" i="1" dirty="0" err="1">
                <a:solidFill>
                  <a:srgbClr val="000000"/>
                </a:solidFill>
                <a:latin typeface="Times New Roman"/>
                <a:cs typeface="Times New Roman"/>
              </a:rPr>
              <a:t>sep</a:t>
            </a:r>
            <a:r>
              <a:rPr lang="en-US" sz="2000" b="1" dirty="0" err="1">
                <a:solidFill>
                  <a:srgbClr val="000000"/>
                </a:solidFill>
                <a:latin typeface="Courier New" pitchFamily="1" charset="0"/>
              </a:rPr>
              <a:t>.join(</a:t>
            </a:r>
            <a:r>
              <a:rPr lang="en-US" sz="2000" i="1" dirty="0" err="1">
                <a:solidFill>
                  <a:srgbClr val="000000"/>
                </a:solidFill>
                <a:latin typeface="Times New Roman"/>
                <a:cs typeface="Times New Roman"/>
              </a:rPr>
              <a:t>list</a:t>
            </a:r>
            <a:r>
              <a:rPr lang="en-US" sz="2000" b="1" dirty="0">
                <a:solidFill>
                  <a:srgbClr val="000000"/>
                </a:solidFill>
                <a:latin typeface="Courier New" pitchFamily="1" charset="0"/>
              </a:rPr>
              <a:t>)</a:t>
            </a:r>
          </a:p>
        </p:txBody>
      </p:sp>
      <p:sp>
        <p:nvSpPr>
          <p:cNvPr id="35" name="Text Box 6"/>
          <p:cNvSpPr txBox="1">
            <a:spLocks noChangeArrowheads="1"/>
          </p:cNvSpPr>
          <p:nvPr/>
        </p:nvSpPr>
        <p:spPr bwMode="auto">
          <a:xfrm>
            <a:off x="990600" y="3676590"/>
            <a:ext cx="7620000" cy="400110"/>
          </a:xfrm>
          <a:prstGeom prst="rect">
            <a:avLst/>
          </a:prstGeom>
          <a:noFill/>
          <a:ln w="9525">
            <a:noFill/>
            <a:miter lim="800000"/>
            <a:headEnd/>
            <a:tailEnd/>
          </a:ln>
        </p:spPr>
        <p:txBody>
          <a:bodyPr>
            <a:prstTxWarp prst="textNoShape">
              <a:avLst/>
            </a:prstTxWarp>
            <a:spAutoFit/>
          </a:bodyPr>
          <a:lstStyle/>
          <a:p>
            <a:pPr>
              <a:spcBef>
                <a:spcPct val="50000"/>
              </a:spcBef>
            </a:pPr>
            <a:r>
              <a:rPr lang="en-US" sz="2000" dirty="0">
                <a:solidFill>
                  <a:srgbClr val="000000"/>
                </a:solidFill>
                <a:latin typeface="Times New Roman" pitchFamily="1" charset="0"/>
              </a:rPr>
              <a:t>Joins the elements of </a:t>
            </a:r>
            <a:r>
              <a:rPr lang="en-US" sz="2000" i="1" dirty="0">
                <a:solidFill>
                  <a:srgbClr val="000000"/>
                </a:solidFill>
                <a:latin typeface="Times New Roman" pitchFamily="1" charset="0"/>
              </a:rPr>
              <a:t>list</a:t>
            </a:r>
            <a:r>
              <a:rPr lang="en-US" sz="2000" dirty="0">
                <a:solidFill>
                  <a:srgbClr val="000000"/>
                </a:solidFill>
                <a:latin typeface="Times New Roman" pitchFamily="1" charset="0"/>
              </a:rPr>
              <a:t> into a string, using </a:t>
            </a:r>
            <a:r>
              <a:rPr lang="en-US" sz="2000" i="1" dirty="0">
                <a:solidFill>
                  <a:srgbClr val="000000"/>
                </a:solidFill>
                <a:latin typeface="Times New Roman" pitchFamily="1" charset="0"/>
              </a:rPr>
              <a:t>sep</a:t>
            </a:r>
            <a:r>
              <a:rPr lang="en-US" sz="2000" dirty="0">
                <a:solidFill>
                  <a:srgbClr val="000000"/>
                </a:solidFill>
                <a:latin typeface="Times New Roman" pitchFamily="1" charset="0"/>
              </a:rPr>
              <a:t> as the separator.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a:xfrm>
            <a:off x="0" y="0"/>
            <a:ext cx="9144000" cy="1143000"/>
          </a:xfrm>
          <a:noFill/>
          <a:ln/>
        </p:spPr>
        <p:txBody>
          <a:bodyPr/>
          <a:lstStyle/>
          <a:p>
            <a:r>
              <a:rPr lang="en-US" sz="4000" dirty="0">
                <a:solidFill>
                  <a:srgbClr val="FF0000"/>
                </a:solidFill>
                <a:latin typeface="Times New Roman" pitchFamily="1" charset="0"/>
              </a:rPr>
              <a:t>Using Lists for Tabulation</a:t>
            </a:r>
            <a:endParaRPr lang="en-US" dirty="0">
              <a:solidFill>
                <a:srgbClr val="FF0000"/>
              </a:solidFill>
              <a:latin typeface="Times New Roman" pitchFamily="1" charset="0"/>
            </a:endParaRPr>
          </a:p>
        </p:txBody>
      </p:sp>
      <p:sp>
        <p:nvSpPr>
          <p:cNvPr id="94211" name="Rectangle 3"/>
          <p:cNvSpPr>
            <a:spLocks noChangeArrowheads="1"/>
          </p:cNvSpPr>
          <p:nvPr/>
        </p:nvSpPr>
        <p:spPr bwMode="auto">
          <a:xfrm>
            <a:off x="482600" y="1155700"/>
            <a:ext cx="8128000" cy="51689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dirty="0">
                <a:solidFill>
                  <a:srgbClr val="000000"/>
                </a:solidFill>
                <a:latin typeface="Times New Roman" pitchFamily="1" charset="0"/>
              </a:rPr>
              <a:t>Lists turn out to be useful when you have a set of data values and need to count how many values fall into each of a set of ranges. This process is called </a:t>
            </a:r>
            <a:r>
              <a:rPr lang="en-US" sz="2400" b="1" i="1" dirty="0">
                <a:solidFill>
                  <a:srgbClr val="000000"/>
                </a:solidFill>
                <a:latin typeface="Times New Roman" pitchFamily="1" charset="0"/>
              </a:rPr>
              <a:t>tabulation</a:t>
            </a:r>
            <a:r>
              <a:rPr lang="en-US" sz="2400" i="1" dirty="0">
                <a:solidFill>
                  <a:srgbClr val="000000"/>
                </a:solidFill>
                <a:latin typeface="Times New Roman" pitchFamily="1" charset="0"/>
              </a:rPr>
              <a:t>.</a:t>
            </a:r>
          </a:p>
          <a:p>
            <a:pPr marL="342900" indent="-342900">
              <a:lnSpc>
                <a:spcPct val="90000"/>
              </a:lnSpc>
              <a:spcAft>
                <a:spcPct val="50000"/>
              </a:spcAft>
              <a:buFontTx/>
              <a:buChar char="•"/>
            </a:pPr>
            <a:r>
              <a:rPr lang="en-US" sz="2400" dirty="0">
                <a:solidFill>
                  <a:srgbClr val="000000"/>
                </a:solidFill>
                <a:latin typeface="Times New Roman" pitchFamily="1" charset="0"/>
              </a:rPr>
              <a:t>Tabulation uses lists in a different way from applications that use them to store a list of data. When you implement a tabulation program, you use each data value to compute an index into a list of integers that keeps track of how many values fall into that category.</a:t>
            </a:r>
          </a:p>
          <a:p>
            <a:pPr marL="342900" indent="-342900">
              <a:lnSpc>
                <a:spcPct val="90000"/>
              </a:lnSpc>
              <a:spcAft>
                <a:spcPct val="50000"/>
              </a:spcAft>
              <a:buFontTx/>
              <a:buChar char="•"/>
            </a:pPr>
            <a:r>
              <a:rPr lang="en-US" sz="2400" dirty="0">
                <a:solidFill>
                  <a:srgbClr val="000000"/>
                </a:solidFill>
                <a:latin typeface="Times New Roman" pitchFamily="1" charset="0"/>
              </a:rPr>
              <a:t>The example of tabulation used in the text is a program that counts how many times each of the 26 letters appears in a sequence of text lines. Such a program is useful in decoding letter-substitution ciphers, which is one aspect of the topic of cryptography covered in Assignment #4.   </a:t>
            </a:r>
          </a:p>
          <a:p>
            <a:pPr marL="342900" indent="-342900" algn="just">
              <a:lnSpc>
                <a:spcPct val="90000"/>
              </a:lnSpc>
              <a:spcAft>
                <a:spcPct val="50000"/>
              </a:spcAft>
              <a:buFontTx/>
              <a:buChar char="•"/>
            </a:pPr>
            <a:endParaRPr lang="en-US" sz="2400" dirty="0">
              <a:solidFill>
                <a:srgbClr val="000000"/>
              </a:solidFill>
              <a:latin typeface="Times New Roman" pitchFamily="1" charset="0"/>
            </a:endParaRPr>
          </a:p>
        </p:txBody>
      </p:sp>
      <p:sp>
        <p:nvSpPr>
          <p:cNvPr id="94212" name="Rectangle 4"/>
          <p:cNvSpPr>
            <a:spLocks noChangeArrowheads="1"/>
          </p:cNvSpPr>
          <p:nvPr/>
        </p:nvSpPr>
        <p:spPr bwMode="auto">
          <a:xfrm>
            <a:off x="482600" y="2278063"/>
            <a:ext cx="8128000" cy="1608137"/>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ct val="50000"/>
              </a:spcAft>
              <a:buFontTx/>
              <a:buChar char="•"/>
            </a:pPr>
            <a:endParaRPr lang="en-US" sz="2400">
              <a:solidFill>
                <a:srgbClr val="000000"/>
              </a:solidFill>
              <a:latin typeface="Times New Roman" pitchFamily="1" charset="0"/>
            </a:endParaRPr>
          </a:p>
        </p:txBody>
      </p:sp>
    </p:spTree>
    <p:extLst>
      <p:ext uri="{BB962C8B-B14F-4D97-AF65-F5344CB8AC3E}">
        <p14:creationId xmlns:p14="http://schemas.microsoft.com/office/powerpoint/2010/main" val="2310013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4211">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421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211"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idx="4294967295"/>
          </p:nvPr>
        </p:nvSpPr>
        <p:spPr>
          <a:xfrm>
            <a:off x="0" y="76200"/>
            <a:ext cx="9144000" cy="1143000"/>
          </a:xfrm>
          <a:noFill/>
        </p:spPr>
        <p:txBody>
          <a:bodyPr/>
          <a:lstStyle/>
          <a:p>
            <a:r>
              <a:rPr lang="en-US" sz="4000" dirty="0">
                <a:solidFill>
                  <a:srgbClr val="FF0000"/>
                </a:solidFill>
                <a:latin typeface="Times New Roman" pitchFamily="1" charset="0"/>
              </a:rPr>
              <a:t>Poe’s Cryptogram Puzzle, Revisited</a:t>
            </a:r>
            <a:endParaRPr lang="en-US" dirty="0">
              <a:solidFill>
                <a:srgbClr val="FF0000"/>
              </a:solidFill>
              <a:latin typeface="Times New Roman" pitchFamily="1" charset="0"/>
            </a:endParaRPr>
          </a:p>
        </p:txBody>
      </p:sp>
      <p:sp>
        <p:nvSpPr>
          <p:cNvPr id="61443" name="Rectangle 3"/>
          <p:cNvSpPr>
            <a:spLocks noChangeArrowheads="1"/>
          </p:cNvSpPr>
          <p:nvPr/>
        </p:nvSpPr>
        <p:spPr bwMode="auto">
          <a:xfrm>
            <a:off x="914400" y="1428523"/>
            <a:ext cx="6253163" cy="1704975"/>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solidFill>
                <a:srgbClr val="000000"/>
              </a:solidFill>
            </a:endParaRPr>
          </a:p>
        </p:txBody>
      </p:sp>
      <p:grpSp>
        <p:nvGrpSpPr>
          <p:cNvPr id="2" name="Group 4"/>
          <p:cNvGrpSpPr>
            <a:grpSpLocks/>
          </p:cNvGrpSpPr>
          <p:nvPr/>
        </p:nvGrpSpPr>
        <p:grpSpPr bwMode="auto">
          <a:xfrm>
            <a:off x="885825" y="1371600"/>
            <a:ext cx="6172200" cy="1763713"/>
            <a:chOff x="576" y="2192"/>
            <a:chExt cx="3888" cy="1111"/>
          </a:xfrm>
        </p:grpSpPr>
        <p:sp>
          <p:nvSpPr>
            <p:cNvPr id="61445" name="Text Box 21"/>
            <p:cNvSpPr txBox="1">
              <a:spLocks noChangeArrowheads="1"/>
            </p:cNvSpPr>
            <p:nvPr/>
          </p:nvSpPr>
          <p:spPr bwMode="auto">
            <a:xfrm>
              <a:off x="576"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61446" name="Text Box 58"/>
            <p:cNvSpPr txBox="1">
              <a:spLocks noChangeArrowheads="1"/>
            </p:cNvSpPr>
            <p:nvPr/>
          </p:nvSpPr>
          <p:spPr bwMode="auto">
            <a:xfrm>
              <a:off x="683"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3</a:t>
              </a:r>
            </a:p>
          </p:txBody>
        </p:sp>
        <p:sp>
          <p:nvSpPr>
            <p:cNvPr id="61447" name="Text Box 59"/>
            <p:cNvSpPr txBox="1">
              <a:spLocks noChangeArrowheads="1"/>
            </p:cNvSpPr>
            <p:nvPr/>
          </p:nvSpPr>
          <p:spPr bwMode="auto">
            <a:xfrm>
              <a:off x="79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448" name="Text Box 60"/>
            <p:cNvSpPr txBox="1">
              <a:spLocks noChangeArrowheads="1"/>
            </p:cNvSpPr>
            <p:nvPr/>
          </p:nvSpPr>
          <p:spPr bwMode="auto">
            <a:xfrm>
              <a:off x="897"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449" name="Text Box 61"/>
            <p:cNvSpPr txBox="1">
              <a:spLocks noChangeArrowheads="1"/>
            </p:cNvSpPr>
            <p:nvPr/>
          </p:nvSpPr>
          <p:spPr bwMode="auto">
            <a:xfrm>
              <a:off x="1004"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450" name="Text Box 62"/>
            <p:cNvSpPr txBox="1">
              <a:spLocks noChangeArrowheads="1"/>
            </p:cNvSpPr>
            <p:nvPr/>
          </p:nvSpPr>
          <p:spPr bwMode="auto">
            <a:xfrm>
              <a:off x="1111"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3</a:t>
              </a:r>
            </a:p>
          </p:txBody>
        </p:sp>
        <p:sp>
          <p:nvSpPr>
            <p:cNvPr id="61451" name="Text Box 63"/>
            <p:cNvSpPr txBox="1">
              <a:spLocks noChangeArrowheads="1"/>
            </p:cNvSpPr>
            <p:nvPr/>
          </p:nvSpPr>
          <p:spPr bwMode="auto">
            <a:xfrm>
              <a:off x="1218"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0</a:t>
              </a:r>
            </a:p>
          </p:txBody>
        </p:sp>
        <p:sp>
          <p:nvSpPr>
            <p:cNvPr id="61452" name="Text Box 64"/>
            <p:cNvSpPr txBox="1">
              <a:spLocks noChangeArrowheads="1"/>
            </p:cNvSpPr>
            <p:nvPr/>
          </p:nvSpPr>
          <p:spPr bwMode="auto">
            <a:xfrm>
              <a:off x="1325"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61453" name="Text Box 65"/>
            <p:cNvSpPr txBox="1">
              <a:spLocks noChangeArrowheads="1"/>
            </p:cNvSpPr>
            <p:nvPr/>
          </p:nvSpPr>
          <p:spPr bwMode="auto">
            <a:xfrm>
              <a:off x="1432"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454" name="Text Box 66"/>
            <p:cNvSpPr txBox="1">
              <a:spLocks noChangeArrowheads="1"/>
            </p:cNvSpPr>
            <p:nvPr/>
          </p:nvSpPr>
          <p:spPr bwMode="auto">
            <a:xfrm>
              <a:off x="1539"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455" name="Text Box 67"/>
            <p:cNvSpPr txBox="1">
              <a:spLocks noChangeArrowheads="1"/>
            </p:cNvSpPr>
            <p:nvPr/>
          </p:nvSpPr>
          <p:spPr bwMode="auto">
            <a:xfrm>
              <a:off x="1646"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61456" name="Text Box 68"/>
            <p:cNvSpPr txBox="1">
              <a:spLocks noChangeArrowheads="1"/>
            </p:cNvSpPr>
            <p:nvPr/>
          </p:nvSpPr>
          <p:spPr bwMode="auto">
            <a:xfrm>
              <a:off x="1753"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457" name="Text Box 69"/>
            <p:cNvSpPr txBox="1">
              <a:spLocks noChangeArrowheads="1"/>
            </p:cNvSpPr>
            <p:nvPr/>
          </p:nvSpPr>
          <p:spPr bwMode="auto">
            <a:xfrm>
              <a:off x="186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458" name="Text Box 70"/>
            <p:cNvSpPr txBox="1">
              <a:spLocks noChangeArrowheads="1"/>
            </p:cNvSpPr>
            <p:nvPr/>
          </p:nvSpPr>
          <p:spPr bwMode="auto">
            <a:xfrm>
              <a:off x="1967"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61459" name="Text Box 71"/>
            <p:cNvSpPr txBox="1">
              <a:spLocks noChangeArrowheads="1"/>
            </p:cNvSpPr>
            <p:nvPr/>
          </p:nvSpPr>
          <p:spPr bwMode="auto">
            <a:xfrm>
              <a:off x="2074"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1460" name="Text Box 72"/>
            <p:cNvSpPr txBox="1">
              <a:spLocks noChangeArrowheads="1"/>
            </p:cNvSpPr>
            <p:nvPr/>
          </p:nvSpPr>
          <p:spPr bwMode="auto">
            <a:xfrm>
              <a:off x="2181"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2</a:t>
              </a:r>
            </a:p>
          </p:txBody>
        </p:sp>
        <p:sp>
          <p:nvSpPr>
            <p:cNvPr id="61461" name="Text Box 73"/>
            <p:cNvSpPr txBox="1">
              <a:spLocks noChangeArrowheads="1"/>
            </p:cNvSpPr>
            <p:nvPr/>
          </p:nvSpPr>
          <p:spPr bwMode="auto">
            <a:xfrm>
              <a:off x="2288"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61462" name="Text Box 74"/>
            <p:cNvSpPr txBox="1">
              <a:spLocks noChangeArrowheads="1"/>
            </p:cNvSpPr>
            <p:nvPr/>
          </p:nvSpPr>
          <p:spPr bwMode="auto">
            <a:xfrm>
              <a:off x="2395"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463" name="Text Box 75"/>
            <p:cNvSpPr txBox="1">
              <a:spLocks noChangeArrowheads="1"/>
            </p:cNvSpPr>
            <p:nvPr/>
          </p:nvSpPr>
          <p:spPr bwMode="auto">
            <a:xfrm>
              <a:off x="2502"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61464" name="Text Box 76"/>
            <p:cNvSpPr txBox="1">
              <a:spLocks noChangeArrowheads="1"/>
            </p:cNvSpPr>
            <p:nvPr/>
          </p:nvSpPr>
          <p:spPr bwMode="auto">
            <a:xfrm>
              <a:off x="2609"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465" name="Text Box 77"/>
            <p:cNvSpPr txBox="1">
              <a:spLocks noChangeArrowheads="1"/>
            </p:cNvSpPr>
            <p:nvPr/>
          </p:nvSpPr>
          <p:spPr bwMode="auto">
            <a:xfrm>
              <a:off x="2716"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466" name="Text Box 78"/>
            <p:cNvSpPr txBox="1">
              <a:spLocks noChangeArrowheads="1"/>
            </p:cNvSpPr>
            <p:nvPr/>
          </p:nvSpPr>
          <p:spPr bwMode="auto">
            <a:xfrm>
              <a:off x="2823"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467" name="Text Box 79"/>
            <p:cNvSpPr txBox="1">
              <a:spLocks noChangeArrowheads="1"/>
            </p:cNvSpPr>
            <p:nvPr/>
          </p:nvSpPr>
          <p:spPr bwMode="auto">
            <a:xfrm>
              <a:off x="293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61468" name="Text Box 80"/>
            <p:cNvSpPr txBox="1">
              <a:spLocks noChangeArrowheads="1"/>
            </p:cNvSpPr>
            <p:nvPr/>
          </p:nvSpPr>
          <p:spPr bwMode="auto">
            <a:xfrm>
              <a:off x="3037"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469" name="Text Box 81"/>
            <p:cNvSpPr txBox="1">
              <a:spLocks noChangeArrowheads="1"/>
            </p:cNvSpPr>
            <p:nvPr/>
          </p:nvSpPr>
          <p:spPr bwMode="auto">
            <a:xfrm>
              <a:off x="3144"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470" name="Text Box 82"/>
            <p:cNvSpPr txBox="1">
              <a:spLocks noChangeArrowheads="1"/>
            </p:cNvSpPr>
            <p:nvPr/>
          </p:nvSpPr>
          <p:spPr bwMode="auto">
            <a:xfrm>
              <a:off x="3251"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471" name="Text Box 83"/>
            <p:cNvSpPr txBox="1">
              <a:spLocks noChangeArrowheads="1"/>
            </p:cNvSpPr>
            <p:nvPr/>
          </p:nvSpPr>
          <p:spPr bwMode="auto">
            <a:xfrm>
              <a:off x="3358"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1472" name="Text Box 84"/>
            <p:cNvSpPr txBox="1">
              <a:spLocks noChangeArrowheads="1"/>
            </p:cNvSpPr>
            <p:nvPr/>
          </p:nvSpPr>
          <p:spPr bwMode="auto">
            <a:xfrm>
              <a:off x="3465"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0</a:t>
              </a:r>
            </a:p>
          </p:txBody>
        </p:sp>
        <p:sp>
          <p:nvSpPr>
            <p:cNvPr id="61473" name="Text Box 85"/>
            <p:cNvSpPr txBox="1">
              <a:spLocks noChangeArrowheads="1"/>
            </p:cNvSpPr>
            <p:nvPr/>
          </p:nvSpPr>
          <p:spPr bwMode="auto">
            <a:xfrm>
              <a:off x="3572"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61474" name="Text Box 86"/>
            <p:cNvSpPr txBox="1">
              <a:spLocks noChangeArrowheads="1"/>
            </p:cNvSpPr>
            <p:nvPr/>
          </p:nvSpPr>
          <p:spPr bwMode="auto">
            <a:xfrm>
              <a:off x="3679"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475" name="Text Box 87"/>
            <p:cNvSpPr txBox="1">
              <a:spLocks noChangeArrowheads="1"/>
            </p:cNvSpPr>
            <p:nvPr/>
          </p:nvSpPr>
          <p:spPr bwMode="auto">
            <a:xfrm>
              <a:off x="3786"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476" name="Text Box 88"/>
            <p:cNvSpPr txBox="1">
              <a:spLocks noChangeArrowheads="1"/>
            </p:cNvSpPr>
            <p:nvPr/>
          </p:nvSpPr>
          <p:spPr bwMode="auto">
            <a:xfrm>
              <a:off x="3893"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61477" name="Text Box 89"/>
            <p:cNvSpPr txBox="1">
              <a:spLocks noChangeArrowheads="1"/>
            </p:cNvSpPr>
            <p:nvPr/>
          </p:nvSpPr>
          <p:spPr bwMode="auto">
            <a:xfrm>
              <a:off x="400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1478" name="Text Box 90"/>
            <p:cNvSpPr txBox="1">
              <a:spLocks noChangeArrowheads="1"/>
            </p:cNvSpPr>
            <p:nvPr/>
          </p:nvSpPr>
          <p:spPr bwMode="auto">
            <a:xfrm>
              <a:off x="4107"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479" name="Text Box 91"/>
            <p:cNvSpPr txBox="1">
              <a:spLocks noChangeArrowheads="1"/>
            </p:cNvSpPr>
            <p:nvPr/>
          </p:nvSpPr>
          <p:spPr bwMode="auto">
            <a:xfrm>
              <a:off x="4214"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1480" name="Text Box 92"/>
            <p:cNvSpPr txBox="1">
              <a:spLocks noChangeArrowheads="1"/>
            </p:cNvSpPr>
            <p:nvPr/>
          </p:nvSpPr>
          <p:spPr bwMode="auto">
            <a:xfrm>
              <a:off x="432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481" name="Text Box 130"/>
            <p:cNvSpPr txBox="1">
              <a:spLocks noChangeArrowheads="1"/>
            </p:cNvSpPr>
            <p:nvPr/>
          </p:nvSpPr>
          <p:spPr bwMode="auto">
            <a:xfrm>
              <a:off x="576"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61482" name="Text Box 131"/>
            <p:cNvSpPr txBox="1">
              <a:spLocks noChangeArrowheads="1"/>
            </p:cNvSpPr>
            <p:nvPr/>
          </p:nvSpPr>
          <p:spPr bwMode="auto">
            <a:xfrm>
              <a:off x="683"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0</a:t>
              </a:r>
            </a:p>
          </p:txBody>
        </p:sp>
        <p:sp>
          <p:nvSpPr>
            <p:cNvPr id="61483" name="Text Box 132"/>
            <p:cNvSpPr txBox="1">
              <a:spLocks noChangeArrowheads="1"/>
            </p:cNvSpPr>
            <p:nvPr/>
          </p:nvSpPr>
          <p:spPr bwMode="auto">
            <a:xfrm>
              <a:off x="79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484" name="Text Box 133"/>
            <p:cNvSpPr txBox="1">
              <a:spLocks noChangeArrowheads="1"/>
            </p:cNvSpPr>
            <p:nvPr/>
          </p:nvSpPr>
          <p:spPr bwMode="auto">
            <a:xfrm>
              <a:off x="897"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485" name="Text Box 134"/>
            <p:cNvSpPr txBox="1">
              <a:spLocks noChangeArrowheads="1"/>
            </p:cNvSpPr>
            <p:nvPr/>
          </p:nvSpPr>
          <p:spPr bwMode="auto">
            <a:xfrm>
              <a:off x="1004"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1486" name="Text Box 135"/>
            <p:cNvSpPr txBox="1">
              <a:spLocks noChangeArrowheads="1"/>
            </p:cNvSpPr>
            <p:nvPr/>
          </p:nvSpPr>
          <p:spPr bwMode="auto">
            <a:xfrm>
              <a:off x="1111"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61487" name="Text Box 136"/>
            <p:cNvSpPr txBox="1">
              <a:spLocks noChangeArrowheads="1"/>
            </p:cNvSpPr>
            <p:nvPr/>
          </p:nvSpPr>
          <p:spPr bwMode="auto">
            <a:xfrm>
              <a:off x="1218"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488" name="Text Box 137"/>
            <p:cNvSpPr txBox="1">
              <a:spLocks noChangeArrowheads="1"/>
            </p:cNvSpPr>
            <p:nvPr/>
          </p:nvSpPr>
          <p:spPr bwMode="auto">
            <a:xfrm>
              <a:off x="1325"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1</a:t>
              </a:r>
            </a:p>
          </p:txBody>
        </p:sp>
        <p:sp>
          <p:nvSpPr>
            <p:cNvPr id="61489" name="Text Box 138"/>
            <p:cNvSpPr txBox="1">
              <a:spLocks noChangeArrowheads="1"/>
            </p:cNvSpPr>
            <p:nvPr/>
          </p:nvSpPr>
          <p:spPr bwMode="auto">
            <a:xfrm>
              <a:off x="1432"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490" name="Text Box 139"/>
            <p:cNvSpPr txBox="1">
              <a:spLocks noChangeArrowheads="1"/>
            </p:cNvSpPr>
            <p:nvPr/>
          </p:nvSpPr>
          <p:spPr bwMode="auto">
            <a:xfrm>
              <a:off x="1539"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491" name="Text Box 140"/>
            <p:cNvSpPr txBox="1">
              <a:spLocks noChangeArrowheads="1"/>
            </p:cNvSpPr>
            <p:nvPr/>
          </p:nvSpPr>
          <p:spPr bwMode="auto">
            <a:xfrm>
              <a:off x="1646"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492" name="Text Box 141"/>
            <p:cNvSpPr txBox="1">
              <a:spLocks noChangeArrowheads="1"/>
            </p:cNvSpPr>
            <p:nvPr/>
          </p:nvSpPr>
          <p:spPr bwMode="auto">
            <a:xfrm>
              <a:off x="1753"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493" name="Text Box 142"/>
            <p:cNvSpPr txBox="1">
              <a:spLocks noChangeArrowheads="1"/>
            </p:cNvSpPr>
            <p:nvPr/>
          </p:nvSpPr>
          <p:spPr bwMode="auto">
            <a:xfrm>
              <a:off x="186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494" name="Text Box 143"/>
            <p:cNvSpPr txBox="1">
              <a:spLocks noChangeArrowheads="1"/>
            </p:cNvSpPr>
            <p:nvPr/>
          </p:nvSpPr>
          <p:spPr bwMode="auto">
            <a:xfrm>
              <a:off x="1967"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495" name="Text Box 144"/>
            <p:cNvSpPr txBox="1">
              <a:spLocks noChangeArrowheads="1"/>
            </p:cNvSpPr>
            <p:nvPr/>
          </p:nvSpPr>
          <p:spPr bwMode="auto">
            <a:xfrm>
              <a:off x="2074"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1496" name="Text Box 145"/>
            <p:cNvSpPr txBox="1">
              <a:spLocks noChangeArrowheads="1"/>
            </p:cNvSpPr>
            <p:nvPr/>
          </p:nvSpPr>
          <p:spPr bwMode="auto">
            <a:xfrm>
              <a:off x="2181"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497" name="Text Box 146"/>
            <p:cNvSpPr txBox="1">
              <a:spLocks noChangeArrowheads="1"/>
            </p:cNvSpPr>
            <p:nvPr/>
          </p:nvSpPr>
          <p:spPr bwMode="auto">
            <a:xfrm>
              <a:off x="2288"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1498" name="Text Box 147"/>
            <p:cNvSpPr txBox="1">
              <a:spLocks noChangeArrowheads="1"/>
            </p:cNvSpPr>
            <p:nvPr/>
          </p:nvSpPr>
          <p:spPr bwMode="auto">
            <a:xfrm>
              <a:off x="2395"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3</a:t>
              </a:r>
            </a:p>
          </p:txBody>
        </p:sp>
        <p:sp>
          <p:nvSpPr>
            <p:cNvPr id="61499" name="Text Box 148"/>
            <p:cNvSpPr txBox="1">
              <a:spLocks noChangeArrowheads="1"/>
            </p:cNvSpPr>
            <p:nvPr/>
          </p:nvSpPr>
          <p:spPr bwMode="auto">
            <a:xfrm>
              <a:off x="2502"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00" name="Text Box 149"/>
            <p:cNvSpPr txBox="1">
              <a:spLocks noChangeArrowheads="1"/>
            </p:cNvSpPr>
            <p:nvPr/>
          </p:nvSpPr>
          <p:spPr bwMode="auto">
            <a:xfrm>
              <a:off x="2609"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1501" name="Text Box 150"/>
            <p:cNvSpPr txBox="1">
              <a:spLocks noChangeArrowheads="1"/>
            </p:cNvSpPr>
            <p:nvPr/>
          </p:nvSpPr>
          <p:spPr bwMode="auto">
            <a:xfrm>
              <a:off x="2716"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1502" name="Text Box 151"/>
            <p:cNvSpPr txBox="1">
              <a:spLocks noChangeArrowheads="1"/>
            </p:cNvSpPr>
            <p:nvPr/>
          </p:nvSpPr>
          <p:spPr bwMode="auto">
            <a:xfrm>
              <a:off x="2823"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03" name="Text Box 152"/>
            <p:cNvSpPr txBox="1">
              <a:spLocks noChangeArrowheads="1"/>
            </p:cNvSpPr>
            <p:nvPr/>
          </p:nvSpPr>
          <p:spPr bwMode="auto">
            <a:xfrm>
              <a:off x="293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61504" name="Text Box 153"/>
            <p:cNvSpPr txBox="1">
              <a:spLocks noChangeArrowheads="1"/>
            </p:cNvSpPr>
            <p:nvPr/>
          </p:nvSpPr>
          <p:spPr bwMode="auto">
            <a:xfrm>
              <a:off x="3037"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05" name="Text Box 154"/>
            <p:cNvSpPr txBox="1">
              <a:spLocks noChangeArrowheads="1"/>
            </p:cNvSpPr>
            <p:nvPr/>
          </p:nvSpPr>
          <p:spPr bwMode="auto">
            <a:xfrm>
              <a:off x="3144"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06" name="Text Box 155"/>
            <p:cNvSpPr txBox="1">
              <a:spLocks noChangeArrowheads="1"/>
            </p:cNvSpPr>
            <p:nvPr/>
          </p:nvSpPr>
          <p:spPr bwMode="auto">
            <a:xfrm>
              <a:off x="3251"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07" name="Text Box 156"/>
            <p:cNvSpPr txBox="1">
              <a:spLocks noChangeArrowheads="1"/>
            </p:cNvSpPr>
            <p:nvPr/>
          </p:nvSpPr>
          <p:spPr bwMode="auto">
            <a:xfrm>
              <a:off x="3358"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61508" name="Text Box 157"/>
            <p:cNvSpPr txBox="1">
              <a:spLocks noChangeArrowheads="1"/>
            </p:cNvSpPr>
            <p:nvPr/>
          </p:nvSpPr>
          <p:spPr bwMode="auto">
            <a:xfrm>
              <a:off x="3465"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61509" name="Text Box 158"/>
            <p:cNvSpPr txBox="1">
              <a:spLocks noChangeArrowheads="1"/>
            </p:cNvSpPr>
            <p:nvPr/>
          </p:nvSpPr>
          <p:spPr bwMode="auto">
            <a:xfrm>
              <a:off x="3572"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10" name="Text Box 159"/>
            <p:cNvSpPr txBox="1">
              <a:spLocks noChangeArrowheads="1"/>
            </p:cNvSpPr>
            <p:nvPr/>
          </p:nvSpPr>
          <p:spPr bwMode="auto">
            <a:xfrm>
              <a:off x="3679"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11" name="Text Box 160"/>
            <p:cNvSpPr txBox="1">
              <a:spLocks noChangeArrowheads="1"/>
            </p:cNvSpPr>
            <p:nvPr/>
          </p:nvSpPr>
          <p:spPr bwMode="auto">
            <a:xfrm>
              <a:off x="3786"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1512" name="Text Box 161"/>
            <p:cNvSpPr txBox="1">
              <a:spLocks noChangeArrowheads="1"/>
            </p:cNvSpPr>
            <p:nvPr/>
          </p:nvSpPr>
          <p:spPr bwMode="auto">
            <a:xfrm>
              <a:off x="3893"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1513" name="Text Box 162"/>
            <p:cNvSpPr txBox="1">
              <a:spLocks noChangeArrowheads="1"/>
            </p:cNvSpPr>
            <p:nvPr/>
          </p:nvSpPr>
          <p:spPr bwMode="auto">
            <a:xfrm>
              <a:off x="400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14" name="Text Box 163"/>
            <p:cNvSpPr txBox="1">
              <a:spLocks noChangeArrowheads="1"/>
            </p:cNvSpPr>
            <p:nvPr/>
          </p:nvSpPr>
          <p:spPr bwMode="auto">
            <a:xfrm>
              <a:off x="4107"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9</a:t>
              </a:r>
            </a:p>
          </p:txBody>
        </p:sp>
        <p:sp>
          <p:nvSpPr>
            <p:cNvPr id="61515" name="Text Box 164"/>
            <p:cNvSpPr txBox="1">
              <a:spLocks noChangeArrowheads="1"/>
            </p:cNvSpPr>
            <p:nvPr/>
          </p:nvSpPr>
          <p:spPr bwMode="auto">
            <a:xfrm>
              <a:off x="4214"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61516" name="Text Box 165"/>
            <p:cNvSpPr txBox="1">
              <a:spLocks noChangeArrowheads="1"/>
            </p:cNvSpPr>
            <p:nvPr/>
          </p:nvSpPr>
          <p:spPr bwMode="auto">
            <a:xfrm>
              <a:off x="432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17" name="Text Box 166"/>
            <p:cNvSpPr txBox="1">
              <a:spLocks noChangeArrowheads="1"/>
            </p:cNvSpPr>
            <p:nvPr/>
          </p:nvSpPr>
          <p:spPr bwMode="auto">
            <a:xfrm>
              <a:off x="576"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18" name="Text Box 167"/>
            <p:cNvSpPr txBox="1">
              <a:spLocks noChangeArrowheads="1"/>
            </p:cNvSpPr>
            <p:nvPr/>
          </p:nvSpPr>
          <p:spPr bwMode="auto">
            <a:xfrm>
              <a:off x="683"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19" name="Text Box 168"/>
            <p:cNvSpPr txBox="1">
              <a:spLocks noChangeArrowheads="1"/>
            </p:cNvSpPr>
            <p:nvPr/>
          </p:nvSpPr>
          <p:spPr bwMode="auto">
            <a:xfrm>
              <a:off x="79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1520" name="Text Box 169"/>
            <p:cNvSpPr txBox="1">
              <a:spLocks noChangeArrowheads="1"/>
            </p:cNvSpPr>
            <p:nvPr/>
          </p:nvSpPr>
          <p:spPr bwMode="auto">
            <a:xfrm>
              <a:off x="897"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21" name="Text Box 170"/>
            <p:cNvSpPr txBox="1">
              <a:spLocks noChangeArrowheads="1"/>
            </p:cNvSpPr>
            <p:nvPr/>
          </p:nvSpPr>
          <p:spPr bwMode="auto">
            <a:xfrm>
              <a:off x="1004"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22" name="Text Box 171"/>
            <p:cNvSpPr txBox="1">
              <a:spLocks noChangeArrowheads="1"/>
            </p:cNvSpPr>
            <p:nvPr/>
          </p:nvSpPr>
          <p:spPr bwMode="auto">
            <a:xfrm>
              <a:off x="1111"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23" name="Text Box 172"/>
            <p:cNvSpPr txBox="1">
              <a:spLocks noChangeArrowheads="1"/>
            </p:cNvSpPr>
            <p:nvPr/>
          </p:nvSpPr>
          <p:spPr bwMode="auto">
            <a:xfrm>
              <a:off x="1218"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24" name="Text Box 173"/>
            <p:cNvSpPr txBox="1">
              <a:spLocks noChangeArrowheads="1"/>
            </p:cNvSpPr>
            <p:nvPr/>
          </p:nvSpPr>
          <p:spPr bwMode="auto">
            <a:xfrm>
              <a:off x="1325"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25" name="Text Box 174"/>
            <p:cNvSpPr txBox="1">
              <a:spLocks noChangeArrowheads="1"/>
            </p:cNvSpPr>
            <p:nvPr/>
          </p:nvSpPr>
          <p:spPr bwMode="auto">
            <a:xfrm>
              <a:off x="1432"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61526" name="Text Box 175"/>
            <p:cNvSpPr txBox="1">
              <a:spLocks noChangeArrowheads="1"/>
            </p:cNvSpPr>
            <p:nvPr/>
          </p:nvSpPr>
          <p:spPr bwMode="auto">
            <a:xfrm>
              <a:off x="1539"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1527" name="Text Box 176"/>
            <p:cNvSpPr txBox="1">
              <a:spLocks noChangeArrowheads="1"/>
            </p:cNvSpPr>
            <p:nvPr/>
          </p:nvSpPr>
          <p:spPr bwMode="auto">
            <a:xfrm>
              <a:off x="1646"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61528" name="Text Box 177"/>
            <p:cNvSpPr txBox="1">
              <a:spLocks noChangeArrowheads="1"/>
            </p:cNvSpPr>
            <p:nvPr/>
          </p:nvSpPr>
          <p:spPr bwMode="auto">
            <a:xfrm>
              <a:off x="1753"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29" name="Text Box 178"/>
            <p:cNvSpPr txBox="1">
              <a:spLocks noChangeArrowheads="1"/>
            </p:cNvSpPr>
            <p:nvPr/>
          </p:nvSpPr>
          <p:spPr bwMode="auto">
            <a:xfrm>
              <a:off x="186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30" name="Text Box 179"/>
            <p:cNvSpPr txBox="1">
              <a:spLocks noChangeArrowheads="1"/>
            </p:cNvSpPr>
            <p:nvPr/>
          </p:nvSpPr>
          <p:spPr bwMode="auto">
            <a:xfrm>
              <a:off x="1967"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61531" name="Text Box 180"/>
            <p:cNvSpPr txBox="1">
              <a:spLocks noChangeArrowheads="1"/>
            </p:cNvSpPr>
            <p:nvPr/>
          </p:nvSpPr>
          <p:spPr bwMode="auto">
            <a:xfrm>
              <a:off x="2074"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32" name="Text Box 181"/>
            <p:cNvSpPr txBox="1">
              <a:spLocks noChangeArrowheads="1"/>
            </p:cNvSpPr>
            <p:nvPr/>
          </p:nvSpPr>
          <p:spPr bwMode="auto">
            <a:xfrm>
              <a:off x="2181"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33" name="Text Box 182"/>
            <p:cNvSpPr txBox="1">
              <a:spLocks noChangeArrowheads="1"/>
            </p:cNvSpPr>
            <p:nvPr/>
          </p:nvSpPr>
          <p:spPr bwMode="auto">
            <a:xfrm>
              <a:off x="2288"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2</a:t>
              </a:r>
            </a:p>
          </p:txBody>
        </p:sp>
        <p:sp>
          <p:nvSpPr>
            <p:cNvPr id="61534" name="Text Box 183"/>
            <p:cNvSpPr txBox="1">
              <a:spLocks noChangeArrowheads="1"/>
            </p:cNvSpPr>
            <p:nvPr/>
          </p:nvSpPr>
          <p:spPr bwMode="auto">
            <a:xfrm>
              <a:off x="2395"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35" name="Text Box 184"/>
            <p:cNvSpPr txBox="1">
              <a:spLocks noChangeArrowheads="1"/>
            </p:cNvSpPr>
            <p:nvPr/>
          </p:nvSpPr>
          <p:spPr bwMode="auto">
            <a:xfrm>
              <a:off x="2502"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36" name="Text Box 185"/>
            <p:cNvSpPr txBox="1">
              <a:spLocks noChangeArrowheads="1"/>
            </p:cNvSpPr>
            <p:nvPr/>
          </p:nvSpPr>
          <p:spPr bwMode="auto">
            <a:xfrm>
              <a:off x="2609"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37" name="Text Box 186"/>
            <p:cNvSpPr txBox="1">
              <a:spLocks noChangeArrowheads="1"/>
            </p:cNvSpPr>
            <p:nvPr/>
          </p:nvSpPr>
          <p:spPr bwMode="auto">
            <a:xfrm>
              <a:off x="2716"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38" name="Text Box 187"/>
            <p:cNvSpPr txBox="1">
              <a:spLocks noChangeArrowheads="1"/>
            </p:cNvSpPr>
            <p:nvPr/>
          </p:nvSpPr>
          <p:spPr bwMode="auto">
            <a:xfrm>
              <a:off x="2823"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39" name="Text Box 188"/>
            <p:cNvSpPr txBox="1">
              <a:spLocks noChangeArrowheads="1"/>
            </p:cNvSpPr>
            <p:nvPr/>
          </p:nvSpPr>
          <p:spPr bwMode="auto">
            <a:xfrm>
              <a:off x="293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61540" name="Text Box 189"/>
            <p:cNvSpPr txBox="1">
              <a:spLocks noChangeArrowheads="1"/>
            </p:cNvSpPr>
            <p:nvPr/>
          </p:nvSpPr>
          <p:spPr bwMode="auto">
            <a:xfrm>
              <a:off x="3037"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9</a:t>
              </a:r>
            </a:p>
          </p:txBody>
        </p:sp>
        <p:sp>
          <p:nvSpPr>
            <p:cNvPr id="61541" name="Text Box 190"/>
            <p:cNvSpPr txBox="1">
              <a:spLocks noChangeArrowheads="1"/>
            </p:cNvSpPr>
            <p:nvPr/>
          </p:nvSpPr>
          <p:spPr bwMode="auto">
            <a:xfrm>
              <a:off x="3144"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61542" name="Text Box 191"/>
            <p:cNvSpPr txBox="1">
              <a:spLocks noChangeArrowheads="1"/>
            </p:cNvSpPr>
            <p:nvPr/>
          </p:nvSpPr>
          <p:spPr bwMode="auto">
            <a:xfrm>
              <a:off x="3251"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61543" name="Text Box 192"/>
            <p:cNvSpPr txBox="1">
              <a:spLocks noChangeArrowheads="1"/>
            </p:cNvSpPr>
            <p:nvPr/>
          </p:nvSpPr>
          <p:spPr bwMode="auto">
            <a:xfrm>
              <a:off x="3358"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44" name="Text Box 193"/>
            <p:cNvSpPr txBox="1">
              <a:spLocks noChangeArrowheads="1"/>
            </p:cNvSpPr>
            <p:nvPr/>
          </p:nvSpPr>
          <p:spPr bwMode="auto">
            <a:xfrm>
              <a:off x="3465"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2</a:t>
              </a:r>
            </a:p>
          </p:txBody>
        </p:sp>
        <p:sp>
          <p:nvSpPr>
            <p:cNvPr id="61545" name="Text Box 194"/>
            <p:cNvSpPr txBox="1">
              <a:spLocks noChangeArrowheads="1"/>
            </p:cNvSpPr>
            <p:nvPr/>
          </p:nvSpPr>
          <p:spPr bwMode="auto">
            <a:xfrm>
              <a:off x="3572"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46" name="Text Box 195"/>
            <p:cNvSpPr txBox="1">
              <a:spLocks noChangeArrowheads="1"/>
            </p:cNvSpPr>
            <p:nvPr/>
          </p:nvSpPr>
          <p:spPr bwMode="auto">
            <a:xfrm>
              <a:off x="3679"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61547" name="Text Box 196"/>
            <p:cNvSpPr txBox="1">
              <a:spLocks noChangeArrowheads="1"/>
            </p:cNvSpPr>
            <p:nvPr/>
          </p:nvSpPr>
          <p:spPr bwMode="auto">
            <a:xfrm>
              <a:off x="3786"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48" name="Text Box 197"/>
            <p:cNvSpPr txBox="1">
              <a:spLocks noChangeArrowheads="1"/>
            </p:cNvSpPr>
            <p:nvPr/>
          </p:nvSpPr>
          <p:spPr bwMode="auto">
            <a:xfrm>
              <a:off x="3893"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49" name="Text Box 198"/>
            <p:cNvSpPr txBox="1">
              <a:spLocks noChangeArrowheads="1"/>
            </p:cNvSpPr>
            <p:nvPr/>
          </p:nvSpPr>
          <p:spPr bwMode="auto">
            <a:xfrm>
              <a:off x="400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61550" name="Text Box 199"/>
            <p:cNvSpPr txBox="1">
              <a:spLocks noChangeArrowheads="1"/>
            </p:cNvSpPr>
            <p:nvPr/>
          </p:nvSpPr>
          <p:spPr bwMode="auto">
            <a:xfrm>
              <a:off x="4107"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51" name="Text Box 200"/>
            <p:cNvSpPr txBox="1">
              <a:spLocks noChangeArrowheads="1"/>
            </p:cNvSpPr>
            <p:nvPr/>
          </p:nvSpPr>
          <p:spPr bwMode="auto">
            <a:xfrm>
              <a:off x="4214"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1552" name="Text Box 201"/>
            <p:cNvSpPr txBox="1">
              <a:spLocks noChangeArrowheads="1"/>
            </p:cNvSpPr>
            <p:nvPr/>
          </p:nvSpPr>
          <p:spPr bwMode="auto">
            <a:xfrm>
              <a:off x="432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53" name="Text Box 202"/>
            <p:cNvSpPr txBox="1">
              <a:spLocks noChangeArrowheads="1"/>
            </p:cNvSpPr>
            <p:nvPr/>
          </p:nvSpPr>
          <p:spPr bwMode="auto">
            <a:xfrm>
              <a:off x="576"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1554" name="Text Box 203"/>
            <p:cNvSpPr txBox="1">
              <a:spLocks noChangeArrowheads="1"/>
            </p:cNvSpPr>
            <p:nvPr/>
          </p:nvSpPr>
          <p:spPr bwMode="auto">
            <a:xfrm>
              <a:off x="683"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55" name="Text Box 204"/>
            <p:cNvSpPr txBox="1">
              <a:spLocks noChangeArrowheads="1"/>
            </p:cNvSpPr>
            <p:nvPr/>
          </p:nvSpPr>
          <p:spPr bwMode="auto">
            <a:xfrm>
              <a:off x="79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56" name="Text Box 205"/>
            <p:cNvSpPr txBox="1">
              <a:spLocks noChangeArrowheads="1"/>
            </p:cNvSpPr>
            <p:nvPr/>
          </p:nvSpPr>
          <p:spPr bwMode="auto">
            <a:xfrm>
              <a:off x="897"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61557" name="Text Box 206"/>
            <p:cNvSpPr txBox="1">
              <a:spLocks noChangeArrowheads="1"/>
            </p:cNvSpPr>
            <p:nvPr/>
          </p:nvSpPr>
          <p:spPr bwMode="auto">
            <a:xfrm>
              <a:off x="1004"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0</a:t>
              </a:r>
            </a:p>
          </p:txBody>
        </p:sp>
        <p:sp>
          <p:nvSpPr>
            <p:cNvPr id="61558" name="Text Box 207"/>
            <p:cNvSpPr txBox="1">
              <a:spLocks noChangeArrowheads="1"/>
            </p:cNvSpPr>
            <p:nvPr/>
          </p:nvSpPr>
          <p:spPr bwMode="auto">
            <a:xfrm>
              <a:off x="1111"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61559" name="Text Box 208"/>
            <p:cNvSpPr txBox="1">
              <a:spLocks noChangeArrowheads="1"/>
            </p:cNvSpPr>
            <p:nvPr/>
          </p:nvSpPr>
          <p:spPr bwMode="auto">
            <a:xfrm>
              <a:off x="1218"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9</a:t>
              </a:r>
            </a:p>
          </p:txBody>
        </p:sp>
        <p:sp>
          <p:nvSpPr>
            <p:cNvPr id="61560" name="Text Box 209"/>
            <p:cNvSpPr txBox="1">
              <a:spLocks noChangeArrowheads="1"/>
            </p:cNvSpPr>
            <p:nvPr/>
          </p:nvSpPr>
          <p:spPr bwMode="auto">
            <a:xfrm>
              <a:off x="1325"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2</a:t>
              </a:r>
            </a:p>
          </p:txBody>
        </p:sp>
        <p:sp>
          <p:nvSpPr>
            <p:cNvPr id="61561" name="Text Box 210"/>
            <p:cNvSpPr txBox="1">
              <a:spLocks noChangeArrowheads="1"/>
            </p:cNvSpPr>
            <p:nvPr/>
          </p:nvSpPr>
          <p:spPr bwMode="auto">
            <a:xfrm>
              <a:off x="1432"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1562" name="Text Box 211"/>
            <p:cNvSpPr txBox="1">
              <a:spLocks noChangeArrowheads="1"/>
            </p:cNvSpPr>
            <p:nvPr/>
          </p:nvSpPr>
          <p:spPr bwMode="auto">
            <a:xfrm>
              <a:off x="1539"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61563" name="Text Box 212"/>
            <p:cNvSpPr txBox="1">
              <a:spLocks noChangeArrowheads="1"/>
            </p:cNvSpPr>
            <p:nvPr/>
          </p:nvSpPr>
          <p:spPr bwMode="auto">
            <a:xfrm>
              <a:off x="1646"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64" name="Text Box 213"/>
            <p:cNvSpPr txBox="1">
              <a:spLocks noChangeArrowheads="1"/>
            </p:cNvSpPr>
            <p:nvPr/>
          </p:nvSpPr>
          <p:spPr bwMode="auto">
            <a:xfrm>
              <a:off x="1753"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65" name="Text Box 214"/>
            <p:cNvSpPr txBox="1">
              <a:spLocks noChangeArrowheads="1"/>
            </p:cNvSpPr>
            <p:nvPr/>
          </p:nvSpPr>
          <p:spPr bwMode="auto">
            <a:xfrm>
              <a:off x="186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66" name="Text Box 215"/>
            <p:cNvSpPr txBox="1">
              <a:spLocks noChangeArrowheads="1"/>
            </p:cNvSpPr>
            <p:nvPr/>
          </p:nvSpPr>
          <p:spPr bwMode="auto">
            <a:xfrm>
              <a:off x="1967"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61567" name="Text Box 216"/>
            <p:cNvSpPr txBox="1">
              <a:spLocks noChangeArrowheads="1"/>
            </p:cNvSpPr>
            <p:nvPr/>
          </p:nvSpPr>
          <p:spPr bwMode="auto">
            <a:xfrm>
              <a:off x="2074"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68" name="Text Box 217"/>
            <p:cNvSpPr txBox="1">
              <a:spLocks noChangeArrowheads="1"/>
            </p:cNvSpPr>
            <p:nvPr/>
          </p:nvSpPr>
          <p:spPr bwMode="auto">
            <a:xfrm>
              <a:off x="2181"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1569" name="Text Box 218"/>
            <p:cNvSpPr txBox="1">
              <a:spLocks noChangeArrowheads="1"/>
            </p:cNvSpPr>
            <p:nvPr/>
          </p:nvSpPr>
          <p:spPr bwMode="auto">
            <a:xfrm>
              <a:off x="2288"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70" name="Text Box 219"/>
            <p:cNvSpPr txBox="1">
              <a:spLocks noChangeArrowheads="1"/>
            </p:cNvSpPr>
            <p:nvPr/>
          </p:nvSpPr>
          <p:spPr bwMode="auto">
            <a:xfrm>
              <a:off x="2395"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61571" name="Text Box 220"/>
            <p:cNvSpPr txBox="1">
              <a:spLocks noChangeArrowheads="1"/>
            </p:cNvSpPr>
            <p:nvPr/>
          </p:nvSpPr>
          <p:spPr bwMode="auto">
            <a:xfrm>
              <a:off x="2502"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72" name="Text Box 221"/>
            <p:cNvSpPr txBox="1">
              <a:spLocks noChangeArrowheads="1"/>
            </p:cNvSpPr>
            <p:nvPr/>
          </p:nvSpPr>
          <p:spPr bwMode="auto">
            <a:xfrm>
              <a:off x="2609"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73" name="Text Box 222"/>
            <p:cNvSpPr txBox="1">
              <a:spLocks noChangeArrowheads="1"/>
            </p:cNvSpPr>
            <p:nvPr/>
          </p:nvSpPr>
          <p:spPr bwMode="auto">
            <a:xfrm>
              <a:off x="2716"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74" name="Text Box 223"/>
            <p:cNvSpPr txBox="1">
              <a:spLocks noChangeArrowheads="1"/>
            </p:cNvSpPr>
            <p:nvPr/>
          </p:nvSpPr>
          <p:spPr bwMode="auto">
            <a:xfrm>
              <a:off x="2823"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1</a:t>
              </a:r>
            </a:p>
          </p:txBody>
        </p:sp>
        <p:sp>
          <p:nvSpPr>
            <p:cNvPr id="61575" name="Text Box 224"/>
            <p:cNvSpPr txBox="1">
              <a:spLocks noChangeArrowheads="1"/>
            </p:cNvSpPr>
            <p:nvPr/>
          </p:nvSpPr>
          <p:spPr bwMode="auto">
            <a:xfrm>
              <a:off x="293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76" name="Text Box 225"/>
            <p:cNvSpPr txBox="1">
              <a:spLocks noChangeArrowheads="1"/>
            </p:cNvSpPr>
            <p:nvPr/>
          </p:nvSpPr>
          <p:spPr bwMode="auto">
            <a:xfrm>
              <a:off x="3037"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77" name="Text Box 226"/>
            <p:cNvSpPr txBox="1">
              <a:spLocks noChangeArrowheads="1"/>
            </p:cNvSpPr>
            <p:nvPr/>
          </p:nvSpPr>
          <p:spPr bwMode="auto">
            <a:xfrm>
              <a:off x="3144"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9</a:t>
              </a:r>
            </a:p>
          </p:txBody>
        </p:sp>
        <p:sp>
          <p:nvSpPr>
            <p:cNvPr id="61578" name="Text Box 227"/>
            <p:cNvSpPr txBox="1">
              <a:spLocks noChangeArrowheads="1"/>
            </p:cNvSpPr>
            <p:nvPr/>
          </p:nvSpPr>
          <p:spPr bwMode="auto">
            <a:xfrm>
              <a:off x="3251"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79" name="Text Box 228"/>
            <p:cNvSpPr txBox="1">
              <a:spLocks noChangeArrowheads="1"/>
            </p:cNvSpPr>
            <p:nvPr/>
          </p:nvSpPr>
          <p:spPr bwMode="auto">
            <a:xfrm>
              <a:off x="3358"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61580" name="Text Box 229"/>
            <p:cNvSpPr txBox="1">
              <a:spLocks noChangeArrowheads="1"/>
            </p:cNvSpPr>
            <p:nvPr/>
          </p:nvSpPr>
          <p:spPr bwMode="auto">
            <a:xfrm>
              <a:off x="3465"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1581" name="Text Box 230"/>
            <p:cNvSpPr txBox="1">
              <a:spLocks noChangeArrowheads="1"/>
            </p:cNvSpPr>
            <p:nvPr/>
          </p:nvSpPr>
          <p:spPr bwMode="auto">
            <a:xfrm>
              <a:off x="3572"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0</a:t>
              </a:r>
            </a:p>
          </p:txBody>
        </p:sp>
        <p:sp>
          <p:nvSpPr>
            <p:cNvPr id="61582" name="Text Box 231"/>
            <p:cNvSpPr txBox="1">
              <a:spLocks noChangeArrowheads="1"/>
            </p:cNvSpPr>
            <p:nvPr/>
          </p:nvSpPr>
          <p:spPr bwMode="auto">
            <a:xfrm>
              <a:off x="3679"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1583" name="Text Box 232"/>
            <p:cNvSpPr txBox="1">
              <a:spLocks noChangeArrowheads="1"/>
            </p:cNvSpPr>
            <p:nvPr/>
          </p:nvSpPr>
          <p:spPr bwMode="auto">
            <a:xfrm>
              <a:off x="3786"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1</a:t>
              </a:r>
            </a:p>
          </p:txBody>
        </p:sp>
        <p:sp>
          <p:nvSpPr>
            <p:cNvPr id="61584" name="Text Box 233"/>
            <p:cNvSpPr txBox="1">
              <a:spLocks noChangeArrowheads="1"/>
            </p:cNvSpPr>
            <p:nvPr/>
          </p:nvSpPr>
          <p:spPr bwMode="auto">
            <a:xfrm>
              <a:off x="3893"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85" name="Text Box 234"/>
            <p:cNvSpPr txBox="1">
              <a:spLocks noChangeArrowheads="1"/>
            </p:cNvSpPr>
            <p:nvPr/>
          </p:nvSpPr>
          <p:spPr bwMode="auto">
            <a:xfrm>
              <a:off x="400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1586" name="Text Box 235"/>
            <p:cNvSpPr txBox="1">
              <a:spLocks noChangeArrowheads="1"/>
            </p:cNvSpPr>
            <p:nvPr/>
          </p:nvSpPr>
          <p:spPr bwMode="auto">
            <a:xfrm>
              <a:off x="4107"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87" name="Text Box 236"/>
            <p:cNvSpPr txBox="1">
              <a:spLocks noChangeArrowheads="1"/>
            </p:cNvSpPr>
            <p:nvPr/>
          </p:nvSpPr>
          <p:spPr bwMode="auto">
            <a:xfrm>
              <a:off x="4214"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1588" name="Text Box 237"/>
            <p:cNvSpPr txBox="1">
              <a:spLocks noChangeArrowheads="1"/>
            </p:cNvSpPr>
            <p:nvPr/>
          </p:nvSpPr>
          <p:spPr bwMode="auto">
            <a:xfrm>
              <a:off x="432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89" name="Text Box 238"/>
            <p:cNvSpPr txBox="1">
              <a:spLocks noChangeArrowheads="1"/>
            </p:cNvSpPr>
            <p:nvPr/>
          </p:nvSpPr>
          <p:spPr bwMode="auto">
            <a:xfrm>
              <a:off x="576"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1</a:t>
              </a:r>
            </a:p>
          </p:txBody>
        </p:sp>
        <p:sp>
          <p:nvSpPr>
            <p:cNvPr id="61590" name="Text Box 239"/>
            <p:cNvSpPr txBox="1">
              <a:spLocks noChangeArrowheads="1"/>
            </p:cNvSpPr>
            <p:nvPr/>
          </p:nvSpPr>
          <p:spPr bwMode="auto">
            <a:xfrm>
              <a:off x="683"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91" name="Text Box 240"/>
            <p:cNvSpPr txBox="1">
              <a:spLocks noChangeArrowheads="1"/>
            </p:cNvSpPr>
            <p:nvPr/>
          </p:nvSpPr>
          <p:spPr bwMode="auto">
            <a:xfrm>
              <a:off x="79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61592" name="Text Box 241"/>
            <p:cNvSpPr txBox="1">
              <a:spLocks noChangeArrowheads="1"/>
            </p:cNvSpPr>
            <p:nvPr/>
          </p:nvSpPr>
          <p:spPr bwMode="auto">
            <a:xfrm>
              <a:off x="897"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1593" name="Text Box 242"/>
            <p:cNvSpPr txBox="1">
              <a:spLocks noChangeArrowheads="1"/>
            </p:cNvSpPr>
            <p:nvPr/>
          </p:nvSpPr>
          <p:spPr bwMode="auto">
            <a:xfrm>
              <a:off x="1004"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94" name="Text Box 243"/>
            <p:cNvSpPr txBox="1">
              <a:spLocks noChangeArrowheads="1"/>
            </p:cNvSpPr>
            <p:nvPr/>
          </p:nvSpPr>
          <p:spPr bwMode="auto">
            <a:xfrm>
              <a:off x="1111"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1595" name="Text Box 244"/>
            <p:cNvSpPr txBox="1">
              <a:spLocks noChangeArrowheads="1"/>
            </p:cNvSpPr>
            <p:nvPr/>
          </p:nvSpPr>
          <p:spPr bwMode="auto">
            <a:xfrm>
              <a:off x="1218"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61596" name="Text Box 245"/>
            <p:cNvSpPr txBox="1">
              <a:spLocks noChangeArrowheads="1"/>
            </p:cNvSpPr>
            <p:nvPr/>
          </p:nvSpPr>
          <p:spPr bwMode="auto">
            <a:xfrm>
              <a:off x="1325"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97" name="Text Box 246"/>
            <p:cNvSpPr txBox="1">
              <a:spLocks noChangeArrowheads="1"/>
            </p:cNvSpPr>
            <p:nvPr/>
          </p:nvSpPr>
          <p:spPr bwMode="auto">
            <a:xfrm>
              <a:off x="1432"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61598" name="Text Box 247"/>
            <p:cNvSpPr txBox="1">
              <a:spLocks noChangeArrowheads="1"/>
            </p:cNvSpPr>
            <p:nvPr/>
          </p:nvSpPr>
          <p:spPr bwMode="auto">
            <a:xfrm>
              <a:off x="1539"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99" name="Text Box 248"/>
            <p:cNvSpPr txBox="1">
              <a:spLocks noChangeArrowheads="1"/>
            </p:cNvSpPr>
            <p:nvPr/>
          </p:nvSpPr>
          <p:spPr bwMode="auto">
            <a:xfrm>
              <a:off x="1646"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61600" name="Text Box 249"/>
            <p:cNvSpPr txBox="1">
              <a:spLocks noChangeArrowheads="1"/>
            </p:cNvSpPr>
            <p:nvPr/>
          </p:nvSpPr>
          <p:spPr bwMode="auto">
            <a:xfrm>
              <a:off x="1753"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1601" name="Text Box 250"/>
            <p:cNvSpPr txBox="1">
              <a:spLocks noChangeArrowheads="1"/>
            </p:cNvSpPr>
            <p:nvPr/>
          </p:nvSpPr>
          <p:spPr bwMode="auto">
            <a:xfrm>
              <a:off x="186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61602" name="Text Box 251"/>
            <p:cNvSpPr txBox="1">
              <a:spLocks noChangeArrowheads="1"/>
            </p:cNvSpPr>
            <p:nvPr/>
          </p:nvSpPr>
          <p:spPr bwMode="auto">
            <a:xfrm>
              <a:off x="1967"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603" name="Text Box 252"/>
            <p:cNvSpPr txBox="1">
              <a:spLocks noChangeArrowheads="1"/>
            </p:cNvSpPr>
            <p:nvPr/>
          </p:nvSpPr>
          <p:spPr bwMode="auto">
            <a:xfrm>
              <a:off x="2074"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61604" name="Text Box 253"/>
            <p:cNvSpPr txBox="1">
              <a:spLocks noChangeArrowheads="1"/>
            </p:cNvSpPr>
            <p:nvPr/>
          </p:nvSpPr>
          <p:spPr bwMode="auto">
            <a:xfrm>
              <a:off x="2181"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2</a:t>
              </a:r>
            </a:p>
          </p:txBody>
        </p:sp>
        <p:sp>
          <p:nvSpPr>
            <p:cNvPr id="61605" name="Text Box 254"/>
            <p:cNvSpPr txBox="1">
              <a:spLocks noChangeArrowheads="1"/>
            </p:cNvSpPr>
            <p:nvPr/>
          </p:nvSpPr>
          <p:spPr bwMode="auto">
            <a:xfrm>
              <a:off x="2288"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1606" name="Text Box 255"/>
            <p:cNvSpPr txBox="1">
              <a:spLocks noChangeArrowheads="1"/>
            </p:cNvSpPr>
            <p:nvPr/>
          </p:nvSpPr>
          <p:spPr bwMode="auto">
            <a:xfrm>
              <a:off x="2395"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1607" name="Text Box 256"/>
            <p:cNvSpPr txBox="1">
              <a:spLocks noChangeArrowheads="1"/>
            </p:cNvSpPr>
            <p:nvPr/>
          </p:nvSpPr>
          <p:spPr bwMode="auto">
            <a:xfrm>
              <a:off x="2502"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0</a:t>
              </a:r>
            </a:p>
          </p:txBody>
        </p:sp>
        <p:sp>
          <p:nvSpPr>
            <p:cNvPr id="61608" name="Text Box 257"/>
            <p:cNvSpPr txBox="1">
              <a:spLocks noChangeArrowheads="1"/>
            </p:cNvSpPr>
            <p:nvPr/>
          </p:nvSpPr>
          <p:spPr bwMode="auto">
            <a:xfrm>
              <a:off x="2609"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61609" name="Text Box 258"/>
            <p:cNvSpPr txBox="1">
              <a:spLocks noChangeArrowheads="1"/>
            </p:cNvSpPr>
            <p:nvPr/>
          </p:nvSpPr>
          <p:spPr bwMode="auto">
            <a:xfrm>
              <a:off x="2716"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610" name="Text Box 259"/>
            <p:cNvSpPr txBox="1">
              <a:spLocks noChangeArrowheads="1"/>
            </p:cNvSpPr>
            <p:nvPr/>
          </p:nvSpPr>
          <p:spPr bwMode="auto">
            <a:xfrm>
              <a:off x="2823"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1611" name="Text Box 260"/>
            <p:cNvSpPr txBox="1">
              <a:spLocks noChangeArrowheads="1"/>
            </p:cNvSpPr>
            <p:nvPr/>
          </p:nvSpPr>
          <p:spPr bwMode="auto">
            <a:xfrm>
              <a:off x="293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1</a:t>
              </a:r>
            </a:p>
          </p:txBody>
        </p:sp>
        <p:sp>
          <p:nvSpPr>
            <p:cNvPr id="61612" name="Text Box 261"/>
            <p:cNvSpPr txBox="1">
              <a:spLocks noChangeArrowheads="1"/>
            </p:cNvSpPr>
            <p:nvPr/>
          </p:nvSpPr>
          <p:spPr bwMode="auto">
            <a:xfrm>
              <a:off x="3037"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613" name="Text Box 262"/>
            <p:cNvSpPr txBox="1">
              <a:spLocks noChangeArrowheads="1"/>
            </p:cNvSpPr>
            <p:nvPr/>
          </p:nvSpPr>
          <p:spPr bwMode="auto">
            <a:xfrm>
              <a:off x="3144"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614" name="Text Box 263"/>
            <p:cNvSpPr txBox="1">
              <a:spLocks noChangeArrowheads="1"/>
            </p:cNvSpPr>
            <p:nvPr/>
          </p:nvSpPr>
          <p:spPr bwMode="auto">
            <a:xfrm>
              <a:off x="3251"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9</a:t>
              </a:r>
            </a:p>
          </p:txBody>
        </p:sp>
        <p:sp>
          <p:nvSpPr>
            <p:cNvPr id="61615" name="Text Box 264"/>
            <p:cNvSpPr txBox="1">
              <a:spLocks noChangeArrowheads="1"/>
            </p:cNvSpPr>
            <p:nvPr/>
          </p:nvSpPr>
          <p:spPr bwMode="auto">
            <a:xfrm>
              <a:off x="3358"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616" name="Text Box 265"/>
            <p:cNvSpPr txBox="1">
              <a:spLocks noChangeArrowheads="1"/>
            </p:cNvSpPr>
            <p:nvPr/>
          </p:nvSpPr>
          <p:spPr bwMode="auto">
            <a:xfrm>
              <a:off x="3465"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61617" name="Text Box 266"/>
            <p:cNvSpPr txBox="1">
              <a:spLocks noChangeArrowheads="1"/>
            </p:cNvSpPr>
            <p:nvPr/>
          </p:nvSpPr>
          <p:spPr bwMode="auto">
            <a:xfrm>
              <a:off x="3572"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1618" name="Text Box 267"/>
            <p:cNvSpPr txBox="1">
              <a:spLocks noChangeArrowheads="1"/>
            </p:cNvSpPr>
            <p:nvPr/>
          </p:nvSpPr>
          <p:spPr bwMode="auto">
            <a:xfrm>
              <a:off x="3679"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619" name="Text Box 268"/>
            <p:cNvSpPr txBox="1">
              <a:spLocks noChangeArrowheads="1"/>
            </p:cNvSpPr>
            <p:nvPr/>
          </p:nvSpPr>
          <p:spPr bwMode="auto">
            <a:xfrm>
              <a:off x="3786"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620" name="Text Box 269"/>
            <p:cNvSpPr txBox="1">
              <a:spLocks noChangeArrowheads="1"/>
            </p:cNvSpPr>
            <p:nvPr/>
          </p:nvSpPr>
          <p:spPr bwMode="auto">
            <a:xfrm>
              <a:off x="3893"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1621" name="Text Box 270"/>
            <p:cNvSpPr txBox="1">
              <a:spLocks noChangeArrowheads="1"/>
            </p:cNvSpPr>
            <p:nvPr/>
          </p:nvSpPr>
          <p:spPr bwMode="auto">
            <a:xfrm>
              <a:off x="400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1622" name="Text Box 271"/>
            <p:cNvSpPr txBox="1">
              <a:spLocks noChangeArrowheads="1"/>
            </p:cNvSpPr>
            <p:nvPr/>
          </p:nvSpPr>
          <p:spPr bwMode="auto">
            <a:xfrm>
              <a:off x="4107"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623" name="Text Box 272"/>
            <p:cNvSpPr txBox="1">
              <a:spLocks noChangeArrowheads="1"/>
            </p:cNvSpPr>
            <p:nvPr/>
          </p:nvSpPr>
          <p:spPr bwMode="auto">
            <a:xfrm>
              <a:off x="4214"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61624" name="Text Box 273"/>
            <p:cNvSpPr txBox="1">
              <a:spLocks noChangeArrowheads="1"/>
            </p:cNvSpPr>
            <p:nvPr/>
          </p:nvSpPr>
          <p:spPr bwMode="auto">
            <a:xfrm>
              <a:off x="432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625" name="Text Box 274"/>
            <p:cNvSpPr txBox="1">
              <a:spLocks noChangeArrowheads="1"/>
            </p:cNvSpPr>
            <p:nvPr/>
          </p:nvSpPr>
          <p:spPr bwMode="auto">
            <a:xfrm>
              <a:off x="576"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626" name="Text Box 275"/>
            <p:cNvSpPr txBox="1">
              <a:spLocks noChangeArrowheads="1"/>
            </p:cNvSpPr>
            <p:nvPr/>
          </p:nvSpPr>
          <p:spPr bwMode="auto">
            <a:xfrm>
              <a:off x="683"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627" name="Text Box 276"/>
            <p:cNvSpPr txBox="1">
              <a:spLocks noChangeArrowheads="1"/>
            </p:cNvSpPr>
            <p:nvPr/>
          </p:nvSpPr>
          <p:spPr bwMode="auto">
            <a:xfrm>
              <a:off x="790"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3</a:t>
              </a:r>
            </a:p>
          </p:txBody>
        </p:sp>
        <p:sp>
          <p:nvSpPr>
            <p:cNvPr id="61628" name="Text Box 277"/>
            <p:cNvSpPr txBox="1">
              <a:spLocks noChangeArrowheads="1"/>
            </p:cNvSpPr>
            <p:nvPr/>
          </p:nvSpPr>
          <p:spPr bwMode="auto">
            <a:xfrm>
              <a:off x="897"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61629" name="Text Box 278"/>
            <p:cNvSpPr txBox="1">
              <a:spLocks noChangeArrowheads="1"/>
            </p:cNvSpPr>
            <p:nvPr/>
          </p:nvSpPr>
          <p:spPr bwMode="auto">
            <a:xfrm>
              <a:off x="1004"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630" name="Text Box 279"/>
            <p:cNvSpPr txBox="1">
              <a:spLocks noChangeArrowheads="1"/>
            </p:cNvSpPr>
            <p:nvPr/>
          </p:nvSpPr>
          <p:spPr bwMode="auto">
            <a:xfrm>
              <a:off x="1111"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61631" name="Text Box 280"/>
            <p:cNvSpPr txBox="1">
              <a:spLocks noChangeArrowheads="1"/>
            </p:cNvSpPr>
            <p:nvPr/>
          </p:nvSpPr>
          <p:spPr bwMode="auto">
            <a:xfrm>
              <a:off x="1218"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1632" name="Text Box 281"/>
            <p:cNvSpPr txBox="1">
              <a:spLocks noChangeArrowheads="1"/>
            </p:cNvSpPr>
            <p:nvPr/>
          </p:nvSpPr>
          <p:spPr bwMode="auto">
            <a:xfrm>
              <a:off x="1325"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633" name="Text Box 282"/>
            <p:cNvSpPr txBox="1">
              <a:spLocks noChangeArrowheads="1"/>
            </p:cNvSpPr>
            <p:nvPr/>
          </p:nvSpPr>
          <p:spPr bwMode="auto">
            <a:xfrm>
              <a:off x="1432"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61634" name="Text Box 283"/>
            <p:cNvSpPr txBox="1">
              <a:spLocks noChangeArrowheads="1"/>
            </p:cNvSpPr>
            <p:nvPr/>
          </p:nvSpPr>
          <p:spPr bwMode="auto">
            <a:xfrm>
              <a:off x="1539"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635" name="Text Box 284"/>
            <p:cNvSpPr txBox="1">
              <a:spLocks noChangeArrowheads="1"/>
            </p:cNvSpPr>
            <p:nvPr/>
          </p:nvSpPr>
          <p:spPr bwMode="auto">
            <a:xfrm>
              <a:off x="1646"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636" name="Text Box 285"/>
            <p:cNvSpPr txBox="1">
              <a:spLocks noChangeArrowheads="1"/>
            </p:cNvSpPr>
            <p:nvPr/>
          </p:nvSpPr>
          <p:spPr bwMode="auto">
            <a:xfrm>
              <a:off x="1752"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1</a:t>
              </a:r>
            </a:p>
          </p:txBody>
        </p:sp>
        <p:sp>
          <p:nvSpPr>
            <p:cNvPr id="61637" name="Text Box 286"/>
            <p:cNvSpPr txBox="1">
              <a:spLocks noChangeArrowheads="1"/>
            </p:cNvSpPr>
            <p:nvPr/>
          </p:nvSpPr>
          <p:spPr bwMode="auto">
            <a:xfrm>
              <a:off x="1859"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61638" name="Text Box 287"/>
            <p:cNvSpPr txBox="1">
              <a:spLocks noChangeArrowheads="1"/>
            </p:cNvSpPr>
            <p:nvPr/>
          </p:nvSpPr>
          <p:spPr bwMode="auto">
            <a:xfrm>
              <a:off x="1966"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1</a:t>
              </a:r>
            </a:p>
          </p:txBody>
        </p:sp>
        <p:sp>
          <p:nvSpPr>
            <p:cNvPr id="61639" name="Text Box 288"/>
            <p:cNvSpPr txBox="1">
              <a:spLocks noChangeArrowheads="1"/>
            </p:cNvSpPr>
            <p:nvPr/>
          </p:nvSpPr>
          <p:spPr bwMode="auto">
            <a:xfrm>
              <a:off x="2073"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640" name="Text Box 289"/>
            <p:cNvSpPr txBox="1">
              <a:spLocks noChangeArrowheads="1"/>
            </p:cNvSpPr>
            <p:nvPr/>
          </p:nvSpPr>
          <p:spPr bwMode="auto">
            <a:xfrm>
              <a:off x="2180"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641" name="Text Box 290"/>
            <p:cNvSpPr txBox="1">
              <a:spLocks noChangeArrowheads="1"/>
            </p:cNvSpPr>
            <p:nvPr/>
          </p:nvSpPr>
          <p:spPr bwMode="auto">
            <a:xfrm>
              <a:off x="2287"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1</a:t>
              </a:r>
            </a:p>
          </p:txBody>
        </p:sp>
        <p:sp>
          <p:nvSpPr>
            <p:cNvPr id="61642" name="Text Box 291"/>
            <p:cNvSpPr txBox="1">
              <a:spLocks noChangeArrowheads="1"/>
            </p:cNvSpPr>
            <p:nvPr/>
          </p:nvSpPr>
          <p:spPr bwMode="auto">
            <a:xfrm>
              <a:off x="2394"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1643" name="Text Box 292"/>
            <p:cNvSpPr txBox="1">
              <a:spLocks noChangeArrowheads="1"/>
            </p:cNvSpPr>
            <p:nvPr/>
          </p:nvSpPr>
          <p:spPr bwMode="auto">
            <a:xfrm>
              <a:off x="2501"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1644" name="Text Box 293"/>
            <p:cNvSpPr txBox="1">
              <a:spLocks noChangeArrowheads="1"/>
            </p:cNvSpPr>
            <p:nvPr/>
          </p:nvSpPr>
          <p:spPr bwMode="auto">
            <a:xfrm>
              <a:off x="2608"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645" name="Text Box 294"/>
            <p:cNvSpPr txBox="1">
              <a:spLocks noChangeArrowheads="1"/>
            </p:cNvSpPr>
            <p:nvPr/>
          </p:nvSpPr>
          <p:spPr bwMode="auto">
            <a:xfrm>
              <a:off x="2715"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646" name="Text Box 295"/>
            <p:cNvSpPr txBox="1">
              <a:spLocks noChangeArrowheads="1"/>
            </p:cNvSpPr>
            <p:nvPr/>
          </p:nvSpPr>
          <p:spPr bwMode="auto">
            <a:xfrm>
              <a:off x="2822"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647" name="Text Box 296"/>
            <p:cNvSpPr txBox="1">
              <a:spLocks noChangeArrowheads="1"/>
            </p:cNvSpPr>
            <p:nvPr/>
          </p:nvSpPr>
          <p:spPr bwMode="auto">
            <a:xfrm>
              <a:off x="2928"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grpSp>
      <p:grpSp>
        <p:nvGrpSpPr>
          <p:cNvPr id="3" name="Group 820"/>
          <p:cNvGrpSpPr>
            <a:grpSpLocks/>
          </p:cNvGrpSpPr>
          <p:nvPr/>
        </p:nvGrpSpPr>
        <p:grpSpPr bwMode="auto">
          <a:xfrm>
            <a:off x="7510463" y="1423987"/>
            <a:ext cx="719137" cy="4867274"/>
            <a:chOff x="576" y="980"/>
            <a:chExt cx="453" cy="3066"/>
          </a:xfrm>
        </p:grpSpPr>
        <p:sp>
          <p:nvSpPr>
            <p:cNvPr id="62261" name="Rectangle 821"/>
            <p:cNvSpPr>
              <a:spLocks noChangeArrowheads="1"/>
            </p:cNvSpPr>
            <p:nvPr/>
          </p:nvSpPr>
          <p:spPr bwMode="auto">
            <a:xfrm>
              <a:off x="576" y="983"/>
              <a:ext cx="453" cy="3063"/>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solidFill>
                  <a:srgbClr val="000000"/>
                </a:solidFill>
              </a:endParaRPr>
            </a:p>
          </p:txBody>
        </p:sp>
        <p:sp>
          <p:nvSpPr>
            <p:cNvPr id="62262" name="Text Box 928"/>
            <p:cNvSpPr txBox="1">
              <a:spLocks noChangeArrowheads="1"/>
            </p:cNvSpPr>
            <p:nvPr/>
          </p:nvSpPr>
          <p:spPr bwMode="auto">
            <a:xfrm>
              <a:off x="590" y="987"/>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b="1">
                  <a:solidFill>
                    <a:srgbClr val="000000"/>
                  </a:solidFill>
                  <a:latin typeface="Courier New" pitchFamily="1" charset="0"/>
                </a:rPr>
                <a:t>8</a:t>
              </a:r>
            </a:p>
          </p:txBody>
        </p:sp>
        <p:sp>
          <p:nvSpPr>
            <p:cNvPr id="62263" name="Text Box 1131"/>
            <p:cNvSpPr txBox="1">
              <a:spLocks noChangeArrowheads="1"/>
            </p:cNvSpPr>
            <p:nvPr/>
          </p:nvSpPr>
          <p:spPr bwMode="auto">
            <a:xfrm>
              <a:off x="768" y="980"/>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a:solidFill>
                    <a:srgbClr val="000000"/>
                  </a:solidFill>
                  <a:latin typeface="Times New Roman" pitchFamily="1" charset="0"/>
                </a:rPr>
                <a:t>33</a:t>
              </a:r>
            </a:p>
          </p:txBody>
        </p:sp>
        <p:sp>
          <p:nvSpPr>
            <p:cNvPr id="62264" name="Text Box 964"/>
            <p:cNvSpPr txBox="1">
              <a:spLocks noChangeArrowheads="1"/>
            </p:cNvSpPr>
            <p:nvPr/>
          </p:nvSpPr>
          <p:spPr bwMode="auto">
            <a:xfrm>
              <a:off x="590" y="1138"/>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b="1">
                  <a:solidFill>
                    <a:srgbClr val="000000"/>
                  </a:solidFill>
                  <a:latin typeface="Courier New" pitchFamily="1" charset="0"/>
                </a:rPr>
                <a:t>;</a:t>
              </a:r>
            </a:p>
          </p:txBody>
        </p:sp>
        <p:sp>
          <p:nvSpPr>
            <p:cNvPr id="62265" name="Text Box 1132"/>
            <p:cNvSpPr txBox="1">
              <a:spLocks noChangeArrowheads="1"/>
            </p:cNvSpPr>
            <p:nvPr/>
          </p:nvSpPr>
          <p:spPr bwMode="auto">
            <a:xfrm>
              <a:off x="768" y="1131"/>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a:solidFill>
                    <a:srgbClr val="000000"/>
                  </a:solidFill>
                  <a:latin typeface="Times New Roman" pitchFamily="1" charset="0"/>
                </a:rPr>
                <a:t>26</a:t>
              </a:r>
            </a:p>
          </p:txBody>
        </p:sp>
        <p:sp>
          <p:nvSpPr>
            <p:cNvPr id="62266" name="Text Box 1000"/>
            <p:cNvSpPr txBox="1">
              <a:spLocks noChangeArrowheads="1"/>
            </p:cNvSpPr>
            <p:nvPr/>
          </p:nvSpPr>
          <p:spPr bwMode="auto">
            <a:xfrm>
              <a:off x="590" y="1289"/>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b="1">
                  <a:solidFill>
                    <a:srgbClr val="000000"/>
                  </a:solidFill>
                  <a:latin typeface="Courier New" pitchFamily="1" charset="0"/>
                </a:rPr>
                <a:t>4</a:t>
              </a:r>
            </a:p>
          </p:txBody>
        </p:sp>
        <p:sp>
          <p:nvSpPr>
            <p:cNvPr id="62267" name="Text Box 1133"/>
            <p:cNvSpPr txBox="1">
              <a:spLocks noChangeArrowheads="1"/>
            </p:cNvSpPr>
            <p:nvPr/>
          </p:nvSpPr>
          <p:spPr bwMode="auto">
            <a:xfrm>
              <a:off x="768" y="1282"/>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a:solidFill>
                    <a:srgbClr val="000000"/>
                  </a:solidFill>
                  <a:latin typeface="Times New Roman" pitchFamily="1" charset="0"/>
                </a:rPr>
                <a:t>19</a:t>
              </a:r>
            </a:p>
          </p:txBody>
        </p:sp>
        <p:sp>
          <p:nvSpPr>
            <p:cNvPr id="62268" name="Text Box 1036"/>
            <p:cNvSpPr txBox="1">
              <a:spLocks noChangeArrowheads="1"/>
            </p:cNvSpPr>
            <p:nvPr/>
          </p:nvSpPr>
          <p:spPr bwMode="auto">
            <a:xfrm>
              <a:off x="590" y="1432"/>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b="1">
                  <a:solidFill>
                    <a:srgbClr val="000000"/>
                  </a:solidFill>
                  <a:latin typeface="Courier New" pitchFamily="1" charset="0"/>
                </a:rPr>
                <a:t>‡</a:t>
              </a:r>
            </a:p>
          </p:txBody>
        </p:sp>
        <p:sp>
          <p:nvSpPr>
            <p:cNvPr id="62269" name="Text Box 1134"/>
            <p:cNvSpPr txBox="1">
              <a:spLocks noChangeArrowheads="1"/>
            </p:cNvSpPr>
            <p:nvPr/>
          </p:nvSpPr>
          <p:spPr bwMode="auto">
            <a:xfrm>
              <a:off x="768" y="1432"/>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a:solidFill>
                    <a:srgbClr val="000000"/>
                  </a:solidFill>
                  <a:latin typeface="Times New Roman" pitchFamily="1" charset="0"/>
                </a:rPr>
                <a:t>16</a:t>
              </a:r>
            </a:p>
          </p:txBody>
        </p:sp>
        <p:sp>
          <p:nvSpPr>
            <p:cNvPr id="62270" name="Text Box 1072"/>
            <p:cNvSpPr txBox="1">
              <a:spLocks noChangeArrowheads="1"/>
            </p:cNvSpPr>
            <p:nvPr/>
          </p:nvSpPr>
          <p:spPr bwMode="auto">
            <a:xfrm>
              <a:off x="590" y="1576"/>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b="1">
                  <a:solidFill>
                    <a:srgbClr val="000000"/>
                  </a:solidFill>
                  <a:latin typeface="Courier New" pitchFamily="1" charset="0"/>
                </a:rPr>
                <a:t>)</a:t>
              </a:r>
            </a:p>
          </p:txBody>
        </p:sp>
        <p:sp>
          <p:nvSpPr>
            <p:cNvPr id="62271" name="Text Box 1135"/>
            <p:cNvSpPr txBox="1">
              <a:spLocks noChangeArrowheads="1"/>
            </p:cNvSpPr>
            <p:nvPr/>
          </p:nvSpPr>
          <p:spPr bwMode="auto">
            <a:xfrm>
              <a:off x="768" y="1576"/>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a:solidFill>
                    <a:srgbClr val="000000"/>
                  </a:solidFill>
                  <a:latin typeface="Times New Roman" pitchFamily="1" charset="0"/>
                </a:rPr>
                <a:t>16</a:t>
              </a:r>
            </a:p>
          </p:txBody>
        </p:sp>
        <p:sp>
          <p:nvSpPr>
            <p:cNvPr id="62272" name="Text Box 1138"/>
            <p:cNvSpPr txBox="1">
              <a:spLocks noChangeArrowheads="1"/>
            </p:cNvSpPr>
            <p:nvPr/>
          </p:nvSpPr>
          <p:spPr bwMode="auto">
            <a:xfrm>
              <a:off x="590" y="1726"/>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b="1">
                  <a:solidFill>
                    <a:srgbClr val="000000"/>
                  </a:solidFill>
                  <a:latin typeface="Courier New" pitchFamily="1" charset="0"/>
                </a:rPr>
                <a:t>*</a:t>
              </a:r>
            </a:p>
          </p:txBody>
        </p:sp>
        <p:sp>
          <p:nvSpPr>
            <p:cNvPr id="62273" name="Text Box 1143"/>
            <p:cNvSpPr txBox="1">
              <a:spLocks noChangeArrowheads="1"/>
            </p:cNvSpPr>
            <p:nvPr/>
          </p:nvSpPr>
          <p:spPr bwMode="auto">
            <a:xfrm>
              <a:off x="768" y="1719"/>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a:solidFill>
                    <a:srgbClr val="000000"/>
                  </a:solidFill>
                  <a:latin typeface="Times New Roman" pitchFamily="1" charset="0"/>
                </a:rPr>
                <a:t>13</a:t>
              </a:r>
            </a:p>
          </p:txBody>
        </p:sp>
        <p:sp>
          <p:nvSpPr>
            <p:cNvPr id="62274" name="Text Box 1139"/>
            <p:cNvSpPr txBox="1">
              <a:spLocks noChangeArrowheads="1"/>
            </p:cNvSpPr>
            <p:nvPr/>
          </p:nvSpPr>
          <p:spPr bwMode="auto">
            <a:xfrm>
              <a:off x="590" y="1877"/>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b="1">
                  <a:solidFill>
                    <a:srgbClr val="000000"/>
                  </a:solidFill>
                  <a:latin typeface="Courier New" pitchFamily="1" charset="0"/>
                </a:rPr>
                <a:t>5</a:t>
              </a:r>
            </a:p>
          </p:txBody>
        </p:sp>
        <p:sp>
          <p:nvSpPr>
            <p:cNvPr id="62275" name="Text Box 1144"/>
            <p:cNvSpPr txBox="1">
              <a:spLocks noChangeArrowheads="1"/>
            </p:cNvSpPr>
            <p:nvPr/>
          </p:nvSpPr>
          <p:spPr bwMode="auto">
            <a:xfrm>
              <a:off x="768" y="1870"/>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a:solidFill>
                    <a:srgbClr val="000000"/>
                  </a:solidFill>
                  <a:latin typeface="Times New Roman" pitchFamily="1" charset="0"/>
                </a:rPr>
                <a:t>12</a:t>
              </a:r>
            </a:p>
          </p:txBody>
        </p:sp>
        <p:sp>
          <p:nvSpPr>
            <p:cNvPr id="62276" name="Text Box 1140"/>
            <p:cNvSpPr txBox="1">
              <a:spLocks noChangeArrowheads="1"/>
            </p:cNvSpPr>
            <p:nvPr/>
          </p:nvSpPr>
          <p:spPr bwMode="auto">
            <a:xfrm>
              <a:off x="590" y="2028"/>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b="1">
                  <a:solidFill>
                    <a:srgbClr val="000000"/>
                  </a:solidFill>
                  <a:latin typeface="Courier New" pitchFamily="1" charset="0"/>
                </a:rPr>
                <a:t>6</a:t>
              </a:r>
            </a:p>
          </p:txBody>
        </p:sp>
        <p:sp>
          <p:nvSpPr>
            <p:cNvPr id="62277" name="Text Box 1145"/>
            <p:cNvSpPr txBox="1">
              <a:spLocks noChangeArrowheads="1"/>
            </p:cNvSpPr>
            <p:nvPr/>
          </p:nvSpPr>
          <p:spPr bwMode="auto">
            <a:xfrm>
              <a:off x="768" y="2021"/>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a:solidFill>
                    <a:srgbClr val="000000"/>
                  </a:solidFill>
                  <a:latin typeface="Times New Roman" pitchFamily="1" charset="0"/>
                </a:rPr>
                <a:t>11</a:t>
              </a:r>
            </a:p>
          </p:txBody>
        </p:sp>
        <p:sp>
          <p:nvSpPr>
            <p:cNvPr id="62278" name="Text Box 1141"/>
            <p:cNvSpPr txBox="1">
              <a:spLocks noChangeArrowheads="1"/>
            </p:cNvSpPr>
            <p:nvPr/>
          </p:nvSpPr>
          <p:spPr bwMode="auto">
            <a:xfrm>
              <a:off x="590" y="2178"/>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b="1">
                  <a:solidFill>
                    <a:srgbClr val="000000"/>
                  </a:solidFill>
                  <a:latin typeface="Courier New" pitchFamily="1" charset="0"/>
                </a:rPr>
                <a:t>(</a:t>
              </a:r>
            </a:p>
          </p:txBody>
        </p:sp>
        <p:sp>
          <p:nvSpPr>
            <p:cNvPr id="62279" name="Text Box 1146"/>
            <p:cNvSpPr txBox="1">
              <a:spLocks noChangeArrowheads="1"/>
            </p:cNvSpPr>
            <p:nvPr/>
          </p:nvSpPr>
          <p:spPr bwMode="auto">
            <a:xfrm>
              <a:off x="768" y="2171"/>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a:solidFill>
                    <a:srgbClr val="000000"/>
                  </a:solidFill>
                  <a:latin typeface="Times New Roman" pitchFamily="1" charset="0"/>
                </a:rPr>
                <a:t>10</a:t>
              </a:r>
            </a:p>
          </p:txBody>
        </p:sp>
        <p:sp>
          <p:nvSpPr>
            <p:cNvPr id="62280" name="Text Box 1142"/>
            <p:cNvSpPr txBox="1">
              <a:spLocks noChangeArrowheads="1"/>
            </p:cNvSpPr>
            <p:nvPr/>
          </p:nvSpPr>
          <p:spPr bwMode="auto">
            <a:xfrm>
              <a:off x="590" y="2322"/>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b="1">
                  <a:solidFill>
                    <a:srgbClr val="000000"/>
                  </a:solidFill>
                  <a:latin typeface="Courier New" pitchFamily="1" charset="0"/>
                </a:rPr>
                <a:t>†</a:t>
              </a:r>
            </a:p>
          </p:txBody>
        </p:sp>
        <p:sp>
          <p:nvSpPr>
            <p:cNvPr id="62281" name="Text Box 1147"/>
            <p:cNvSpPr txBox="1">
              <a:spLocks noChangeArrowheads="1"/>
            </p:cNvSpPr>
            <p:nvPr/>
          </p:nvSpPr>
          <p:spPr bwMode="auto">
            <a:xfrm>
              <a:off x="768" y="2322"/>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a:solidFill>
                    <a:srgbClr val="000000"/>
                  </a:solidFill>
                  <a:latin typeface="Times New Roman" pitchFamily="1" charset="0"/>
                </a:rPr>
                <a:t>8</a:t>
              </a:r>
            </a:p>
          </p:txBody>
        </p:sp>
        <p:sp>
          <p:nvSpPr>
            <p:cNvPr id="62282" name="Text Box 1149"/>
            <p:cNvSpPr txBox="1">
              <a:spLocks noChangeArrowheads="1"/>
            </p:cNvSpPr>
            <p:nvPr/>
          </p:nvSpPr>
          <p:spPr bwMode="auto">
            <a:xfrm>
              <a:off x="590" y="2472"/>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b="1">
                  <a:solidFill>
                    <a:srgbClr val="000000"/>
                  </a:solidFill>
                  <a:latin typeface="Courier New" pitchFamily="1" charset="0"/>
                </a:rPr>
                <a:t>1</a:t>
              </a:r>
            </a:p>
          </p:txBody>
        </p:sp>
        <p:sp>
          <p:nvSpPr>
            <p:cNvPr id="62283" name="Text Box 1154"/>
            <p:cNvSpPr txBox="1">
              <a:spLocks noChangeArrowheads="1"/>
            </p:cNvSpPr>
            <p:nvPr/>
          </p:nvSpPr>
          <p:spPr bwMode="auto">
            <a:xfrm>
              <a:off x="768" y="2465"/>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a:solidFill>
                    <a:srgbClr val="000000"/>
                  </a:solidFill>
                  <a:latin typeface="Times New Roman" pitchFamily="1" charset="0"/>
                </a:rPr>
                <a:t>8</a:t>
              </a:r>
            </a:p>
          </p:txBody>
        </p:sp>
        <p:sp>
          <p:nvSpPr>
            <p:cNvPr id="62284" name="Text Box 1150"/>
            <p:cNvSpPr txBox="1">
              <a:spLocks noChangeArrowheads="1"/>
            </p:cNvSpPr>
            <p:nvPr/>
          </p:nvSpPr>
          <p:spPr bwMode="auto">
            <a:xfrm>
              <a:off x="590" y="2623"/>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b="1">
                  <a:solidFill>
                    <a:srgbClr val="000000"/>
                  </a:solidFill>
                  <a:latin typeface="Courier New" pitchFamily="1" charset="0"/>
                </a:rPr>
                <a:t>0</a:t>
              </a:r>
            </a:p>
          </p:txBody>
        </p:sp>
        <p:sp>
          <p:nvSpPr>
            <p:cNvPr id="62285" name="Text Box 1155"/>
            <p:cNvSpPr txBox="1">
              <a:spLocks noChangeArrowheads="1"/>
            </p:cNvSpPr>
            <p:nvPr/>
          </p:nvSpPr>
          <p:spPr bwMode="auto">
            <a:xfrm>
              <a:off x="768" y="2616"/>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a:solidFill>
                    <a:srgbClr val="000000"/>
                  </a:solidFill>
                  <a:latin typeface="Times New Roman" pitchFamily="1" charset="0"/>
                </a:rPr>
                <a:t>6</a:t>
              </a:r>
            </a:p>
          </p:txBody>
        </p:sp>
        <p:sp>
          <p:nvSpPr>
            <p:cNvPr id="62286" name="Text Box 1151"/>
            <p:cNvSpPr txBox="1">
              <a:spLocks noChangeArrowheads="1"/>
            </p:cNvSpPr>
            <p:nvPr/>
          </p:nvSpPr>
          <p:spPr bwMode="auto">
            <a:xfrm>
              <a:off x="590" y="2773"/>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b="1">
                  <a:solidFill>
                    <a:srgbClr val="000000"/>
                  </a:solidFill>
                  <a:latin typeface="Courier New" pitchFamily="1" charset="0"/>
                </a:rPr>
                <a:t>9</a:t>
              </a:r>
            </a:p>
          </p:txBody>
        </p:sp>
        <p:sp>
          <p:nvSpPr>
            <p:cNvPr id="62287" name="Text Box 1156"/>
            <p:cNvSpPr txBox="1">
              <a:spLocks noChangeArrowheads="1"/>
            </p:cNvSpPr>
            <p:nvPr/>
          </p:nvSpPr>
          <p:spPr bwMode="auto">
            <a:xfrm>
              <a:off x="768" y="2766"/>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a:solidFill>
                    <a:srgbClr val="000000"/>
                  </a:solidFill>
                  <a:latin typeface="Times New Roman" pitchFamily="1" charset="0"/>
                </a:rPr>
                <a:t>5</a:t>
              </a:r>
            </a:p>
          </p:txBody>
        </p:sp>
        <p:sp>
          <p:nvSpPr>
            <p:cNvPr id="62288" name="Text Box 1152"/>
            <p:cNvSpPr txBox="1">
              <a:spLocks noChangeArrowheads="1"/>
            </p:cNvSpPr>
            <p:nvPr/>
          </p:nvSpPr>
          <p:spPr bwMode="auto">
            <a:xfrm>
              <a:off x="590" y="2924"/>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b="1">
                  <a:solidFill>
                    <a:srgbClr val="000000"/>
                  </a:solidFill>
                  <a:latin typeface="Courier New" pitchFamily="1" charset="0"/>
                </a:rPr>
                <a:t>2</a:t>
              </a:r>
            </a:p>
          </p:txBody>
        </p:sp>
        <p:sp>
          <p:nvSpPr>
            <p:cNvPr id="62289" name="Text Box 1157"/>
            <p:cNvSpPr txBox="1">
              <a:spLocks noChangeArrowheads="1"/>
            </p:cNvSpPr>
            <p:nvPr/>
          </p:nvSpPr>
          <p:spPr bwMode="auto">
            <a:xfrm>
              <a:off x="768" y="2917"/>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a:solidFill>
                    <a:srgbClr val="000000"/>
                  </a:solidFill>
                  <a:latin typeface="Times New Roman" pitchFamily="1" charset="0"/>
                </a:rPr>
                <a:t>5</a:t>
              </a:r>
            </a:p>
          </p:txBody>
        </p:sp>
        <p:sp>
          <p:nvSpPr>
            <p:cNvPr id="62290" name="Text Box 1153"/>
            <p:cNvSpPr txBox="1">
              <a:spLocks noChangeArrowheads="1"/>
            </p:cNvSpPr>
            <p:nvPr/>
          </p:nvSpPr>
          <p:spPr bwMode="auto">
            <a:xfrm>
              <a:off x="590" y="3075"/>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b="1">
                  <a:solidFill>
                    <a:srgbClr val="000000"/>
                  </a:solidFill>
                  <a:latin typeface="Courier New" pitchFamily="1" charset="0"/>
                </a:rPr>
                <a:t>:</a:t>
              </a:r>
            </a:p>
          </p:txBody>
        </p:sp>
        <p:sp>
          <p:nvSpPr>
            <p:cNvPr id="62291" name="Text Box 1158"/>
            <p:cNvSpPr txBox="1">
              <a:spLocks noChangeArrowheads="1"/>
            </p:cNvSpPr>
            <p:nvPr/>
          </p:nvSpPr>
          <p:spPr bwMode="auto">
            <a:xfrm>
              <a:off x="768" y="3068"/>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a:solidFill>
                    <a:srgbClr val="000000"/>
                  </a:solidFill>
                  <a:latin typeface="Times New Roman" pitchFamily="1" charset="0"/>
                </a:rPr>
                <a:t>4</a:t>
              </a:r>
            </a:p>
          </p:txBody>
        </p:sp>
        <p:sp>
          <p:nvSpPr>
            <p:cNvPr id="62292" name="Text Box 1160"/>
            <p:cNvSpPr txBox="1">
              <a:spLocks noChangeArrowheads="1"/>
            </p:cNvSpPr>
            <p:nvPr/>
          </p:nvSpPr>
          <p:spPr bwMode="auto">
            <a:xfrm>
              <a:off x="590" y="3225"/>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b="1">
                  <a:solidFill>
                    <a:srgbClr val="000000"/>
                  </a:solidFill>
                  <a:latin typeface="Courier New" pitchFamily="1" charset="0"/>
                </a:rPr>
                <a:t>3</a:t>
              </a:r>
            </a:p>
          </p:txBody>
        </p:sp>
        <p:sp>
          <p:nvSpPr>
            <p:cNvPr id="62293" name="Text Box 1165"/>
            <p:cNvSpPr txBox="1">
              <a:spLocks noChangeArrowheads="1"/>
            </p:cNvSpPr>
            <p:nvPr/>
          </p:nvSpPr>
          <p:spPr bwMode="auto">
            <a:xfrm>
              <a:off x="768" y="3218"/>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a:solidFill>
                    <a:srgbClr val="000000"/>
                  </a:solidFill>
                  <a:latin typeface="Times New Roman" pitchFamily="1" charset="0"/>
                </a:rPr>
                <a:t>4</a:t>
              </a:r>
            </a:p>
          </p:txBody>
        </p:sp>
        <p:sp>
          <p:nvSpPr>
            <p:cNvPr id="62294" name="Text Box 1161"/>
            <p:cNvSpPr txBox="1">
              <a:spLocks noChangeArrowheads="1"/>
            </p:cNvSpPr>
            <p:nvPr/>
          </p:nvSpPr>
          <p:spPr bwMode="auto">
            <a:xfrm>
              <a:off x="590" y="3376"/>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b="1">
                  <a:solidFill>
                    <a:srgbClr val="000000"/>
                  </a:solidFill>
                  <a:latin typeface="Courier New" pitchFamily="1" charset="0"/>
                </a:rPr>
                <a:t>?</a:t>
              </a:r>
            </a:p>
          </p:txBody>
        </p:sp>
        <p:sp>
          <p:nvSpPr>
            <p:cNvPr id="62295" name="Text Box 1166"/>
            <p:cNvSpPr txBox="1">
              <a:spLocks noChangeArrowheads="1"/>
            </p:cNvSpPr>
            <p:nvPr/>
          </p:nvSpPr>
          <p:spPr bwMode="auto">
            <a:xfrm>
              <a:off x="768" y="3369"/>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a:solidFill>
                    <a:srgbClr val="000000"/>
                  </a:solidFill>
                  <a:latin typeface="Times New Roman" pitchFamily="1" charset="0"/>
                </a:rPr>
                <a:t>3</a:t>
              </a:r>
            </a:p>
          </p:txBody>
        </p:sp>
        <p:sp>
          <p:nvSpPr>
            <p:cNvPr id="62296" name="Text Box 1162"/>
            <p:cNvSpPr txBox="1">
              <a:spLocks noChangeArrowheads="1"/>
            </p:cNvSpPr>
            <p:nvPr/>
          </p:nvSpPr>
          <p:spPr bwMode="auto">
            <a:xfrm>
              <a:off x="590" y="3526"/>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b="1">
                  <a:solidFill>
                    <a:srgbClr val="000000"/>
                  </a:solidFill>
                  <a:latin typeface="Courier New" pitchFamily="1" charset="0"/>
                </a:rPr>
                <a:t>¶</a:t>
              </a:r>
            </a:p>
          </p:txBody>
        </p:sp>
        <p:sp>
          <p:nvSpPr>
            <p:cNvPr id="62297" name="Text Box 1167"/>
            <p:cNvSpPr txBox="1">
              <a:spLocks noChangeArrowheads="1"/>
            </p:cNvSpPr>
            <p:nvPr/>
          </p:nvSpPr>
          <p:spPr bwMode="auto">
            <a:xfrm>
              <a:off x="768" y="3519"/>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a:solidFill>
                    <a:srgbClr val="000000"/>
                  </a:solidFill>
                  <a:latin typeface="Times New Roman" pitchFamily="1" charset="0"/>
                </a:rPr>
                <a:t>2</a:t>
              </a:r>
            </a:p>
          </p:txBody>
        </p:sp>
        <p:sp>
          <p:nvSpPr>
            <p:cNvPr id="62298" name="Text Box 1163"/>
            <p:cNvSpPr txBox="1">
              <a:spLocks noChangeArrowheads="1"/>
            </p:cNvSpPr>
            <p:nvPr/>
          </p:nvSpPr>
          <p:spPr bwMode="auto">
            <a:xfrm>
              <a:off x="590" y="3677"/>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b="1">
                  <a:solidFill>
                    <a:srgbClr val="000000"/>
                  </a:solidFill>
                  <a:latin typeface="Courier New" pitchFamily="1" charset="0"/>
                </a:rPr>
                <a:t>–</a:t>
              </a:r>
            </a:p>
          </p:txBody>
        </p:sp>
        <p:sp>
          <p:nvSpPr>
            <p:cNvPr id="62299" name="Text Box 1168"/>
            <p:cNvSpPr txBox="1">
              <a:spLocks noChangeArrowheads="1"/>
            </p:cNvSpPr>
            <p:nvPr/>
          </p:nvSpPr>
          <p:spPr bwMode="auto">
            <a:xfrm>
              <a:off x="768" y="3670"/>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a:solidFill>
                    <a:srgbClr val="000000"/>
                  </a:solidFill>
                  <a:latin typeface="Times New Roman" pitchFamily="1" charset="0"/>
                </a:rPr>
                <a:t>1</a:t>
              </a:r>
            </a:p>
          </p:txBody>
        </p:sp>
        <p:sp>
          <p:nvSpPr>
            <p:cNvPr id="62300" name="Text Box 1164"/>
            <p:cNvSpPr txBox="1">
              <a:spLocks noChangeArrowheads="1"/>
            </p:cNvSpPr>
            <p:nvPr/>
          </p:nvSpPr>
          <p:spPr bwMode="auto">
            <a:xfrm>
              <a:off x="590" y="3827"/>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b="1">
                  <a:solidFill>
                    <a:srgbClr val="000000"/>
                  </a:solidFill>
                  <a:latin typeface="Courier New" pitchFamily="1" charset="0"/>
                </a:rPr>
                <a:t>•</a:t>
              </a:r>
            </a:p>
          </p:txBody>
        </p:sp>
        <p:sp>
          <p:nvSpPr>
            <p:cNvPr id="62301" name="Text Box 1169"/>
            <p:cNvSpPr txBox="1">
              <a:spLocks noChangeArrowheads="1"/>
            </p:cNvSpPr>
            <p:nvPr/>
          </p:nvSpPr>
          <p:spPr bwMode="auto">
            <a:xfrm>
              <a:off x="768" y="3820"/>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a:solidFill>
                    <a:srgbClr val="000000"/>
                  </a:solidFill>
                  <a:latin typeface="Times New Roman" pitchFamily="1" charset="0"/>
                </a:rPr>
                <a:t>1</a:t>
              </a:r>
            </a:p>
          </p:txBody>
        </p:sp>
      </p:grpSp>
      <p:sp>
        <p:nvSpPr>
          <p:cNvPr id="62302" name="Rectangle 862"/>
          <p:cNvSpPr>
            <a:spLocks noChangeArrowheads="1"/>
          </p:cNvSpPr>
          <p:nvPr/>
        </p:nvSpPr>
        <p:spPr bwMode="auto">
          <a:xfrm>
            <a:off x="917575" y="4608285"/>
            <a:ext cx="6253163" cy="1704975"/>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solidFill>
                <a:srgbClr val="000000"/>
              </a:solidFill>
            </a:endParaRPr>
          </a:p>
        </p:txBody>
      </p:sp>
      <p:grpSp>
        <p:nvGrpSpPr>
          <p:cNvPr id="4" name="Group 863"/>
          <p:cNvGrpSpPr>
            <a:grpSpLocks/>
          </p:cNvGrpSpPr>
          <p:nvPr/>
        </p:nvGrpSpPr>
        <p:grpSpPr bwMode="auto">
          <a:xfrm>
            <a:off x="889000" y="4551363"/>
            <a:ext cx="6172200" cy="1763712"/>
            <a:chOff x="576" y="2192"/>
            <a:chExt cx="3888" cy="1111"/>
          </a:xfrm>
        </p:grpSpPr>
        <p:sp>
          <p:nvSpPr>
            <p:cNvPr id="62304" name="Text Box 21"/>
            <p:cNvSpPr txBox="1">
              <a:spLocks noChangeArrowheads="1"/>
            </p:cNvSpPr>
            <p:nvPr/>
          </p:nvSpPr>
          <p:spPr bwMode="auto">
            <a:xfrm>
              <a:off x="576"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62305" name="Text Box 58"/>
            <p:cNvSpPr txBox="1">
              <a:spLocks noChangeArrowheads="1"/>
            </p:cNvSpPr>
            <p:nvPr/>
          </p:nvSpPr>
          <p:spPr bwMode="auto">
            <a:xfrm>
              <a:off x="683"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3</a:t>
              </a:r>
            </a:p>
          </p:txBody>
        </p:sp>
        <p:sp>
          <p:nvSpPr>
            <p:cNvPr id="62306" name="Text Box 59"/>
            <p:cNvSpPr txBox="1">
              <a:spLocks noChangeArrowheads="1"/>
            </p:cNvSpPr>
            <p:nvPr/>
          </p:nvSpPr>
          <p:spPr bwMode="auto">
            <a:xfrm>
              <a:off x="79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07" name="Text Box 60"/>
            <p:cNvSpPr txBox="1">
              <a:spLocks noChangeArrowheads="1"/>
            </p:cNvSpPr>
            <p:nvPr/>
          </p:nvSpPr>
          <p:spPr bwMode="auto">
            <a:xfrm>
              <a:off x="897"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08" name="Text Box 61"/>
            <p:cNvSpPr txBox="1">
              <a:spLocks noChangeArrowheads="1"/>
            </p:cNvSpPr>
            <p:nvPr/>
          </p:nvSpPr>
          <p:spPr bwMode="auto">
            <a:xfrm>
              <a:off x="1004"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09" name="Text Box 62"/>
            <p:cNvSpPr txBox="1">
              <a:spLocks noChangeArrowheads="1"/>
            </p:cNvSpPr>
            <p:nvPr/>
          </p:nvSpPr>
          <p:spPr bwMode="auto">
            <a:xfrm>
              <a:off x="1111"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3</a:t>
              </a:r>
            </a:p>
          </p:txBody>
        </p:sp>
        <p:sp>
          <p:nvSpPr>
            <p:cNvPr id="62310" name="Text Box 63"/>
            <p:cNvSpPr txBox="1">
              <a:spLocks noChangeArrowheads="1"/>
            </p:cNvSpPr>
            <p:nvPr/>
          </p:nvSpPr>
          <p:spPr bwMode="auto">
            <a:xfrm>
              <a:off x="1218"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0</a:t>
              </a:r>
            </a:p>
          </p:txBody>
        </p:sp>
        <p:sp>
          <p:nvSpPr>
            <p:cNvPr id="62311" name="Text Box 64"/>
            <p:cNvSpPr txBox="1">
              <a:spLocks noChangeArrowheads="1"/>
            </p:cNvSpPr>
            <p:nvPr/>
          </p:nvSpPr>
          <p:spPr bwMode="auto">
            <a:xfrm>
              <a:off x="1325"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62312" name="Text Box 65"/>
            <p:cNvSpPr txBox="1">
              <a:spLocks noChangeArrowheads="1"/>
            </p:cNvSpPr>
            <p:nvPr/>
          </p:nvSpPr>
          <p:spPr bwMode="auto">
            <a:xfrm>
              <a:off x="1432"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13" name="Text Box 66"/>
            <p:cNvSpPr txBox="1">
              <a:spLocks noChangeArrowheads="1"/>
            </p:cNvSpPr>
            <p:nvPr/>
          </p:nvSpPr>
          <p:spPr bwMode="auto">
            <a:xfrm>
              <a:off x="1539"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14" name="Text Box 67"/>
            <p:cNvSpPr txBox="1">
              <a:spLocks noChangeArrowheads="1"/>
            </p:cNvSpPr>
            <p:nvPr/>
          </p:nvSpPr>
          <p:spPr bwMode="auto">
            <a:xfrm>
              <a:off x="1646"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62315" name="Text Box 68"/>
            <p:cNvSpPr txBox="1">
              <a:spLocks noChangeArrowheads="1"/>
            </p:cNvSpPr>
            <p:nvPr/>
          </p:nvSpPr>
          <p:spPr bwMode="auto">
            <a:xfrm>
              <a:off x="1753"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16" name="Text Box 69"/>
            <p:cNvSpPr txBox="1">
              <a:spLocks noChangeArrowheads="1"/>
            </p:cNvSpPr>
            <p:nvPr/>
          </p:nvSpPr>
          <p:spPr bwMode="auto">
            <a:xfrm>
              <a:off x="186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17" name="Text Box 70"/>
            <p:cNvSpPr txBox="1">
              <a:spLocks noChangeArrowheads="1"/>
            </p:cNvSpPr>
            <p:nvPr/>
          </p:nvSpPr>
          <p:spPr bwMode="auto">
            <a:xfrm>
              <a:off x="1967"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62318" name="Text Box 71"/>
            <p:cNvSpPr txBox="1">
              <a:spLocks noChangeArrowheads="1"/>
            </p:cNvSpPr>
            <p:nvPr/>
          </p:nvSpPr>
          <p:spPr bwMode="auto">
            <a:xfrm>
              <a:off x="2074"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2319" name="Text Box 72"/>
            <p:cNvSpPr txBox="1">
              <a:spLocks noChangeArrowheads="1"/>
            </p:cNvSpPr>
            <p:nvPr/>
          </p:nvSpPr>
          <p:spPr bwMode="auto">
            <a:xfrm>
              <a:off x="2181"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2</a:t>
              </a:r>
            </a:p>
          </p:txBody>
        </p:sp>
        <p:sp>
          <p:nvSpPr>
            <p:cNvPr id="62320" name="Text Box 73"/>
            <p:cNvSpPr txBox="1">
              <a:spLocks noChangeArrowheads="1"/>
            </p:cNvSpPr>
            <p:nvPr/>
          </p:nvSpPr>
          <p:spPr bwMode="auto">
            <a:xfrm>
              <a:off x="2288"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62321" name="Text Box 74"/>
            <p:cNvSpPr txBox="1">
              <a:spLocks noChangeArrowheads="1"/>
            </p:cNvSpPr>
            <p:nvPr/>
          </p:nvSpPr>
          <p:spPr bwMode="auto">
            <a:xfrm>
              <a:off x="2395"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22" name="Text Box 75"/>
            <p:cNvSpPr txBox="1">
              <a:spLocks noChangeArrowheads="1"/>
            </p:cNvSpPr>
            <p:nvPr/>
          </p:nvSpPr>
          <p:spPr bwMode="auto">
            <a:xfrm>
              <a:off x="2502"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62323" name="Text Box 76"/>
            <p:cNvSpPr txBox="1">
              <a:spLocks noChangeArrowheads="1"/>
            </p:cNvSpPr>
            <p:nvPr/>
          </p:nvSpPr>
          <p:spPr bwMode="auto">
            <a:xfrm>
              <a:off x="2609"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24" name="Text Box 77"/>
            <p:cNvSpPr txBox="1">
              <a:spLocks noChangeArrowheads="1"/>
            </p:cNvSpPr>
            <p:nvPr/>
          </p:nvSpPr>
          <p:spPr bwMode="auto">
            <a:xfrm>
              <a:off x="2716"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25" name="Text Box 78"/>
            <p:cNvSpPr txBox="1">
              <a:spLocks noChangeArrowheads="1"/>
            </p:cNvSpPr>
            <p:nvPr/>
          </p:nvSpPr>
          <p:spPr bwMode="auto">
            <a:xfrm>
              <a:off x="2823"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26" name="Text Box 79"/>
            <p:cNvSpPr txBox="1">
              <a:spLocks noChangeArrowheads="1"/>
            </p:cNvSpPr>
            <p:nvPr/>
          </p:nvSpPr>
          <p:spPr bwMode="auto">
            <a:xfrm>
              <a:off x="293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62327" name="Text Box 80"/>
            <p:cNvSpPr txBox="1">
              <a:spLocks noChangeArrowheads="1"/>
            </p:cNvSpPr>
            <p:nvPr/>
          </p:nvSpPr>
          <p:spPr bwMode="auto">
            <a:xfrm>
              <a:off x="3037"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28" name="Text Box 81"/>
            <p:cNvSpPr txBox="1">
              <a:spLocks noChangeArrowheads="1"/>
            </p:cNvSpPr>
            <p:nvPr/>
          </p:nvSpPr>
          <p:spPr bwMode="auto">
            <a:xfrm>
              <a:off x="3144"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29" name="Text Box 82"/>
            <p:cNvSpPr txBox="1">
              <a:spLocks noChangeArrowheads="1"/>
            </p:cNvSpPr>
            <p:nvPr/>
          </p:nvSpPr>
          <p:spPr bwMode="auto">
            <a:xfrm>
              <a:off x="3251"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30" name="Text Box 83"/>
            <p:cNvSpPr txBox="1">
              <a:spLocks noChangeArrowheads="1"/>
            </p:cNvSpPr>
            <p:nvPr/>
          </p:nvSpPr>
          <p:spPr bwMode="auto">
            <a:xfrm>
              <a:off x="3358"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2331" name="Text Box 84"/>
            <p:cNvSpPr txBox="1">
              <a:spLocks noChangeArrowheads="1"/>
            </p:cNvSpPr>
            <p:nvPr/>
          </p:nvSpPr>
          <p:spPr bwMode="auto">
            <a:xfrm>
              <a:off x="3465"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0</a:t>
              </a:r>
            </a:p>
          </p:txBody>
        </p:sp>
        <p:sp>
          <p:nvSpPr>
            <p:cNvPr id="62332" name="Text Box 85"/>
            <p:cNvSpPr txBox="1">
              <a:spLocks noChangeArrowheads="1"/>
            </p:cNvSpPr>
            <p:nvPr/>
          </p:nvSpPr>
          <p:spPr bwMode="auto">
            <a:xfrm>
              <a:off x="3572"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62333" name="Text Box 86"/>
            <p:cNvSpPr txBox="1">
              <a:spLocks noChangeArrowheads="1"/>
            </p:cNvSpPr>
            <p:nvPr/>
          </p:nvSpPr>
          <p:spPr bwMode="auto">
            <a:xfrm>
              <a:off x="3679"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34" name="Text Box 87"/>
            <p:cNvSpPr txBox="1">
              <a:spLocks noChangeArrowheads="1"/>
            </p:cNvSpPr>
            <p:nvPr/>
          </p:nvSpPr>
          <p:spPr bwMode="auto">
            <a:xfrm>
              <a:off x="3786"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35" name="Text Box 88"/>
            <p:cNvSpPr txBox="1">
              <a:spLocks noChangeArrowheads="1"/>
            </p:cNvSpPr>
            <p:nvPr/>
          </p:nvSpPr>
          <p:spPr bwMode="auto">
            <a:xfrm>
              <a:off x="3893"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62336" name="Text Box 89"/>
            <p:cNvSpPr txBox="1">
              <a:spLocks noChangeArrowheads="1"/>
            </p:cNvSpPr>
            <p:nvPr/>
          </p:nvSpPr>
          <p:spPr bwMode="auto">
            <a:xfrm>
              <a:off x="400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2337" name="Text Box 90"/>
            <p:cNvSpPr txBox="1">
              <a:spLocks noChangeArrowheads="1"/>
            </p:cNvSpPr>
            <p:nvPr/>
          </p:nvSpPr>
          <p:spPr bwMode="auto">
            <a:xfrm>
              <a:off x="4107"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38" name="Text Box 91"/>
            <p:cNvSpPr txBox="1">
              <a:spLocks noChangeArrowheads="1"/>
            </p:cNvSpPr>
            <p:nvPr/>
          </p:nvSpPr>
          <p:spPr bwMode="auto">
            <a:xfrm>
              <a:off x="4214"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2339" name="Text Box 92"/>
            <p:cNvSpPr txBox="1">
              <a:spLocks noChangeArrowheads="1"/>
            </p:cNvSpPr>
            <p:nvPr/>
          </p:nvSpPr>
          <p:spPr bwMode="auto">
            <a:xfrm>
              <a:off x="432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40" name="Text Box 130"/>
            <p:cNvSpPr txBox="1">
              <a:spLocks noChangeArrowheads="1"/>
            </p:cNvSpPr>
            <p:nvPr/>
          </p:nvSpPr>
          <p:spPr bwMode="auto">
            <a:xfrm>
              <a:off x="576"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62341" name="Text Box 131"/>
            <p:cNvSpPr txBox="1">
              <a:spLocks noChangeArrowheads="1"/>
            </p:cNvSpPr>
            <p:nvPr/>
          </p:nvSpPr>
          <p:spPr bwMode="auto">
            <a:xfrm>
              <a:off x="683"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0</a:t>
              </a:r>
            </a:p>
          </p:txBody>
        </p:sp>
        <p:sp>
          <p:nvSpPr>
            <p:cNvPr id="62342" name="Text Box 132"/>
            <p:cNvSpPr txBox="1">
              <a:spLocks noChangeArrowheads="1"/>
            </p:cNvSpPr>
            <p:nvPr/>
          </p:nvSpPr>
          <p:spPr bwMode="auto">
            <a:xfrm>
              <a:off x="79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43" name="Text Box 133"/>
            <p:cNvSpPr txBox="1">
              <a:spLocks noChangeArrowheads="1"/>
            </p:cNvSpPr>
            <p:nvPr/>
          </p:nvSpPr>
          <p:spPr bwMode="auto">
            <a:xfrm>
              <a:off x="897"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44" name="Text Box 134"/>
            <p:cNvSpPr txBox="1">
              <a:spLocks noChangeArrowheads="1"/>
            </p:cNvSpPr>
            <p:nvPr/>
          </p:nvSpPr>
          <p:spPr bwMode="auto">
            <a:xfrm>
              <a:off x="1004"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2345" name="Text Box 135"/>
            <p:cNvSpPr txBox="1">
              <a:spLocks noChangeArrowheads="1"/>
            </p:cNvSpPr>
            <p:nvPr/>
          </p:nvSpPr>
          <p:spPr bwMode="auto">
            <a:xfrm>
              <a:off x="1111"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62346" name="Text Box 136"/>
            <p:cNvSpPr txBox="1">
              <a:spLocks noChangeArrowheads="1"/>
            </p:cNvSpPr>
            <p:nvPr/>
          </p:nvSpPr>
          <p:spPr bwMode="auto">
            <a:xfrm>
              <a:off x="1218"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47" name="Text Box 137"/>
            <p:cNvSpPr txBox="1">
              <a:spLocks noChangeArrowheads="1"/>
            </p:cNvSpPr>
            <p:nvPr/>
          </p:nvSpPr>
          <p:spPr bwMode="auto">
            <a:xfrm>
              <a:off x="1325"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1</a:t>
              </a:r>
            </a:p>
          </p:txBody>
        </p:sp>
        <p:sp>
          <p:nvSpPr>
            <p:cNvPr id="62348" name="Text Box 138"/>
            <p:cNvSpPr txBox="1">
              <a:spLocks noChangeArrowheads="1"/>
            </p:cNvSpPr>
            <p:nvPr/>
          </p:nvSpPr>
          <p:spPr bwMode="auto">
            <a:xfrm>
              <a:off x="1432"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49" name="Text Box 139"/>
            <p:cNvSpPr txBox="1">
              <a:spLocks noChangeArrowheads="1"/>
            </p:cNvSpPr>
            <p:nvPr/>
          </p:nvSpPr>
          <p:spPr bwMode="auto">
            <a:xfrm>
              <a:off x="1539"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50" name="Text Box 140"/>
            <p:cNvSpPr txBox="1">
              <a:spLocks noChangeArrowheads="1"/>
            </p:cNvSpPr>
            <p:nvPr/>
          </p:nvSpPr>
          <p:spPr bwMode="auto">
            <a:xfrm>
              <a:off x="1646"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51" name="Text Box 141"/>
            <p:cNvSpPr txBox="1">
              <a:spLocks noChangeArrowheads="1"/>
            </p:cNvSpPr>
            <p:nvPr/>
          </p:nvSpPr>
          <p:spPr bwMode="auto">
            <a:xfrm>
              <a:off x="1753"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52" name="Text Box 142"/>
            <p:cNvSpPr txBox="1">
              <a:spLocks noChangeArrowheads="1"/>
            </p:cNvSpPr>
            <p:nvPr/>
          </p:nvSpPr>
          <p:spPr bwMode="auto">
            <a:xfrm>
              <a:off x="186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53" name="Text Box 143"/>
            <p:cNvSpPr txBox="1">
              <a:spLocks noChangeArrowheads="1"/>
            </p:cNvSpPr>
            <p:nvPr/>
          </p:nvSpPr>
          <p:spPr bwMode="auto">
            <a:xfrm>
              <a:off x="1967"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54" name="Text Box 144"/>
            <p:cNvSpPr txBox="1">
              <a:spLocks noChangeArrowheads="1"/>
            </p:cNvSpPr>
            <p:nvPr/>
          </p:nvSpPr>
          <p:spPr bwMode="auto">
            <a:xfrm>
              <a:off x="2074"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2355" name="Text Box 145"/>
            <p:cNvSpPr txBox="1">
              <a:spLocks noChangeArrowheads="1"/>
            </p:cNvSpPr>
            <p:nvPr/>
          </p:nvSpPr>
          <p:spPr bwMode="auto">
            <a:xfrm>
              <a:off x="2181"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56" name="Text Box 146"/>
            <p:cNvSpPr txBox="1">
              <a:spLocks noChangeArrowheads="1"/>
            </p:cNvSpPr>
            <p:nvPr/>
          </p:nvSpPr>
          <p:spPr bwMode="auto">
            <a:xfrm>
              <a:off x="2288"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2357" name="Text Box 147"/>
            <p:cNvSpPr txBox="1">
              <a:spLocks noChangeArrowheads="1"/>
            </p:cNvSpPr>
            <p:nvPr/>
          </p:nvSpPr>
          <p:spPr bwMode="auto">
            <a:xfrm>
              <a:off x="2395"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3</a:t>
              </a:r>
            </a:p>
          </p:txBody>
        </p:sp>
        <p:sp>
          <p:nvSpPr>
            <p:cNvPr id="62358" name="Text Box 148"/>
            <p:cNvSpPr txBox="1">
              <a:spLocks noChangeArrowheads="1"/>
            </p:cNvSpPr>
            <p:nvPr/>
          </p:nvSpPr>
          <p:spPr bwMode="auto">
            <a:xfrm>
              <a:off x="2502"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59" name="Text Box 149"/>
            <p:cNvSpPr txBox="1">
              <a:spLocks noChangeArrowheads="1"/>
            </p:cNvSpPr>
            <p:nvPr/>
          </p:nvSpPr>
          <p:spPr bwMode="auto">
            <a:xfrm>
              <a:off x="2609"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2360" name="Text Box 150"/>
            <p:cNvSpPr txBox="1">
              <a:spLocks noChangeArrowheads="1"/>
            </p:cNvSpPr>
            <p:nvPr/>
          </p:nvSpPr>
          <p:spPr bwMode="auto">
            <a:xfrm>
              <a:off x="2716"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2361" name="Text Box 151"/>
            <p:cNvSpPr txBox="1">
              <a:spLocks noChangeArrowheads="1"/>
            </p:cNvSpPr>
            <p:nvPr/>
          </p:nvSpPr>
          <p:spPr bwMode="auto">
            <a:xfrm>
              <a:off x="2823"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62" name="Text Box 152"/>
            <p:cNvSpPr txBox="1">
              <a:spLocks noChangeArrowheads="1"/>
            </p:cNvSpPr>
            <p:nvPr/>
          </p:nvSpPr>
          <p:spPr bwMode="auto">
            <a:xfrm>
              <a:off x="293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62363" name="Text Box 153"/>
            <p:cNvSpPr txBox="1">
              <a:spLocks noChangeArrowheads="1"/>
            </p:cNvSpPr>
            <p:nvPr/>
          </p:nvSpPr>
          <p:spPr bwMode="auto">
            <a:xfrm>
              <a:off x="3037"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64" name="Text Box 154"/>
            <p:cNvSpPr txBox="1">
              <a:spLocks noChangeArrowheads="1"/>
            </p:cNvSpPr>
            <p:nvPr/>
          </p:nvSpPr>
          <p:spPr bwMode="auto">
            <a:xfrm>
              <a:off x="3144"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65" name="Text Box 155"/>
            <p:cNvSpPr txBox="1">
              <a:spLocks noChangeArrowheads="1"/>
            </p:cNvSpPr>
            <p:nvPr/>
          </p:nvSpPr>
          <p:spPr bwMode="auto">
            <a:xfrm>
              <a:off x="3251"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66" name="Text Box 156"/>
            <p:cNvSpPr txBox="1">
              <a:spLocks noChangeArrowheads="1"/>
            </p:cNvSpPr>
            <p:nvPr/>
          </p:nvSpPr>
          <p:spPr bwMode="auto">
            <a:xfrm>
              <a:off x="3358"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62367" name="Text Box 157"/>
            <p:cNvSpPr txBox="1">
              <a:spLocks noChangeArrowheads="1"/>
            </p:cNvSpPr>
            <p:nvPr/>
          </p:nvSpPr>
          <p:spPr bwMode="auto">
            <a:xfrm>
              <a:off x="3465"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62368" name="Text Box 158"/>
            <p:cNvSpPr txBox="1">
              <a:spLocks noChangeArrowheads="1"/>
            </p:cNvSpPr>
            <p:nvPr/>
          </p:nvSpPr>
          <p:spPr bwMode="auto">
            <a:xfrm>
              <a:off x="3572"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69" name="Text Box 159"/>
            <p:cNvSpPr txBox="1">
              <a:spLocks noChangeArrowheads="1"/>
            </p:cNvSpPr>
            <p:nvPr/>
          </p:nvSpPr>
          <p:spPr bwMode="auto">
            <a:xfrm>
              <a:off x="3679"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70" name="Text Box 160"/>
            <p:cNvSpPr txBox="1">
              <a:spLocks noChangeArrowheads="1"/>
            </p:cNvSpPr>
            <p:nvPr/>
          </p:nvSpPr>
          <p:spPr bwMode="auto">
            <a:xfrm>
              <a:off x="3786"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2371" name="Text Box 161"/>
            <p:cNvSpPr txBox="1">
              <a:spLocks noChangeArrowheads="1"/>
            </p:cNvSpPr>
            <p:nvPr/>
          </p:nvSpPr>
          <p:spPr bwMode="auto">
            <a:xfrm>
              <a:off x="3893"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2372" name="Text Box 162"/>
            <p:cNvSpPr txBox="1">
              <a:spLocks noChangeArrowheads="1"/>
            </p:cNvSpPr>
            <p:nvPr/>
          </p:nvSpPr>
          <p:spPr bwMode="auto">
            <a:xfrm>
              <a:off x="400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73" name="Text Box 163"/>
            <p:cNvSpPr txBox="1">
              <a:spLocks noChangeArrowheads="1"/>
            </p:cNvSpPr>
            <p:nvPr/>
          </p:nvSpPr>
          <p:spPr bwMode="auto">
            <a:xfrm>
              <a:off x="4107"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9</a:t>
              </a:r>
            </a:p>
          </p:txBody>
        </p:sp>
        <p:sp>
          <p:nvSpPr>
            <p:cNvPr id="62374" name="Text Box 164"/>
            <p:cNvSpPr txBox="1">
              <a:spLocks noChangeArrowheads="1"/>
            </p:cNvSpPr>
            <p:nvPr/>
          </p:nvSpPr>
          <p:spPr bwMode="auto">
            <a:xfrm>
              <a:off x="4214"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62375" name="Text Box 165"/>
            <p:cNvSpPr txBox="1">
              <a:spLocks noChangeArrowheads="1"/>
            </p:cNvSpPr>
            <p:nvPr/>
          </p:nvSpPr>
          <p:spPr bwMode="auto">
            <a:xfrm>
              <a:off x="432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76" name="Text Box 166"/>
            <p:cNvSpPr txBox="1">
              <a:spLocks noChangeArrowheads="1"/>
            </p:cNvSpPr>
            <p:nvPr/>
          </p:nvSpPr>
          <p:spPr bwMode="auto">
            <a:xfrm>
              <a:off x="576"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77" name="Text Box 167"/>
            <p:cNvSpPr txBox="1">
              <a:spLocks noChangeArrowheads="1"/>
            </p:cNvSpPr>
            <p:nvPr/>
          </p:nvSpPr>
          <p:spPr bwMode="auto">
            <a:xfrm>
              <a:off x="683"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78" name="Text Box 168"/>
            <p:cNvSpPr txBox="1">
              <a:spLocks noChangeArrowheads="1"/>
            </p:cNvSpPr>
            <p:nvPr/>
          </p:nvSpPr>
          <p:spPr bwMode="auto">
            <a:xfrm>
              <a:off x="79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2379" name="Text Box 169"/>
            <p:cNvSpPr txBox="1">
              <a:spLocks noChangeArrowheads="1"/>
            </p:cNvSpPr>
            <p:nvPr/>
          </p:nvSpPr>
          <p:spPr bwMode="auto">
            <a:xfrm>
              <a:off x="897"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80" name="Text Box 170"/>
            <p:cNvSpPr txBox="1">
              <a:spLocks noChangeArrowheads="1"/>
            </p:cNvSpPr>
            <p:nvPr/>
          </p:nvSpPr>
          <p:spPr bwMode="auto">
            <a:xfrm>
              <a:off x="1004"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81" name="Text Box 171"/>
            <p:cNvSpPr txBox="1">
              <a:spLocks noChangeArrowheads="1"/>
            </p:cNvSpPr>
            <p:nvPr/>
          </p:nvSpPr>
          <p:spPr bwMode="auto">
            <a:xfrm>
              <a:off x="1111"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82" name="Text Box 172"/>
            <p:cNvSpPr txBox="1">
              <a:spLocks noChangeArrowheads="1"/>
            </p:cNvSpPr>
            <p:nvPr/>
          </p:nvSpPr>
          <p:spPr bwMode="auto">
            <a:xfrm>
              <a:off x="1218"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83" name="Text Box 173"/>
            <p:cNvSpPr txBox="1">
              <a:spLocks noChangeArrowheads="1"/>
            </p:cNvSpPr>
            <p:nvPr/>
          </p:nvSpPr>
          <p:spPr bwMode="auto">
            <a:xfrm>
              <a:off x="1325"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84" name="Text Box 174"/>
            <p:cNvSpPr txBox="1">
              <a:spLocks noChangeArrowheads="1"/>
            </p:cNvSpPr>
            <p:nvPr/>
          </p:nvSpPr>
          <p:spPr bwMode="auto">
            <a:xfrm>
              <a:off x="1432"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62385" name="Text Box 175"/>
            <p:cNvSpPr txBox="1">
              <a:spLocks noChangeArrowheads="1"/>
            </p:cNvSpPr>
            <p:nvPr/>
          </p:nvSpPr>
          <p:spPr bwMode="auto">
            <a:xfrm>
              <a:off x="1539"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2386" name="Text Box 176"/>
            <p:cNvSpPr txBox="1">
              <a:spLocks noChangeArrowheads="1"/>
            </p:cNvSpPr>
            <p:nvPr/>
          </p:nvSpPr>
          <p:spPr bwMode="auto">
            <a:xfrm>
              <a:off x="1646"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62387" name="Text Box 177"/>
            <p:cNvSpPr txBox="1">
              <a:spLocks noChangeArrowheads="1"/>
            </p:cNvSpPr>
            <p:nvPr/>
          </p:nvSpPr>
          <p:spPr bwMode="auto">
            <a:xfrm>
              <a:off x="1753"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88" name="Text Box 178"/>
            <p:cNvSpPr txBox="1">
              <a:spLocks noChangeArrowheads="1"/>
            </p:cNvSpPr>
            <p:nvPr/>
          </p:nvSpPr>
          <p:spPr bwMode="auto">
            <a:xfrm>
              <a:off x="186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89" name="Text Box 179"/>
            <p:cNvSpPr txBox="1">
              <a:spLocks noChangeArrowheads="1"/>
            </p:cNvSpPr>
            <p:nvPr/>
          </p:nvSpPr>
          <p:spPr bwMode="auto">
            <a:xfrm>
              <a:off x="1967"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62390" name="Text Box 180"/>
            <p:cNvSpPr txBox="1">
              <a:spLocks noChangeArrowheads="1"/>
            </p:cNvSpPr>
            <p:nvPr/>
          </p:nvSpPr>
          <p:spPr bwMode="auto">
            <a:xfrm>
              <a:off x="2074"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91" name="Text Box 181"/>
            <p:cNvSpPr txBox="1">
              <a:spLocks noChangeArrowheads="1"/>
            </p:cNvSpPr>
            <p:nvPr/>
          </p:nvSpPr>
          <p:spPr bwMode="auto">
            <a:xfrm>
              <a:off x="2181"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92" name="Text Box 182"/>
            <p:cNvSpPr txBox="1">
              <a:spLocks noChangeArrowheads="1"/>
            </p:cNvSpPr>
            <p:nvPr/>
          </p:nvSpPr>
          <p:spPr bwMode="auto">
            <a:xfrm>
              <a:off x="2288"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2</a:t>
              </a:r>
            </a:p>
          </p:txBody>
        </p:sp>
        <p:sp>
          <p:nvSpPr>
            <p:cNvPr id="62393" name="Text Box 183"/>
            <p:cNvSpPr txBox="1">
              <a:spLocks noChangeArrowheads="1"/>
            </p:cNvSpPr>
            <p:nvPr/>
          </p:nvSpPr>
          <p:spPr bwMode="auto">
            <a:xfrm>
              <a:off x="2395"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94" name="Text Box 184"/>
            <p:cNvSpPr txBox="1">
              <a:spLocks noChangeArrowheads="1"/>
            </p:cNvSpPr>
            <p:nvPr/>
          </p:nvSpPr>
          <p:spPr bwMode="auto">
            <a:xfrm>
              <a:off x="2502"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95" name="Text Box 185"/>
            <p:cNvSpPr txBox="1">
              <a:spLocks noChangeArrowheads="1"/>
            </p:cNvSpPr>
            <p:nvPr/>
          </p:nvSpPr>
          <p:spPr bwMode="auto">
            <a:xfrm>
              <a:off x="2609"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96" name="Text Box 186"/>
            <p:cNvSpPr txBox="1">
              <a:spLocks noChangeArrowheads="1"/>
            </p:cNvSpPr>
            <p:nvPr/>
          </p:nvSpPr>
          <p:spPr bwMode="auto">
            <a:xfrm>
              <a:off x="2716"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97" name="Text Box 187"/>
            <p:cNvSpPr txBox="1">
              <a:spLocks noChangeArrowheads="1"/>
            </p:cNvSpPr>
            <p:nvPr/>
          </p:nvSpPr>
          <p:spPr bwMode="auto">
            <a:xfrm>
              <a:off x="2823"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98" name="Text Box 188"/>
            <p:cNvSpPr txBox="1">
              <a:spLocks noChangeArrowheads="1"/>
            </p:cNvSpPr>
            <p:nvPr/>
          </p:nvSpPr>
          <p:spPr bwMode="auto">
            <a:xfrm>
              <a:off x="293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62399" name="Text Box 189"/>
            <p:cNvSpPr txBox="1">
              <a:spLocks noChangeArrowheads="1"/>
            </p:cNvSpPr>
            <p:nvPr/>
          </p:nvSpPr>
          <p:spPr bwMode="auto">
            <a:xfrm>
              <a:off x="3037"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9</a:t>
              </a:r>
            </a:p>
          </p:txBody>
        </p:sp>
        <p:sp>
          <p:nvSpPr>
            <p:cNvPr id="62400" name="Text Box 190"/>
            <p:cNvSpPr txBox="1">
              <a:spLocks noChangeArrowheads="1"/>
            </p:cNvSpPr>
            <p:nvPr/>
          </p:nvSpPr>
          <p:spPr bwMode="auto">
            <a:xfrm>
              <a:off x="3144"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62401" name="Text Box 191"/>
            <p:cNvSpPr txBox="1">
              <a:spLocks noChangeArrowheads="1"/>
            </p:cNvSpPr>
            <p:nvPr/>
          </p:nvSpPr>
          <p:spPr bwMode="auto">
            <a:xfrm>
              <a:off x="3251"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62402" name="Text Box 192"/>
            <p:cNvSpPr txBox="1">
              <a:spLocks noChangeArrowheads="1"/>
            </p:cNvSpPr>
            <p:nvPr/>
          </p:nvSpPr>
          <p:spPr bwMode="auto">
            <a:xfrm>
              <a:off x="3358"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403" name="Text Box 193"/>
            <p:cNvSpPr txBox="1">
              <a:spLocks noChangeArrowheads="1"/>
            </p:cNvSpPr>
            <p:nvPr/>
          </p:nvSpPr>
          <p:spPr bwMode="auto">
            <a:xfrm>
              <a:off x="3465"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2</a:t>
              </a:r>
            </a:p>
          </p:txBody>
        </p:sp>
        <p:sp>
          <p:nvSpPr>
            <p:cNvPr id="62404" name="Text Box 194"/>
            <p:cNvSpPr txBox="1">
              <a:spLocks noChangeArrowheads="1"/>
            </p:cNvSpPr>
            <p:nvPr/>
          </p:nvSpPr>
          <p:spPr bwMode="auto">
            <a:xfrm>
              <a:off x="3572"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405" name="Text Box 195"/>
            <p:cNvSpPr txBox="1">
              <a:spLocks noChangeArrowheads="1"/>
            </p:cNvSpPr>
            <p:nvPr/>
          </p:nvSpPr>
          <p:spPr bwMode="auto">
            <a:xfrm>
              <a:off x="3679"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62406" name="Text Box 196"/>
            <p:cNvSpPr txBox="1">
              <a:spLocks noChangeArrowheads="1"/>
            </p:cNvSpPr>
            <p:nvPr/>
          </p:nvSpPr>
          <p:spPr bwMode="auto">
            <a:xfrm>
              <a:off x="3786"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407" name="Text Box 197"/>
            <p:cNvSpPr txBox="1">
              <a:spLocks noChangeArrowheads="1"/>
            </p:cNvSpPr>
            <p:nvPr/>
          </p:nvSpPr>
          <p:spPr bwMode="auto">
            <a:xfrm>
              <a:off x="3893"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408" name="Text Box 198"/>
            <p:cNvSpPr txBox="1">
              <a:spLocks noChangeArrowheads="1"/>
            </p:cNvSpPr>
            <p:nvPr/>
          </p:nvSpPr>
          <p:spPr bwMode="auto">
            <a:xfrm>
              <a:off x="400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62409" name="Text Box 199"/>
            <p:cNvSpPr txBox="1">
              <a:spLocks noChangeArrowheads="1"/>
            </p:cNvSpPr>
            <p:nvPr/>
          </p:nvSpPr>
          <p:spPr bwMode="auto">
            <a:xfrm>
              <a:off x="4107"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410" name="Text Box 200"/>
            <p:cNvSpPr txBox="1">
              <a:spLocks noChangeArrowheads="1"/>
            </p:cNvSpPr>
            <p:nvPr/>
          </p:nvSpPr>
          <p:spPr bwMode="auto">
            <a:xfrm>
              <a:off x="4214"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2411" name="Text Box 201"/>
            <p:cNvSpPr txBox="1">
              <a:spLocks noChangeArrowheads="1"/>
            </p:cNvSpPr>
            <p:nvPr/>
          </p:nvSpPr>
          <p:spPr bwMode="auto">
            <a:xfrm>
              <a:off x="432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412" name="Text Box 202"/>
            <p:cNvSpPr txBox="1">
              <a:spLocks noChangeArrowheads="1"/>
            </p:cNvSpPr>
            <p:nvPr/>
          </p:nvSpPr>
          <p:spPr bwMode="auto">
            <a:xfrm>
              <a:off x="576"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2413" name="Text Box 203"/>
            <p:cNvSpPr txBox="1">
              <a:spLocks noChangeArrowheads="1"/>
            </p:cNvSpPr>
            <p:nvPr/>
          </p:nvSpPr>
          <p:spPr bwMode="auto">
            <a:xfrm>
              <a:off x="683"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414" name="Text Box 204"/>
            <p:cNvSpPr txBox="1">
              <a:spLocks noChangeArrowheads="1"/>
            </p:cNvSpPr>
            <p:nvPr/>
          </p:nvSpPr>
          <p:spPr bwMode="auto">
            <a:xfrm>
              <a:off x="79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415" name="Text Box 205"/>
            <p:cNvSpPr txBox="1">
              <a:spLocks noChangeArrowheads="1"/>
            </p:cNvSpPr>
            <p:nvPr/>
          </p:nvSpPr>
          <p:spPr bwMode="auto">
            <a:xfrm>
              <a:off x="897"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62416" name="Text Box 206"/>
            <p:cNvSpPr txBox="1">
              <a:spLocks noChangeArrowheads="1"/>
            </p:cNvSpPr>
            <p:nvPr/>
          </p:nvSpPr>
          <p:spPr bwMode="auto">
            <a:xfrm>
              <a:off x="1004"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0</a:t>
              </a:r>
            </a:p>
          </p:txBody>
        </p:sp>
        <p:sp>
          <p:nvSpPr>
            <p:cNvPr id="62417" name="Text Box 207"/>
            <p:cNvSpPr txBox="1">
              <a:spLocks noChangeArrowheads="1"/>
            </p:cNvSpPr>
            <p:nvPr/>
          </p:nvSpPr>
          <p:spPr bwMode="auto">
            <a:xfrm>
              <a:off x="1111"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62418" name="Text Box 208"/>
            <p:cNvSpPr txBox="1">
              <a:spLocks noChangeArrowheads="1"/>
            </p:cNvSpPr>
            <p:nvPr/>
          </p:nvSpPr>
          <p:spPr bwMode="auto">
            <a:xfrm>
              <a:off x="1218"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9</a:t>
              </a:r>
            </a:p>
          </p:txBody>
        </p:sp>
        <p:sp>
          <p:nvSpPr>
            <p:cNvPr id="62419" name="Text Box 209"/>
            <p:cNvSpPr txBox="1">
              <a:spLocks noChangeArrowheads="1"/>
            </p:cNvSpPr>
            <p:nvPr/>
          </p:nvSpPr>
          <p:spPr bwMode="auto">
            <a:xfrm>
              <a:off x="1325"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2</a:t>
              </a:r>
            </a:p>
          </p:txBody>
        </p:sp>
        <p:sp>
          <p:nvSpPr>
            <p:cNvPr id="62420" name="Text Box 210"/>
            <p:cNvSpPr txBox="1">
              <a:spLocks noChangeArrowheads="1"/>
            </p:cNvSpPr>
            <p:nvPr/>
          </p:nvSpPr>
          <p:spPr bwMode="auto">
            <a:xfrm>
              <a:off x="1432"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2421" name="Text Box 211"/>
            <p:cNvSpPr txBox="1">
              <a:spLocks noChangeArrowheads="1"/>
            </p:cNvSpPr>
            <p:nvPr/>
          </p:nvSpPr>
          <p:spPr bwMode="auto">
            <a:xfrm>
              <a:off x="1539"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62422" name="Text Box 212"/>
            <p:cNvSpPr txBox="1">
              <a:spLocks noChangeArrowheads="1"/>
            </p:cNvSpPr>
            <p:nvPr/>
          </p:nvSpPr>
          <p:spPr bwMode="auto">
            <a:xfrm>
              <a:off x="1646"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423" name="Text Box 213"/>
            <p:cNvSpPr txBox="1">
              <a:spLocks noChangeArrowheads="1"/>
            </p:cNvSpPr>
            <p:nvPr/>
          </p:nvSpPr>
          <p:spPr bwMode="auto">
            <a:xfrm>
              <a:off x="1753"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424" name="Text Box 214"/>
            <p:cNvSpPr txBox="1">
              <a:spLocks noChangeArrowheads="1"/>
            </p:cNvSpPr>
            <p:nvPr/>
          </p:nvSpPr>
          <p:spPr bwMode="auto">
            <a:xfrm>
              <a:off x="186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425" name="Text Box 215"/>
            <p:cNvSpPr txBox="1">
              <a:spLocks noChangeArrowheads="1"/>
            </p:cNvSpPr>
            <p:nvPr/>
          </p:nvSpPr>
          <p:spPr bwMode="auto">
            <a:xfrm>
              <a:off x="1967"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62426" name="Text Box 216"/>
            <p:cNvSpPr txBox="1">
              <a:spLocks noChangeArrowheads="1"/>
            </p:cNvSpPr>
            <p:nvPr/>
          </p:nvSpPr>
          <p:spPr bwMode="auto">
            <a:xfrm>
              <a:off x="2074"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427" name="Text Box 217"/>
            <p:cNvSpPr txBox="1">
              <a:spLocks noChangeArrowheads="1"/>
            </p:cNvSpPr>
            <p:nvPr/>
          </p:nvSpPr>
          <p:spPr bwMode="auto">
            <a:xfrm>
              <a:off x="2181"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2428" name="Text Box 218"/>
            <p:cNvSpPr txBox="1">
              <a:spLocks noChangeArrowheads="1"/>
            </p:cNvSpPr>
            <p:nvPr/>
          </p:nvSpPr>
          <p:spPr bwMode="auto">
            <a:xfrm>
              <a:off x="2288"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429" name="Text Box 219"/>
            <p:cNvSpPr txBox="1">
              <a:spLocks noChangeArrowheads="1"/>
            </p:cNvSpPr>
            <p:nvPr/>
          </p:nvSpPr>
          <p:spPr bwMode="auto">
            <a:xfrm>
              <a:off x="2395"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62430" name="Text Box 220"/>
            <p:cNvSpPr txBox="1">
              <a:spLocks noChangeArrowheads="1"/>
            </p:cNvSpPr>
            <p:nvPr/>
          </p:nvSpPr>
          <p:spPr bwMode="auto">
            <a:xfrm>
              <a:off x="2502"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431" name="Text Box 221"/>
            <p:cNvSpPr txBox="1">
              <a:spLocks noChangeArrowheads="1"/>
            </p:cNvSpPr>
            <p:nvPr/>
          </p:nvSpPr>
          <p:spPr bwMode="auto">
            <a:xfrm>
              <a:off x="2609"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432" name="Text Box 222"/>
            <p:cNvSpPr txBox="1">
              <a:spLocks noChangeArrowheads="1"/>
            </p:cNvSpPr>
            <p:nvPr/>
          </p:nvSpPr>
          <p:spPr bwMode="auto">
            <a:xfrm>
              <a:off x="2716"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433" name="Text Box 223"/>
            <p:cNvSpPr txBox="1">
              <a:spLocks noChangeArrowheads="1"/>
            </p:cNvSpPr>
            <p:nvPr/>
          </p:nvSpPr>
          <p:spPr bwMode="auto">
            <a:xfrm>
              <a:off x="2823"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1</a:t>
              </a:r>
            </a:p>
          </p:txBody>
        </p:sp>
        <p:sp>
          <p:nvSpPr>
            <p:cNvPr id="62434" name="Text Box 224"/>
            <p:cNvSpPr txBox="1">
              <a:spLocks noChangeArrowheads="1"/>
            </p:cNvSpPr>
            <p:nvPr/>
          </p:nvSpPr>
          <p:spPr bwMode="auto">
            <a:xfrm>
              <a:off x="293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435" name="Text Box 225"/>
            <p:cNvSpPr txBox="1">
              <a:spLocks noChangeArrowheads="1"/>
            </p:cNvSpPr>
            <p:nvPr/>
          </p:nvSpPr>
          <p:spPr bwMode="auto">
            <a:xfrm>
              <a:off x="3037"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436" name="Text Box 226"/>
            <p:cNvSpPr txBox="1">
              <a:spLocks noChangeArrowheads="1"/>
            </p:cNvSpPr>
            <p:nvPr/>
          </p:nvSpPr>
          <p:spPr bwMode="auto">
            <a:xfrm>
              <a:off x="3144"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9</a:t>
              </a:r>
            </a:p>
          </p:txBody>
        </p:sp>
        <p:sp>
          <p:nvSpPr>
            <p:cNvPr id="62437" name="Text Box 227"/>
            <p:cNvSpPr txBox="1">
              <a:spLocks noChangeArrowheads="1"/>
            </p:cNvSpPr>
            <p:nvPr/>
          </p:nvSpPr>
          <p:spPr bwMode="auto">
            <a:xfrm>
              <a:off x="3251"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438" name="Text Box 228"/>
            <p:cNvSpPr txBox="1">
              <a:spLocks noChangeArrowheads="1"/>
            </p:cNvSpPr>
            <p:nvPr/>
          </p:nvSpPr>
          <p:spPr bwMode="auto">
            <a:xfrm>
              <a:off x="3358"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62439" name="Text Box 229"/>
            <p:cNvSpPr txBox="1">
              <a:spLocks noChangeArrowheads="1"/>
            </p:cNvSpPr>
            <p:nvPr/>
          </p:nvSpPr>
          <p:spPr bwMode="auto">
            <a:xfrm>
              <a:off x="3465"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2440" name="Text Box 230"/>
            <p:cNvSpPr txBox="1">
              <a:spLocks noChangeArrowheads="1"/>
            </p:cNvSpPr>
            <p:nvPr/>
          </p:nvSpPr>
          <p:spPr bwMode="auto">
            <a:xfrm>
              <a:off x="3572"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0</a:t>
              </a:r>
            </a:p>
          </p:txBody>
        </p:sp>
        <p:sp>
          <p:nvSpPr>
            <p:cNvPr id="62441" name="Text Box 231"/>
            <p:cNvSpPr txBox="1">
              <a:spLocks noChangeArrowheads="1"/>
            </p:cNvSpPr>
            <p:nvPr/>
          </p:nvSpPr>
          <p:spPr bwMode="auto">
            <a:xfrm>
              <a:off x="3679"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2442" name="Text Box 232"/>
            <p:cNvSpPr txBox="1">
              <a:spLocks noChangeArrowheads="1"/>
            </p:cNvSpPr>
            <p:nvPr/>
          </p:nvSpPr>
          <p:spPr bwMode="auto">
            <a:xfrm>
              <a:off x="3786"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1</a:t>
              </a:r>
            </a:p>
          </p:txBody>
        </p:sp>
        <p:sp>
          <p:nvSpPr>
            <p:cNvPr id="62443" name="Text Box 233"/>
            <p:cNvSpPr txBox="1">
              <a:spLocks noChangeArrowheads="1"/>
            </p:cNvSpPr>
            <p:nvPr/>
          </p:nvSpPr>
          <p:spPr bwMode="auto">
            <a:xfrm>
              <a:off x="3893"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444" name="Text Box 234"/>
            <p:cNvSpPr txBox="1">
              <a:spLocks noChangeArrowheads="1"/>
            </p:cNvSpPr>
            <p:nvPr/>
          </p:nvSpPr>
          <p:spPr bwMode="auto">
            <a:xfrm>
              <a:off x="400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2445" name="Text Box 235"/>
            <p:cNvSpPr txBox="1">
              <a:spLocks noChangeArrowheads="1"/>
            </p:cNvSpPr>
            <p:nvPr/>
          </p:nvSpPr>
          <p:spPr bwMode="auto">
            <a:xfrm>
              <a:off x="4107"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446" name="Text Box 236"/>
            <p:cNvSpPr txBox="1">
              <a:spLocks noChangeArrowheads="1"/>
            </p:cNvSpPr>
            <p:nvPr/>
          </p:nvSpPr>
          <p:spPr bwMode="auto">
            <a:xfrm>
              <a:off x="4214"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2447" name="Text Box 237"/>
            <p:cNvSpPr txBox="1">
              <a:spLocks noChangeArrowheads="1"/>
            </p:cNvSpPr>
            <p:nvPr/>
          </p:nvSpPr>
          <p:spPr bwMode="auto">
            <a:xfrm>
              <a:off x="432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448" name="Text Box 238"/>
            <p:cNvSpPr txBox="1">
              <a:spLocks noChangeArrowheads="1"/>
            </p:cNvSpPr>
            <p:nvPr/>
          </p:nvSpPr>
          <p:spPr bwMode="auto">
            <a:xfrm>
              <a:off x="576"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1</a:t>
              </a:r>
            </a:p>
          </p:txBody>
        </p:sp>
        <p:sp>
          <p:nvSpPr>
            <p:cNvPr id="62449" name="Text Box 239"/>
            <p:cNvSpPr txBox="1">
              <a:spLocks noChangeArrowheads="1"/>
            </p:cNvSpPr>
            <p:nvPr/>
          </p:nvSpPr>
          <p:spPr bwMode="auto">
            <a:xfrm>
              <a:off x="683"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450" name="Text Box 240"/>
            <p:cNvSpPr txBox="1">
              <a:spLocks noChangeArrowheads="1"/>
            </p:cNvSpPr>
            <p:nvPr/>
          </p:nvSpPr>
          <p:spPr bwMode="auto">
            <a:xfrm>
              <a:off x="79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62451" name="Text Box 241"/>
            <p:cNvSpPr txBox="1">
              <a:spLocks noChangeArrowheads="1"/>
            </p:cNvSpPr>
            <p:nvPr/>
          </p:nvSpPr>
          <p:spPr bwMode="auto">
            <a:xfrm>
              <a:off x="897"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2452" name="Text Box 242"/>
            <p:cNvSpPr txBox="1">
              <a:spLocks noChangeArrowheads="1"/>
            </p:cNvSpPr>
            <p:nvPr/>
          </p:nvSpPr>
          <p:spPr bwMode="auto">
            <a:xfrm>
              <a:off x="1004"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453" name="Text Box 243"/>
            <p:cNvSpPr txBox="1">
              <a:spLocks noChangeArrowheads="1"/>
            </p:cNvSpPr>
            <p:nvPr/>
          </p:nvSpPr>
          <p:spPr bwMode="auto">
            <a:xfrm>
              <a:off x="1111"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2454" name="Text Box 244"/>
            <p:cNvSpPr txBox="1">
              <a:spLocks noChangeArrowheads="1"/>
            </p:cNvSpPr>
            <p:nvPr/>
          </p:nvSpPr>
          <p:spPr bwMode="auto">
            <a:xfrm>
              <a:off x="1218"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62455" name="Text Box 245"/>
            <p:cNvSpPr txBox="1">
              <a:spLocks noChangeArrowheads="1"/>
            </p:cNvSpPr>
            <p:nvPr/>
          </p:nvSpPr>
          <p:spPr bwMode="auto">
            <a:xfrm>
              <a:off x="1325"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456" name="Text Box 246"/>
            <p:cNvSpPr txBox="1">
              <a:spLocks noChangeArrowheads="1"/>
            </p:cNvSpPr>
            <p:nvPr/>
          </p:nvSpPr>
          <p:spPr bwMode="auto">
            <a:xfrm>
              <a:off x="1432"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62457" name="Text Box 247"/>
            <p:cNvSpPr txBox="1">
              <a:spLocks noChangeArrowheads="1"/>
            </p:cNvSpPr>
            <p:nvPr/>
          </p:nvSpPr>
          <p:spPr bwMode="auto">
            <a:xfrm>
              <a:off x="1539"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458" name="Text Box 248"/>
            <p:cNvSpPr txBox="1">
              <a:spLocks noChangeArrowheads="1"/>
            </p:cNvSpPr>
            <p:nvPr/>
          </p:nvSpPr>
          <p:spPr bwMode="auto">
            <a:xfrm>
              <a:off x="1646"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62459" name="Text Box 249"/>
            <p:cNvSpPr txBox="1">
              <a:spLocks noChangeArrowheads="1"/>
            </p:cNvSpPr>
            <p:nvPr/>
          </p:nvSpPr>
          <p:spPr bwMode="auto">
            <a:xfrm>
              <a:off x="1753"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2460" name="Text Box 250"/>
            <p:cNvSpPr txBox="1">
              <a:spLocks noChangeArrowheads="1"/>
            </p:cNvSpPr>
            <p:nvPr/>
          </p:nvSpPr>
          <p:spPr bwMode="auto">
            <a:xfrm>
              <a:off x="186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62461" name="Text Box 251"/>
            <p:cNvSpPr txBox="1">
              <a:spLocks noChangeArrowheads="1"/>
            </p:cNvSpPr>
            <p:nvPr/>
          </p:nvSpPr>
          <p:spPr bwMode="auto">
            <a:xfrm>
              <a:off x="1967"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462" name="Text Box 252"/>
            <p:cNvSpPr txBox="1">
              <a:spLocks noChangeArrowheads="1"/>
            </p:cNvSpPr>
            <p:nvPr/>
          </p:nvSpPr>
          <p:spPr bwMode="auto">
            <a:xfrm>
              <a:off x="2074"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62463" name="Text Box 253"/>
            <p:cNvSpPr txBox="1">
              <a:spLocks noChangeArrowheads="1"/>
            </p:cNvSpPr>
            <p:nvPr/>
          </p:nvSpPr>
          <p:spPr bwMode="auto">
            <a:xfrm>
              <a:off x="2181"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2</a:t>
              </a:r>
            </a:p>
          </p:txBody>
        </p:sp>
        <p:sp>
          <p:nvSpPr>
            <p:cNvPr id="108544" name="Text Box 254"/>
            <p:cNvSpPr txBox="1">
              <a:spLocks noChangeArrowheads="1"/>
            </p:cNvSpPr>
            <p:nvPr/>
          </p:nvSpPr>
          <p:spPr bwMode="auto">
            <a:xfrm>
              <a:off x="2288"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108545" name="Text Box 255"/>
            <p:cNvSpPr txBox="1">
              <a:spLocks noChangeArrowheads="1"/>
            </p:cNvSpPr>
            <p:nvPr/>
          </p:nvSpPr>
          <p:spPr bwMode="auto">
            <a:xfrm>
              <a:off x="2395"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108546" name="Text Box 256"/>
            <p:cNvSpPr txBox="1">
              <a:spLocks noChangeArrowheads="1"/>
            </p:cNvSpPr>
            <p:nvPr/>
          </p:nvSpPr>
          <p:spPr bwMode="auto">
            <a:xfrm>
              <a:off x="2502"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0</a:t>
              </a:r>
            </a:p>
          </p:txBody>
        </p:sp>
        <p:sp>
          <p:nvSpPr>
            <p:cNvPr id="108547" name="Text Box 257"/>
            <p:cNvSpPr txBox="1">
              <a:spLocks noChangeArrowheads="1"/>
            </p:cNvSpPr>
            <p:nvPr/>
          </p:nvSpPr>
          <p:spPr bwMode="auto">
            <a:xfrm>
              <a:off x="2609"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108548" name="Text Box 258"/>
            <p:cNvSpPr txBox="1">
              <a:spLocks noChangeArrowheads="1"/>
            </p:cNvSpPr>
            <p:nvPr/>
          </p:nvSpPr>
          <p:spPr bwMode="auto">
            <a:xfrm>
              <a:off x="2716"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549" name="Text Box 259"/>
            <p:cNvSpPr txBox="1">
              <a:spLocks noChangeArrowheads="1"/>
            </p:cNvSpPr>
            <p:nvPr/>
          </p:nvSpPr>
          <p:spPr bwMode="auto">
            <a:xfrm>
              <a:off x="2823"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108550" name="Text Box 260"/>
            <p:cNvSpPr txBox="1">
              <a:spLocks noChangeArrowheads="1"/>
            </p:cNvSpPr>
            <p:nvPr/>
          </p:nvSpPr>
          <p:spPr bwMode="auto">
            <a:xfrm>
              <a:off x="293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1</a:t>
              </a:r>
            </a:p>
          </p:txBody>
        </p:sp>
        <p:sp>
          <p:nvSpPr>
            <p:cNvPr id="108551" name="Text Box 261"/>
            <p:cNvSpPr txBox="1">
              <a:spLocks noChangeArrowheads="1"/>
            </p:cNvSpPr>
            <p:nvPr/>
          </p:nvSpPr>
          <p:spPr bwMode="auto">
            <a:xfrm>
              <a:off x="3037"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552" name="Text Box 262"/>
            <p:cNvSpPr txBox="1">
              <a:spLocks noChangeArrowheads="1"/>
            </p:cNvSpPr>
            <p:nvPr/>
          </p:nvSpPr>
          <p:spPr bwMode="auto">
            <a:xfrm>
              <a:off x="3144"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553" name="Text Box 263"/>
            <p:cNvSpPr txBox="1">
              <a:spLocks noChangeArrowheads="1"/>
            </p:cNvSpPr>
            <p:nvPr/>
          </p:nvSpPr>
          <p:spPr bwMode="auto">
            <a:xfrm>
              <a:off x="3251"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9</a:t>
              </a:r>
            </a:p>
          </p:txBody>
        </p:sp>
        <p:sp>
          <p:nvSpPr>
            <p:cNvPr id="108554" name="Text Box 264"/>
            <p:cNvSpPr txBox="1">
              <a:spLocks noChangeArrowheads="1"/>
            </p:cNvSpPr>
            <p:nvPr/>
          </p:nvSpPr>
          <p:spPr bwMode="auto">
            <a:xfrm>
              <a:off x="3358"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555" name="Text Box 265"/>
            <p:cNvSpPr txBox="1">
              <a:spLocks noChangeArrowheads="1"/>
            </p:cNvSpPr>
            <p:nvPr/>
          </p:nvSpPr>
          <p:spPr bwMode="auto">
            <a:xfrm>
              <a:off x="3465"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108556" name="Text Box 266"/>
            <p:cNvSpPr txBox="1">
              <a:spLocks noChangeArrowheads="1"/>
            </p:cNvSpPr>
            <p:nvPr/>
          </p:nvSpPr>
          <p:spPr bwMode="auto">
            <a:xfrm>
              <a:off x="3572"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108557" name="Text Box 267"/>
            <p:cNvSpPr txBox="1">
              <a:spLocks noChangeArrowheads="1"/>
            </p:cNvSpPr>
            <p:nvPr/>
          </p:nvSpPr>
          <p:spPr bwMode="auto">
            <a:xfrm>
              <a:off x="3679"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558" name="Text Box 268"/>
            <p:cNvSpPr txBox="1">
              <a:spLocks noChangeArrowheads="1"/>
            </p:cNvSpPr>
            <p:nvPr/>
          </p:nvSpPr>
          <p:spPr bwMode="auto">
            <a:xfrm>
              <a:off x="3786"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559" name="Text Box 269"/>
            <p:cNvSpPr txBox="1">
              <a:spLocks noChangeArrowheads="1"/>
            </p:cNvSpPr>
            <p:nvPr/>
          </p:nvSpPr>
          <p:spPr bwMode="auto">
            <a:xfrm>
              <a:off x="3893"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108560" name="Text Box 270"/>
            <p:cNvSpPr txBox="1">
              <a:spLocks noChangeArrowheads="1"/>
            </p:cNvSpPr>
            <p:nvPr/>
          </p:nvSpPr>
          <p:spPr bwMode="auto">
            <a:xfrm>
              <a:off x="400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108561" name="Text Box 271"/>
            <p:cNvSpPr txBox="1">
              <a:spLocks noChangeArrowheads="1"/>
            </p:cNvSpPr>
            <p:nvPr/>
          </p:nvSpPr>
          <p:spPr bwMode="auto">
            <a:xfrm>
              <a:off x="4107"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562" name="Text Box 272"/>
            <p:cNvSpPr txBox="1">
              <a:spLocks noChangeArrowheads="1"/>
            </p:cNvSpPr>
            <p:nvPr/>
          </p:nvSpPr>
          <p:spPr bwMode="auto">
            <a:xfrm>
              <a:off x="4214"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108563" name="Text Box 273"/>
            <p:cNvSpPr txBox="1">
              <a:spLocks noChangeArrowheads="1"/>
            </p:cNvSpPr>
            <p:nvPr/>
          </p:nvSpPr>
          <p:spPr bwMode="auto">
            <a:xfrm>
              <a:off x="432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564" name="Text Box 274"/>
            <p:cNvSpPr txBox="1">
              <a:spLocks noChangeArrowheads="1"/>
            </p:cNvSpPr>
            <p:nvPr/>
          </p:nvSpPr>
          <p:spPr bwMode="auto">
            <a:xfrm>
              <a:off x="576"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565" name="Text Box 275"/>
            <p:cNvSpPr txBox="1">
              <a:spLocks noChangeArrowheads="1"/>
            </p:cNvSpPr>
            <p:nvPr/>
          </p:nvSpPr>
          <p:spPr bwMode="auto">
            <a:xfrm>
              <a:off x="683"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566" name="Text Box 276"/>
            <p:cNvSpPr txBox="1">
              <a:spLocks noChangeArrowheads="1"/>
            </p:cNvSpPr>
            <p:nvPr/>
          </p:nvSpPr>
          <p:spPr bwMode="auto">
            <a:xfrm>
              <a:off x="790"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3</a:t>
              </a:r>
            </a:p>
          </p:txBody>
        </p:sp>
        <p:sp>
          <p:nvSpPr>
            <p:cNvPr id="108567" name="Text Box 277"/>
            <p:cNvSpPr txBox="1">
              <a:spLocks noChangeArrowheads="1"/>
            </p:cNvSpPr>
            <p:nvPr/>
          </p:nvSpPr>
          <p:spPr bwMode="auto">
            <a:xfrm>
              <a:off x="897"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108568" name="Text Box 278"/>
            <p:cNvSpPr txBox="1">
              <a:spLocks noChangeArrowheads="1"/>
            </p:cNvSpPr>
            <p:nvPr/>
          </p:nvSpPr>
          <p:spPr bwMode="auto">
            <a:xfrm>
              <a:off x="1004"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569" name="Text Box 279"/>
            <p:cNvSpPr txBox="1">
              <a:spLocks noChangeArrowheads="1"/>
            </p:cNvSpPr>
            <p:nvPr/>
          </p:nvSpPr>
          <p:spPr bwMode="auto">
            <a:xfrm>
              <a:off x="1111"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108570" name="Text Box 280"/>
            <p:cNvSpPr txBox="1">
              <a:spLocks noChangeArrowheads="1"/>
            </p:cNvSpPr>
            <p:nvPr/>
          </p:nvSpPr>
          <p:spPr bwMode="auto">
            <a:xfrm>
              <a:off x="1218"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108571" name="Text Box 281"/>
            <p:cNvSpPr txBox="1">
              <a:spLocks noChangeArrowheads="1"/>
            </p:cNvSpPr>
            <p:nvPr/>
          </p:nvSpPr>
          <p:spPr bwMode="auto">
            <a:xfrm>
              <a:off x="1325"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572" name="Text Box 282"/>
            <p:cNvSpPr txBox="1">
              <a:spLocks noChangeArrowheads="1"/>
            </p:cNvSpPr>
            <p:nvPr/>
          </p:nvSpPr>
          <p:spPr bwMode="auto">
            <a:xfrm>
              <a:off x="1432"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108573" name="Text Box 283"/>
            <p:cNvSpPr txBox="1">
              <a:spLocks noChangeArrowheads="1"/>
            </p:cNvSpPr>
            <p:nvPr/>
          </p:nvSpPr>
          <p:spPr bwMode="auto">
            <a:xfrm>
              <a:off x="1539"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574" name="Text Box 284"/>
            <p:cNvSpPr txBox="1">
              <a:spLocks noChangeArrowheads="1"/>
            </p:cNvSpPr>
            <p:nvPr/>
          </p:nvSpPr>
          <p:spPr bwMode="auto">
            <a:xfrm>
              <a:off x="1646"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575" name="Text Box 285"/>
            <p:cNvSpPr txBox="1">
              <a:spLocks noChangeArrowheads="1"/>
            </p:cNvSpPr>
            <p:nvPr/>
          </p:nvSpPr>
          <p:spPr bwMode="auto">
            <a:xfrm>
              <a:off x="1752"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1</a:t>
              </a:r>
            </a:p>
          </p:txBody>
        </p:sp>
        <p:sp>
          <p:nvSpPr>
            <p:cNvPr id="108576" name="Text Box 286"/>
            <p:cNvSpPr txBox="1">
              <a:spLocks noChangeArrowheads="1"/>
            </p:cNvSpPr>
            <p:nvPr/>
          </p:nvSpPr>
          <p:spPr bwMode="auto">
            <a:xfrm>
              <a:off x="1859"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108577" name="Text Box 287"/>
            <p:cNvSpPr txBox="1">
              <a:spLocks noChangeArrowheads="1"/>
            </p:cNvSpPr>
            <p:nvPr/>
          </p:nvSpPr>
          <p:spPr bwMode="auto">
            <a:xfrm>
              <a:off x="1966"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1</a:t>
              </a:r>
            </a:p>
          </p:txBody>
        </p:sp>
        <p:sp>
          <p:nvSpPr>
            <p:cNvPr id="108578" name="Text Box 288"/>
            <p:cNvSpPr txBox="1">
              <a:spLocks noChangeArrowheads="1"/>
            </p:cNvSpPr>
            <p:nvPr/>
          </p:nvSpPr>
          <p:spPr bwMode="auto">
            <a:xfrm>
              <a:off x="2073"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579" name="Text Box 289"/>
            <p:cNvSpPr txBox="1">
              <a:spLocks noChangeArrowheads="1"/>
            </p:cNvSpPr>
            <p:nvPr/>
          </p:nvSpPr>
          <p:spPr bwMode="auto">
            <a:xfrm>
              <a:off x="2180"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580" name="Text Box 290"/>
            <p:cNvSpPr txBox="1">
              <a:spLocks noChangeArrowheads="1"/>
            </p:cNvSpPr>
            <p:nvPr/>
          </p:nvSpPr>
          <p:spPr bwMode="auto">
            <a:xfrm>
              <a:off x="2287"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1</a:t>
              </a:r>
            </a:p>
          </p:txBody>
        </p:sp>
        <p:sp>
          <p:nvSpPr>
            <p:cNvPr id="108581" name="Text Box 291"/>
            <p:cNvSpPr txBox="1">
              <a:spLocks noChangeArrowheads="1"/>
            </p:cNvSpPr>
            <p:nvPr/>
          </p:nvSpPr>
          <p:spPr bwMode="auto">
            <a:xfrm>
              <a:off x="2394"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108582" name="Text Box 292"/>
            <p:cNvSpPr txBox="1">
              <a:spLocks noChangeArrowheads="1"/>
            </p:cNvSpPr>
            <p:nvPr/>
          </p:nvSpPr>
          <p:spPr bwMode="auto">
            <a:xfrm>
              <a:off x="2501"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108583" name="Text Box 293"/>
            <p:cNvSpPr txBox="1">
              <a:spLocks noChangeArrowheads="1"/>
            </p:cNvSpPr>
            <p:nvPr/>
          </p:nvSpPr>
          <p:spPr bwMode="auto">
            <a:xfrm>
              <a:off x="2608"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584" name="Text Box 294"/>
            <p:cNvSpPr txBox="1">
              <a:spLocks noChangeArrowheads="1"/>
            </p:cNvSpPr>
            <p:nvPr/>
          </p:nvSpPr>
          <p:spPr bwMode="auto">
            <a:xfrm>
              <a:off x="2715"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585" name="Text Box 295"/>
            <p:cNvSpPr txBox="1">
              <a:spLocks noChangeArrowheads="1"/>
            </p:cNvSpPr>
            <p:nvPr/>
          </p:nvSpPr>
          <p:spPr bwMode="auto">
            <a:xfrm>
              <a:off x="2822"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586" name="Text Box 296"/>
            <p:cNvSpPr txBox="1">
              <a:spLocks noChangeArrowheads="1"/>
            </p:cNvSpPr>
            <p:nvPr/>
          </p:nvSpPr>
          <p:spPr bwMode="auto">
            <a:xfrm>
              <a:off x="2928"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grpSp>
      <p:grpSp>
        <p:nvGrpSpPr>
          <p:cNvPr id="5" name="Group 43"/>
          <p:cNvGrpSpPr>
            <a:grpSpLocks/>
          </p:cNvGrpSpPr>
          <p:nvPr/>
        </p:nvGrpSpPr>
        <p:grpSpPr bwMode="auto">
          <a:xfrm>
            <a:off x="889000" y="4551363"/>
            <a:ext cx="6172200" cy="1763712"/>
            <a:chOff x="576" y="2192"/>
            <a:chExt cx="3888" cy="1111"/>
          </a:xfrm>
        </p:grpSpPr>
        <p:sp>
          <p:nvSpPr>
            <p:cNvPr id="108588" name="Text Box 21"/>
            <p:cNvSpPr txBox="1">
              <a:spLocks noChangeArrowheads="1"/>
            </p:cNvSpPr>
            <p:nvPr/>
          </p:nvSpPr>
          <p:spPr bwMode="auto">
            <a:xfrm>
              <a:off x="576"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108589" name="Text Box 58"/>
            <p:cNvSpPr txBox="1">
              <a:spLocks noChangeArrowheads="1"/>
            </p:cNvSpPr>
            <p:nvPr/>
          </p:nvSpPr>
          <p:spPr bwMode="auto">
            <a:xfrm>
              <a:off x="683"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3</a:t>
              </a:r>
            </a:p>
          </p:txBody>
        </p:sp>
        <p:sp>
          <p:nvSpPr>
            <p:cNvPr id="108590" name="Text Box 59"/>
            <p:cNvSpPr txBox="1">
              <a:spLocks noChangeArrowheads="1"/>
            </p:cNvSpPr>
            <p:nvPr/>
          </p:nvSpPr>
          <p:spPr bwMode="auto">
            <a:xfrm>
              <a:off x="79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591" name="Text Box 60"/>
            <p:cNvSpPr txBox="1">
              <a:spLocks noChangeArrowheads="1"/>
            </p:cNvSpPr>
            <p:nvPr/>
          </p:nvSpPr>
          <p:spPr bwMode="auto">
            <a:xfrm>
              <a:off x="897"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592" name="Text Box 61"/>
            <p:cNvSpPr txBox="1">
              <a:spLocks noChangeArrowheads="1"/>
            </p:cNvSpPr>
            <p:nvPr/>
          </p:nvSpPr>
          <p:spPr bwMode="auto">
            <a:xfrm>
              <a:off x="1004"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593" name="Text Box 62"/>
            <p:cNvSpPr txBox="1">
              <a:spLocks noChangeArrowheads="1"/>
            </p:cNvSpPr>
            <p:nvPr/>
          </p:nvSpPr>
          <p:spPr bwMode="auto">
            <a:xfrm>
              <a:off x="1111"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3</a:t>
              </a:r>
            </a:p>
          </p:txBody>
        </p:sp>
        <p:sp>
          <p:nvSpPr>
            <p:cNvPr id="108594" name="Text Box 63"/>
            <p:cNvSpPr txBox="1">
              <a:spLocks noChangeArrowheads="1"/>
            </p:cNvSpPr>
            <p:nvPr/>
          </p:nvSpPr>
          <p:spPr bwMode="auto">
            <a:xfrm>
              <a:off x="1218"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0</a:t>
              </a:r>
            </a:p>
          </p:txBody>
        </p:sp>
        <p:sp>
          <p:nvSpPr>
            <p:cNvPr id="108595" name="Text Box 64"/>
            <p:cNvSpPr txBox="1">
              <a:spLocks noChangeArrowheads="1"/>
            </p:cNvSpPr>
            <p:nvPr/>
          </p:nvSpPr>
          <p:spPr bwMode="auto">
            <a:xfrm>
              <a:off x="1325"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108596" name="Text Box 65"/>
            <p:cNvSpPr txBox="1">
              <a:spLocks noChangeArrowheads="1"/>
            </p:cNvSpPr>
            <p:nvPr/>
          </p:nvSpPr>
          <p:spPr bwMode="auto">
            <a:xfrm>
              <a:off x="1432"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597" name="Text Box 66"/>
            <p:cNvSpPr txBox="1">
              <a:spLocks noChangeArrowheads="1"/>
            </p:cNvSpPr>
            <p:nvPr/>
          </p:nvSpPr>
          <p:spPr bwMode="auto">
            <a:xfrm>
              <a:off x="1539"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598" name="Text Box 67"/>
            <p:cNvSpPr txBox="1">
              <a:spLocks noChangeArrowheads="1"/>
            </p:cNvSpPr>
            <p:nvPr/>
          </p:nvSpPr>
          <p:spPr bwMode="auto">
            <a:xfrm>
              <a:off x="1646"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108599" name="Text Box 68"/>
            <p:cNvSpPr txBox="1">
              <a:spLocks noChangeArrowheads="1"/>
            </p:cNvSpPr>
            <p:nvPr/>
          </p:nvSpPr>
          <p:spPr bwMode="auto">
            <a:xfrm>
              <a:off x="1753"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00" name="Text Box 69"/>
            <p:cNvSpPr txBox="1">
              <a:spLocks noChangeArrowheads="1"/>
            </p:cNvSpPr>
            <p:nvPr/>
          </p:nvSpPr>
          <p:spPr bwMode="auto">
            <a:xfrm>
              <a:off x="186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01" name="Text Box 70"/>
            <p:cNvSpPr txBox="1">
              <a:spLocks noChangeArrowheads="1"/>
            </p:cNvSpPr>
            <p:nvPr/>
          </p:nvSpPr>
          <p:spPr bwMode="auto">
            <a:xfrm>
              <a:off x="1967"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108602" name="Text Box 71"/>
            <p:cNvSpPr txBox="1">
              <a:spLocks noChangeArrowheads="1"/>
            </p:cNvSpPr>
            <p:nvPr/>
          </p:nvSpPr>
          <p:spPr bwMode="auto">
            <a:xfrm>
              <a:off x="2074"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603" name="Text Box 72"/>
            <p:cNvSpPr txBox="1">
              <a:spLocks noChangeArrowheads="1"/>
            </p:cNvSpPr>
            <p:nvPr/>
          </p:nvSpPr>
          <p:spPr bwMode="auto">
            <a:xfrm>
              <a:off x="2181"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2</a:t>
              </a:r>
            </a:p>
          </p:txBody>
        </p:sp>
        <p:sp>
          <p:nvSpPr>
            <p:cNvPr id="108604" name="Text Box 73"/>
            <p:cNvSpPr txBox="1">
              <a:spLocks noChangeArrowheads="1"/>
            </p:cNvSpPr>
            <p:nvPr/>
          </p:nvSpPr>
          <p:spPr bwMode="auto">
            <a:xfrm>
              <a:off x="2288"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108605" name="Text Box 74"/>
            <p:cNvSpPr txBox="1">
              <a:spLocks noChangeArrowheads="1"/>
            </p:cNvSpPr>
            <p:nvPr/>
          </p:nvSpPr>
          <p:spPr bwMode="auto">
            <a:xfrm>
              <a:off x="2395"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06" name="Text Box 75"/>
            <p:cNvSpPr txBox="1">
              <a:spLocks noChangeArrowheads="1"/>
            </p:cNvSpPr>
            <p:nvPr/>
          </p:nvSpPr>
          <p:spPr bwMode="auto">
            <a:xfrm>
              <a:off x="2502"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108607" name="Text Box 76"/>
            <p:cNvSpPr txBox="1">
              <a:spLocks noChangeArrowheads="1"/>
            </p:cNvSpPr>
            <p:nvPr/>
          </p:nvSpPr>
          <p:spPr bwMode="auto">
            <a:xfrm>
              <a:off x="2609"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08" name="Text Box 77"/>
            <p:cNvSpPr txBox="1">
              <a:spLocks noChangeArrowheads="1"/>
            </p:cNvSpPr>
            <p:nvPr/>
          </p:nvSpPr>
          <p:spPr bwMode="auto">
            <a:xfrm>
              <a:off x="2716"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09" name="Text Box 78"/>
            <p:cNvSpPr txBox="1">
              <a:spLocks noChangeArrowheads="1"/>
            </p:cNvSpPr>
            <p:nvPr/>
          </p:nvSpPr>
          <p:spPr bwMode="auto">
            <a:xfrm>
              <a:off x="2823"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10" name="Text Box 79"/>
            <p:cNvSpPr txBox="1">
              <a:spLocks noChangeArrowheads="1"/>
            </p:cNvSpPr>
            <p:nvPr/>
          </p:nvSpPr>
          <p:spPr bwMode="auto">
            <a:xfrm>
              <a:off x="293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108611" name="Text Box 80"/>
            <p:cNvSpPr txBox="1">
              <a:spLocks noChangeArrowheads="1"/>
            </p:cNvSpPr>
            <p:nvPr/>
          </p:nvSpPr>
          <p:spPr bwMode="auto">
            <a:xfrm>
              <a:off x="3037"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12" name="Text Box 81"/>
            <p:cNvSpPr txBox="1">
              <a:spLocks noChangeArrowheads="1"/>
            </p:cNvSpPr>
            <p:nvPr/>
          </p:nvSpPr>
          <p:spPr bwMode="auto">
            <a:xfrm>
              <a:off x="3144"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13" name="Text Box 82"/>
            <p:cNvSpPr txBox="1">
              <a:spLocks noChangeArrowheads="1"/>
            </p:cNvSpPr>
            <p:nvPr/>
          </p:nvSpPr>
          <p:spPr bwMode="auto">
            <a:xfrm>
              <a:off x="3251"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14" name="Text Box 83"/>
            <p:cNvSpPr txBox="1">
              <a:spLocks noChangeArrowheads="1"/>
            </p:cNvSpPr>
            <p:nvPr/>
          </p:nvSpPr>
          <p:spPr bwMode="auto">
            <a:xfrm>
              <a:off x="3358"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615" name="Text Box 84"/>
            <p:cNvSpPr txBox="1">
              <a:spLocks noChangeArrowheads="1"/>
            </p:cNvSpPr>
            <p:nvPr/>
          </p:nvSpPr>
          <p:spPr bwMode="auto">
            <a:xfrm>
              <a:off x="3465"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0</a:t>
              </a:r>
            </a:p>
          </p:txBody>
        </p:sp>
        <p:sp>
          <p:nvSpPr>
            <p:cNvPr id="108616" name="Text Box 85"/>
            <p:cNvSpPr txBox="1">
              <a:spLocks noChangeArrowheads="1"/>
            </p:cNvSpPr>
            <p:nvPr/>
          </p:nvSpPr>
          <p:spPr bwMode="auto">
            <a:xfrm>
              <a:off x="3572"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108617" name="Text Box 86"/>
            <p:cNvSpPr txBox="1">
              <a:spLocks noChangeArrowheads="1"/>
            </p:cNvSpPr>
            <p:nvPr/>
          </p:nvSpPr>
          <p:spPr bwMode="auto">
            <a:xfrm>
              <a:off x="3679"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18" name="Text Box 87"/>
            <p:cNvSpPr txBox="1">
              <a:spLocks noChangeArrowheads="1"/>
            </p:cNvSpPr>
            <p:nvPr/>
          </p:nvSpPr>
          <p:spPr bwMode="auto">
            <a:xfrm>
              <a:off x="3786"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19" name="Text Box 88"/>
            <p:cNvSpPr txBox="1">
              <a:spLocks noChangeArrowheads="1"/>
            </p:cNvSpPr>
            <p:nvPr/>
          </p:nvSpPr>
          <p:spPr bwMode="auto">
            <a:xfrm>
              <a:off x="3893"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108620" name="Text Box 89"/>
            <p:cNvSpPr txBox="1">
              <a:spLocks noChangeArrowheads="1"/>
            </p:cNvSpPr>
            <p:nvPr/>
          </p:nvSpPr>
          <p:spPr bwMode="auto">
            <a:xfrm>
              <a:off x="400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621" name="Text Box 90"/>
            <p:cNvSpPr txBox="1">
              <a:spLocks noChangeArrowheads="1"/>
            </p:cNvSpPr>
            <p:nvPr/>
          </p:nvSpPr>
          <p:spPr bwMode="auto">
            <a:xfrm>
              <a:off x="4107"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22" name="Text Box 91"/>
            <p:cNvSpPr txBox="1">
              <a:spLocks noChangeArrowheads="1"/>
            </p:cNvSpPr>
            <p:nvPr/>
          </p:nvSpPr>
          <p:spPr bwMode="auto">
            <a:xfrm>
              <a:off x="4214"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623" name="Text Box 92"/>
            <p:cNvSpPr txBox="1">
              <a:spLocks noChangeArrowheads="1"/>
            </p:cNvSpPr>
            <p:nvPr/>
          </p:nvSpPr>
          <p:spPr bwMode="auto">
            <a:xfrm>
              <a:off x="432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24" name="Text Box 130"/>
            <p:cNvSpPr txBox="1">
              <a:spLocks noChangeArrowheads="1"/>
            </p:cNvSpPr>
            <p:nvPr/>
          </p:nvSpPr>
          <p:spPr bwMode="auto">
            <a:xfrm>
              <a:off x="576"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108625" name="Text Box 131"/>
            <p:cNvSpPr txBox="1">
              <a:spLocks noChangeArrowheads="1"/>
            </p:cNvSpPr>
            <p:nvPr/>
          </p:nvSpPr>
          <p:spPr bwMode="auto">
            <a:xfrm>
              <a:off x="683"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0</a:t>
              </a:r>
            </a:p>
          </p:txBody>
        </p:sp>
        <p:sp>
          <p:nvSpPr>
            <p:cNvPr id="108626" name="Text Box 132"/>
            <p:cNvSpPr txBox="1">
              <a:spLocks noChangeArrowheads="1"/>
            </p:cNvSpPr>
            <p:nvPr/>
          </p:nvSpPr>
          <p:spPr bwMode="auto">
            <a:xfrm>
              <a:off x="79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27" name="Text Box 133"/>
            <p:cNvSpPr txBox="1">
              <a:spLocks noChangeArrowheads="1"/>
            </p:cNvSpPr>
            <p:nvPr/>
          </p:nvSpPr>
          <p:spPr bwMode="auto">
            <a:xfrm>
              <a:off x="897"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28" name="Text Box 134"/>
            <p:cNvSpPr txBox="1">
              <a:spLocks noChangeArrowheads="1"/>
            </p:cNvSpPr>
            <p:nvPr/>
          </p:nvSpPr>
          <p:spPr bwMode="auto">
            <a:xfrm>
              <a:off x="1004"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629" name="Text Box 135"/>
            <p:cNvSpPr txBox="1">
              <a:spLocks noChangeArrowheads="1"/>
            </p:cNvSpPr>
            <p:nvPr/>
          </p:nvSpPr>
          <p:spPr bwMode="auto">
            <a:xfrm>
              <a:off x="1111"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108630" name="Text Box 136"/>
            <p:cNvSpPr txBox="1">
              <a:spLocks noChangeArrowheads="1"/>
            </p:cNvSpPr>
            <p:nvPr/>
          </p:nvSpPr>
          <p:spPr bwMode="auto">
            <a:xfrm>
              <a:off x="1218"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31" name="Text Box 137"/>
            <p:cNvSpPr txBox="1">
              <a:spLocks noChangeArrowheads="1"/>
            </p:cNvSpPr>
            <p:nvPr/>
          </p:nvSpPr>
          <p:spPr bwMode="auto">
            <a:xfrm>
              <a:off x="1325"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1</a:t>
              </a:r>
            </a:p>
          </p:txBody>
        </p:sp>
        <p:sp>
          <p:nvSpPr>
            <p:cNvPr id="108632" name="Text Box 138"/>
            <p:cNvSpPr txBox="1">
              <a:spLocks noChangeArrowheads="1"/>
            </p:cNvSpPr>
            <p:nvPr/>
          </p:nvSpPr>
          <p:spPr bwMode="auto">
            <a:xfrm>
              <a:off x="1432"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33" name="Text Box 139"/>
            <p:cNvSpPr txBox="1">
              <a:spLocks noChangeArrowheads="1"/>
            </p:cNvSpPr>
            <p:nvPr/>
          </p:nvSpPr>
          <p:spPr bwMode="auto">
            <a:xfrm>
              <a:off x="1539"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34" name="Text Box 140"/>
            <p:cNvSpPr txBox="1">
              <a:spLocks noChangeArrowheads="1"/>
            </p:cNvSpPr>
            <p:nvPr/>
          </p:nvSpPr>
          <p:spPr bwMode="auto">
            <a:xfrm>
              <a:off x="1646"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35" name="Text Box 141"/>
            <p:cNvSpPr txBox="1">
              <a:spLocks noChangeArrowheads="1"/>
            </p:cNvSpPr>
            <p:nvPr/>
          </p:nvSpPr>
          <p:spPr bwMode="auto">
            <a:xfrm>
              <a:off x="1753"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36" name="Text Box 142"/>
            <p:cNvSpPr txBox="1">
              <a:spLocks noChangeArrowheads="1"/>
            </p:cNvSpPr>
            <p:nvPr/>
          </p:nvSpPr>
          <p:spPr bwMode="auto">
            <a:xfrm>
              <a:off x="186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37" name="Text Box 143"/>
            <p:cNvSpPr txBox="1">
              <a:spLocks noChangeArrowheads="1"/>
            </p:cNvSpPr>
            <p:nvPr/>
          </p:nvSpPr>
          <p:spPr bwMode="auto">
            <a:xfrm>
              <a:off x="1967"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38" name="Text Box 144"/>
            <p:cNvSpPr txBox="1">
              <a:spLocks noChangeArrowheads="1"/>
            </p:cNvSpPr>
            <p:nvPr/>
          </p:nvSpPr>
          <p:spPr bwMode="auto">
            <a:xfrm>
              <a:off x="2074"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639" name="Text Box 145"/>
            <p:cNvSpPr txBox="1">
              <a:spLocks noChangeArrowheads="1"/>
            </p:cNvSpPr>
            <p:nvPr/>
          </p:nvSpPr>
          <p:spPr bwMode="auto">
            <a:xfrm>
              <a:off x="2181"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40" name="Text Box 146"/>
            <p:cNvSpPr txBox="1">
              <a:spLocks noChangeArrowheads="1"/>
            </p:cNvSpPr>
            <p:nvPr/>
          </p:nvSpPr>
          <p:spPr bwMode="auto">
            <a:xfrm>
              <a:off x="2288"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641" name="Text Box 147"/>
            <p:cNvSpPr txBox="1">
              <a:spLocks noChangeArrowheads="1"/>
            </p:cNvSpPr>
            <p:nvPr/>
          </p:nvSpPr>
          <p:spPr bwMode="auto">
            <a:xfrm>
              <a:off x="2395"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3</a:t>
              </a:r>
            </a:p>
          </p:txBody>
        </p:sp>
        <p:sp>
          <p:nvSpPr>
            <p:cNvPr id="108642" name="Text Box 148"/>
            <p:cNvSpPr txBox="1">
              <a:spLocks noChangeArrowheads="1"/>
            </p:cNvSpPr>
            <p:nvPr/>
          </p:nvSpPr>
          <p:spPr bwMode="auto">
            <a:xfrm>
              <a:off x="2502"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43" name="Text Box 149"/>
            <p:cNvSpPr txBox="1">
              <a:spLocks noChangeArrowheads="1"/>
            </p:cNvSpPr>
            <p:nvPr/>
          </p:nvSpPr>
          <p:spPr bwMode="auto">
            <a:xfrm>
              <a:off x="2609"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644" name="Text Box 150"/>
            <p:cNvSpPr txBox="1">
              <a:spLocks noChangeArrowheads="1"/>
            </p:cNvSpPr>
            <p:nvPr/>
          </p:nvSpPr>
          <p:spPr bwMode="auto">
            <a:xfrm>
              <a:off x="2716"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645" name="Text Box 151"/>
            <p:cNvSpPr txBox="1">
              <a:spLocks noChangeArrowheads="1"/>
            </p:cNvSpPr>
            <p:nvPr/>
          </p:nvSpPr>
          <p:spPr bwMode="auto">
            <a:xfrm>
              <a:off x="2823"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46" name="Text Box 152"/>
            <p:cNvSpPr txBox="1">
              <a:spLocks noChangeArrowheads="1"/>
            </p:cNvSpPr>
            <p:nvPr/>
          </p:nvSpPr>
          <p:spPr bwMode="auto">
            <a:xfrm>
              <a:off x="293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108647" name="Text Box 153"/>
            <p:cNvSpPr txBox="1">
              <a:spLocks noChangeArrowheads="1"/>
            </p:cNvSpPr>
            <p:nvPr/>
          </p:nvSpPr>
          <p:spPr bwMode="auto">
            <a:xfrm>
              <a:off x="3037"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48" name="Text Box 154"/>
            <p:cNvSpPr txBox="1">
              <a:spLocks noChangeArrowheads="1"/>
            </p:cNvSpPr>
            <p:nvPr/>
          </p:nvSpPr>
          <p:spPr bwMode="auto">
            <a:xfrm>
              <a:off x="3144"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49" name="Text Box 155"/>
            <p:cNvSpPr txBox="1">
              <a:spLocks noChangeArrowheads="1"/>
            </p:cNvSpPr>
            <p:nvPr/>
          </p:nvSpPr>
          <p:spPr bwMode="auto">
            <a:xfrm>
              <a:off x="3251"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50" name="Text Box 156"/>
            <p:cNvSpPr txBox="1">
              <a:spLocks noChangeArrowheads="1"/>
            </p:cNvSpPr>
            <p:nvPr/>
          </p:nvSpPr>
          <p:spPr bwMode="auto">
            <a:xfrm>
              <a:off x="3358"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108651" name="Text Box 157"/>
            <p:cNvSpPr txBox="1">
              <a:spLocks noChangeArrowheads="1"/>
            </p:cNvSpPr>
            <p:nvPr/>
          </p:nvSpPr>
          <p:spPr bwMode="auto">
            <a:xfrm>
              <a:off x="3465"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108652" name="Text Box 158"/>
            <p:cNvSpPr txBox="1">
              <a:spLocks noChangeArrowheads="1"/>
            </p:cNvSpPr>
            <p:nvPr/>
          </p:nvSpPr>
          <p:spPr bwMode="auto">
            <a:xfrm>
              <a:off x="3572"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53" name="Text Box 159"/>
            <p:cNvSpPr txBox="1">
              <a:spLocks noChangeArrowheads="1"/>
            </p:cNvSpPr>
            <p:nvPr/>
          </p:nvSpPr>
          <p:spPr bwMode="auto">
            <a:xfrm>
              <a:off x="3679"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54" name="Text Box 160"/>
            <p:cNvSpPr txBox="1">
              <a:spLocks noChangeArrowheads="1"/>
            </p:cNvSpPr>
            <p:nvPr/>
          </p:nvSpPr>
          <p:spPr bwMode="auto">
            <a:xfrm>
              <a:off x="3786"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655" name="Text Box 161"/>
            <p:cNvSpPr txBox="1">
              <a:spLocks noChangeArrowheads="1"/>
            </p:cNvSpPr>
            <p:nvPr/>
          </p:nvSpPr>
          <p:spPr bwMode="auto">
            <a:xfrm>
              <a:off x="3893"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656" name="Text Box 162"/>
            <p:cNvSpPr txBox="1">
              <a:spLocks noChangeArrowheads="1"/>
            </p:cNvSpPr>
            <p:nvPr/>
          </p:nvSpPr>
          <p:spPr bwMode="auto">
            <a:xfrm>
              <a:off x="400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57" name="Text Box 163"/>
            <p:cNvSpPr txBox="1">
              <a:spLocks noChangeArrowheads="1"/>
            </p:cNvSpPr>
            <p:nvPr/>
          </p:nvSpPr>
          <p:spPr bwMode="auto">
            <a:xfrm>
              <a:off x="4107"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9</a:t>
              </a:r>
            </a:p>
          </p:txBody>
        </p:sp>
        <p:sp>
          <p:nvSpPr>
            <p:cNvPr id="108658" name="Text Box 164"/>
            <p:cNvSpPr txBox="1">
              <a:spLocks noChangeArrowheads="1"/>
            </p:cNvSpPr>
            <p:nvPr/>
          </p:nvSpPr>
          <p:spPr bwMode="auto">
            <a:xfrm>
              <a:off x="4214"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108659" name="Text Box 165"/>
            <p:cNvSpPr txBox="1">
              <a:spLocks noChangeArrowheads="1"/>
            </p:cNvSpPr>
            <p:nvPr/>
          </p:nvSpPr>
          <p:spPr bwMode="auto">
            <a:xfrm>
              <a:off x="432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60" name="Text Box 166"/>
            <p:cNvSpPr txBox="1">
              <a:spLocks noChangeArrowheads="1"/>
            </p:cNvSpPr>
            <p:nvPr/>
          </p:nvSpPr>
          <p:spPr bwMode="auto">
            <a:xfrm>
              <a:off x="576"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61" name="Text Box 167"/>
            <p:cNvSpPr txBox="1">
              <a:spLocks noChangeArrowheads="1"/>
            </p:cNvSpPr>
            <p:nvPr/>
          </p:nvSpPr>
          <p:spPr bwMode="auto">
            <a:xfrm>
              <a:off x="683"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62" name="Text Box 168"/>
            <p:cNvSpPr txBox="1">
              <a:spLocks noChangeArrowheads="1"/>
            </p:cNvSpPr>
            <p:nvPr/>
          </p:nvSpPr>
          <p:spPr bwMode="auto">
            <a:xfrm>
              <a:off x="79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663" name="Text Box 169"/>
            <p:cNvSpPr txBox="1">
              <a:spLocks noChangeArrowheads="1"/>
            </p:cNvSpPr>
            <p:nvPr/>
          </p:nvSpPr>
          <p:spPr bwMode="auto">
            <a:xfrm>
              <a:off x="897"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64" name="Text Box 170"/>
            <p:cNvSpPr txBox="1">
              <a:spLocks noChangeArrowheads="1"/>
            </p:cNvSpPr>
            <p:nvPr/>
          </p:nvSpPr>
          <p:spPr bwMode="auto">
            <a:xfrm>
              <a:off x="1004"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65" name="Text Box 171"/>
            <p:cNvSpPr txBox="1">
              <a:spLocks noChangeArrowheads="1"/>
            </p:cNvSpPr>
            <p:nvPr/>
          </p:nvSpPr>
          <p:spPr bwMode="auto">
            <a:xfrm>
              <a:off x="1111"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66" name="Text Box 172"/>
            <p:cNvSpPr txBox="1">
              <a:spLocks noChangeArrowheads="1"/>
            </p:cNvSpPr>
            <p:nvPr/>
          </p:nvSpPr>
          <p:spPr bwMode="auto">
            <a:xfrm>
              <a:off x="1218"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67" name="Text Box 173"/>
            <p:cNvSpPr txBox="1">
              <a:spLocks noChangeArrowheads="1"/>
            </p:cNvSpPr>
            <p:nvPr/>
          </p:nvSpPr>
          <p:spPr bwMode="auto">
            <a:xfrm>
              <a:off x="1325"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68" name="Text Box 174"/>
            <p:cNvSpPr txBox="1">
              <a:spLocks noChangeArrowheads="1"/>
            </p:cNvSpPr>
            <p:nvPr/>
          </p:nvSpPr>
          <p:spPr bwMode="auto">
            <a:xfrm>
              <a:off x="1432"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108669" name="Text Box 175"/>
            <p:cNvSpPr txBox="1">
              <a:spLocks noChangeArrowheads="1"/>
            </p:cNvSpPr>
            <p:nvPr/>
          </p:nvSpPr>
          <p:spPr bwMode="auto">
            <a:xfrm>
              <a:off x="1539"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670" name="Text Box 176"/>
            <p:cNvSpPr txBox="1">
              <a:spLocks noChangeArrowheads="1"/>
            </p:cNvSpPr>
            <p:nvPr/>
          </p:nvSpPr>
          <p:spPr bwMode="auto">
            <a:xfrm>
              <a:off x="1646"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108671" name="Text Box 177"/>
            <p:cNvSpPr txBox="1">
              <a:spLocks noChangeArrowheads="1"/>
            </p:cNvSpPr>
            <p:nvPr/>
          </p:nvSpPr>
          <p:spPr bwMode="auto">
            <a:xfrm>
              <a:off x="1753"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72" name="Text Box 178"/>
            <p:cNvSpPr txBox="1">
              <a:spLocks noChangeArrowheads="1"/>
            </p:cNvSpPr>
            <p:nvPr/>
          </p:nvSpPr>
          <p:spPr bwMode="auto">
            <a:xfrm>
              <a:off x="186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73" name="Text Box 179"/>
            <p:cNvSpPr txBox="1">
              <a:spLocks noChangeArrowheads="1"/>
            </p:cNvSpPr>
            <p:nvPr/>
          </p:nvSpPr>
          <p:spPr bwMode="auto">
            <a:xfrm>
              <a:off x="1967"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108674" name="Text Box 180"/>
            <p:cNvSpPr txBox="1">
              <a:spLocks noChangeArrowheads="1"/>
            </p:cNvSpPr>
            <p:nvPr/>
          </p:nvSpPr>
          <p:spPr bwMode="auto">
            <a:xfrm>
              <a:off x="2074"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75" name="Text Box 181"/>
            <p:cNvSpPr txBox="1">
              <a:spLocks noChangeArrowheads="1"/>
            </p:cNvSpPr>
            <p:nvPr/>
          </p:nvSpPr>
          <p:spPr bwMode="auto">
            <a:xfrm>
              <a:off x="2181"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76" name="Text Box 182"/>
            <p:cNvSpPr txBox="1">
              <a:spLocks noChangeArrowheads="1"/>
            </p:cNvSpPr>
            <p:nvPr/>
          </p:nvSpPr>
          <p:spPr bwMode="auto">
            <a:xfrm>
              <a:off x="2288"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2</a:t>
              </a:r>
            </a:p>
          </p:txBody>
        </p:sp>
        <p:sp>
          <p:nvSpPr>
            <p:cNvPr id="108677" name="Text Box 183"/>
            <p:cNvSpPr txBox="1">
              <a:spLocks noChangeArrowheads="1"/>
            </p:cNvSpPr>
            <p:nvPr/>
          </p:nvSpPr>
          <p:spPr bwMode="auto">
            <a:xfrm>
              <a:off x="2395"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78" name="Text Box 184"/>
            <p:cNvSpPr txBox="1">
              <a:spLocks noChangeArrowheads="1"/>
            </p:cNvSpPr>
            <p:nvPr/>
          </p:nvSpPr>
          <p:spPr bwMode="auto">
            <a:xfrm>
              <a:off x="2502"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79" name="Text Box 185"/>
            <p:cNvSpPr txBox="1">
              <a:spLocks noChangeArrowheads="1"/>
            </p:cNvSpPr>
            <p:nvPr/>
          </p:nvSpPr>
          <p:spPr bwMode="auto">
            <a:xfrm>
              <a:off x="2609"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80" name="Text Box 186"/>
            <p:cNvSpPr txBox="1">
              <a:spLocks noChangeArrowheads="1"/>
            </p:cNvSpPr>
            <p:nvPr/>
          </p:nvSpPr>
          <p:spPr bwMode="auto">
            <a:xfrm>
              <a:off x="2716"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81" name="Text Box 187"/>
            <p:cNvSpPr txBox="1">
              <a:spLocks noChangeArrowheads="1"/>
            </p:cNvSpPr>
            <p:nvPr/>
          </p:nvSpPr>
          <p:spPr bwMode="auto">
            <a:xfrm>
              <a:off x="2823"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82" name="Text Box 188"/>
            <p:cNvSpPr txBox="1">
              <a:spLocks noChangeArrowheads="1"/>
            </p:cNvSpPr>
            <p:nvPr/>
          </p:nvSpPr>
          <p:spPr bwMode="auto">
            <a:xfrm>
              <a:off x="293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108683" name="Text Box 189"/>
            <p:cNvSpPr txBox="1">
              <a:spLocks noChangeArrowheads="1"/>
            </p:cNvSpPr>
            <p:nvPr/>
          </p:nvSpPr>
          <p:spPr bwMode="auto">
            <a:xfrm>
              <a:off x="3037"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9</a:t>
              </a:r>
            </a:p>
          </p:txBody>
        </p:sp>
        <p:sp>
          <p:nvSpPr>
            <p:cNvPr id="108684" name="Text Box 190"/>
            <p:cNvSpPr txBox="1">
              <a:spLocks noChangeArrowheads="1"/>
            </p:cNvSpPr>
            <p:nvPr/>
          </p:nvSpPr>
          <p:spPr bwMode="auto">
            <a:xfrm>
              <a:off x="3144"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108685" name="Text Box 191"/>
            <p:cNvSpPr txBox="1">
              <a:spLocks noChangeArrowheads="1"/>
            </p:cNvSpPr>
            <p:nvPr/>
          </p:nvSpPr>
          <p:spPr bwMode="auto">
            <a:xfrm>
              <a:off x="3251"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108686" name="Text Box 192"/>
            <p:cNvSpPr txBox="1">
              <a:spLocks noChangeArrowheads="1"/>
            </p:cNvSpPr>
            <p:nvPr/>
          </p:nvSpPr>
          <p:spPr bwMode="auto">
            <a:xfrm>
              <a:off x="3358"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87" name="Text Box 193"/>
            <p:cNvSpPr txBox="1">
              <a:spLocks noChangeArrowheads="1"/>
            </p:cNvSpPr>
            <p:nvPr/>
          </p:nvSpPr>
          <p:spPr bwMode="auto">
            <a:xfrm>
              <a:off x="3465"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2</a:t>
              </a:r>
            </a:p>
          </p:txBody>
        </p:sp>
        <p:sp>
          <p:nvSpPr>
            <p:cNvPr id="108688" name="Text Box 194"/>
            <p:cNvSpPr txBox="1">
              <a:spLocks noChangeArrowheads="1"/>
            </p:cNvSpPr>
            <p:nvPr/>
          </p:nvSpPr>
          <p:spPr bwMode="auto">
            <a:xfrm>
              <a:off x="3572"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89" name="Text Box 195"/>
            <p:cNvSpPr txBox="1">
              <a:spLocks noChangeArrowheads="1"/>
            </p:cNvSpPr>
            <p:nvPr/>
          </p:nvSpPr>
          <p:spPr bwMode="auto">
            <a:xfrm>
              <a:off x="3679"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108690" name="Text Box 196"/>
            <p:cNvSpPr txBox="1">
              <a:spLocks noChangeArrowheads="1"/>
            </p:cNvSpPr>
            <p:nvPr/>
          </p:nvSpPr>
          <p:spPr bwMode="auto">
            <a:xfrm>
              <a:off x="3786"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91" name="Text Box 197"/>
            <p:cNvSpPr txBox="1">
              <a:spLocks noChangeArrowheads="1"/>
            </p:cNvSpPr>
            <p:nvPr/>
          </p:nvSpPr>
          <p:spPr bwMode="auto">
            <a:xfrm>
              <a:off x="3893"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92" name="Text Box 198"/>
            <p:cNvSpPr txBox="1">
              <a:spLocks noChangeArrowheads="1"/>
            </p:cNvSpPr>
            <p:nvPr/>
          </p:nvSpPr>
          <p:spPr bwMode="auto">
            <a:xfrm>
              <a:off x="400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108693" name="Text Box 199"/>
            <p:cNvSpPr txBox="1">
              <a:spLocks noChangeArrowheads="1"/>
            </p:cNvSpPr>
            <p:nvPr/>
          </p:nvSpPr>
          <p:spPr bwMode="auto">
            <a:xfrm>
              <a:off x="4107"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94" name="Text Box 200"/>
            <p:cNvSpPr txBox="1">
              <a:spLocks noChangeArrowheads="1"/>
            </p:cNvSpPr>
            <p:nvPr/>
          </p:nvSpPr>
          <p:spPr bwMode="auto">
            <a:xfrm>
              <a:off x="4214"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695" name="Text Box 201"/>
            <p:cNvSpPr txBox="1">
              <a:spLocks noChangeArrowheads="1"/>
            </p:cNvSpPr>
            <p:nvPr/>
          </p:nvSpPr>
          <p:spPr bwMode="auto">
            <a:xfrm>
              <a:off x="432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96" name="Text Box 202"/>
            <p:cNvSpPr txBox="1">
              <a:spLocks noChangeArrowheads="1"/>
            </p:cNvSpPr>
            <p:nvPr/>
          </p:nvSpPr>
          <p:spPr bwMode="auto">
            <a:xfrm>
              <a:off x="576"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697" name="Text Box 203"/>
            <p:cNvSpPr txBox="1">
              <a:spLocks noChangeArrowheads="1"/>
            </p:cNvSpPr>
            <p:nvPr/>
          </p:nvSpPr>
          <p:spPr bwMode="auto">
            <a:xfrm>
              <a:off x="683"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98" name="Text Box 204"/>
            <p:cNvSpPr txBox="1">
              <a:spLocks noChangeArrowheads="1"/>
            </p:cNvSpPr>
            <p:nvPr/>
          </p:nvSpPr>
          <p:spPr bwMode="auto">
            <a:xfrm>
              <a:off x="79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99" name="Text Box 205"/>
            <p:cNvSpPr txBox="1">
              <a:spLocks noChangeArrowheads="1"/>
            </p:cNvSpPr>
            <p:nvPr/>
          </p:nvSpPr>
          <p:spPr bwMode="auto">
            <a:xfrm>
              <a:off x="897"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108700" name="Text Box 206"/>
            <p:cNvSpPr txBox="1">
              <a:spLocks noChangeArrowheads="1"/>
            </p:cNvSpPr>
            <p:nvPr/>
          </p:nvSpPr>
          <p:spPr bwMode="auto">
            <a:xfrm>
              <a:off x="1004"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0</a:t>
              </a:r>
            </a:p>
          </p:txBody>
        </p:sp>
        <p:sp>
          <p:nvSpPr>
            <p:cNvPr id="108701" name="Text Box 207"/>
            <p:cNvSpPr txBox="1">
              <a:spLocks noChangeArrowheads="1"/>
            </p:cNvSpPr>
            <p:nvPr/>
          </p:nvSpPr>
          <p:spPr bwMode="auto">
            <a:xfrm>
              <a:off x="1111"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108702" name="Text Box 208"/>
            <p:cNvSpPr txBox="1">
              <a:spLocks noChangeArrowheads="1"/>
            </p:cNvSpPr>
            <p:nvPr/>
          </p:nvSpPr>
          <p:spPr bwMode="auto">
            <a:xfrm>
              <a:off x="1218"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9</a:t>
              </a:r>
            </a:p>
          </p:txBody>
        </p:sp>
        <p:sp>
          <p:nvSpPr>
            <p:cNvPr id="108703" name="Text Box 209"/>
            <p:cNvSpPr txBox="1">
              <a:spLocks noChangeArrowheads="1"/>
            </p:cNvSpPr>
            <p:nvPr/>
          </p:nvSpPr>
          <p:spPr bwMode="auto">
            <a:xfrm>
              <a:off x="1325"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2</a:t>
              </a:r>
            </a:p>
          </p:txBody>
        </p:sp>
        <p:sp>
          <p:nvSpPr>
            <p:cNvPr id="108704" name="Text Box 210"/>
            <p:cNvSpPr txBox="1">
              <a:spLocks noChangeArrowheads="1"/>
            </p:cNvSpPr>
            <p:nvPr/>
          </p:nvSpPr>
          <p:spPr bwMode="auto">
            <a:xfrm>
              <a:off x="1432"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705" name="Text Box 211"/>
            <p:cNvSpPr txBox="1">
              <a:spLocks noChangeArrowheads="1"/>
            </p:cNvSpPr>
            <p:nvPr/>
          </p:nvSpPr>
          <p:spPr bwMode="auto">
            <a:xfrm>
              <a:off x="1539"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108706" name="Text Box 212"/>
            <p:cNvSpPr txBox="1">
              <a:spLocks noChangeArrowheads="1"/>
            </p:cNvSpPr>
            <p:nvPr/>
          </p:nvSpPr>
          <p:spPr bwMode="auto">
            <a:xfrm>
              <a:off x="1646"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707" name="Text Box 213"/>
            <p:cNvSpPr txBox="1">
              <a:spLocks noChangeArrowheads="1"/>
            </p:cNvSpPr>
            <p:nvPr/>
          </p:nvSpPr>
          <p:spPr bwMode="auto">
            <a:xfrm>
              <a:off x="1753"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708" name="Text Box 214"/>
            <p:cNvSpPr txBox="1">
              <a:spLocks noChangeArrowheads="1"/>
            </p:cNvSpPr>
            <p:nvPr/>
          </p:nvSpPr>
          <p:spPr bwMode="auto">
            <a:xfrm>
              <a:off x="186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709" name="Text Box 215"/>
            <p:cNvSpPr txBox="1">
              <a:spLocks noChangeArrowheads="1"/>
            </p:cNvSpPr>
            <p:nvPr/>
          </p:nvSpPr>
          <p:spPr bwMode="auto">
            <a:xfrm>
              <a:off x="1967"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108710" name="Text Box 216"/>
            <p:cNvSpPr txBox="1">
              <a:spLocks noChangeArrowheads="1"/>
            </p:cNvSpPr>
            <p:nvPr/>
          </p:nvSpPr>
          <p:spPr bwMode="auto">
            <a:xfrm>
              <a:off x="2074"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711" name="Text Box 217"/>
            <p:cNvSpPr txBox="1">
              <a:spLocks noChangeArrowheads="1"/>
            </p:cNvSpPr>
            <p:nvPr/>
          </p:nvSpPr>
          <p:spPr bwMode="auto">
            <a:xfrm>
              <a:off x="2181"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712" name="Text Box 218"/>
            <p:cNvSpPr txBox="1">
              <a:spLocks noChangeArrowheads="1"/>
            </p:cNvSpPr>
            <p:nvPr/>
          </p:nvSpPr>
          <p:spPr bwMode="auto">
            <a:xfrm>
              <a:off x="2288"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713" name="Text Box 219"/>
            <p:cNvSpPr txBox="1">
              <a:spLocks noChangeArrowheads="1"/>
            </p:cNvSpPr>
            <p:nvPr/>
          </p:nvSpPr>
          <p:spPr bwMode="auto">
            <a:xfrm>
              <a:off x="2395"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108714" name="Text Box 220"/>
            <p:cNvSpPr txBox="1">
              <a:spLocks noChangeArrowheads="1"/>
            </p:cNvSpPr>
            <p:nvPr/>
          </p:nvSpPr>
          <p:spPr bwMode="auto">
            <a:xfrm>
              <a:off x="2502"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715" name="Text Box 221"/>
            <p:cNvSpPr txBox="1">
              <a:spLocks noChangeArrowheads="1"/>
            </p:cNvSpPr>
            <p:nvPr/>
          </p:nvSpPr>
          <p:spPr bwMode="auto">
            <a:xfrm>
              <a:off x="2609"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716" name="Text Box 222"/>
            <p:cNvSpPr txBox="1">
              <a:spLocks noChangeArrowheads="1"/>
            </p:cNvSpPr>
            <p:nvPr/>
          </p:nvSpPr>
          <p:spPr bwMode="auto">
            <a:xfrm>
              <a:off x="2716"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717" name="Text Box 223"/>
            <p:cNvSpPr txBox="1">
              <a:spLocks noChangeArrowheads="1"/>
            </p:cNvSpPr>
            <p:nvPr/>
          </p:nvSpPr>
          <p:spPr bwMode="auto">
            <a:xfrm>
              <a:off x="2823"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1</a:t>
              </a:r>
            </a:p>
          </p:txBody>
        </p:sp>
        <p:sp>
          <p:nvSpPr>
            <p:cNvPr id="108718" name="Text Box 224"/>
            <p:cNvSpPr txBox="1">
              <a:spLocks noChangeArrowheads="1"/>
            </p:cNvSpPr>
            <p:nvPr/>
          </p:nvSpPr>
          <p:spPr bwMode="auto">
            <a:xfrm>
              <a:off x="293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719" name="Text Box 225"/>
            <p:cNvSpPr txBox="1">
              <a:spLocks noChangeArrowheads="1"/>
            </p:cNvSpPr>
            <p:nvPr/>
          </p:nvSpPr>
          <p:spPr bwMode="auto">
            <a:xfrm>
              <a:off x="3037"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720" name="Text Box 226"/>
            <p:cNvSpPr txBox="1">
              <a:spLocks noChangeArrowheads="1"/>
            </p:cNvSpPr>
            <p:nvPr/>
          </p:nvSpPr>
          <p:spPr bwMode="auto">
            <a:xfrm>
              <a:off x="3144"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9</a:t>
              </a:r>
            </a:p>
          </p:txBody>
        </p:sp>
        <p:sp>
          <p:nvSpPr>
            <p:cNvPr id="108721" name="Text Box 227"/>
            <p:cNvSpPr txBox="1">
              <a:spLocks noChangeArrowheads="1"/>
            </p:cNvSpPr>
            <p:nvPr/>
          </p:nvSpPr>
          <p:spPr bwMode="auto">
            <a:xfrm>
              <a:off x="3251"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722" name="Text Box 228"/>
            <p:cNvSpPr txBox="1">
              <a:spLocks noChangeArrowheads="1"/>
            </p:cNvSpPr>
            <p:nvPr/>
          </p:nvSpPr>
          <p:spPr bwMode="auto">
            <a:xfrm>
              <a:off x="3358"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108723" name="Text Box 229"/>
            <p:cNvSpPr txBox="1">
              <a:spLocks noChangeArrowheads="1"/>
            </p:cNvSpPr>
            <p:nvPr/>
          </p:nvSpPr>
          <p:spPr bwMode="auto">
            <a:xfrm>
              <a:off x="3465"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724" name="Text Box 230"/>
            <p:cNvSpPr txBox="1">
              <a:spLocks noChangeArrowheads="1"/>
            </p:cNvSpPr>
            <p:nvPr/>
          </p:nvSpPr>
          <p:spPr bwMode="auto">
            <a:xfrm>
              <a:off x="3572"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0</a:t>
              </a:r>
            </a:p>
          </p:txBody>
        </p:sp>
        <p:sp>
          <p:nvSpPr>
            <p:cNvPr id="108725" name="Text Box 231"/>
            <p:cNvSpPr txBox="1">
              <a:spLocks noChangeArrowheads="1"/>
            </p:cNvSpPr>
            <p:nvPr/>
          </p:nvSpPr>
          <p:spPr bwMode="auto">
            <a:xfrm>
              <a:off x="3679"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726" name="Text Box 232"/>
            <p:cNvSpPr txBox="1">
              <a:spLocks noChangeArrowheads="1"/>
            </p:cNvSpPr>
            <p:nvPr/>
          </p:nvSpPr>
          <p:spPr bwMode="auto">
            <a:xfrm>
              <a:off x="3786"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1</a:t>
              </a:r>
            </a:p>
          </p:txBody>
        </p:sp>
        <p:sp>
          <p:nvSpPr>
            <p:cNvPr id="108727" name="Text Box 233"/>
            <p:cNvSpPr txBox="1">
              <a:spLocks noChangeArrowheads="1"/>
            </p:cNvSpPr>
            <p:nvPr/>
          </p:nvSpPr>
          <p:spPr bwMode="auto">
            <a:xfrm>
              <a:off x="3893"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728" name="Text Box 234"/>
            <p:cNvSpPr txBox="1">
              <a:spLocks noChangeArrowheads="1"/>
            </p:cNvSpPr>
            <p:nvPr/>
          </p:nvSpPr>
          <p:spPr bwMode="auto">
            <a:xfrm>
              <a:off x="400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729" name="Text Box 235"/>
            <p:cNvSpPr txBox="1">
              <a:spLocks noChangeArrowheads="1"/>
            </p:cNvSpPr>
            <p:nvPr/>
          </p:nvSpPr>
          <p:spPr bwMode="auto">
            <a:xfrm>
              <a:off x="4107"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730" name="Text Box 236"/>
            <p:cNvSpPr txBox="1">
              <a:spLocks noChangeArrowheads="1"/>
            </p:cNvSpPr>
            <p:nvPr/>
          </p:nvSpPr>
          <p:spPr bwMode="auto">
            <a:xfrm>
              <a:off x="4214"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731" name="Text Box 237"/>
            <p:cNvSpPr txBox="1">
              <a:spLocks noChangeArrowheads="1"/>
            </p:cNvSpPr>
            <p:nvPr/>
          </p:nvSpPr>
          <p:spPr bwMode="auto">
            <a:xfrm>
              <a:off x="432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732" name="Text Box 238"/>
            <p:cNvSpPr txBox="1">
              <a:spLocks noChangeArrowheads="1"/>
            </p:cNvSpPr>
            <p:nvPr/>
          </p:nvSpPr>
          <p:spPr bwMode="auto">
            <a:xfrm>
              <a:off x="576"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1</a:t>
              </a:r>
            </a:p>
          </p:txBody>
        </p:sp>
        <p:sp>
          <p:nvSpPr>
            <p:cNvPr id="108733" name="Text Box 239"/>
            <p:cNvSpPr txBox="1">
              <a:spLocks noChangeArrowheads="1"/>
            </p:cNvSpPr>
            <p:nvPr/>
          </p:nvSpPr>
          <p:spPr bwMode="auto">
            <a:xfrm>
              <a:off x="683"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734" name="Text Box 240"/>
            <p:cNvSpPr txBox="1">
              <a:spLocks noChangeArrowheads="1"/>
            </p:cNvSpPr>
            <p:nvPr/>
          </p:nvSpPr>
          <p:spPr bwMode="auto">
            <a:xfrm>
              <a:off x="79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108735" name="Text Box 241"/>
            <p:cNvSpPr txBox="1">
              <a:spLocks noChangeArrowheads="1"/>
            </p:cNvSpPr>
            <p:nvPr/>
          </p:nvSpPr>
          <p:spPr bwMode="auto">
            <a:xfrm>
              <a:off x="897"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736" name="Text Box 242"/>
            <p:cNvSpPr txBox="1">
              <a:spLocks noChangeArrowheads="1"/>
            </p:cNvSpPr>
            <p:nvPr/>
          </p:nvSpPr>
          <p:spPr bwMode="auto">
            <a:xfrm>
              <a:off x="1004"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737" name="Text Box 243"/>
            <p:cNvSpPr txBox="1">
              <a:spLocks noChangeArrowheads="1"/>
            </p:cNvSpPr>
            <p:nvPr/>
          </p:nvSpPr>
          <p:spPr bwMode="auto">
            <a:xfrm>
              <a:off x="1111"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738" name="Text Box 244"/>
            <p:cNvSpPr txBox="1">
              <a:spLocks noChangeArrowheads="1"/>
            </p:cNvSpPr>
            <p:nvPr/>
          </p:nvSpPr>
          <p:spPr bwMode="auto">
            <a:xfrm>
              <a:off x="1218"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108739" name="Text Box 245"/>
            <p:cNvSpPr txBox="1">
              <a:spLocks noChangeArrowheads="1"/>
            </p:cNvSpPr>
            <p:nvPr/>
          </p:nvSpPr>
          <p:spPr bwMode="auto">
            <a:xfrm>
              <a:off x="1325"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740" name="Text Box 246"/>
            <p:cNvSpPr txBox="1">
              <a:spLocks noChangeArrowheads="1"/>
            </p:cNvSpPr>
            <p:nvPr/>
          </p:nvSpPr>
          <p:spPr bwMode="auto">
            <a:xfrm>
              <a:off x="1432"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108741" name="Text Box 247"/>
            <p:cNvSpPr txBox="1">
              <a:spLocks noChangeArrowheads="1"/>
            </p:cNvSpPr>
            <p:nvPr/>
          </p:nvSpPr>
          <p:spPr bwMode="auto">
            <a:xfrm>
              <a:off x="1539"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742" name="Text Box 248"/>
            <p:cNvSpPr txBox="1">
              <a:spLocks noChangeArrowheads="1"/>
            </p:cNvSpPr>
            <p:nvPr/>
          </p:nvSpPr>
          <p:spPr bwMode="auto">
            <a:xfrm>
              <a:off x="1646"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108743" name="Text Box 249"/>
            <p:cNvSpPr txBox="1">
              <a:spLocks noChangeArrowheads="1"/>
            </p:cNvSpPr>
            <p:nvPr/>
          </p:nvSpPr>
          <p:spPr bwMode="auto">
            <a:xfrm>
              <a:off x="1753"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744" name="Text Box 250"/>
            <p:cNvSpPr txBox="1">
              <a:spLocks noChangeArrowheads="1"/>
            </p:cNvSpPr>
            <p:nvPr/>
          </p:nvSpPr>
          <p:spPr bwMode="auto">
            <a:xfrm>
              <a:off x="186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108745" name="Text Box 251"/>
            <p:cNvSpPr txBox="1">
              <a:spLocks noChangeArrowheads="1"/>
            </p:cNvSpPr>
            <p:nvPr/>
          </p:nvSpPr>
          <p:spPr bwMode="auto">
            <a:xfrm>
              <a:off x="1967"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746" name="Text Box 252"/>
            <p:cNvSpPr txBox="1">
              <a:spLocks noChangeArrowheads="1"/>
            </p:cNvSpPr>
            <p:nvPr/>
          </p:nvSpPr>
          <p:spPr bwMode="auto">
            <a:xfrm>
              <a:off x="2074"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108747" name="Text Box 253"/>
            <p:cNvSpPr txBox="1">
              <a:spLocks noChangeArrowheads="1"/>
            </p:cNvSpPr>
            <p:nvPr/>
          </p:nvSpPr>
          <p:spPr bwMode="auto">
            <a:xfrm>
              <a:off x="2181"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2</a:t>
              </a:r>
            </a:p>
          </p:txBody>
        </p:sp>
        <p:sp>
          <p:nvSpPr>
            <p:cNvPr id="108748" name="Text Box 254"/>
            <p:cNvSpPr txBox="1">
              <a:spLocks noChangeArrowheads="1"/>
            </p:cNvSpPr>
            <p:nvPr/>
          </p:nvSpPr>
          <p:spPr bwMode="auto">
            <a:xfrm>
              <a:off x="2288"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749" name="Text Box 255"/>
            <p:cNvSpPr txBox="1">
              <a:spLocks noChangeArrowheads="1"/>
            </p:cNvSpPr>
            <p:nvPr/>
          </p:nvSpPr>
          <p:spPr bwMode="auto">
            <a:xfrm>
              <a:off x="2395"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750" name="Text Box 256"/>
            <p:cNvSpPr txBox="1">
              <a:spLocks noChangeArrowheads="1"/>
            </p:cNvSpPr>
            <p:nvPr/>
          </p:nvSpPr>
          <p:spPr bwMode="auto">
            <a:xfrm>
              <a:off x="2502"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0</a:t>
              </a:r>
            </a:p>
          </p:txBody>
        </p:sp>
        <p:sp>
          <p:nvSpPr>
            <p:cNvPr id="108751" name="Text Box 257"/>
            <p:cNvSpPr txBox="1">
              <a:spLocks noChangeArrowheads="1"/>
            </p:cNvSpPr>
            <p:nvPr/>
          </p:nvSpPr>
          <p:spPr bwMode="auto">
            <a:xfrm>
              <a:off x="2609"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108752" name="Text Box 258"/>
            <p:cNvSpPr txBox="1">
              <a:spLocks noChangeArrowheads="1"/>
            </p:cNvSpPr>
            <p:nvPr/>
          </p:nvSpPr>
          <p:spPr bwMode="auto">
            <a:xfrm>
              <a:off x="2716"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753" name="Text Box 259"/>
            <p:cNvSpPr txBox="1">
              <a:spLocks noChangeArrowheads="1"/>
            </p:cNvSpPr>
            <p:nvPr/>
          </p:nvSpPr>
          <p:spPr bwMode="auto">
            <a:xfrm>
              <a:off x="2823"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754" name="Text Box 260"/>
            <p:cNvSpPr txBox="1">
              <a:spLocks noChangeArrowheads="1"/>
            </p:cNvSpPr>
            <p:nvPr/>
          </p:nvSpPr>
          <p:spPr bwMode="auto">
            <a:xfrm>
              <a:off x="293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1</a:t>
              </a:r>
            </a:p>
          </p:txBody>
        </p:sp>
        <p:sp>
          <p:nvSpPr>
            <p:cNvPr id="108755" name="Text Box 261"/>
            <p:cNvSpPr txBox="1">
              <a:spLocks noChangeArrowheads="1"/>
            </p:cNvSpPr>
            <p:nvPr/>
          </p:nvSpPr>
          <p:spPr bwMode="auto">
            <a:xfrm>
              <a:off x="3037"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756" name="Text Box 262"/>
            <p:cNvSpPr txBox="1">
              <a:spLocks noChangeArrowheads="1"/>
            </p:cNvSpPr>
            <p:nvPr/>
          </p:nvSpPr>
          <p:spPr bwMode="auto">
            <a:xfrm>
              <a:off x="3144"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757" name="Text Box 263"/>
            <p:cNvSpPr txBox="1">
              <a:spLocks noChangeArrowheads="1"/>
            </p:cNvSpPr>
            <p:nvPr/>
          </p:nvSpPr>
          <p:spPr bwMode="auto">
            <a:xfrm>
              <a:off x="3251"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9</a:t>
              </a:r>
            </a:p>
          </p:txBody>
        </p:sp>
        <p:sp>
          <p:nvSpPr>
            <p:cNvPr id="108758" name="Text Box 264"/>
            <p:cNvSpPr txBox="1">
              <a:spLocks noChangeArrowheads="1"/>
            </p:cNvSpPr>
            <p:nvPr/>
          </p:nvSpPr>
          <p:spPr bwMode="auto">
            <a:xfrm>
              <a:off x="3358"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759" name="Text Box 265"/>
            <p:cNvSpPr txBox="1">
              <a:spLocks noChangeArrowheads="1"/>
            </p:cNvSpPr>
            <p:nvPr/>
          </p:nvSpPr>
          <p:spPr bwMode="auto">
            <a:xfrm>
              <a:off x="3465"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108760" name="Text Box 266"/>
            <p:cNvSpPr txBox="1">
              <a:spLocks noChangeArrowheads="1"/>
            </p:cNvSpPr>
            <p:nvPr/>
          </p:nvSpPr>
          <p:spPr bwMode="auto">
            <a:xfrm>
              <a:off x="3572"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761" name="Text Box 267"/>
            <p:cNvSpPr txBox="1">
              <a:spLocks noChangeArrowheads="1"/>
            </p:cNvSpPr>
            <p:nvPr/>
          </p:nvSpPr>
          <p:spPr bwMode="auto">
            <a:xfrm>
              <a:off x="3679"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762" name="Text Box 268"/>
            <p:cNvSpPr txBox="1">
              <a:spLocks noChangeArrowheads="1"/>
            </p:cNvSpPr>
            <p:nvPr/>
          </p:nvSpPr>
          <p:spPr bwMode="auto">
            <a:xfrm>
              <a:off x="3786"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763" name="Text Box 269"/>
            <p:cNvSpPr txBox="1">
              <a:spLocks noChangeArrowheads="1"/>
            </p:cNvSpPr>
            <p:nvPr/>
          </p:nvSpPr>
          <p:spPr bwMode="auto">
            <a:xfrm>
              <a:off x="3893"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764" name="Text Box 270"/>
            <p:cNvSpPr txBox="1">
              <a:spLocks noChangeArrowheads="1"/>
            </p:cNvSpPr>
            <p:nvPr/>
          </p:nvSpPr>
          <p:spPr bwMode="auto">
            <a:xfrm>
              <a:off x="400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765" name="Text Box 271"/>
            <p:cNvSpPr txBox="1">
              <a:spLocks noChangeArrowheads="1"/>
            </p:cNvSpPr>
            <p:nvPr/>
          </p:nvSpPr>
          <p:spPr bwMode="auto">
            <a:xfrm>
              <a:off x="4107"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766" name="Text Box 272"/>
            <p:cNvSpPr txBox="1">
              <a:spLocks noChangeArrowheads="1"/>
            </p:cNvSpPr>
            <p:nvPr/>
          </p:nvSpPr>
          <p:spPr bwMode="auto">
            <a:xfrm>
              <a:off x="4214"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108767" name="Text Box 273"/>
            <p:cNvSpPr txBox="1">
              <a:spLocks noChangeArrowheads="1"/>
            </p:cNvSpPr>
            <p:nvPr/>
          </p:nvSpPr>
          <p:spPr bwMode="auto">
            <a:xfrm>
              <a:off x="432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768" name="Text Box 274"/>
            <p:cNvSpPr txBox="1">
              <a:spLocks noChangeArrowheads="1"/>
            </p:cNvSpPr>
            <p:nvPr/>
          </p:nvSpPr>
          <p:spPr bwMode="auto">
            <a:xfrm>
              <a:off x="576"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769" name="Text Box 275"/>
            <p:cNvSpPr txBox="1">
              <a:spLocks noChangeArrowheads="1"/>
            </p:cNvSpPr>
            <p:nvPr/>
          </p:nvSpPr>
          <p:spPr bwMode="auto">
            <a:xfrm>
              <a:off x="683"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770" name="Text Box 276"/>
            <p:cNvSpPr txBox="1">
              <a:spLocks noChangeArrowheads="1"/>
            </p:cNvSpPr>
            <p:nvPr/>
          </p:nvSpPr>
          <p:spPr bwMode="auto">
            <a:xfrm>
              <a:off x="790"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3</a:t>
              </a:r>
            </a:p>
          </p:txBody>
        </p:sp>
        <p:sp>
          <p:nvSpPr>
            <p:cNvPr id="108771" name="Text Box 277"/>
            <p:cNvSpPr txBox="1">
              <a:spLocks noChangeArrowheads="1"/>
            </p:cNvSpPr>
            <p:nvPr/>
          </p:nvSpPr>
          <p:spPr bwMode="auto">
            <a:xfrm>
              <a:off x="897"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108772" name="Text Box 278"/>
            <p:cNvSpPr txBox="1">
              <a:spLocks noChangeArrowheads="1"/>
            </p:cNvSpPr>
            <p:nvPr/>
          </p:nvSpPr>
          <p:spPr bwMode="auto">
            <a:xfrm>
              <a:off x="1004"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773" name="Text Box 279"/>
            <p:cNvSpPr txBox="1">
              <a:spLocks noChangeArrowheads="1"/>
            </p:cNvSpPr>
            <p:nvPr/>
          </p:nvSpPr>
          <p:spPr bwMode="auto">
            <a:xfrm>
              <a:off x="1111"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108774" name="Text Box 280"/>
            <p:cNvSpPr txBox="1">
              <a:spLocks noChangeArrowheads="1"/>
            </p:cNvSpPr>
            <p:nvPr/>
          </p:nvSpPr>
          <p:spPr bwMode="auto">
            <a:xfrm>
              <a:off x="1218"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775" name="Text Box 281"/>
            <p:cNvSpPr txBox="1">
              <a:spLocks noChangeArrowheads="1"/>
            </p:cNvSpPr>
            <p:nvPr/>
          </p:nvSpPr>
          <p:spPr bwMode="auto">
            <a:xfrm>
              <a:off x="1325"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776" name="Text Box 282"/>
            <p:cNvSpPr txBox="1">
              <a:spLocks noChangeArrowheads="1"/>
            </p:cNvSpPr>
            <p:nvPr/>
          </p:nvSpPr>
          <p:spPr bwMode="auto">
            <a:xfrm>
              <a:off x="1432"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108777" name="Text Box 283"/>
            <p:cNvSpPr txBox="1">
              <a:spLocks noChangeArrowheads="1"/>
            </p:cNvSpPr>
            <p:nvPr/>
          </p:nvSpPr>
          <p:spPr bwMode="auto">
            <a:xfrm>
              <a:off x="1539"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778" name="Text Box 284"/>
            <p:cNvSpPr txBox="1">
              <a:spLocks noChangeArrowheads="1"/>
            </p:cNvSpPr>
            <p:nvPr/>
          </p:nvSpPr>
          <p:spPr bwMode="auto">
            <a:xfrm>
              <a:off x="1646"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779" name="Text Box 285"/>
            <p:cNvSpPr txBox="1">
              <a:spLocks noChangeArrowheads="1"/>
            </p:cNvSpPr>
            <p:nvPr/>
          </p:nvSpPr>
          <p:spPr bwMode="auto">
            <a:xfrm>
              <a:off x="1752"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1</a:t>
              </a:r>
            </a:p>
          </p:txBody>
        </p:sp>
        <p:sp>
          <p:nvSpPr>
            <p:cNvPr id="108780" name="Text Box 286"/>
            <p:cNvSpPr txBox="1">
              <a:spLocks noChangeArrowheads="1"/>
            </p:cNvSpPr>
            <p:nvPr/>
          </p:nvSpPr>
          <p:spPr bwMode="auto">
            <a:xfrm>
              <a:off x="1859"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108781" name="Text Box 287"/>
            <p:cNvSpPr txBox="1">
              <a:spLocks noChangeArrowheads="1"/>
            </p:cNvSpPr>
            <p:nvPr/>
          </p:nvSpPr>
          <p:spPr bwMode="auto">
            <a:xfrm>
              <a:off x="1966"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1</a:t>
              </a:r>
            </a:p>
          </p:txBody>
        </p:sp>
        <p:sp>
          <p:nvSpPr>
            <p:cNvPr id="108782" name="Text Box 288"/>
            <p:cNvSpPr txBox="1">
              <a:spLocks noChangeArrowheads="1"/>
            </p:cNvSpPr>
            <p:nvPr/>
          </p:nvSpPr>
          <p:spPr bwMode="auto">
            <a:xfrm>
              <a:off x="2073"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783" name="Text Box 289"/>
            <p:cNvSpPr txBox="1">
              <a:spLocks noChangeArrowheads="1"/>
            </p:cNvSpPr>
            <p:nvPr/>
          </p:nvSpPr>
          <p:spPr bwMode="auto">
            <a:xfrm>
              <a:off x="2180"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784" name="Text Box 290"/>
            <p:cNvSpPr txBox="1">
              <a:spLocks noChangeArrowheads="1"/>
            </p:cNvSpPr>
            <p:nvPr/>
          </p:nvSpPr>
          <p:spPr bwMode="auto">
            <a:xfrm>
              <a:off x="2287"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1</a:t>
              </a:r>
            </a:p>
          </p:txBody>
        </p:sp>
        <p:sp>
          <p:nvSpPr>
            <p:cNvPr id="108785" name="Text Box 291"/>
            <p:cNvSpPr txBox="1">
              <a:spLocks noChangeArrowheads="1"/>
            </p:cNvSpPr>
            <p:nvPr/>
          </p:nvSpPr>
          <p:spPr bwMode="auto">
            <a:xfrm>
              <a:off x="2394"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786" name="Text Box 292"/>
            <p:cNvSpPr txBox="1">
              <a:spLocks noChangeArrowheads="1"/>
            </p:cNvSpPr>
            <p:nvPr/>
          </p:nvSpPr>
          <p:spPr bwMode="auto">
            <a:xfrm>
              <a:off x="2501"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787" name="Text Box 293"/>
            <p:cNvSpPr txBox="1">
              <a:spLocks noChangeArrowheads="1"/>
            </p:cNvSpPr>
            <p:nvPr/>
          </p:nvSpPr>
          <p:spPr bwMode="auto">
            <a:xfrm>
              <a:off x="2608"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788" name="Text Box 294"/>
            <p:cNvSpPr txBox="1">
              <a:spLocks noChangeArrowheads="1"/>
            </p:cNvSpPr>
            <p:nvPr/>
          </p:nvSpPr>
          <p:spPr bwMode="auto">
            <a:xfrm>
              <a:off x="2715"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789" name="Text Box 295"/>
            <p:cNvSpPr txBox="1">
              <a:spLocks noChangeArrowheads="1"/>
            </p:cNvSpPr>
            <p:nvPr/>
          </p:nvSpPr>
          <p:spPr bwMode="auto">
            <a:xfrm>
              <a:off x="2822"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790" name="Text Box 296"/>
            <p:cNvSpPr txBox="1">
              <a:spLocks noChangeArrowheads="1"/>
            </p:cNvSpPr>
            <p:nvPr/>
          </p:nvSpPr>
          <p:spPr bwMode="auto">
            <a:xfrm>
              <a:off x="2928"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grpSp>
      <p:grpSp>
        <p:nvGrpSpPr>
          <p:cNvPr id="6" name="Group 247"/>
          <p:cNvGrpSpPr>
            <a:grpSpLocks/>
          </p:cNvGrpSpPr>
          <p:nvPr/>
        </p:nvGrpSpPr>
        <p:grpSpPr bwMode="auto">
          <a:xfrm>
            <a:off x="889000" y="4551363"/>
            <a:ext cx="6172200" cy="1763712"/>
            <a:chOff x="576" y="2192"/>
            <a:chExt cx="3888" cy="1111"/>
          </a:xfrm>
        </p:grpSpPr>
        <p:sp>
          <p:nvSpPr>
            <p:cNvPr id="108792" name="Text Box 21"/>
            <p:cNvSpPr txBox="1">
              <a:spLocks noChangeArrowheads="1"/>
            </p:cNvSpPr>
            <p:nvPr/>
          </p:nvSpPr>
          <p:spPr bwMode="auto">
            <a:xfrm>
              <a:off x="576"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108793" name="Text Box 58"/>
            <p:cNvSpPr txBox="1">
              <a:spLocks noChangeArrowheads="1"/>
            </p:cNvSpPr>
            <p:nvPr/>
          </p:nvSpPr>
          <p:spPr bwMode="auto">
            <a:xfrm>
              <a:off x="683"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3</a:t>
              </a:r>
            </a:p>
          </p:txBody>
        </p:sp>
        <p:sp>
          <p:nvSpPr>
            <p:cNvPr id="108794" name="Text Box 59"/>
            <p:cNvSpPr txBox="1">
              <a:spLocks noChangeArrowheads="1"/>
            </p:cNvSpPr>
            <p:nvPr/>
          </p:nvSpPr>
          <p:spPr bwMode="auto">
            <a:xfrm>
              <a:off x="79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795" name="Text Box 60"/>
            <p:cNvSpPr txBox="1">
              <a:spLocks noChangeArrowheads="1"/>
            </p:cNvSpPr>
            <p:nvPr/>
          </p:nvSpPr>
          <p:spPr bwMode="auto">
            <a:xfrm>
              <a:off x="897"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796" name="Text Box 61"/>
            <p:cNvSpPr txBox="1">
              <a:spLocks noChangeArrowheads="1"/>
            </p:cNvSpPr>
            <p:nvPr/>
          </p:nvSpPr>
          <p:spPr bwMode="auto">
            <a:xfrm>
              <a:off x="1004"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797" name="Text Box 62"/>
            <p:cNvSpPr txBox="1">
              <a:spLocks noChangeArrowheads="1"/>
            </p:cNvSpPr>
            <p:nvPr/>
          </p:nvSpPr>
          <p:spPr bwMode="auto">
            <a:xfrm>
              <a:off x="1111"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3</a:t>
              </a:r>
            </a:p>
          </p:txBody>
        </p:sp>
        <p:sp>
          <p:nvSpPr>
            <p:cNvPr id="108798" name="Text Box 63"/>
            <p:cNvSpPr txBox="1">
              <a:spLocks noChangeArrowheads="1"/>
            </p:cNvSpPr>
            <p:nvPr/>
          </p:nvSpPr>
          <p:spPr bwMode="auto">
            <a:xfrm>
              <a:off x="1218"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0</a:t>
              </a:r>
            </a:p>
          </p:txBody>
        </p:sp>
        <p:sp>
          <p:nvSpPr>
            <p:cNvPr id="108799" name="Text Box 64"/>
            <p:cNvSpPr txBox="1">
              <a:spLocks noChangeArrowheads="1"/>
            </p:cNvSpPr>
            <p:nvPr/>
          </p:nvSpPr>
          <p:spPr bwMode="auto">
            <a:xfrm>
              <a:off x="1325"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108800" name="Text Box 65"/>
            <p:cNvSpPr txBox="1">
              <a:spLocks noChangeArrowheads="1"/>
            </p:cNvSpPr>
            <p:nvPr/>
          </p:nvSpPr>
          <p:spPr bwMode="auto">
            <a:xfrm>
              <a:off x="1432"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01" name="Text Box 66"/>
            <p:cNvSpPr txBox="1">
              <a:spLocks noChangeArrowheads="1"/>
            </p:cNvSpPr>
            <p:nvPr/>
          </p:nvSpPr>
          <p:spPr bwMode="auto">
            <a:xfrm>
              <a:off x="1539"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02" name="Text Box 67"/>
            <p:cNvSpPr txBox="1">
              <a:spLocks noChangeArrowheads="1"/>
            </p:cNvSpPr>
            <p:nvPr/>
          </p:nvSpPr>
          <p:spPr bwMode="auto">
            <a:xfrm>
              <a:off x="1646"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108803" name="Text Box 68"/>
            <p:cNvSpPr txBox="1">
              <a:spLocks noChangeArrowheads="1"/>
            </p:cNvSpPr>
            <p:nvPr/>
          </p:nvSpPr>
          <p:spPr bwMode="auto">
            <a:xfrm>
              <a:off x="1753"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04" name="Text Box 69"/>
            <p:cNvSpPr txBox="1">
              <a:spLocks noChangeArrowheads="1"/>
            </p:cNvSpPr>
            <p:nvPr/>
          </p:nvSpPr>
          <p:spPr bwMode="auto">
            <a:xfrm>
              <a:off x="186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endParaRPr lang="en-US" sz="1800" b="1">
                <a:solidFill>
                  <a:srgbClr val="000000"/>
                </a:solidFill>
                <a:latin typeface="Courier New" pitchFamily="1" charset="0"/>
              </a:endParaRPr>
            </a:p>
          </p:txBody>
        </p:sp>
        <p:sp>
          <p:nvSpPr>
            <p:cNvPr id="108805" name="Text Box 70"/>
            <p:cNvSpPr txBox="1">
              <a:spLocks noChangeArrowheads="1"/>
            </p:cNvSpPr>
            <p:nvPr/>
          </p:nvSpPr>
          <p:spPr bwMode="auto">
            <a:xfrm>
              <a:off x="1967"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endParaRPr lang="en-US" sz="1800" b="1">
                <a:solidFill>
                  <a:srgbClr val="000000"/>
                </a:solidFill>
                <a:latin typeface="Courier New" pitchFamily="1" charset="0"/>
              </a:endParaRPr>
            </a:p>
          </p:txBody>
        </p:sp>
        <p:sp>
          <p:nvSpPr>
            <p:cNvPr id="108806" name="Text Box 71"/>
            <p:cNvSpPr txBox="1">
              <a:spLocks noChangeArrowheads="1"/>
            </p:cNvSpPr>
            <p:nvPr/>
          </p:nvSpPr>
          <p:spPr bwMode="auto">
            <a:xfrm>
              <a:off x="2074"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807" name="Text Box 72"/>
            <p:cNvSpPr txBox="1">
              <a:spLocks noChangeArrowheads="1"/>
            </p:cNvSpPr>
            <p:nvPr/>
          </p:nvSpPr>
          <p:spPr bwMode="auto">
            <a:xfrm>
              <a:off x="2181"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2</a:t>
              </a:r>
            </a:p>
          </p:txBody>
        </p:sp>
        <p:sp>
          <p:nvSpPr>
            <p:cNvPr id="108808" name="Text Box 73"/>
            <p:cNvSpPr txBox="1">
              <a:spLocks noChangeArrowheads="1"/>
            </p:cNvSpPr>
            <p:nvPr/>
          </p:nvSpPr>
          <p:spPr bwMode="auto">
            <a:xfrm>
              <a:off x="2288"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108809" name="Text Box 74"/>
            <p:cNvSpPr txBox="1">
              <a:spLocks noChangeArrowheads="1"/>
            </p:cNvSpPr>
            <p:nvPr/>
          </p:nvSpPr>
          <p:spPr bwMode="auto">
            <a:xfrm>
              <a:off x="2395"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10" name="Text Box 75"/>
            <p:cNvSpPr txBox="1">
              <a:spLocks noChangeArrowheads="1"/>
            </p:cNvSpPr>
            <p:nvPr/>
          </p:nvSpPr>
          <p:spPr bwMode="auto">
            <a:xfrm>
              <a:off x="2502"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endParaRPr lang="en-US" sz="1800" b="1">
                <a:solidFill>
                  <a:srgbClr val="000000"/>
                </a:solidFill>
                <a:latin typeface="Courier New" pitchFamily="1" charset="0"/>
              </a:endParaRPr>
            </a:p>
          </p:txBody>
        </p:sp>
        <p:sp>
          <p:nvSpPr>
            <p:cNvPr id="108811" name="Text Box 76"/>
            <p:cNvSpPr txBox="1">
              <a:spLocks noChangeArrowheads="1"/>
            </p:cNvSpPr>
            <p:nvPr/>
          </p:nvSpPr>
          <p:spPr bwMode="auto">
            <a:xfrm>
              <a:off x="2609"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12" name="Text Box 77"/>
            <p:cNvSpPr txBox="1">
              <a:spLocks noChangeArrowheads="1"/>
            </p:cNvSpPr>
            <p:nvPr/>
          </p:nvSpPr>
          <p:spPr bwMode="auto">
            <a:xfrm>
              <a:off x="2716"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13" name="Text Box 78"/>
            <p:cNvSpPr txBox="1">
              <a:spLocks noChangeArrowheads="1"/>
            </p:cNvSpPr>
            <p:nvPr/>
          </p:nvSpPr>
          <p:spPr bwMode="auto">
            <a:xfrm>
              <a:off x="2823"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14" name="Text Box 79"/>
            <p:cNvSpPr txBox="1">
              <a:spLocks noChangeArrowheads="1"/>
            </p:cNvSpPr>
            <p:nvPr/>
          </p:nvSpPr>
          <p:spPr bwMode="auto">
            <a:xfrm>
              <a:off x="293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endParaRPr lang="en-US" sz="1800" b="1">
                <a:solidFill>
                  <a:srgbClr val="000000"/>
                </a:solidFill>
                <a:latin typeface="Courier New" pitchFamily="1" charset="0"/>
              </a:endParaRPr>
            </a:p>
          </p:txBody>
        </p:sp>
        <p:sp>
          <p:nvSpPr>
            <p:cNvPr id="108815" name="Text Box 80"/>
            <p:cNvSpPr txBox="1">
              <a:spLocks noChangeArrowheads="1"/>
            </p:cNvSpPr>
            <p:nvPr/>
          </p:nvSpPr>
          <p:spPr bwMode="auto">
            <a:xfrm>
              <a:off x="3037"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16" name="Text Box 81"/>
            <p:cNvSpPr txBox="1">
              <a:spLocks noChangeArrowheads="1"/>
            </p:cNvSpPr>
            <p:nvPr/>
          </p:nvSpPr>
          <p:spPr bwMode="auto">
            <a:xfrm>
              <a:off x="3144"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17" name="Text Box 82"/>
            <p:cNvSpPr txBox="1">
              <a:spLocks noChangeArrowheads="1"/>
            </p:cNvSpPr>
            <p:nvPr/>
          </p:nvSpPr>
          <p:spPr bwMode="auto">
            <a:xfrm>
              <a:off x="3251"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endParaRPr lang="en-US" sz="1800" b="1">
                <a:solidFill>
                  <a:srgbClr val="000000"/>
                </a:solidFill>
                <a:latin typeface="Courier New" pitchFamily="1" charset="0"/>
              </a:endParaRPr>
            </a:p>
          </p:txBody>
        </p:sp>
        <p:sp>
          <p:nvSpPr>
            <p:cNvPr id="108818" name="Text Box 83"/>
            <p:cNvSpPr txBox="1">
              <a:spLocks noChangeArrowheads="1"/>
            </p:cNvSpPr>
            <p:nvPr/>
          </p:nvSpPr>
          <p:spPr bwMode="auto">
            <a:xfrm>
              <a:off x="3358"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819" name="Text Box 84"/>
            <p:cNvSpPr txBox="1">
              <a:spLocks noChangeArrowheads="1"/>
            </p:cNvSpPr>
            <p:nvPr/>
          </p:nvSpPr>
          <p:spPr bwMode="auto">
            <a:xfrm>
              <a:off x="3465"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0</a:t>
              </a:r>
            </a:p>
          </p:txBody>
        </p:sp>
        <p:sp>
          <p:nvSpPr>
            <p:cNvPr id="108820" name="Text Box 85"/>
            <p:cNvSpPr txBox="1">
              <a:spLocks noChangeArrowheads="1"/>
            </p:cNvSpPr>
            <p:nvPr/>
          </p:nvSpPr>
          <p:spPr bwMode="auto">
            <a:xfrm>
              <a:off x="3572"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108821" name="Text Box 86"/>
            <p:cNvSpPr txBox="1">
              <a:spLocks noChangeArrowheads="1"/>
            </p:cNvSpPr>
            <p:nvPr/>
          </p:nvSpPr>
          <p:spPr bwMode="auto">
            <a:xfrm>
              <a:off x="3679"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22" name="Text Box 87"/>
            <p:cNvSpPr txBox="1">
              <a:spLocks noChangeArrowheads="1"/>
            </p:cNvSpPr>
            <p:nvPr/>
          </p:nvSpPr>
          <p:spPr bwMode="auto">
            <a:xfrm>
              <a:off x="3786"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endParaRPr lang="en-US" sz="1800" b="1">
                <a:solidFill>
                  <a:srgbClr val="000000"/>
                </a:solidFill>
                <a:latin typeface="Courier New" pitchFamily="1" charset="0"/>
              </a:endParaRPr>
            </a:p>
          </p:txBody>
        </p:sp>
        <p:sp>
          <p:nvSpPr>
            <p:cNvPr id="108823" name="Text Box 88"/>
            <p:cNvSpPr txBox="1">
              <a:spLocks noChangeArrowheads="1"/>
            </p:cNvSpPr>
            <p:nvPr/>
          </p:nvSpPr>
          <p:spPr bwMode="auto">
            <a:xfrm>
              <a:off x="3893"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endParaRPr lang="en-US" sz="1800" b="1">
                <a:solidFill>
                  <a:srgbClr val="000000"/>
                </a:solidFill>
                <a:latin typeface="Courier New" pitchFamily="1" charset="0"/>
              </a:endParaRPr>
            </a:p>
          </p:txBody>
        </p:sp>
        <p:sp>
          <p:nvSpPr>
            <p:cNvPr id="108824" name="Text Box 89"/>
            <p:cNvSpPr txBox="1">
              <a:spLocks noChangeArrowheads="1"/>
            </p:cNvSpPr>
            <p:nvPr/>
          </p:nvSpPr>
          <p:spPr bwMode="auto">
            <a:xfrm>
              <a:off x="400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825" name="Text Box 90"/>
            <p:cNvSpPr txBox="1">
              <a:spLocks noChangeArrowheads="1"/>
            </p:cNvSpPr>
            <p:nvPr/>
          </p:nvSpPr>
          <p:spPr bwMode="auto">
            <a:xfrm>
              <a:off x="4107"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26" name="Text Box 91"/>
            <p:cNvSpPr txBox="1">
              <a:spLocks noChangeArrowheads="1"/>
            </p:cNvSpPr>
            <p:nvPr/>
          </p:nvSpPr>
          <p:spPr bwMode="auto">
            <a:xfrm>
              <a:off x="4214"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827" name="Text Box 92"/>
            <p:cNvSpPr txBox="1">
              <a:spLocks noChangeArrowheads="1"/>
            </p:cNvSpPr>
            <p:nvPr/>
          </p:nvSpPr>
          <p:spPr bwMode="auto">
            <a:xfrm>
              <a:off x="432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28" name="Text Box 130"/>
            <p:cNvSpPr txBox="1">
              <a:spLocks noChangeArrowheads="1"/>
            </p:cNvSpPr>
            <p:nvPr/>
          </p:nvSpPr>
          <p:spPr bwMode="auto">
            <a:xfrm>
              <a:off x="576"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108829" name="Text Box 131"/>
            <p:cNvSpPr txBox="1">
              <a:spLocks noChangeArrowheads="1"/>
            </p:cNvSpPr>
            <p:nvPr/>
          </p:nvSpPr>
          <p:spPr bwMode="auto">
            <a:xfrm>
              <a:off x="683"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0</a:t>
              </a:r>
            </a:p>
          </p:txBody>
        </p:sp>
        <p:sp>
          <p:nvSpPr>
            <p:cNvPr id="108830" name="Text Box 132"/>
            <p:cNvSpPr txBox="1">
              <a:spLocks noChangeArrowheads="1"/>
            </p:cNvSpPr>
            <p:nvPr/>
          </p:nvSpPr>
          <p:spPr bwMode="auto">
            <a:xfrm>
              <a:off x="79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31" name="Text Box 133"/>
            <p:cNvSpPr txBox="1">
              <a:spLocks noChangeArrowheads="1"/>
            </p:cNvSpPr>
            <p:nvPr/>
          </p:nvSpPr>
          <p:spPr bwMode="auto">
            <a:xfrm>
              <a:off x="897"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32" name="Text Box 134"/>
            <p:cNvSpPr txBox="1">
              <a:spLocks noChangeArrowheads="1"/>
            </p:cNvSpPr>
            <p:nvPr/>
          </p:nvSpPr>
          <p:spPr bwMode="auto">
            <a:xfrm>
              <a:off x="1004"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833" name="Text Box 135"/>
            <p:cNvSpPr txBox="1">
              <a:spLocks noChangeArrowheads="1"/>
            </p:cNvSpPr>
            <p:nvPr/>
          </p:nvSpPr>
          <p:spPr bwMode="auto">
            <a:xfrm>
              <a:off x="1111"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108834" name="Text Box 136"/>
            <p:cNvSpPr txBox="1">
              <a:spLocks noChangeArrowheads="1"/>
            </p:cNvSpPr>
            <p:nvPr/>
          </p:nvSpPr>
          <p:spPr bwMode="auto">
            <a:xfrm>
              <a:off x="1218"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endParaRPr lang="en-US" sz="1800" b="1">
                <a:solidFill>
                  <a:srgbClr val="000000"/>
                </a:solidFill>
                <a:latin typeface="Courier New" pitchFamily="1" charset="0"/>
              </a:endParaRPr>
            </a:p>
          </p:txBody>
        </p:sp>
        <p:sp>
          <p:nvSpPr>
            <p:cNvPr id="108835" name="Text Box 137"/>
            <p:cNvSpPr txBox="1">
              <a:spLocks noChangeArrowheads="1"/>
            </p:cNvSpPr>
            <p:nvPr/>
          </p:nvSpPr>
          <p:spPr bwMode="auto">
            <a:xfrm>
              <a:off x="1325"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1</a:t>
              </a:r>
            </a:p>
          </p:txBody>
        </p:sp>
        <p:sp>
          <p:nvSpPr>
            <p:cNvPr id="108836" name="Text Box 138"/>
            <p:cNvSpPr txBox="1">
              <a:spLocks noChangeArrowheads="1"/>
            </p:cNvSpPr>
            <p:nvPr/>
          </p:nvSpPr>
          <p:spPr bwMode="auto">
            <a:xfrm>
              <a:off x="1432"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37" name="Text Box 139"/>
            <p:cNvSpPr txBox="1">
              <a:spLocks noChangeArrowheads="1"/>
            </p:cNvSpPr>
            <p:nvPr/>
          </p:nvSpPr>
          <p:spPr bwMode="auto">
            <a:xfrm>
              <a:off x="1539"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38" name="Text Box 140"/>
            <p:cNvSpPr txBox="1">
              <a:spLocks noChangeArrowheads="1"/>
            </p:cNvSpPr>
            <p:nvPr/>
          </p:nvSpPr>
          <p:spPr bwMode="auto">
            <a:xfrm>
              <a:off x="1646"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endParaRPr lang="en-US" sz="1800" b="1">
                <a:solidFill>
                  <a:srgbClr val="000000"/>
                </a:solidFill>
                <a:latin typeface="Courier New" pitchFamily="1" charset="0"/>
              </a:endParaRPr>
            </a:p>
          </p:txBody>
        </p:sp>
        <p:sp>
          <p:nvSpPr>
            <p:cNvPr id="108839" name="Text Box 141"/>
            <p:cNvSpPr txBox="1">
              <a:spLocks noChangeArrowheads="1"/>
            </p:cNvSpPr>
            <p:nvPr/>
          </p:nvSpPr>
          <p:spPr bwMode="auto">
            <a:xfrm>
              <a:off x="1753"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40" name="Text Box 142"/>
            <p:cNvSpPr txBox="1">
              <a:spLocks noChangeArrowheads="1"/>
            </p:cNvSpPr>
            <p:nvPr/>
          </p:nvSpPr>
          <p:spPr bwMode="auto">
            <a:xfrm>
              <a:off x="186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41" name="Text Box 143"/>
            <p:cNvSpPr txBox="1">
              <a:spLocks noChangeArrowheads="1"/>
            </p:cNvSpPr>
            <p:nvPr/>
          </p:nvSpPr>
          <p:spPr bwMode="auto">
            <a:xfrm>
              <a:off x="1967"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42" name="Text Box 144"/>
            <p:cNvSpPr txBox="1">
              <a:spLocks noChangeArrowheads="1"/>
            </p:cNvSpPr>
            <p:nvPr/>
          </p:nvSpPr>
          <p:spPr bwMode="auto">
            <a:xfrm>
              <a:off x="2074"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843" name="Text Box 145"/>
            <p:cNvSpPr txBox="1">
              <a:spLocks noChangeArrowheads="1"/>
            </p:cNvSpPr>
            <p:nvPr/>
          </p:nvSpPr>
          <p:spPr bwMode="auto">
            <a:xfrm>
              <a:off x="2181"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44" name="Text Box 146"/>
            <p:cNvSpPr txBox="1">
              <a:spLocks noChangeArrowheads="1"/>
            </p:cNvSpPr>
            <p:nvPr/>
          </p:nvSpPr>
          <p:spPr bwMode="auto">
            <a:xfrm>
              <a:off x="2288"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845" name="Text Box 147"/>
            <p:cNvSpPr txBox="1">
              <a:spLocks noChangeArrowheads="1"/>
            </p:cNvSpPr>
            <p:nvPr/>
          </p:nvSpPr>
          <p:spPr bwMode="auto">
            <a:xfrm>
              <a:off x="2395"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3</a:t>
              </a:r>
            </a:p>
          </p:txBody>
        </p:sp>
        <p:sp>
          <p:nvSpPr>
            <p:cNvPr id="108846" name="Text Box 148"/>
            <p:cNvSpPr txBox="1">
              <a:spLocks noChangeArrowheads="1"/>
            </p:cNvSpPr>
            <p:nvPr/>
          </p:nvSpPr>
          <p:spPr bwMode="auto">
            <a:xfrm>
              <a:off x="2502"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47" name="Text Box 149"/>
            <p:cNvSpPr txBox="1">
              <a:spLocks noChangeArrowheads="1"/>
            </p:cNvSpPr>
            <p:nvPr/>
          </p:nvSpPr>
          <p:spPr bwMode="auto">
            <a:xfrm>
              <a:off x="2609"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848" name="Text Box 150"/>
            <p:cNvSpPr txBox="1">
              <a:spLocks noChangeArrowheads="1"/>
            </p:cNvSpPr>
            <p:nvPr/>
          </p:nvSpPr>
          <p:spPr bwMode="auto">
            <a:xfrm>
              <a:off x="2716"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849" name="Text Box 151"/>
            <p:cNvSpPr txBox="1">
              <a:spLocks noChangeArrowheads="1"/>
            </p:cNvSpPr>
            <p:nvPr/>
          </p:nvSpPr>
          <p:spPr bwMode="auto">
            <a:xfrm>
              <a:off x="2823"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50" name="Text Box 152"/>
            <p:cNvSpPr txBox="1">
              <a:spLocks noChangeArrowheads="1"/>
            </p:cNvSpPr>
            <p:nvPr/>
          </p:nvSpPr>
          <p:spPr bwMode="auto">
            <a:xfrm>
              <a:off x="293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108851" name="Text Box 153"/>
            <p:cNvSpPr txBox="1">
              <a:spLocks noChangeArrowheads="1"/>
            </p:cNvSpPr>
            <p:nvPr/>
          </p:nvSpPr>
          <p:spPr bwMode="auto">
            <a:xfrm>
              <a:off x="3037"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52" name="Text Box 154"/>
            <p:cNvSpPr txBox="1">
              <a:spLocks noChangeArrowheads="1"/>
            </p:cNvSpPr>
            <p:nvPr/>
          </p:nvSpPr>
          <p:spPr bwMode="auto">
            <a:xfrm>
              <a:off x="3144"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53" name="Text Box 155"/>
            <p:cNvSpPr txBox="1">
              <a:spLocks noChangeArrowheads="1"/>
            </p:cNvSpPr>
            <p:nvPr/>
          </p:nvSpPr>
          <p:spPr bwMode="auto">
            <a:xfrm>
              <a:off x="3251"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endParaRPr lang="en-US" sz="1800" b="1">
                <a:solidFill>
                  <a:srgbClr val="000000"/>
                </a:solidFill>
                <a:latin typeface="Courier New" pitchFamily="1" charset="0"/>
              </a:endParaRPr>
            </a:p>
          </p:txBody>
        </p:sp>
        <p:sp>
          <p:nvSpPr>
            <p:cNvPr id="108854" name="Text Box 156"/>
            <p:cNvSpPr txBox="1">
              <a:spLocks noChangeArrowheads="1"/>
            </p:cNvSpPr>
            <p:nvPr/>
          </p:nvSpPr>
          <p:spPr bwMode="auto">
            <a:xfrm>
              <a:off x="3358"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endParaRPr lang="en-US" sz="1800" b="1">
                <a:solidFill>
                  <a:srgbClr val="000000"/>
                </a:solidFill>
                <a:latin typeface="Courier New" pitchFamily="1" charset="0"/>
              </a:endParaRPr>
            </a:p>
          </p:txBody>
        </p:sp>
        <p:sp>
          <p:nvSpPr>
            <p:cNvPr id="108855" name="Text Box 157"/>
            <p:cNvSpPr txBox="1">
              <a:spLocks noChangeArrowheads="1"/>
            </p:cNvSpPr>
            <p:nvPr/>
          </p:nvSpPr>
          <p:spPr bwMode="auto">
            <a:xfrm>
              <a:off x="3465"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108856" name="Text Box 158"/>
            <p:cNvSpPr txBox="1">
              <a:spLocks noChangeArrowheads="1"/>
            </p:cNvSpPr>
            <p:nvPr/>
          </p:nvSpPr>
          <p:spPr bwMode="auto">
            <a:xfrm>
              <a:off x="3572"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57" name="Text Box 159"/>
            <p:cNvSpPr txBox="1">
              <a:spLocks noChangeArrowheads="1"/>
            </p:cNvSpPr>
            <p:nvPr/>
          </p:nvSpPr>
          <p:spPr bwMode="auto">
            <a:xfrm>
              <a:off x="3679"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endParaRPr lang="en-US" sz="1800" b="1">
                <a:solidFill>
                  <a:srgbClr val="000000"/>
                </a:solidFill>
                <a:latin typeface="Courier New" pitchFamily="1" charset="0"/>
              </a:endParaRPr>
            </a:p>
          </p:txBody>
        </p:sp>
        <p:sp>
          <p:nvSpPr>
            <p:cNvPr id="108858" name="Text Box 160"/>
            <p:cNvSpPr txBox="1">
              <a:spLocks noChangeArrowheads="1"/>
            </p:cNvSpPr>
            <p:nvPr/>
          </p:nvSpPr>
          <p:spPr bwMode="auto">
            <a:xfrm>
              <a:off x="3786"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859" name="Text Box 161"/>
            <p:cNvSpPr txBox="1">
              <a:spLocks noChangeArrowheads="1"/>
            </p:cNvSpPr>
            <p:nvPr/>
          </p:nvSpPr>
          <p:spPr bwMode="auto">
            <a:xfrm>
              <a:off x="3893"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860" name="Text Box 162"/>
            <p:cNvSpPr txBox="1">
              <a:spLocks noChangeArrowheads="1"/>
            </p:cNvSpPr>
            <p:nvPr/>
          </p:nvSpPr>
          <p:spPr bwMode="auto">
            <a:xfrm>
              <a:off x="400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61" name="Text Box 163"/>
            <p:cNvSpPr txBox="1">
              <a:spLocks noChangeArrowheads="1"/>
            </p:cNvSpPr>
            <p:nvPr/>
          </p:nvSpPr>
          <p:spPr bwMode="auto">
            <a:xfrm>
              <a:off x="4107"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9</a:t>
              </a:r>
            </a:p>
          </p:txBody>
        </p:sp>
        <p:sp>
          <p:nvSpPr>
            <p:cNvPr id="108862" name="Text Box 164"/>
            <p:cNvSpPr txBox="1">
              <a:spLocks noChangeArrowheads="1"/>
            </p:cNvSpPr>
            <p:nvPr/>
          </p:nvSpPr>
          <p:spPr bwMode="auto">
            <a:xfrm>
              <a:off x="4214"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108863" name="Text Box 165"/>
            <p:cNvSpPr txBox="1">
              <a:spLocks noChangeArrowheads="1"/>
            </p:cNvSpPr>
            <p:nvPr/>
          </p:nvSpPr>
          <p:spPr bwMode="auto">
            <a:xfrm>
              <a:off x="432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64" name="Text Box 166"/>
            <p:cNvSpPr txBox="1">
              <a:spLocks noChangeArrowheads="1"/>
            </p:cNvSpPr>
            <p:nvPr/>
          </p:nvSpPr>
          <p:spPr bwMode="auto">
            <a:xfrm>
              <a:off x="576"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65" name="Text Box 167"/>
            <p:cNvSpPr txBox="1">
              <a:spLocks noChangeArrowheads="1"/>
            </p:cNvSpPr>
            <p:nvPr/>
          </p:nvSpPr>
          <p:spPr bwMode="auto">
            <a:xfrm>
              <a:off x="683"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endParaRPr lang="en-US" sz="1800" b="1">
                <a:solidFill>
                  <a:srgbClr val="000000"/>
                </a:solidFill>
                <a:latin typeface="Courier New" pitchFamily="1" charset="0"/>
              </a:endParaRPr>
            </a:p>
          </p:txBody>
        </p:sp>
        <p:sp>
          <p:nvSpPr>
            <p:cNvPr id="108866" name="Text Box 168"/>
            <p:cNvSpPr txBox="1">
              <a:spLocks noChangeArrowheads="1"/>
            </p:cNvSpPr>
            <p:nvPr/>
          </p:nvSpPr>
          <p:spPr bwMode="auto">
            <a:xfrm>
              <a:off x="79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867" name="Text Box 169"/>
            <p:cNvSpPr txBox="1">
              <a:spLocks noChangeArrowheads="1"/>
            </p:cNvSpPr>
            <p:nvPr/>
          </p:nvSpPr>
          <p:spPr bwMode="auto">
            <a:xfrm>
              <a:off x="897"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68" name="Text Box 170"/>
            <p:cNvSpPr txBox="1">
              <a:spLocks noChangeArrowheads="1"/>
            </p:cNvSpPr>
            <p:nvPr/>
          </p:nvSpPr>
          <p:spPr bwMode="auto">
            <a:xfrm>
              <a:off x="1004"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69" name="Text Box 171"/>
            <p:cNvSpPr txBox="1">
              <a:spLocks noChangeArrowheads="1"/>
            </p:cNvSpPr>
            <p:nvPr/>
          </p:nvSpPr>
          <p:spPr bwMode="auto">
            <a:xfrm>
              <a:off x="1111"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70" name="Text Box 172"/>
            <p:cNvSpPr txBox="1">
              <a:spLocks noChangeArrowheads="1"/>
            </p:cNvSpPr>
            <p:nvPr/>
          </p:nvSpPr>
          <p:spPr bwMode="auto">
            <a:xfrm>
              <a:off x="1218"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71" name="Text Box 173"/>
            <p:cNvSpPr txBox="1">
              <a:spLocks noChangeArrowheads="1"/>
            </p:cNvSpPr>
            <p:nvPr/>
          </p:nvSpPr>
          <p:spPr bwMode="auto">
            <a:xfrm>
              <a:off x="1325"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endParaRPr lang="en-US" sz="1800" b="1">
                <a:solidFill>
                  <a:srgbClr val="000000"/>
                </a:solidFill>
                <a:latin typeface="Courier New" pitchFamily="1" charset="0"/>
              </a:endParaRPr>
            </a:p>
          </p:txBody>
        </p:sp>
        <p:sp>
          <p:nvSpPr>
            <p:cNvPr id="108872" name="Text Box 174"/>
            <p:cNvSpPr txBox="1">
              <a:spLocks noChangeArrowheads="1"/>
            </p:cNvSpPr>
            <p:nvPr/>
          </p:nvSpPr>
          <p:spPr bwMode="auto">
            <a:xfrm>
              <a:off x="1432"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endParaRPr lang="en-US" sz="1800" b="1">
                <a:solidFill>
                  <a:srgbClr val="000000"/>
                </a:solidFill>
                <a:latin typeface="Courier New" pitchFamily="1" charset="0"/>
              </a:endParaRPr>
            </a:p>
          </p:txBody>
        </p:sp>
        <p:sp>
          <p:nvSpPr>
            <p:cNvPr id="108873" name="Text Box 175"/>
            <p:cNvSpPr txBox="1">
              <a:spLocks noChangeArrowheads="1"/>
            </p:cNvSpPr>
            <p:nvPr/>
          </p:nvSpPr>
          <p:spPr bwMode="auto">
            <a:xfrm>
              <a:off x="1539"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874" name="Text Box 176"/>
            <p:cNvSpPr txBox="1">
              <a:spLocks noChangeArrowheads="1"/>
            </p:cNvSpPr>
            <p:nvPr/>
          </p:nvSpPr>
          <p:spPr bwMode="auto">
            <a:xfrm>
              <a:off x="1646"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108875" name="Text Box 177"/>
            <p:cNvSpPr txBox="1">
              <a:spLocks noChangeArrowheads="1"/>
            </p:cNvSpPr>
            <p:nvPr/>
          </p:nvSpPr>
          <p:spPr bwMode="auto">
            <a:xfrm>
              <a:off x="1753"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76" name="Text Box 178"/>
            <p:cNvSpPr txBox="1">
              <a:spLocks noChangeArrowheads="1"/>
            </p:cNvSpPr>
            <p:nvPr/>
          </p:nvSpPr>
          <p:spPr bwMode="auto">
            <a:xfrm>
              <a:off x="186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endParaRPr lang="en-US" sz="1800" b="1">
                <a:solidFill>
                  <a:srgbClr val="000000"/>
                </a:solidFill>
                <a:latin typeface="Courier New" pitchFamily="1" charset="0"/>
              </a:endParaRPr>
            </a:p>
          </p:txBody>
        </p:sp>
        <p:sp>
          <p:nvSpPr>
            <p:cNvPr id="108877" name="Text Box 179"/>
            <p:cNvSpPr txBox="1">
              <a:spLocks noChangeArrowheads="1"/>
            </p:cNvSpPr>
            <p:nvPr/>
          </p:nvSpPr>
          <p:spPr bwMode="auto">
            <a:xfrm>
              <a:off x="1967"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108878" name="Text Box 180"/>
            <p:cNvSpPr txBox="1">
              <a:spLocks noChangeArrowheads="1"/>
            </p:cNvSpPr>
            <p:nvPr/>
          </p:nvSpPr>
          <p:spPr bwMode="auto">
            <a:xfrm>
              <a:off x="2074"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79" name="Text Box 181"/>
            <p:cNvSpPr txBox="1">
              <a:spLocks noChangeArrowheads="1"/>
            </p:cNvSpPr>
            <p:nvPr/>
          </p:nvSpPr>
          <p:spPr bwMode="auto">
            <a:xfrm>
              <a:off x="2181"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80" name="Text Box 182"/>
            <p:cNvSpPr txBox="1">
              <a:spLocks noChangeArrowheads="1"/>
            </p:cNvSpPr>
            <p:nvPr/>
          </p:nvSpPr>
          <p:spPr bwMode="auto">
            <a:xfrm>
              <a:off x="2288"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2</a:t>
              </a:r>
            </a:p>
          </p:txBody>
        </p:sp>
        <p:sp>
          <p:nvSpPr>
            <p:cNvPr id="108881" name="Text Box 183"/>
            <p:cNvSpPr txBox="1">
              <a:spLocks noChangeArrowheads="1"/>
            </p:cNvSpPr>
            <p:nvPr/>
          </p:nvSpPr>
          <p:spPr bwMode="auto">
            <a:xfrm>
              <a:off x="2395"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82" name="Text Box 184"/>
            <p:cNvSpPr txBox="1">
              <a:spLocks noChangeArrowheads="1"/>
            </p:cNvSpPr>
            <p:nvPr/>
          </p:nvSpPr>
          <p:spPr bwMode="auto">
            <a:xfrm>
              <a:off x="2502"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83" name="Text Box 185"/>
            <p:cNvSpPr txBox="1">
              <a:spLocks noChangeArrowheads="1"/>
            </p:cNvSpPr>
            <p:nvPr/>
          </p:nvSpPr>
          <p:spPr bwMode="auto">
            <a:xfrm>
              <a:off x="2609"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84" name="Text Box 186"/>
            <p:cNvSpPr txBox="1">
              <a:spLocks noChangeArrowheads="1"/>
            </p:cNvSpPr>
            <p:nvPr/>
          </p:nvSpPr>
          <p:spPr bwMode="auto">
            <a:xfrm>
              <a:off x="2716"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85" name="Text Box 187"/>
            <p:cNvSpPr txBox="1">
              <a:spLocks noChangeArrowheads="1"/>
            </p:cNvSpPr>
            <p:nvPr/>
          </p:nvSpPr>
          <p:spPr bwMode="auto">
            <a:xfrm>
              <a:off x="2823"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endParaRPr lang="en-US" sz="1800" b="1">
                <a:solidFill>
                  <a:srgbClr val="000000"/>
                </a:solidFill>
                <a:latin typeface="Courier New" pitchFamily="1" charset="0"/>
              </a:endParaRPr>
            </a:p>
          </p:txBody>
        </p:sp>
        <p:sp>
          <p:nvSpPr>
            <p:cNvPr id="108886" name="Text Box 188"/>
            <p:cNvSpPr txBox="1">
              <a:spLocks noChangeArrowheads="1"/>
            </p:cNvSpPr>
            <p:nvPr/>
          </p:nvSpPr>
          <p:spPr bwMode="auto">
            <a:xfrm>
              <a:off x="293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endParaRPr lang="en-US" sz="1800" b="1">
                <a:solidFill>
                  <a:srgbClr val="000000"/>
                </a:solidFill>
                <a:latin typeface="Courier New" pitchFamily="1" charset="0"/>
              </a:endParaRPr>
            </a:p>
          </p:txBody>
        </p:sp>
        <p:sp>
          <p:nvSpPr>
            <p:cNvPr id="108887" name="Text Box 189"/>
            <p:cNvSpPr txBox="1">
              <a:spLocks noChangeArrowheads="1"/>
            </p:cNvSpPr>
            <p:nvPr/>
          </p:nvSpPr>
          <p:spPr bwMode="auto">
            <a:xfrm>
              <a:off x="3037"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9</a:t>
              </a:r>
            </a:p>
          </p:txBody>
        </p:sp>
        <p:sp>
          <p:nvSpPr>
            <p:cNvPr id="108888" name="Text Box 190"/>
            <p:cNvSpPr txBox="1">
              <a:spLocks noChangeArrowheads="1"/>
            </p:cNvSpPr>
            <p:nvPr/>
          </p:nvSpPr>
          <p:spPr bwMode="auto">
            <a:xfrm>
              <a:off x="3144"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108889" name="Text Box 191"/>
            <p:cNvSpPr txBox="1">
              <a:spLocks noChangeArrowheads="1"/>
            </p:cNvSpPr>
            <p:nvPr/>
          </p:nvSpPr>
          <p:spPr bwMode="auto">
            <a:xfrm>
              <a:off x="3251"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108890" name="Text Box 192"/>
            <p:cNvSpPr txBox="1">
              <a:spLocks noChangeArrowheads="1"/>
            </p:cNvSpPr>
            <p:nvPr/>
          </p:nvSpPr>
          <p:spPr bwMode="auto">
            <a:xfrm>
              <a:off x="3358"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91" name="Text Box 193"/>
            <p:cNvSpPr txBox="1">
              <a:spLocks noChangeArrowheads="1"/>
            </p:cNvSpPr>
            <p:nvPr/>
          </p:nvSpPr>
          <p:spPr bwMode="auto">
            <a:xfrm>
              <a:off x="3465"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2</a:t>
              </a:r>
            </a:p>
          </p:txBody>
        </p:sp>
        <p:sp>
          <p:nvSpPr>
            <p:cNvPr id="108892" name="Text Box 194"/>
            <p:cNvSpPr txBox="1">
              <a:spLocks noChangeArrowheads="1"/>
            </p:cNvSpPr>
            <p:nvPr/>
          </p:nvSpPr>
          <p:spPr bwMode="auto">
            <a:xfrm>
              <a:off x="3572"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93" name="Text Box 195"/>
            <p:cNvSpPr txBox="1">
              <a:spLocks noChangeArrowheads="1"/>
            </p:cNvSpPr>
            <p:nvPr/>
          </p:nvSpPr>
          <p:spPr bwMode="auto">
            <a:xfrm>
              <a:off x="3679"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108894" name="Text Box 196"/>
            <p:cNvSpPr txBox="1">
              <a:spLocks noChangeArrowheads="1"/>
            </p:cNvSpPr>
            <p:nvPr/>
          </p:nvSpPr>
          <p:spPr bwMode="auto">
            <a:xfrm>
              <a:off x="3786"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95" name="Text Box 197"/>
            <p:cNvSpPr txBox="1">
              <a:spLocks noChangeArrowheads="1"/>
            </p:cNvSpPr>
            <p:nvPr/>
          </p:nvSpPr>
          <p:spPr bwMode="auto">
            <a:xfrm>
              <a:off x="3893"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96" name="Text Box 198"/>
            <p:cNvSpPr txBox="1">
              <a:spLocks noChangeArrowheads="1"/>
            </p:cNvSpPr>
            <p:nvPr/>
          </p:nvSpPr>
          <p:spPr bwMode="auto">
            <a:xfrm>
              <a:off x="400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endParaRPr lang="en-US" sz="1800" b="1">
                <a:solidFill>
                  <a:srgbClr val="000000"/>
                </a:solidFill>
                <a:latin typeface="Courier New" pitchFamily="1" charset="0"/>
              </a:endParaRPr>
            </a:p>
          </p:txBody>
        </p:sp>
        <p:sp>
          <p:nvSpPr>
            <p:cNvPr id="108897" name="Text Box 199"/>
            <p:cNvSpPr txBox="1">
              <a:spLocks noChangeArrowheads="1"/>
            </p:cNvSpPr>
            <p:nvPr/>
          </p:nvSpPr>
          <p:spPr bwMode="auto">
            <a:xfrm>
              <a:off x="4107"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98" name="Text Box 200"/>
            <p:cNvSpPr txBox="1">
              <a:spLocks noChangeArrowheads="1"/>
            </p:cNvSpPr>
            <p:nvPr/>
          </p:nvSpPr>
          <p:spPr bwMode="auto">
            <a:xfrm>
              <a:off x="4214"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899" name="Text Box 201"/>
            <p:cNvSpPr txBox="1">
              <a:spLocks noChangeArrowheads="1"/>
            </p:cNvSpPr>
            <p:nvPr/>
          </p:nvSpPr>
          <p:spPr bwMode="auto">
            <a:xfrm>
              <a:off x="432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900" name="Text Box 202"/>
            <p:cNvSpPr txBox="1">
              <a:spLocks noChangeArrowheads="1"/>
            </p:cNvSpPr>
            <p:nvPr/>
          </p:nvSpPr>
          <p:spPr bwMode="auto">
            <a:xfrm>
              <a:off x="576"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901" name="Text Box 203"/>
            <p:cNvSpPr txBox="1">
              <a:spLocks noChangeArrowheads="1"/>
            </p:cNvSpPr>
            <p:nvPr/>
          </p:nvSpPr>
          <p:spPr bwMode="auto">
            <a:xfrm>
              <a:off x="683"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902" name="Text Box 204"/>
            <p:cNvSpPr txBox="1">
              <a:spLocks noChangeArrowheads="1"/>
            </p:cNvSpPr>
            <p:nvPr/>
          </p:nvSpPr>
          <p:spPr bwMode="auto">
            <a:xfrm>
              <a:off x="79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endParaRPr lang="en-US" sz="1800" b="1">
                <a:solidFill>
                  <a:srgbClr val="000000"/>
                </a:solidFill>
                <a:latin typeface="Courier New" pitchFamily="1" charset="0"/>
              </a:endParaRPr>
            </a:p>
          </p:txBody>
        </p:sp>
        <p:sp>
          <p:nvSpPr>
            <p:cNvPr id="108903" name="Text Box 205"/>
            <p:cNvSpPr txBox="1">
              <a:spLocks noChangeArrowheads="1"/>
            </p:cNvSpPr>
            <p:nvPr/>
          </p:nvSpPr>
          <p:spPr bwMode="auto">
            <a:xfrm>
              <a:off x="897"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endParaRPr lang="en-US" sz="1800" b="1">
                <a:solidFill>
                  <a:srgbClr val="000000"/>
                </a:solidFill>
                <a:latin typeface="Courier New" pitchFamily="1" charset="0"/>
              </a:endParaRPr>
            </a:p>
          </p:txBody>
        </p:sp>
        <p:sp>
          <p:nvSpPr>
            <p:cNvPr id="108904" name="Text Box 206"/>
            <p:cNvSpPr txBox="1">
              <a:spLocks noChangeArrowheads="1"/>
            </p:cNvSpPr>
            <p:nvPr/>
          </p:nvSpPr>
          <p:spPr bwMode="auto">
            <a:xfrm>
              <a:off x="1004"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0</a:t>
              </a:r>
            </a:p>
          </p:txBody>
        </p:sp>
        <p:sp>
          <p:nvSpPr>
            <p:cNvPr id="108905" name="Text Box 207"/>
            <p:cNvSpPr txBox="1">
              <a:spLocks noChangeArrowheads="1"/>
            </p:cNvSpPr>
            <p:nvPr/>
          </p:nvSpPr>
          <p:spPr bwMode="auto">
            <a:xfrm>
              <a:off x="1111"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108906" name="Text Box 208"/>
            <p:cNvSpPr txBox="1">
              <a:spLocks noChangeArrowheads="1"/>
            </p:cNvSpPr>
            <p:nvPr/>
          </p:nvSpPr>
          <p:spPr bwMode="auto">
            <a:xfrm>
              <a:off x="1218"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9</a:t>
              </a:r>
            </a:p>
          </p:txBody>
        </p:sp>
        <p:sp>
          <p:nvSpPr>
            <p:cNvPr id="108907" name="Text Box 209"/>
            <p:cNvSpPr txBox="1">
              <a:spLocks noChangeArrowheads="1"/>
            </p:cNvSpPr>
            <p:nvPr/>
          </p:nvSpPr>
          <p:spPr bwMode="auto">
            <a:xfrm>
              <a:off x="1325"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2</a:t>
              </a:r>
            </a:p>
          </p:txBody>
        </p:sp>
        <p:sp>
          <p:nvSpPr>
            <p:cNvPr id="108908" name="Text Box 210"/>
            <p:cNvSpPr txBox="1">
              <a:spLocks noChangeArrowheads="1"/>
            </p:cNvSpPr>
            <p:nvPr/>
          </p:nvSpPr>
          <p:spPr bwMode="auto">
            <a:xfrm>
              <a:off x="1432"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909" name="Text Box 211"/>
            <p:cNvSpPr txBox="1">
              <a:spLocks noChangeArrowheads="1"/>
            </p:cNvSpPr>
            <p:nvPr/>
          </p:nvSpPr>
          <p:spPr bwMode="auto">
            <a:xfrm>
              <a:off x="1539"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108910" name="Text Box 212"/>
            <p:cNvSpPr txBox="1">
              <a:spLocks noChangeArrowheads="1"/>
            </p:cNvSpPr>
            <p:nvPr/>
          </p:nvSpPr>
          <p:spPr bwMode="auto">
            <a:xfrm>
              <a:off x="1646"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911" name="Text Box 213"/>
            <p:cNvSpPr txBox="1">
              <a:spLocks noChangeArrowheads="1"/>
            </p:cNvSpPr>
            <p:nvPr/>
          </p:nvSpPr>
          <p:spPr bwMode="auto">
            <a:xfrm>
              <a:off x="1753"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endParaRPr lang="en-US" sz="1800" b="1">
                <a:solidFill>
                  <a:srgbClr val="000000"/>
                </a:solidFill>
                <a:latin typeface="Courier New" pitchFamily="1" charset="0"/>
              </a:endParaRPr>
            </a:p>
          </p:txBody>
        </p:sp>
        <p:sp>
          <p:nvSpPr>
            <p:cNvPr id="108912" name="Text Box 214"/>
            <p:cNvSpPr txBox="1">
              <a:spLocks noChangeArrowheads="1"/>
            </p:cNvSpPr>
            <p:nvPr/>
          </p:nvSpPr>
          <p:spPr bwMode="auto">
            <a:xfrm>
              <a:off x="186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913" name="Text Box 215"/>
            <p:cNvSpPr txBox="1">
              <a:spLocks noChangeArrowheads="1"/>
            </p:cNvSpPr>
            <p:nvPr/>
          </p:nvSpPr>
          <p:spPr bwMode="auto">
            <a:xfrm>
              <a:off x="1967"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108914" name="Text Box 216"/>
            <p:cNvSpPr txBox="1">
              <a:spLocks noChangeArrowheads="1"/>
            </p:cNvSpPr>
            <p:nvPr/>
          </p:nvSpPr>
          <p:spPr bwMode="auto">
            <a:xfrm>
              <a:off x="2074"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915" name="Text Box 217"/>
            <p:cNvSpPr txBox="1">
              <a:spLocks noChangeArrowheads="1"/>
            </p:cNvSpPr>
            <p:nvPr/>
          </p:nvSpPr>
          <p:spPr bwMode="auto">
            <a:xfrm>
              <a:off x="2181"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916" name="Text Box 218"/>
            <p:cNvSpPr txBox="1">
              <a:spLocks noChangeArrowheads="1"/>
            </p:cNvSpPr>
            <p:nvPr/>
          </p:nvSpPr>
          <p:spPr bwMode="auto">
            <a:xfrm>
              <a:off x="2288"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917" name="Text Box 219"/>
            <p:cNvSpPr txBox="1">
              <a:spLocks noChangeArrowheads="1"/>
            </p:cNvSpPr>
            <p:nvPr/>
          </p:nvSpPr>
          <p:spPr bwMode="auto">
            <a:xfrm>
              <a:off x="2395"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endParaRPr lang="en-US" sz="1800" b="1">
                <a:solidFill>
                  <a:srgbClr val="000000"/>
                </a:solidFill>
                <a:latin typeface="Courier New" pitchFamily="1" charset="0"/>
              </a:endParaRPr>
            </a:p>
          </p:txBody>
        </p:sp>
        <p:sp>
          <p:nvSpPr>
            <p:cNvPr id="108918" name="Text Box 220"/>
            <p:cNvSpPr txBox="1">
              <a:spLocks noChangeArrowheads="1"/>
            </p:cNvSpPr>
            <p:nvPr/>
          </p:nvSpPr>
          <p:spPr bwMode="auto">
            <a:xfrm>
              <a:off x="2502"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919" name="Text Box 221"/>
            <p:cNvSpPr txBox="1">
              <a:spLocks noChangeArrowheads="1"/>
            </p:cNvSpPr>
            <p:nvPr/>
          </p:nvSpPr>
          <p:spPr bwMode="auto">
            <a:xfrm>
              <a:off x="2609"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920" name="Text Box 222"/>
            <p:cNvSpPr txBox="1">
              <a:spLocks noChangeArrowheads="1"/>
            </p:cNvSpPr>
            <p:nvPr/>
          </p:nvSpPr>
          <p:spPr bwMode="auto">
            <a:xfrm>
              <a:off x="2716"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endParaRPr lang="en-US" sz="1800" b="1">
                <a:solidFill>
                  <a:srgbClr val="000000"/>
                </a:solidFill>
                <a:latin typeface="Courier New" pitchFamily="1" charset="0"/>
              </a:endParaRPr>
            </a:p>
          </p:txBody>
        </p:sp>
        <p:sp>
          <p:nvSpPr>
            <p:cNvPr id="108921" name="Text Box 223"/>
            <p:cNvSpPr txBox="1">
              <a:spLocks noChangeArrowheads="1"/>
            </p:cNvSpPr>
            <p:nvPr/>
          </p:nvSpPr>
          <p:spPr bwMode="auto">
            <a:xfrm>
              <a:off x="2823"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1</a:t>
              </a:r>
            </a:p>
          </p:txBody>
        </p:sp>
        <p:sp>
          <p:nvSpPr>
            <p:cNvPr id="108922" name="Text Box 224"/>
            <p:cNvSpPr txBox="1">
              <a:spLocks noChangeArrowheads="1"/>
            </p:cNvSpPr>
            <p:nvPr/>
          </p:nvSpPr>
          <p:spPr bwMode="auto">
            <a:xfrm>
              <a:off x="293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923" name="Text Box 225"/>
            <p:cNvSpPr txBox="1">
              <a:spLocks noChangeArrowheads="1"/>
            </p:cNvSpPr>
            <p:nvPr/>
          </p:nvSpPr>
          <p:spPr bwMode="auto">
            <a:xfrm>
              <a:off x="3037"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924" name="Text Box 226"/>
            <p:cNvSpPr txBox="1">
              <a:spLocks noChangeArrowheads="1"/>
            </p:cNvSpPr>
            <p:nvPr/>
          </p:nvSpPr>
          <p:spPr bwMode="auto">
            <a:xfrm>
              <a:off x="3144"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9</a:t>
              </a:r>
            </a:p>
          </p:txBody>
        </p:sp>
        <p:sp>
          <p:nvSpPr>
            <p:cNvPr id="108925" name="Text Box 227"/>
            <p:cNvSpPr txBox="1">
              <a:spLocks noChangeArrowheads="1"/>
            </p:cNvSpPr>
            <p:nvPr/>
          </p:nvSpPr>
          <p:spPr bwMode="auto">
            <a:xfrm>
              <a:off x="3251"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endParaRPr lang="en-US" sz="1800" b="1">
                <a:solidFill>
                  <a:srgbClr val="000000"/>
                </a:solidFill>
                <a:latin typeface="Courier New" pitchFamily="1" charset="0"/>
              </a:endParaRPr>
            </a:p>
          </p:txBody>
        </p:sp>
        <p:sp>
          <p:nvSpPr>
            <p:cNvPr id="108926" name="Text Box 228"/>
            <p:cNvSpPr txBox="1">
              <a:spLocks noChangeArrowheads="1"/>
            </p:cNvSpPr>
            <p:nvPr/>
          </p:nvSpPr>
          <p:spPr bwMode="auto">
            <a:xfrm>
              <a:off x="3358"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endParaRPr lang="en-US" sz="1800" b="1">
                <a:solidFill>
                  <a:srgbClr val="000000"/>
                </a:solidFill>
                <a:latin typeface="Courier New" pitchFamily="1" charset="0"/>
              </a:endParaRPr>
            </a:p>
          </p:txBody>
        </p:sp>
        <p:sp>
          <p:nvSpPr>
            <p:cNvPr id="108927" name="Text Box 229"/>
            <p:cNvSpPr txBox="1">
              <a:spLocks noChangeArrowheads="1"/>
            </p:cNvSpPr>
            <p:nvPr/>
          </p:nvSpPr>
          <p:spPr bwMode="auto">
            <a:xfrm>
              <a:off x="3465"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928" name="Text Box 230"/>
            <p:cNvSpPr txBox="1">
              <a:spLocks noChangeArrowheads="1"/>
            </p:cNvSpPr>
            <p:nvPr/>
          </p:nvSpPr>
          <p:spPr bwMode="auto">
            <a:xfrm>
              <a:off x="3572"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0</a:t>
              </a:r>
            </a:p>
          </p:txBody>
        </p:sp>
        <p:sp>
          <p:nvSpPr>
            <p:cNvPr id="108929" name="Text Box 231"/>
            <p:cNvSpPr txBox="1">
              <a:spLocks noChangeArrowheads="1"/>
            </p:cNvSpPr>
            <p:nvPr/>
          </p:nvSpPr>
          <p:spPr bwMode="auto">
            <a:xfrm>
              <a:off x="3679"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930" name="Text Box 232"/>
            <p:cNvSpPr txBox="1">
              <a:spLocks noChangeArrowheads="1"/>
            </p:cNvSpPr>
            <p:nvPr/>
          </p:nvSpPr>
          <p:spPr bwMode="auto">
            <a:xfrm>
              <a:off x="3786"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1</a:t>
              </a:r>
            </a:p>
          </p:txBody>
        </p:sp>
        <p:sp>
          <p:nvSpPr>
            <p:cNvPr id="108931" name="Text Box 233"/>
            <p:cNvSpPr txBox="1">
              <a:spLocks noChangeArrowheads="1"/>
            </p:cNvSpPr>
            <p:nvPr/>
          </p:nvSpPr>
          <p:spPr bwMode="auto">
            <a:xfrm>
              <a:off x="3893"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endParaRPr lang="en-US" sz="1800" b="1">
                <a:solidFill>
                  <a:srgbClr val="000000"/>
                </a:solidFill>
                <a:latin typeface="Courier New" pitchFamily="1" charset="0"/>
              </a:endParaRPr>
            </a:p>
          </p:txBody>
        </p:sp>
        <p:sp>
          <p:nvSpPr>
            <p:cNvPr id="108932" name="Text Box 234"/>
            <p:cNvSpPr txBox="1">
              <a:spLocks noChangeArrowheads="1"/>
            </p:cNvSpPr>
            <p:nvPr/>
          </p:nvSpPr>
          <p:spPr bwMode="auto">
            <a:xfrm>
              <a:off x="400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933" name="Text Box 235"/>
            <p:cNvSpPr txBox="1">
              <a:spLocks noChangeArrowheads="1"/>
            </p:cNvSpPr>
            <p:nvPr/>
          </p:nvSpPr>
          <p:spPr bwMode="auto">
            <a:xfrm>
              <a:off x="4107"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934" name="Text Box 236"/>
            <p:cNvSpPr txBox="1">
              <a:spLocks noChangeArrowheads="1"/>
            </p:cNvSpPr>
            <p:nvPr/>
          </p:nvSpPr>
          <p:spPr bwMode="auto">
            <a:xfrm>
              <a:off x="4214"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935" name="Text Box 237"/>
            <p:cNvSpPr txBox="1">
              <a:spLocks noChangeArrowheads="1"/>
            </p:cNvSpPr>
            <p:nvPr/>
          </p:nvSpPr>
          <p:spPr bwMode="auto">
            <a:xfrm>
              <a:off x="432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936" name="Text Box 238"/>
            <p:cNvSpPr txBox="1">
              <a:spLocks noChangeArrowheads="1"/>
            </p:cNvSpPr>
            <p:nvPr/>
          </p:nvSpPr>
          <p:spPr bwMode="auto">
            <a:xfrm>
              <a:off x="576"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1</a:t>
              </a:r>
            </a:p>
          </p:txBody>
        </p:sp>
        <p:sp>
          <p:nvSpPr>
            <p:cNvPr id="108937" name="Text Box 239"/>
            <p:cNvSpPr txBox="1">
              <a:spLocks noChangeArrowheads="1"/>
            </p:cNvSpPr>
            <p:nvPr/>
          </p:nvSpPr>
          <p:spPr bwMode="auto">
            <a:xfrm>
              <a:off x="683"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endParaRPr lang="en-US" sz="1800" b="1">
                <a:solidFill>
                  <a:srgbClr val="000000"/>
                </a:solidFill>
                <a:latin typeface="Courier New" pitchFamily="1" charset="0"/>
              </a:endParaRPr>
            </a:p>
          </p:txBody>
        </p:sp>
        <p:sp>
          <p:nvSpPr>
            <p:cNvPr id="108938" name="Text Box 240"/>
            <p:cNvSpPr txBox="1">
              <a:spLocks noChangeArrowheads="1"/>
            </p:cNvSpPr>
            <p:nvPr/>
          </p:nvSpPr>
          <p:spPr bwMode="auto">
            <a:xfrm>
              <a:off x="79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endParaRPr lang="en-US" sz="1800" b="1">
                <a:solidFill>
                  <a:srgbClr val="000000"/>
                </a:solidFill>
                <a:latin typeface="Courier New" pitchFamily="1" charset="0"/>
              </a:endParaRPr>
            </a:p>
          </p:txBody>
        </p:sp>
        <p:sp>
          <p:nvSpPr>
            <p:cNvPr id="108939" name="Text Box 241"/>
            <p:cNvSpPr txBox="1">
              <a:spLocks noChangeArrowheads="1"/>
            </p:cNvSpPr>
            <p:nvPr/>
          </p:nvSpPr>
          <p:spPr bwMode="auto">
            <a:xfrm>
              <a:off x="897"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940" name="Text Box 242"/>
            <p:cNvSpPr txBox="1">
              <a:spLocks noChangeArrowheads="1"/>
            </p:cNvSpPr>
            <p:nvPr/>
          </p:nvSpPr>
          <p:spPr bwMode="auto">
            <a:xfrm>
              <a:off x="1004"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941" name="Text Box 243"/>
            <p:cNvSpPr txBox="1">
              <a:spLocks noChangeArrowheads="1"/>
            </p:cNvSpPr>
            <p:nvPr/>
          </p:nvSpPr>
          <p:spPr bwMode="auto">
            <a:xfrm>
              <a:off x="1111"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942" name="Text Box 244"/>
            <p:cNvSpPr txBox="1">
              <a:spLocks noChangeArrowheads="1"/>
            </p:cNvSpPr>
            <p:nvPr/>
          </p:nvSpPr>
          <p:spPr bwMode="auto">
            <a:xfrm>
              <a:off x="1218"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108943" name="Text Box 245"/>
            <p:cNvSpPr txBox="1">
              <a:spLocks noChangeArrowheads="1"/>
            </p:cNvSpPr>
            <p:nvPr/>
          </p:nvSpPr>
          <p:spPr bwMode="auto">
            <a:xfrm>
              <a:off x="1325"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endParaRPr lang="en-US" sz="1800" b="1">
                <a:solidFill>
                  <a:srgbClr val="000000"/>
                </a:solidFill>
                <a:latin typeface="Courier New" pitchFamily="1" charset="0"/>
              </a:endParaRPr>
            </a:p>
          </p:txBody>
        </p:sp>
        <p:sp>
          <p:nvSpPr>
            <p:cNvPr id="108944" name="Text Box 246"/>
            <p:cNvSpPr txBox="1">
              <a:spLocks noChangeArrowheads="1"/>
            </p:cNvSpPr>
            <p:nvPr/>
          </p:nvSpPr>
          <p:spPr bwMode="auto">
            <a:xfrm>
              <a:off x="1432"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endParaRPr lang="en-US" sz="1800" b="1">
                <a:solidFill>
                  <a:srgbClr val="000000"/>
                </a:solidFill>
                <a:latin typeface="Courier New" pitchFamily="1" charset="0"/>
              </a:endParaRPr>
            </a:p>
          </p:txBody>
        </p:sp>
        <p:sp>
          <p:nvSpPr>
            <p:cNvPr id="108945" name="Text Box 247"/>
            <p:cNvSpPr txBox="1">
              <a:spLocks noChangeArrowheads="1"/>
            </p:cNvSpPr>
            <p:nvPr/>
          </p:nvSpPr>
          <p:spPr bwMode="auto">
            <a:xfrm>
              <a:off x="1539"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946" name="Text Box 248"/>
            <p:cNvSpPr txBox="1">
              <a:spLocks noChangeArrowheads="1"/>
            </p:cNvSpPr>
            <p:nvPr/>
          </p:nvSpPr>
          <p:spPr bwMode="auto">
            <a:xfrm>
              <a:off x="1646"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endParaRPr lang="en-US" sz="1800" b="1">
                <a:solidFill>
                  <a:srgbClr val="000000"/>
                </a:solidFill>
                <a:latin typeface="Courier New" pitchFamily="1" charset="0"/>
              </a:endParaRPr>
            </a:p>
          </p:txBody>
        </p:sp>
        <p:sp>
          <p:nvSpPr>
            <p:cNvPr id="108947" name="Text Box 249"/>
            <p:cNvSpPr txBox="1">
              <a:spLocks noChangeArrowheads="1"/>
            </p:cNvSpPr>
            <p:nvPr/>
          </p:nvSpPr>
          <p:spPr bwMode="auto">
            <a:xfrm>
              <a:off x="1753"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948" name="Text Box 250"/>
            <p:cNvSpPr txBox="1">
              <a:spLocks noChangeArrowheads="1"/>
            </p:cNvSpPr>
            <p:nvPr/>
          </p:nvSpPr>
          <p:spPr bwMode="auto">
            <a:xfrm>
              <a:off x="186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108949" name="Text Box 251"/>
            <p:cNvSpPr txBox="1">
              <a:spLocks noChangeArrowheads="1"/>
            </p:cNvSpPr>
            <p:nvPr/>
          </p:nvSpPr>
          <p:spPr bwMode="auto">
            <a:xfrm>
              <a:off x="1967"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950" name="Text Box 252"/>
            <p:cNvSpPr txBox="1">
              <a:spLocks noChangeArrowheads="1"/>
            </p:cNvSpPr>
            <p:nvPr/>
          </p:nvSpPr>
          <p:spPr bwMode="auto">
            <a:xfrm>
              <a:off x="2074"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108951" name="Text Box 253"/>
            <p:cNvSpPr txBox="1">
              <a:spLocks noChangeArrowheads="1"/>
            </p:cNvSpPr>
            <p:nvPr/>
          </p:nvSpPr>
          <p:spPr bwMode="auto">
            <a:xfrm>
              <a:off x="2181"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2</a:t>
              </a:r>
            </a:p>
          </p:txBody>
        </p:sp>
        <p:sp>
          <p:nvSpPr>
            <p:cNvPr id="108952" name="Text Box 254"/>
            <p:cNvSpPr txBox="1">
              <a:spLocks noChangeArrowheads="1"/>
            </p:cNvSpPr>
            <p:nvPr/>
          </p:nvSpPr>
          <p:spPr bwMode="auto">
            <a:xfrm>
              <a:off x="2288"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953" name="Text Box 255"/>
            <p:cNvSpPr txBox="1">
              <a:spLocks noChangeArrowheads="1"/>
            </p:cNvSpPr>
            <p:nvPr/>
          </p:nvSpPr>
          <p:spPr bwMode="auto">
            <a:xfrm>
              <a:off x="2395"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954" name="Text Box 256"/>
            <p:cNvSpPr txBox="1">
              <a:spLocks noChangeArrowheads="1"/>
            </p:cNvSpPr>
            <p:nvPr/>
          </p:nvSpPr>
          <p:spPr bwMode="auto">
            <a:xfrm>
              <a:off x="2502"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0</a:t>
              </a:r>
            </a:p>
          </p:txBody>
        </p:sp>
        <p:sp>
          <p:nvSpPr>
            <p:cNvPr id="108955" name="Text Box 257"/>
            <p:cNvSpPr txBox="1">
              <a:spLocks noChangeArrowheads="1"/>
            </p:cNvSpPr>
            <p:nvPr/>
          </p:nvSpPr>
          <p:spPr bwMode="auto">
            <a:xfrm>
              <a:off x="2609"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108956" name="Text Box 258"/>
            <p:cNvSpPr txBox="1">
              <a:spLocks noChangeArrowheads="1"/>
            </p:cNvSpPr>
            <p:nvPr/>
          </p:nvSpPr>
          <p:spPr bwMode="auto">
            <a:xfrm>
              <a:off x="2716"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957" name="Text Box 259"/>
            <p:cNvSpPr txBox="1">
              <a:spLocks noChangeArrowheads="1"/>
            </p:cNvSpPr>
            <p:nvPr/>
          </p:nvSpPr>
          <p:spPr bwMode="auto">
            <a:xfrm>
              <a:off x="2823"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958" name="Text Box 260"/>
            <p:cNvSpPr txBox="1">
              <a:spLocks noChangeArrowheads="1"/>
            </p:cNvSpPr>
            <p:nvPr/>
          </p:nvSpPr>
          <p:spPr bwMode="auto">
            <a:xfrm>
              <a:off x="293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1</a:t>
              </a:r>
            </a:p>
          </p:txBody>
        </p:sp>
        <p:sp>
          <p:nvSpPr>
            <p:cNvPr id="108959" name="Text Box 261"/>
            <p:cNvSpPr txBox="1">
              <a:spLocks noChangeArrowheads="1"/>
            </p:cNvSpPr>
            <p:nvPr/>
          </p:nvSpPr>
          <p:spPr bwMode="auto">
            <a:xfrm>
              <a:off x="3037"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960" name="Text Box 262"/>
            <p:cNvSpPr txBox="1">
              <a:spLocks noChangeArrowheads="1"/>
            </p:cNvSpPr>
            <p:nvPr/>
          </p:nvSpPr>
          <p:spPr bwMode="auto">
            <a:xfrm>
              <a:off x="3144"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961" name="Text Box 263"/>
            <p:cNvSpPr txBox="1">
              <a:spLocks noChangeArrowheads="1"/>
            </p:cNvSpPr>
            <p:nvPr/>
          </p:nvSpPr>
          <p:spPr bwMode="auto">
            <a:xfrm>
              <a:off x="3251"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9</a:t>
              </a:r>
            </a:p>
          </p:txBody>
        </p:sp>
        <p:sp>
          <p:nvSpPr>
            <p:cNvPr id="108962" name="Text Box 264"/>
            <p:cNvSpPr txBox="1">
              <a:spLocks noChangeArrowheads="1"/>
            </p:cNvSpPr>
            <p:nvPr/>
          </p:nvSpPr>
          <p:spPr bwMode="auto">
            <a:xfrm>
              <a:off x="3358"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endParaRPr lang="en-US" sz="1800" b="1">
                <a:solidFill>
                  <a:srgbClr val="000000"/>
                </a:solidFill>
                <a:latin typeface="Courier New" pitchFamily="1" charset="0"/>
              </a:endParaRPr>
            </a:p>
          </p:txBody>
        </p:sp>
        <p:sp>
          <p:nvSpPr>
            <p:cNvPr id="108963" name="Text Box 265"/>
            <p:cNvSpPr txBox="1">
              <a:spLocks noChangeArrowheads="1"/>
            </p:cNvSpPr>
            <p:nvPr/>
          </p:nvSpPr>
          <p:spPr bwMode="auto">
            <a:xfrm>
              <a:off x="3465"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endParaRPr lang="en-US" sz="1800" b="1">
                <a:solidFill>
                  <a:srgbClr val="000000"/>
                </a:solidFill>
                <a:latin typeface="Courier New" pitchFamily="1" charset="0"/>
              </a:endParaRPr>
            </a:p>
          </p:txBody>
        </p:sp>
        <p:sp>
          <p:nvSpPr>
            <p:cNvPr id="108964" name="Text Box 266"/>
            <p:cNvSpPr txBox="1">
              <a:spLocks noChangeArrowheads="1"/>
            </p:cNvSpPr>
            <p:nvPr/>
          </p:nvSpPr>
          <p:spPr bwMode="auto">
            <a:xfrm>
              <a:off x="3572"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965" name="Text Box 267"/>
            <p:cNvSpPr txBox="1">
              <a:spLocks noChangeArrowheads="1"/>
            </p:cNvSpPr>
            <p:nvPr/>
          </p:nvSpPr>
          <p:spPr bwMode="auto">
            <a:xfrm>
              <a:off x="3679"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endParaRPr lang="en-US" sz="1800" b="1">
                <a:solidFill>
                  <a:srgbClr val="000000"/>
                </a:solidFill>
                <a:latin typeface="Courier New" pitchFamily="1" charset="0"/>
              </a:endParaRPr>
            </a:p>
          </p:txBody>
        </p:sp>
        <p:sp>
          <p:nvSpPr>
            <p:cNvPr id="108966" name="Text Box 268"/>
            <p:cNvSpPr txBox="1">
              <a:spLocks noChangeArrowheads="1"/>
            </p:cNvSpPr>
            <p:nvPr/>
          </p:nvSpPr>
          <p:spPr bwMode="auto">
            <a:xfrm>
              <a:off x="3786"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967" name="Text Box 269"/>
            <p:cNvSpPr txBox="1">
              <a:spLocks noChangeArrowheads="1"/>
            </p:cNvSpPr>
            <p:nvPr/>
          </p:nvSpPr>
          <p:spPr bwMode="auto">
            <a:xfrm>
              <a:off x="3893"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968" name="Text Box 270"/>
            <p:cNvSpPr txBox="1">
              <a:spLocks noChangeArrowheads="1"/>
            </p:cNvSpPr>
            <p:nvPr/>
          </p:nvSpPr>
          <p:spPr bwMode="auto">
            <a:xfrm>
              <a:off x="400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969" name="Text Box 271"/>
            <p:cNvSpPr txBox="1">
              <a:spLocks noChangeArrowheads="1"/>
            </p:cNvSpPr>
            <p:nvPr/>
          </p:nvSpPr>
          <p:spPr bwMode="auto">
            <a:xfrm>
              <a:off x="4107"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endParaRPr lang="en-US" sz="1800" b="1">
                <a:solidFill>
                  <a:srgbClr val="000000"/>
                </a:solidFill>
                <a:latin typeface="Courier New" pitchFamily="1" charset="0"/>
              </a:endParaRPr>
            </a:p>
          </p:txBody>
        </p:sp>
        <p:sp>
          <p:nvSpPr>
            <p:cNvPr id="108970" name="Text Box 272"/>
            <p:cNvSpPr txBox="1">
              <a:spLocks noChangeArrowheads="1"/>
            </p:cNvSpPr>
            <p:nvPr/>
          </p:nvSpPr>
          <p:spPr bwMode="auto">
            <a:xfrm>
              <a:off x="4214"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endParaRPr lang="en-US" sz="1800" b="1">
                <a:solidFill>
                  <a:srgbClr val="000000"/>
                </a:solidFill>
                <a:latin typeface="Courier New" pitchFamily="1" charset="0"/>
              </a:endParaRPr>
            </a:p>
          </p:txBody>
        </p:sp>
        <p:sp>
          <p:nvSpPr>
            <p:cNvPr id="108971" name="Text Box 273"/>
            <p:cNvSpPr txBox="1">
              <a:spLocks noChangeArrowheads="1"/>
            </p:cNvSpPr>
            <p:nvPr/>
          </p:nvSpPr>
          <p:spPr bwMode="auto">
            <a:xfrm>
              <a:off x="432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972" name="Text Box 274"/>
            <p:cNvSpPr txBox="1">
              <a:spLocks noChangeArrowheads="1"/>
            </p:cNvSpPr>
            <p:nvPr/>
          </p:nvSpPr>
          <p:spPr bwMode="auto">
            <a:xfrm>
              <a:off x="576"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973" name="Text Box 275"/>
            <p:cNvSpPr txBox="1">
              <a:spLocks noChangeArrowheads="1"/>
            </p:cNvSpPr>
            <p:nvPr/>
          </p:nvSpPr>
          <p:spPr bwMode="auto">
            <a:xfrm>
              <a:off x="683"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974" name="Text Box 276"/>
            <p:cNvSpPr txBox="1">
              <a:spLocks noChangeArrowheads="1"/>
            </p:cNvSpPr>
            <p:nvPr/>
          </p:nvSpPr>
          <p:spPr bwMode="auto">
            <a:xfrm>
              <a:off x="790"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3</a:t>
              </a:r>
            </a:p>
          </p:txBody>
        </p:sp>
        <p:sp>
          <p:nvSpPr>
            <p:cNvPr id="108975" name="Text Box 277"/>
            <p:cNvSpPr txBox="1">
              <a:spLocks noChangeArrowheads="1"/>
            </p:cNvSpPr>
            <p:nvPr/>
          </p:nvSpPr>
          <p:spPr bwMode="auto">
            <a:xfrm>
              <a:off x="897"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endParaRPr lang="en-US" sz="1800" b="1">
                <a:solidFill>
                  <a:srgbClr val="000000"/>
                </a:solidFill>
                <a:latin typeface="Courier New" pitchFamily="1" charset="0"/>
              </a:endParaRPr>
            </a:p>
          </p:txBody>
        </p:sp>
        <p:sp>
          <p:nvSpPr>
            <p:cNvPr id="108976" name="Text Box 278"/>
            <p:cNvSpPr txBox="1">
              <a:spLocks noChangeArrowheads="1"/>
            </p:cNvSpPr>
            <p:nvPr/>
          </p:nvSpPr>
          <p:spPr bwMode="auto">
            <a:xfrm>
              <a:off x="1004"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endParaRPr lang="en-US" sz="1800" b="1">
                <a:solidFill>
                  <a:srgbClr val="000000"/>
                </a:solidFill>
                <a:latin typeface="Courier New" pitchFamily="1" charset="0"/>
              </a:endParaRPr>
            </a:p>
          </p:txBody>
        </p:sp>
        <p:sp>
          <p:nvSpPr>
            <p:cNvPr id="108977" name="Text Box 279"/>
            <p:cNvSpPr txBox="1">
              <a:spLocks noChangeArrowheads="1"/>
            </p:cNvSpPr>
            <p:nvPr/>
          </p:nvSpPr>
          <p:spPr bwMode="auto">
            <a:xfrm>
              <a:off x="1111"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endParaRPr lang="en-US" sz="1800" b="1">
                <a:solidFill>
                  <a:srgbClr val="000000"/>
                </a:solidFill>
                <a:latin typeface="Courier New" pitchFamily="1" charset="0"/>
              </a:endParaRPr>
            </a:p>
          </p:txBody>
        </p:sp>
        <p:sp>
          <p:nvSpPr>
            <p:cNvPr id="108978" name="Text Box 280"/>
            <p:cNvSpPr txBox="1">
              <a:spLocks noChangeArrowheads="1"/>
            </p:cNvSpPr>
            <p:nvPr/>
          </p:nvSpPr>
          <p:spPr bwMode="auto">
            <a:xfrm>
              <a:off x="1218"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979" name="Text Box 281"/>
            <p:cNvSpPr txBox="1">
              <a:spLocks noChangeArrowheads="1"/>
            </p:cNvSpPr>
            <p:nvPr/>
          </p:nvSpPr>
          <p:spPr bwMode="auto">
            <a:xfrm>
              <a:off x="1325"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980" name="Text Box 282"/>
            <p:cNvSpPr txBox="1">
              <a:spLocks noChangeArrowheads="1"/>
            </p:cNvSpPr>
            <p:nvPr/>
          </p:nvSpPr>
          <p:spPr bwMode="auto">
            <a:xfrm>
              <a:off x="1432"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endParaRPr lang="en-US" sz="1800" b="1">
                <a:solidFill>
                  <a:srgbClr val="000000"/>
                </a:solidFill>
                <a:latin typeface="Courier New" pitchFamily="1" charset="0"/>
              </a:endParaRPr>
            </a:p>
          </p:txBody>
        </p:sp>
        <p:sp>
          <p:nvSpPr>
            <p:cNvPr id="108981" name="Text Box 283"/>
            <p:cNvSpPr txBox="1">
              <a:spLocks noChangeArrowheads="1"/>
            </p:cNvSpPr>
            <p:nvPr/>
          </p:nvSpPr>
          <p:spPr bwMode="auto">
            <a:xfrm>
              <a:off x="1539"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982" name="Text Box 284"/>
            <p:cNvSpPr txBox="1">
              <a:spLocks noChangeArrowheads="1"/>
            </p:cNvSpPr>
            <p:nvPr/>
          </p:nvSpPr>
          <p:spPr bwMode="auto">
            <a:xfrm>
              <a:off x="1646"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endParaRPr lang="en-US" sz="1800" b="1">
                <a:solidFill>
                  <a:srgbClr val="000000"/>
                </a:solidFill>
                <a:latin typeface="Courier New" pitchFamily="1" charset="0"/>
              </a:endParaRPr>
            </a:p>
          </p:txBody>
        </p:sp>
        <p:sp>
          <p:nvSpPr>
            <p:cNvPr id="108983" name="Text Box 285"/>
            <p:cNvSpPr txBox="1">
              <a:spLocks noChangeArrowheads="1"/>
            </p:cNvSpPr>
            <p:nvPr/>
          </p:nvSpPr>
          <p:spPr bwMode="auto">
            <a:xfrm>
              <a:off x="1752"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1</a:t>
              </a:r>
            </a:p>
          </p:txBody>
        </p:sp>
        <p:sp>
          <p:nvSpPr>
            <p:cNvPr id="108984" name="Text Box 286"/>
            <p:cNvSpPr txBox="1">
              <a:spLocks noChangeArrowheads="1"/>
            </p:cNvSpPr>
            <p:nvPr/>
          </p:nvSpPr>
          <p:spPr bwMode="auto">
            <a:xfrm>
              <a:off x="1859"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108985" name="Text Box 287"/>
            <p:cNvSpPr txBox="1">
              <a:spLocks noChangeArrowheads="1"/>
            </p:cNvSpPr>
            <p:nvPr/>
          </p:nvSpPr>
          <p:spPr bwMode="auto">
            <a:xfrm>
              <a:off x="1966"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1</a:t>
              </a:r>
            </a:p>
          </p:txBody>
        </p:sp>
        <p:sp>
          <p:nvSpPr>
            <p:cNvPr id="108986" name="Text Box 288"/>
            <p:cNvSpPr txBox="1">
              <a:spLocks noChangeArrowheads="1"/>
            </p:cNvSpPr>
            <p:nvPr/>
          </p:nvSpPr>
          <p:spPr bwMode="auto">
            <a:xfrm>
              <a:off x="2073"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endParaRPr lang="en-US" sz="1800" b="1">
                <a:solidFill>
                  <a:srgbClr val="000000"/>
                </a:solidFill>
                <a:latin typeface="Courier New" pitchFamily="1" charset="0"/>
              </a:endParaRPr>
            </a:p>
          </p:txBody>
        </p:sp>
        <p:sp>
          <p:nvSpPr>
            <p:cNvPr id="108987" name="Text Box 289"/>
            <p:cNvSpPr txBox="1">
              <a:spLocks noChangeArrowheads="1"/>
            </p:cNvSpPr>
            <p:nvPr/>
          </p:nvSpPr>
          <p:spPr bwMode="auto">
            <a:xfrm>
              <a:off x="2180"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988" name="Text Box 290"/>
            <p:cNvSpPr txBox="1">
              <a:spLocks noChangeArrowheads="1"/>
            </p:cNvSpPr>
            <p:nvPr/>
          </p:nvSpPr>
          <p:spPr bwMode="auto">
            <a:xfrm>
              <a:off x="2287"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1</a:t>
              </a:r>
            </a:p>
          </p:txBody>
        </p:sp>
        <p:sp>
          <p:nvSpPr>
            <p:cNvPr id="108989" name="Text Box 291"/>
            <p:cNvSpPr txBox="1">
              <a:spLocks noChangeArrowheads="1"/>
            </p:cNvSpPr>
            <p:nvPr/>
          </p:nvSpPr>
          <p:spPr bwMode="auto">
            <a:xfrm>
              <a:off x="2394"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990" name="Text Box 292"/>
            <p:cNvSpPr txBox="1">
              <a:spLocks noChangeArrowheads="1"/>
            </p:cNvSpPr>
            <p:nvPr/>
          </p:nvSpPr>
          <p:spPr bwMode="auto">
            <a:xfrm>
              <a:off x="2501"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991" name="Text Box 293"/>
            <p:cNvSpPr txBox="1">
              <a:spLocks noChangeArrowheads="1"/>
            </p:cNvSpPr>
            <p:nvPr/>
          </p:nvSpPr>
          <p:spPr bwMode="auto">
            <a:xfrm>
              <a:off x="2608"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endParaRPr lang="en-US" sz="1800" b="1">
                <a:solidFill>
                  <a:srgbClr val="000000"/>
                </a:solidFill>
                <a:latin typeface="Courier New" pitchFamily="1" charset="0"/>
              </a:endParaRPr>
            </a:p>
          </p:txBody>
        </p:sp>
        <p:sp>
          <p:nvSpPr>
            <p:cNvPr id="108992" name="Text Box 294"/>
            <p:cNvSpPr txBox="1">
              <a:spLocks noChangeArrowheads="1"/>
            </p:cNvSpPr>
            <p:nvPr/>
          </p:nvSpPr>
          <p:spPr bwMode="auto">
            <a:xfrm>
              <a:off x="2715"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993" name="Text Box 295"/>
            <p:cNvSpPr txBox="1">
              <a:spLocks noChangeArrowheads="1"/>
            </p:cNvSpPr>
            <p:nvPr/>
          </p:nvSpPr>
          <p:spPr bwMode="auto">
            <a:xfrm>
              <a:off x="2822"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994" name="Text Box 296"/>
            <p:cNvSpPr txBox="1">
              <a:spLocks noChangeArrowheads="1"/>
            </p:cNvSpPr>
            <p:nvPr/>
          </p:nvSpPr>
          <p:spPr bwMode="auto">
            <a:xfrm>
              <a:off x="2928"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endParaRPr lang="en-US" sz="1800" b="1">
                <a:solidFill>
                  <a:srgbClr val="000000"/>
                </a:solidFill>
                <a:latin typeface="Courier New" pitchFamily="1" charset="0"/>
              </a:endParaRPr>
            </a:p>
          </p:txBody>
        </p:sp>
      </p:grpSp>
      <p:grpSp>
        <p:nvGrpSpPr>
          <p:cNvPr id="7" name="Group 451"/>
          <p:cNvGrpSpPr>
            <a:grpSpLocks/>
          </p:cNvGrpSpPr>
          <p:nvPr/>
        </p:nvGrpSpPr>
        <p:grpSpPr bwMode="auto">
          <a:xfrm>
            <a:off x="889000" y="4551363"/>
            <a:ext cx="6172200" cy="1763712"/>
            <a:chOff x="576" y="2192"/>
            <a:chExt cx="3888" cy="1111"/>
          </a:xfrm>
        </p:grpSpPr>
        <p:sp>
          <p:nvSpPr>
            <p:cNvPr id="108996" name="Text Box 21"/>
            <p:cNvSpPr txBox="1">
              <a:spLocks noChangeArrowheads="1"/>
            </p:cNvSpPr>
            <p:nvPr/>
          </p:nvSpPr>
          <p:spPr bwMode="auto">
            <a:xfrm>
              <a:off x="576"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A</a:t>
              </a:r>
            </a:p>
          </p:txBody>
        </p:sp>
        <p:sp>
          <p:nvSpPr>
            <p:cNvPr id="108997" name="Text Box 58"/>
            <p:cNvSpPr txBox="1">
              <a:spLocks noChangeArrowheads="1"/>
            </p:cNvSpPr>
            <p:nvPr/>
          </p:nvSpPr>
          <p:spPr bwMode="auto">
            <a:xfrm>
              <a:off x="683"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G</a:t>
              </a:r>
            </a:p>
          </p:txBody>
        </p:sp>
        <p:sp>
          <p:nvSpPr>
            <p:cNvPr id="108998" name="Text Box 59"/>
            <p:cNvSpPr txBox="1">
              <a:spLocks noChangeArrowheads="1"/>
            </p:cNvSpPr>
            <p:nvPr/>
          </p:nvSpPr>
          <p:spPr bwMode="auto">
            <a:xfrm>
              <a:off x="79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O</a:t>
              </a:r>
            </a:p>
          </p:txBody>
        </p:sp>
        <p:sp>
          <p:nvSpPr>
            <p:cNvPr id="108999" name="Text Box 60"/>
            <p:cNvSpPr txBox="1">
              <a:spLocks noChangeArrowheads="1"/>
            </p:cNvSpPr>
            <p:nvPr/>
          </p:nvSpPr>
          <p:spPr bwMode="auto">
            <a:xfrm>
              <a:off x="897"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O</a:t>
              </a:r>
            </a:p>
          </p:txBody>
        </p:sp>
        <p:sp>
          <p:nvSpPr>
            <p:cNvPr id="109000" name="Text Box 61"/>
            <p:cNvSpPr txBox="1">
              <a:spLocks noChangeArrowheads="1"/>
            </p:cNvSpPr>
            <p:nvPr/>
          </p:nvSpPr>
          <p:spPr bwMode="auto">
            <a:xfrm>
              <a:off x="1004"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D</a:t>
              </a:r>
            </a:p>
          </p:txBody>
        </p:sp>
        <p:sp>
          <p:nvSpPr>
            <p:cNvPr id="109001" name="Text Box 62"/>
            <p:cNvSpPr txBox="1">
              <a:spLocks noChangeArrowheads="1"/>
            </p:cNvSpPr>
            <p:nvPr/>
          </p:nvSpPr>
          <p:spPr bwMode="auto">
            <a:xfrm>
              <a:off x="1111"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G</a:t>
              </a:r>
            </a:p>
          </p:txBody>
        </p:sp>
        <p:sp>
          <p:nvSpPr>
            <p:cNvPr id="109002" name="Text Box 63"/>
            <p:cNvSpPr txBox="1">
              <a:spLocks noChangeArrowheads="1"/>
            </p:cNvSpPr>
            <p:nvPr/>
          </p:nvSpPr>
          <p:spPr bwMode="auto">
            <a:xfrm>
              <a:off x="1218"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L</a:t>
              </a:r>
            </a:p>
          </p:txBody>
        </p:sp>
        <p:sp>
          <p:nvSpPr>
            <p:cNvPr id="109003" name="Text Box 64"/>
            <p:cNvSpPr txBox="1">
              <a:spLocks noChangeArrowheads="1"/>
            </p:cNvSpPr>
            <p:nvPr/>
          </p:nvSpPr>
          <p:spPr bwMode="auto">
            <a:xfrm>
              <a:off x="1325"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A</a:t>
              </a:r>
            </a:p>
          </p:txBody>
        </p:sp>
        <p:sp>
          <p:nvSpPr>
            <p:cNvPr id="109004" name="Text Box 65"/>
            <p:cNvSpPr txBox="1">
              <a:spLocks noChangeArrowheads="1"/>
            </p:cNvSpPr>
            <p:nvPr/>
          </p:nvSpPr>
          <p:spPr bwMode="auto">
            <a:xfrm>
              <a:off x="1432"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S</a:t>
              </a:r>
            </a:p>
          </p:txBody>
        </p:sp>
        <p:sp>
          <p:nvSpPr>
            <p:cNvPr id="109005" name="Text Box 66"/>
            <p:cNvSpPr txBox="1">
              <a:spLocks noChangeArrowheads="1"/>
            </p:cNvSpPr>
            <p:nvPr/>
          </p:nvSpPr>
          <p:spPr bwMode="auto">
            <a:xfrm>
              <a:off x="1539"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S</a:t>
              </a:r>
            </a:p>
          </p:txBody>
        </p:sp>
        <p:sp>
          <p:nvSpPr>
            <p:cNvPr id="109006" name="Text Box 67"/>
            <p:cNvSpPr txBox="1">
              <a:spLocks noChangeArrowheads="1"/>
            </p:cNvSpPr>
            <p:nvPr/>
          </p:nvSpPr>
          <p:spPr bwMode="auto">
            <a:xfrm>
              <a:off x="1646"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I</a:t>
              </a:r>
            </a:p>
          </p:txBody>
        </p:sp>
        <p:sp>
          <p:nvSpPr>
            <p:cNvPr id="109007" name="Text Box 68"/>
            <p:cNvSpPr txBox="1">
              <a:spLocks noChangeArrowheads="1"/>
            </p:cNvSpPr>
            <p:nvPr/>
          </p:nvSpPr>
          <p:spPr bwMode="auto">
            <a:xfrm>
              <a:off x="1753"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N</a:t>
              </a:r>
            </a:p>
          </p:txBody>
        </p:sp>
        <p:sp>
          <p:nvSpPr>
            <p:cNvPr id="109008" name="Text Box 69"/>
            <p:cNvSpPr txBox="1">
              <a:spLocks noChangeArrowheads="1"/>
            </p:cNvSpPr>
            <p:nvPr/>
          </p:nvSpPr>
          <p:spPr bwMode="auto">
            <a:xfrm>
              <a:off x="186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p>
          </p:txBody>
        </p:sp>
        <p:sp>
          <p:nvSpPr>
            <p:cNvPr id="109009" name="Text Box 70"/>
            <p:cNvSpPr txBox="1">
              <a:spLocks noChangeArrowheads="1"/>
            </p:cNvSpPr>
            <p:nvPr/>
          </p:nvSpPr>
          <p:spPr bwMode="auto">
            <a:xfrm>
              <a:off x="1967"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p>
          </p:txBody>
        </p:sp>
        <p:sp>
          <p:nvSpPr>
            <p:cNvPr id="109010" name="Text Box 71"/>
            <p:cNvSpPr txBox="1">
              <a:spLocks noChangeArrowheads="1"/>
            </p:cNvSpPr>
            <p:nvPr/>
          </p:nvSpPr>
          <p:spPr bwMode="auto">
            <a:xfrm>
              <a:off x="2074"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011" name="Text Box 72"/>
            <p:cNvSpPr txBox="1">
              <a:spLocks noChangeArrowheads="1"/>
            </p:cNvSpPr>
            <p:nvPr/>
          </p:nvSpPr>
          <p:spPr bwMode="auto">
            <a:xfrm>
              <a:off x="2181"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B</a:t>
              </a:r>
            </a:p>
          </p:txBody>
        </p:sp>
        <p:sp>
          <p:nvSpPr>
            <p:cNvPr id="109012" name="Text Box 73"/>
            <p:cNvSpPr txBox="1">
              <a:spLocks noChangeArrowheads="1"/>
            </p:cNvSpPr>
            <p:nvPr/>
          </p:nvSpPr>
          <p:spPr bwMode="auto">
            <a:xfrm>
              <a:off x="2288"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I</a:t>
              </a:r>
            </a:p>
          </p:txBody>
        </p:sp>
        <p:sp>
          <p:nvSpPr>
            <p:cNvPr id="109013" name="Text Box 74"/>
            <p:cNvSpPr txBox="1">
              <a:spLocks noChangeArrowheads="1"/>
            </p:cNvSpPr>
            <p:nvPr/>
          </p:nvSpPr>
          <p:spPr bwMode="auto">
            <a:xfrm>
              <a:off x="2395"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S</a:t>
              </a:r>
            </a:p>
          </p:txBody>
        </p:sp>
        <p:sp>
          <p:nvSpPr>
            <p:cNvPr id="109014" name="Text Box 75"/>
            <p:cNvSpPr txBox="1">
              <a:spLocks noChangeArrowheads="1"/>
            </p:cNvSpPr>
            <p:nvPr/>
          </p:nvSpPr>
          <p:spPr bwMode="auto">
            <a:xfrm>
              <a:off x="2502"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p>
          </p:txBody>
        </p:sp>
        <p:sp>
          <p:nvSpPr>
            <p:cNvPr id="109015" name="Text Box 76"/>
            <p:cNvSpPr txBox="1">
              <a:spLocks noChangeArrowheads="1"/>
            </p:cNvSpPr>
            <p:nvPr/>
          </p:nvSpPr>
          <p:spPr bwMode="auto">
            <a:xfrm>
              <a:off x="2609"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O</a:t>
              </a:r>
            </a:p>
          </p:txBody>
        </p:sp>
        <p:sp>
          <p:nvSpPr>
            <p:cNvPr id="109016" name="Text Box 77"/>
            <p:cNvSpPr txBox="1">
              <a:spLocks noChangeArrowheads="1"/>
            </p:cNvSpPr>
            <p:nvPr/>
          </p:nvSpPr>
          <p:spPr bwMode="auto">
            <a:xfrm>
              <a:off x="2716"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P</a:t>
              </a:r>
            </a:p>
          </p:txBody>
        </p:sp>
        <p:sp>
          <p:nvSpPr>
            <p:cNvPr id="109017" name="Text Box 78"/>
            <p:cNvSpPr txBox="1">
              <a:spLocks noChangeArrowheads="1"/>
            </p:cNvSpPr>
            <p:nvPr/>
          </p:nvSpPr>
          <p:spPr bwMode="auto">
            <a:xfrm>
              <a:off x="2823"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S</a:t>
              </a:r>
            </a:p>
          </p:txBody>
        </p:sp>
        <p:sp>
          <p:nvSpPr>
            <p:cNvPr id="109018" name="Text Box 79"/>
            <p:cNvSpPr txBox="1">
              <a:spLocks noChangeArrowheads="1"/>
            </p:cNvSpPr>
            <p:nvPr/>
          </p:nvSpPr>
          <p:spPr bwMode="auto">
            <a:xfrm>
              <a:off x="293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p>
          </p:txBody>
        </p:sp>
        <p:sp>
          <p:nvSpPr>
            <p:cNvPr id="109019" name="Text Box 80"/>
            <p:cNvSpPr txBox="1">
              <a:spLocks noChangeArrowheads="1"/>
            </p:cNvSpPr>
            <p:nvPr/>
          </p:nvSpPr>
          <p:spPr bwMode="auto">
            <a:xfrm>
              <a:off x="3037"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O</a:t>
              </a:r>
            </a:p>
          </p:txBody>
        </p:sp>
        <p:sp>
          <p:nvSpPr>
            <p:cNvPr id="109020" name="Text Box 81"/>
            <p:cNvSpPr txBox="1">
              <a:spLocks noChangeArrowheads="1"/>
            </p:cNvSpPr>
            <p:nvPr/>
          </p:nvSpPr>
          <p:spPr bwMode="auto">
            <a:xfrm>
              <a:off x="3144"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S</a:t>
              </a:r>
            </a:p>
          </p:txBody>
        </p:sp>
        <p:sp>
          <p:nvSpPr>
            <p:cNvPr id="109021" name="Text Box 82"/>
            <p:cNvSpPr txBox="1">
              <a:spLocks noChangeArrowheads="1"/>
            </p:cNvSpPr>
            <p:nvPr/>
          </p:nvSpPr>
          <p:spPr bwMode="auto">
            <a:xfrm>
              <a:off x="3251"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p>
          </p:txBody>
        </p:sp>
        <p:sp>
          <p:nvSpPr>
            <p:cNvPr id="109022" name="Text Box 83"/>
            <p:cNvSpPr txBox="1">
              <a:spLocks noChangeArrowheads="1"/>
            </p:cNvSpPr>
            <p:nvPr/>
          </p:nvSpPr>
          <p:spPr bwMode="auto">
            <a:xfrm>
              <a:off x="3358"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023" name="Text Box 84"/>
            <p:cNvSpPr txBox="1">
              <a:spLocks noChangeArrowheads="1"/>
            </p:cNvSpPr>
            <p:nvPr/>
          </p:nvSpPr>
          <p:spPr bwMode="auto">
            <a:xfrm>
              <a:off x="3465"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L</a:t>
              </a:r>
            </a:p>
          </p:txBody>
        </p:sp>
        <p:sp>
          <p:nvSpPr>
            <p:cNvPr id="109024" name="Text Box 85"/>
            <p:cNvSpPr txBox="1">
              <a:spLocks noChangeArrowheads="1"/>
            </p:cNvSpPr>
            <p:nvPr/>
          </p:nvSpPr>
          <p:spPr bwMode="auto">
            <a:xfrm>
              <a:off x="3572"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I</a:t>
              </a:r>
            </a:p>
          </p:txBody>
        </p:sp>
        <p:sp>
          <p:nvSpPr>
            <p:cNvPr id="109025" name="Text Box 86"/>
            <p:cNvSpPr txBox="1">
              <a:spLocks noChangeArrowheads="1"/>
            </p:cNvSpPr>
            <p:nvPr/>
          </p:nvSpPr>
          <p:spPr bwMode="auto">
            <a:xfrm>
              <a:off x="3679"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N</a:t>
              </a:r>
            </a:p>
          </p:txBody>
        </p:sp>
        <p:sp>
          <p:nvSpPr>
            <p:cNvPr id="109026" name="Text Box 87"/>
            <p:cNvSpPr txBox="1">
              <a:spLocks noChangeArrowheads="1"/>
            </p:cNvSpPr>
            <p:nvPr/>
          </p:nvSpPr>
          <p:spPr bwMode="auto">
            <a:xfrm>
              <a:off x="3786"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p>
          </p:txBody>
        </p:sp>
        <p:sp>
          <p:nvSpPr>
            <p:cNvPr id="109027" name="Text Box 88"/>
            <p:cNvSpPr txBox="1">
              <a:spLocks noChangeArrowheads="1"/>
            </p:cNvSpPr>
            <p:nvPr/>
          </p:nvSpPr>
          <p:spPr bwMode="auto">
            <a:xfrm>
              <a:off x="3893"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p>
          </p:txBody>
        </p:sp>
        <p:sp>
          <p:nvSpPr>
            <p:cNvPr id="109028" name="Text Box 89"/>
            <p:cNvSpPr txBox="1">
              <a:spLocks noChangeArrowheads="1"/>
            </p:cNvSpPr>
            <p:nvPr/>
          </p:nvSpPr>
          <p:spPr bwMode="auto">
            <a:xfrm>
              <a:off x="400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029" name="Text Box 90"/>
            <p:cNvSpPr txBox="1">
              <a:spLocks noChangeArrowheads="1"/>
            </p:cNvSpPr>
            <p:nvPr/>
          </p:nvSpPr>
          <p:spPr bwMode="auto">
            <a:xfrm>
              <a:off x="4107"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D</a:t>
              </a:r>
            </a:p>
          </p:txBody>
        </p:sp>
        <p:sp>
          <p:nvSpPr>
            <p:cNvPr id="109030" name="Text Box 91"/>
            <p:cNvSpPr txBox="1">
              <a:spLocks noChangeArrowheads="1"/>
            </p:cNvSpPr>
            <p:nvPr/>
          </p:nvSpPr>
          <p:spPr bwMode="auto">
            <a:xfrm>
              <a:off x="4214"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031" name="Text Box 92"/>
            <p:cNvSpPr txBox="1">
              <a:spLocks noChangeArrowheads="1"/>
            </p:cNvSpPr>
            <p:nvPr/>
          </p:nvSpPr>
          <p:spPr bwMode="auto">
            <a:xfrm>
              <a:off x="432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V</a:t>
              </a:r>
            </a:p>
          </p:txBody>
        </p:sp>
        <p:sp>
          <p:nvSpPr>
            <p:cNvPr id="109032" name="Text Box 130"/>
            <p:cNvSpPr txBox="1">
              <a:spLocks noChangeArrowheads="1"/>
            </p:cNvSpPr>
            <p:nvPr/>
          </p:nvSpPr>
          <p:spPr bwMode="auto">
            <a:xfrm>
              <a:off x="576"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I</a:t>
              </a:r>
            </a:p>
          </p:txBody>
        </p:sp>
        <p:sp>
          <p:nvSpPr>
            <p:cNvPr id="109033" name="Text Box 131"/>
            <p:cNvSpPr txBox="1">
              <a:spLocks noChangeArrowheads="1"/>
            </p:cNvSpPr>
            <p:nvPr/>
          </p:nvSpPr>
          <p:spPr bwMode="auto">
            <a:xfrm>
              <a:off x="683"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L</a:t>
              </a:r>
            </a:p>
          </p:txBody>
        </p:sp>
        <p:sp>
          <p:nvSpPr>
            <p:cNvPr id="109034" name="Text Box 132"/>
            <p:cNvSpPr txBox="1">
              <a:spLocks noChangeArrowheads="1"/>
            </p:cNvSpPr>
            <p:nvPr/>
          </p:nvSpPr>
          <p:spPr bwMode="auto">
            <a:xfrm>
              <a:off x="79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S</a:t>
              </a:r>
            </a:p>
          </p:txBody>
        </p:sp>
        <p:sp>
          <p:nvSpPr>
            <p:cNvPr id="109035" name="Text Box 133"/>
            <p:cNvSpPr txBox="1">
              <a:spLocks noChangeArrowheads="1"/>
            </p:cNvSpPr>
            <p:nvPr/>
          </p:nvSpPr>
          <p:spPr bwMode="auto">
            <a:xfrm>
              <a:off x="897"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S</a:t>
              </a:r>
            </a:p>
          </p:txBody>
        </p:sp>
        <p:sp>
          <p:nvSpPr>
            <p:cNvPr id="109036" name="Text Box 134"/>
            <p:cNvSpPr txBox="1">
              <a:spLocks noChangeArrowheads="1"/>
            </p:cNvSpPr>
            <p:nvPr/>
          </p:nvSpPr>
          <p:spPr bwMode="auto">
            <a:xfrm>
              <a:off x="1004"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037" name="Text Box 135"/>
            <p:cNvSpPr txBox="1">
              <a:spLocks noChangeArrowheads="1"/>
            </p:cNvSpPr>
            <p:nvPr/>
          </p:nvSpPr>
          <p:spPr bwMode="auto">
            <a:xfrm>
              <a:off x="1111"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A</a:t>
              </a:r>
            </a:p>
          </p:txBody>
        </p:sp>
        <p:sp>
          <p:nvSpPr>
            <p:cNvPr id="109038" name="Text Box 136"/>
            <p:cNvSpPr txBox="1">
              <a:spLocks noChangeArrowheads="1"/>
            </p:cNvSpPr>
            <p:nvPr/>
          </p:nvSpPr>
          <p:spPr bwMode="auto">
            <a:xfrm>
              <a:off x="1218"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p>
          </p:txBody>
        </p:sp>
        <p:sp>
          <p:nvSpPr>
            <p:cNvPr id="109039" name="Text Box 137"/>
            <p:cNvSpPr txBox="1">
              <a:spLocks noChangeArrowheads="1"/>
            </p:cNvSpPr>
            <p:nvPr/>
          </p:nvSpPr>
          <p:spPr bwMode="auto">
            <a:xfrm>
              <a:off x="1325"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F</a:t>
              </a:r>
            </a:p>
          </p:txBody>
        </p:sp>
        <p:sp>
          <p:nvSpPr>
            <p:cNvPr id="109040" name="Text Box 138"/>
            <p:cNvSpPr txBox="1">
              <a:spLocks noChangeArrowheads="1"/>
            </p:cNvSpPr>
            <p:nvPr/>
          </p:nvSpPr>
          <p:spPr bwMode="auto">
            <a:xfrm>
              <a:off x="1432"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O</a:t>
              </a:r>
            </a:p>
          </p:txBody>
        </p:sp>
        <p:sp>
          <p:nvSpPr>
            <p:cNvPr id="109041" name="Text Box 139"/>
            <p:cNvSpPr txBox="1">
              <a:spLocks noChangeArrowheads="1"/>
            </p:cNvSpPr>
            <p:nvPr/>
          </p:nvSpPr>
          <p:spPr bwMode="auto">
            <a:xfrm>
              <a:off x="1539"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R</a:t>
              </a:r>
            </a:p>
          </p:txBody>
        </p:sp>
        <p:sp>
          <p:nvSpPr>
            <p:cNvPr id="109042" name="Text Box 140"/>
            <p:cNvSpPr txBox="1">
              <a:spLocks noChangeArrowheads="1"/>
            </p:cNvSpPr>
            <p:nvPr/>
          </p:nvSpPr>
          <p:spPr bwMode="auto">
            <a:xfrm>
              <a:off x="1646"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p>
          </p:txBody>
        </p:sp>
        <p:sp>
          <p:nvSpPr>
            <p:cNvPr id="109043" name="Text Box 141"/>
            <p:cNvSpPr txBox="1">
              <a:spLocks noChangeArrowheads="1"/>
            </p:cNvSpPr>
            <p:nvPr/>
          </p:nvSpPr>
          <p:spPr bwMode="auto">
            <a:xfrm>
              <a:off x="1753"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Y</a:t>
              </a:r>
            </a:p>
          </p:txBody>
        </p:sp>
        <p:sp>
          <p:nvSpPr>
            <p:cNvPr id="109044" name="Text Box 142"/>
            <p:cNvSpPr txBox="1">
              <a:spLocks noChangeArrowheads="1"/>
            </p:cNvSpPr>
            <p:nvPr/>
          </p:nvSpPr>
          <p:spPr bwMode="auto">
            <a:xfrm>
              <a:off x="186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O</a:t>
              </a:r>
            </a:p>
          </p:txBody>
        </p:sp>
        <p:sp>
          <p:nvSpPr>
            <p:cNvPr id="109045" name="Text Box 143"/>
            <p:cNvSpPr txBox="1">
              <a:spLocks noChangeArrowheads="1"/>
            </p:cNvSpPr>
            <p:nvPr/>
          </p:nvSpPr>
          <p:spPr bwMode="auto">
            <a:xfrm>
              <a:off x="1967"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N</a:t>
              </a:r>
            </a:p>
          </p:txBody>
        </p:sp>
        <p:sp>
          <p:nvSpPr>
            <p:cNvPr id="109046" name="Text Box 144"/>
            <p:cNvSpPr txBox="1">
              <a:spLocks noChangeArrowheads="1"/>
            </p:cNvSpPr>
            <p:nvPr/>
          </p:nvSpPr>
          <p:spPr bwMode="auto">
            <a:xfrm>
              <a:off x="2074"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047" name="Text Box 145"/>
            <p:cNvSpPr txBox="1">
              <a:spLocks noChangeArrowheads="1"/>
            </p:cNvSpPr>
            <p:nvPr/>
          </p:nvSpPr>
          <p:spPr bwMode="auto">
            <a:xfrm>
              <a:off x="2181"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D</a:t>
              </a:r>
            </a:p>
          </p:txBody>
        </p:sp>
        <p:sp>
          <p:nvSpPr>
            <p:cNvPr id="109048" name="Text Box 146"/>
            <p:cNvSpPr txBox="1">
              <a:spLocks noChangeArrowheads="1"/>
            </p:cNvSpPr>
            <p:nvPr/>
          </p:nvSpPr>
          <p:spPr bwMode="auto">
            <a:xfrm>
              <a:off x="2288"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049" name="Text Box 147"/>
            <p:cNvSpPr txBox="1">
              <a:spLocks noChangeArrowheads="1"/>
            </p:cNvSpPr>
            <p:nvPr/>
          </p:nvSpPr>
          <p:spPr bwMode="auto">
            <a:xfrm>
              <a:off x="2395"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G</a:t>
              </a:r>
            </a:p>
          </p:txBody>
        </p:sp>
        <p:sp>
          <p:nvSpPr>
            <p:cNvPr id="109050" name="Text Box 148"/>
            <p:cNvSpPr txBox="1">
              <a:spLocks noChangeArrowheads="1"/>
            </p:cNvSpPr>
            <p:nvPr/>
          </p:nvSpPr>
          <p:spPr bwMode="auto">
            <a:xfrm>
              <a:off x="2502"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R</a:t>
              </a:r>
            </a:p>
          </p:txBody>
        </p:sp>
        <p:sp>
          <p:nvSpPr>
            <p:cNvPr id="109051" name="Text Box 149"/>
            <p:cNvSpPr txBox="1">
              <a:spLocks noChangeArrowheads="1"/>
            </p:cNvSpPr>
            <p:nvPr/>
          </p:nvSpPr>
          <p:spPr bwMode="auto">
            <a:xfrm>
              <a:off x="2609"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052" name="Text Box 150"/>
            <p:cNvSpPr txBox="1">
              <a:spLocks noChangeArrowheads="1"/>
            </p:cNvSpPr>
            <p:nvPr/>
          </p:nvSpPr>
          <p:spPr bwMode="auto">
            <a:xfrm>
              <a:off x="2716"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053" name="Text Box 151"/>
            <p:cNvSpPr txBox="1">
              <a:spLocks noChangeArrowheads="1"/>
            </p:cNvSpPr>
            <p:nvPr/>
          </p:nvSpPr>
          <p:spPr bwMode="auto">
            <a:xfrm>
              <a:off x="2823"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S</a:t>
              </a:r>
            </a:p>
          </p:txBody>
        </p:sp>
        <p:sp>
          <p:nvSpPr>
            <p:cNvPr id="109054" name="Text Box 152"/>
            <p:cNvSpPr txBox="1">
              <a:spLocks noChangeArrowheads="1"/>
            </p:cNvSpPr>
            <p:nvPr/>
          </p:nvSpPr>
          <p:spPr bwMode="auto">
            <a:xfrm>
              <a:off x="293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A</a:t>
              </a:r>
            </a:p>
          </p:txBody>
        </p:sp>
        <p:sp>
          <p:nvSpPr>
            <p:cNvPr id="109055" name="Text Box 153"/>
            <p:cNvSpPr txBox="1">
              <a:spLocks noChangeArrowheads="1"/>
            </p:cNvSpPr>
            <p:nvPr/>
          </p:nvSpPr>
          <p:spPr bwMode="auto">
            <a:xfrm>
              <a:off x="3037"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N</a:t>
              </a:r>
            </a:p>
          </p:txBody>
        </p:sp>
        <p:sp>
          <p:nvSpPr>
            <p:cNvPr id="109056" name="Text Box 154"/>
            <p:cNvSpPr txBox="1">
              <a:spLocks noChangeArrowheads="1"/>
            </p:cNvSpPr>
            <p:nvPr/>
          </p:nvSpPr>
          <p:spPr bwMode="auto">
            <a:xfrm>
              <a:off x="3144"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D</a:t>
              </a:r>
            </a:p>
          </p:txBody>
        </p:sp>
        <p:sp>
          <p:nvSpPr>
            <p:cNvPr id="109057" name="Text Box 155"/>
            <p:cNvSpPr txBox="1">
              <a:spLocks noChangeArrowheads="1"/>
            </p:cNvSpPr>
            <p:nvPr/>
          </p:nvSpPr>
          <p:spPr bwMode="auto">
            <a:xfrm>
              <a:off x="3251"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p>
          </p:txBody>
        </p:sp>
        <p:sp>
          <p:nvSpPr>
            <p:cNvPr id="109058" name="Text Box 156"/>
            <p:cNvSpPr txBox="1">
              <a:spLocks noChangeArrowheads="1"/>
            </p:cNvSpPr>
            <p:nvPr/>
          </p:nvSpPr>
          <p:spPr bwMode="auto">
            <a:xfrm>
              <a:off x="3358"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p>
          </p:txBody>
        </p:sp>
        <p:sp>
          <p:nvSpPr>
            <p:cNvPr id="109059" name="Text Box 157"/>
            <p:cNvSpPr txBox="1">
              <a:spLocks noChangeArrowheads="1"/>
            </p:cNvSpPr>
            <p:nvPr/>
          </p:nvSpPr>
          <p:spPr bwMode="auto">
            <a:xfrm>
              <a:off x="3465"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I</a:t>
              </a:r>
            </a:p>
          </p:txBody>
        </p:sp>
        <p:sp>
          <p:nvSpPr>
            <p:cNvPr id="109060" name="Text Box 158"/>
            <p:cNvSpPr txBox="1">
              <a:spLocks noChangeArrowheads="1"/>
            </p:cNvSpPr>
            <p:nvPr/>
          </p:nvSpPr>
          <p:spPr bwMode="auto">
            <a:xfrm>
              <a:off x="3572"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R</a:t>
              </a:r>
            </a:p>
          </p:txBody>
        </p:sp>
        <p:sp>
          <p:nvSpPr>
            <p:cNvPr id="109061" name="Text Box 159"/>
            <p:cNvSpPr txBox="1">
              <a:spLocks noChangeArrowheads="1"/>
            </p:cNvSpPr>
            <p:nvPr/>
          </p:nvSpPr>
          <p:spPr bwMode="auto">
            <a:xfrm>
              <a:off x="3679"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p>
          </p:txBody>
        </p:sp>
        <p:sp>
          <p:nvSpPr>
            <p:cNvPr id="109062" name="Text Box 160"/>
            <p:cNvSpPr txBox="1">
              <a:spLocks noChangeArrowheads="1"/>
            </p:cNvSpPr>
            <p:nvPr/>
          </p:nvSpPr>
          <p:spPr bwMode="auto">
            <a:xfrm>
              <a:off x="3786"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063" name="Text Box 161"/>
            <p:cNvSpPr txBox="1">
              <a:spLocks noChangeArrowheads="1"/>
            </p:cNvSpPr>
            <p:nvPr/>
          </p:nvSpPr>
          <p:spPr bwMode="auto">
            <a:xfrm>
              <a:off x="3893"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064" name="Text Box 162"/>
            <p:cNvSpPr txBox="1">
              <a:spLocks noChangeArrowheads="1"/>
            </p:cNvSpPr>
            <p:nvPr/>
          </p:nvSpPr>
          <p:spPr bwMode="auto">
            <a:xfrm>
              <a:off x="400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N</a:t>
              </a:r>
            </a:p>
          </p:txBody>
        </p:sp>
        <p:sp>
          <p:nvSpPr>
            <p:cNvPr id="109065" name="Text Box 163"/>
            <p:cNvSpPr txBox="1">
              <a:spLocks noChangeArrowheads="1"/>
            </p:cNvSpPr>
            <p:nvPr/>
          </p:nvSpPr>
          <p:spPr bwMode="auto">
            <a:xfrm>
              <a:off x="4107"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M</a:t>
              </a:r>
            </a:p>
          </p:txBody>
        </p:sp>
        <p:sp>
          <p:nvSpPr>
            <p:cNvPr id="109066" name="Text Box 164"/>
            <p:cNvSpPr txBox="1">
              <a:spLocks noChangeArrowheads="1"/>
            </p:cNvSpPr>
            <p:nvPr/>
          </p:nvSpPr>
          <p:spPr bwMode="auto">
            <a:xfrm>
              <a:off x="4214"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I</a:t>
              </a:r>
            </a:p>
          </p:txBody>
        </p:sp>
        <p:sp>
          <p:nvSpPr>
            <p:cNvPr id="109067" name="Text Box 165"/>
            <p:cNvSpPr txBox="1">
              <a:spLocks noChangeArrowheads="1"/>
            </p:cNvSpPr>
            <p:nvPr/>
          </p:nvSpPr>
          <p:spPr bwMode="auto">
            <a:xfrm>
              <a:off x="432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N</a:t>
              </a:r>
            </a:p>
          </p:txBody>
        </p:sp>
        <p:sp>
          <p:nvSpPr>
            <p:cNvPr id="109068" name="Text Box 166"/>
            <p:cNvSpPr txBox="1">
              <a:spLocks noChangeArrowheads="1"/>
            </p:cNvSpPr>
            <p:nvPr/>
          </p:nvSpPr>
          <p:spPr bwMode="auto">
            <a:xfrm>
              <a:off x="576"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U</a:t>
              </a:r>
            </a:p>
          </p:txBody>
        </p:sp>
        <p:sp>
          <p:nvSpPr>
            <p:cNvPr id="109069" name="Text Box 167"/>
            <p:cNvSpPr txBox="1">
              <a:spLocks noChangeArrowheads="1"/>
            </p:cNvSpPr>
            <p:nvPr/>
          </p:nvSpPr>
          <p:spPr bwMode="auto">
            <a:xfrm>
              <a:off x="683"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p>
          </p:txBody>
        </p:sp>
        <p:sp>
          <p:nvSpPr>
            <p:cNvPr id="109070" name="Text Box 168"/>
            <p:cNvSpPr txBox="1">
              <a:spLocks noChangeArrowheads="1"/>
            </p:cNvSpPr>
            <p:nvPr/>
          </p:nvSpPr>
          <p:spPr bwMode="auto">
            <a:xfrm>
              <a:off x="79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071" name="Text Box 169"/>
            <p:cNvSpPr txBox="1">
              <a:spLocks noChangeArrowheads="1"/>
            </p:cNvSpPr>
            <p:nvPr/>
          </p:nvSpPr>
          <p:spPr bwMode="auto">
            <a:xfrm>
              <a:off x="897"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S</a:t>
              </a:r>
            </a:p>
          </p:txBody>
        </p:sp>
        <p:sp>
          <p:nvSpPr>
            <p:cNvPr id="109072" name="Text Box 170"/>
            <p:cNvSpPr txBox="1">
              <a:spLocks noChangeArrowheads="1"/>
            </p:cNvSpPr>
            <p:nvPr/>
          </p:nvSpPr>
          <p:spPr bwMode="auto">
            <a:xfrm>
              <a:off x="1004"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N</a:t>
              </a:r>
            </a:p>
          </p:txBody>
        </p:sp>
        <p:sp>
          <p:nvSpPr>
            <p:cNvPr id="109073" name="Text Box 171"/>
            <p:cNvSpPr txBox="1">
              <a:spLocks noChangeArrowheads="1"/>
            </p:cNvSpPr>
            <p:nvPr/>
          </p:nvSpPr>
          <p:spPr bwMode="auto">
            <a:xfrm>
              <a:off x="1111"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O</a:t>
              </a:r>
            </a:p>
          </p:txBody>
        </p:sp>
        <p:sp>
          <p:nvSpPr>
            <p:cNvPr id="109074" name="Text Box 172"/>
            <p:cNvSpPr txBox="1">
              <a:spLocks noChangeArrowheads="1"/>
            </p:cNvSpPr>
            <p:nvPr/>
          </p:nvSpPr>
          <p:spPr bwMode="auto">
            <a:xfrm>
              <a:off x="1218"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R</a:t>
              </a:r>
            </a:p>
          </p:txBody>
        </p:sp>
        <p:sp>
          <p:nvSpPr>
            <p:cNvPr id="109075" name="Text Box 173"/>
            <p:cNvSpPr txBox="1">
              <a:spLocks noChangeArrowheads="1"/>
            </p:cNvSpPr>
            <p:nvPr/>
          </p:nvSpPr>
          <p:spPr bwMode="auto">
            <a:xfrm>
              <a:off x="1325"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p>
          </p:txBody>
        </p:sp>
        <p:sp>
          <p:nvSpPr>
            <p:cNvPr id="109076" name="Text Box 174"/>
            <p:cNvSpPr txBox="1">
              <a:spLocks noChangeArrowheads="1"/>
            </p:cNvSpPr>
            <p:nvPr/>
          </p:nvSpPr>
          <p:spPr bwMode="auto">
            <a:xfrm>
              <a:off x="1432"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p>
          </p:txBody>
        </p:sp>
        <p:sp>
          <p:nvSpPr>
            <p:cNvPr id="109077" name="Text Box 175"/>
            <p:cNvSpPr txBox="1">
              <a:spLocks noChangeArrowheads="1"/>
            </p:cNvSpPr>
            <p:nvPr/>
          </p:nvSpPr>
          <p:spPr bwMode="auto">
            <a:xfrm>
              <a:off x="1539"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078" name="Text Box 176"/>
            <p:cNvSpPr txBox="1">
              <a:spLocks noChangeArrowheads="1"/>
            </p:cNvSpPr>
            <p:nvPr/>
          </p:nvSpPr>
          <p:spPr bwMode="auto">
            <a:xfrm>
              <a:off x="1646"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A</a:t>
              </a:r>
            </a:p>
          </p:txBody>
        </p:sp>
        <p:sp>
          <p:nvSpPr>
            <p:cNvPr id="109079" name="Text Box 177"/>
            <p:cNvSpPr txBox="1">
              <a:spLocks noChangeArrowheads="1"/>
            </p:cNvSpPr>
            <p:nvPr/>
          </p:nvSpPr>
          <p:spPr bwMode="auto">
            <a:xfrm>
              <a:off x="1753"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S</a:t>
              </a:r>
            </a:p>
          </p:txBody>
        </p:sp>
        <p:sp>
          <p:nvSpPr>
            <p:cNvPr id="109080" name="Text Box 178"/>
            <p:cNvSpPr txBox="1">
              <a:spLocks noChangeArrowheads="1"/>
            </p:cNvSpPr>
            <p:nvPr/>
          </p:nvSpPr>
          <p:spPr bwMode="auto">
            <a:xfrm>
              <a:off x="186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p>
          </p:txBody>
        </p:sp>
        <p:sp>
          <p:nvSpPr>
            <p:cNvPr id="109081" name="Text Box 179"/>
            <p:cNvSpPr txBox="1">
              <a:spLocks noChangeArrowheads="1"/>
            </p:cNvSpPr>
            <p:nvPr/>
          </p:nvSpPr>
          <p:spPr bwMode="auto">
            <a:xfrm>
              <a:off x="1967"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A</a:t>
              </a:r>
            </a:p>
          </p:txBody>
        </p:sp>
        <p:sp>
          <p:nvSpPr>
            <p:cNvPr id="109082" name="Text Box 180"/>
            <p:cNvSpPr txBox="1">
              <a:spLocks noChangeArrowheads="1"/>
            </p:cNvSpPr>
            <p:nvPr/>
          </p:nvSpPr>
          <p:spPr bwMode="auto">
            <a:xfrm>
              <a:off x="2074"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N</a:t>
              </a:r>
            </a:p>
          </p:txBody>
        </p:sp>
        <p:sp>
          <p:nvSpPr>
            <p:cNvPr id="109083" name="Text Box 181"/>
            <p:cNvSpPr txBox="1">
              <a:spLocks noChangeArrowheads="1"/>
            </p:cNvSpPr>
            <p:nvPr/>
          </p:nvSpPr>
          <p:spPr bwMode="auto">
            <a:xfrm>
              <a:off x="2181"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D</a:t>
              </a:r>
            </a:p>
          </p:txBody>
        </p:sp>
        <p:sp>
          <p:nvSpPr>
            <p:cNvPr id="109084" name="Text Box 182"/>
            <p:cNvSpPr txBox="1">
              <a:spLocks noChangeArrowheads="1"/>
            </p:cNvSpPr>
            <p:nvPr/>
          </p:nvSpPr>
          <p:spPr bwMode="auto">
            <a:xfrm>
              <a:off x="2288"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B</a:t>
              </a:r>
            </a:p>
          </p:txBody>
        </p:sp>
        <p:sp>
          <p:nvSpPr>
            <p:cNvPr id="109085" name="Text Box 183"/>
            <p:cNvSpPr txBox="1">
              <a:spLocks noChangeArrowheads="1"/>
            </p:cNvSpPr>
            <p:nvPr/>
          </p:nvSpPr>
          <p:spPr bwMode="auto">
            <a:xfrm>
              <a:off x="2395"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Y</a:t>
              </a:r>
            </a:p>
          </p:txBody>
        </p:sp>
        <p:sp>
          <p:nvSpPr>
            <p:cNvPr id="109086" name="Text Box 184"/>
            <p:cNvSpPr txBox="1">
              <a:spLocks noChangeArrowheads="1"/>
            </p:cNvSpPr>
            <p:nvPr/>
          </p:nvSpPr>
          <p:spPr bwMode="auto">
            <a:xfrm>
              <a:off x="2502"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N</a:t>
              </a:r>
            </a:p>
          </p:txBody>
        </p:sp>
        <p:sp>
          <p:nvSpPr>
            <p:cNvPr id="109087" name="Text Box 185"/>
            <p:cNvSpPr txBox="1">
              <a:spLocks noChangeArrowheads="1"/>
            </p:cNvSpPr>
            <p:nvPr/>
          </p:nvSpPr>
          <p:spPr bwMode="auto">
            <a:xfrm>
              <a:off x="2609"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O</a:t>
              </a:r>
            </a:p>
          </p:txBody>
        </p:sp>
        <p:sp>
          <p:nvSpPr>
            <p:cNvPr id="109088" name="Text Box 186"/>
            <p:cNvSpPr txBox="1">
              <a:spLocks noChangeArrowheads="1"/>
            </p:cNvSpPr>
            <p:nvPr/>
          </p:nvSpPr>
          <p:spPr bwMode="auto">
            <a:xfrm>
              <a:off x="2716"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R</a:t>
              </a:r>
            </a:p>
          </p:txBody>
        </p:sp>
        <p:sp>
          <p:nvSpPr>
            <p:cNvPr id="109089" name="Text Box 187"/>
            <p:cNvSpPr txBox="1">
              <a:spLocks noChangeArrowheads="1"/>
            </p:cNvSpPr>
            <p:nvPr/>
          </p:nvSpPr>
          <p:spPr bwMode="auto">
            <a:xfrm>
              <a:off x="2823"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p>
          </p:txBody>
        </p:sp>
        <p:sp>
          <p:nvSpPr>
            <p:cNvPr id="109090" name="Text Box 188"/>
            <p:cNvSpPr txBox="1">
              <a:spLocks noChangeArrowheads="1"/>
            </p:cNvSpPr>
            <p:nvPr/>
          </p:nvSpPr>
          <p:spPr bwMode="auto">
            <a:xfrm>
              <a:off x="293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p>
          </p:txBody>
        </p:sp>
        <p:sp>
          <p:nvSpPr>
            <p:cNvPr id="109091" name="Text Box 189"/>
            <p:cNvSpPr txBox="1">
              <a:spLocks noChangeArrowheads="1"/>
            </p:cNvSpPr>
            <p:nvPr/>
          </p:nvSpPr>
          <p:spPr bwMode="auto">
            <a:xfrm>
              <a:off x="3037"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M</a:t>
              </a:r>
            </a:p>
          </p:txBody>
        </p:sp>
        <p:sp>
          <p:nvSpPr>
            <p:cNvPr id="109092" name="Text Box 190"/>
            <p:cNvSpPr txBox="1">
              <a:spLocks noChangeArrowheads="1"/>
            </p:cNvSpPr>
            <p:nvPr/>
          </p:nvSpPr>
          <p:spPr bwMode="auto">
            <a:xfrm>
              <a:off x="3144"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A</a:t>
              </a:r>
            </a:p>
          </p:txBody>
        </p:sp>
        <p:sp>
          <p:nvSpPr>
            <p:cNvPr id="109093" name="Text Box 191"/>
            <p:cNvSpPr txBox="1">
              <a:spLocks noChangeArrowheads="1"/>
            </p:cNvSpPr>
            <p:nvPr/>
          </p:nvSpPr>
          <p:spPr bwMode="auto">
            <a:xfrm>
              <a:off x="3251"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I</a:t>
              </a:r>
            </a:p>
          </p:txBody>
        </p:sp>
        <p:sp>
          <p:nvSpPr>
            <p:cNvPr id="109094" name="Text Box 192"/>
            <p:cNvSpPr txBox="1">
              <a:spLocks noChangeArrowheads="1"/>
            </p:cNvSpPr>
            <p:nvPr/>
          </p:nvSpPr>
          <p:spPr bwMode="auto">
            <a:xfrm>
              <a:off x="3358"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N</a:t>
              </a:r>
            </a:p>
          </p:txBody>
        </p:sp>
        <p:sp>
          <p:nvSpPr>
            <p:cNvPr id="109095" name="Text Box 193"/>
            <p:cNvSpPr txBox="1">
              <a:spLocks noChangeArrowheads="1"/>
            </p:cNvSpPr>
            <p:nvPr/>
          </p:nvSpPr>
          <p:spPr bwMode="auto">
            <a:xfrm>
              <a:off x="3465"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B</a:t>
              </a:r>
            </a:p>
          </p:txBody>
        </p:sp>
        <p:sp>
          <p:nvSpPr>
            <p:cNvPr id="109096" name="Text Box 194"/>
            <p:cNvSpPr txBox="1">
              <a:spLocks noChangeArrowheads="1"/>
            </p:cNvSpPr>
            <p:nvPr/>
          </p:nvSpPr>
          <p:spPr bwMode="auto">
            <a:xfrm>
              <a:off x="3572"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R</a:t>
              </a:r>
            </a:p>
          </p:txBody>
        </p:sp>
        <p:sp>
          <p:nvSpPr>
            <p:cNvPr id="109097" name="Text Box 195"/>
            <p:cNvSpPr txBox="1">
              <a:spLocks noChangeArrowheads="1"/>
            </p:cNvSpPr>
            <p:nvPr/>
          </p:nvSpPr>
          <p:spPr bwMode="auto">
            <a:xfrm>
              <a:off x="3679"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A</a:t>
              </a:r>
            </a:p>
          </p:txBody>
        </p:sp>
        <p:sp>
          <p:nvSpPr>
            <p:cNvPr id="109098" name="Text Box 196"/>
            <p:cNvSpPr txBox="1">
              <a:spLocks noChangeArrowheads="1"/>
            </p:cNvSpPr>
            <p:nvPr/>
          </p:nvSpPr>
          <p:spPr bwMode="auto">
            <a:xfrm>
              <a:off x="3786"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N</a:t>
              </a:r>
            </a:p>
          </p:txBody>
        </p:sp>
        <p:sp>
          <p:nvSpPr>
            <p:cNvPr id="109099" name="Text Box 197"/>
            <p:cNvSpPr txBox="1">
              <a:spLocks noChangeArrowheads="1"/>
            </p:cNvSpPr>
            <p:nvPr/>
          </p:nvSpPr>
          <p:spPr bwMode="auto">
            <a:xfrm>
              <a:off x="3893"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C</a:t>
              </a:r>
            </a:p>
          </p:txBody>
        </p:sp>
        <p:sp>
          <p:nvSpPr>
            <p:cNvPr id="109100" name="Text Box 198"/>
            <p:cNvSpPr txBox="1">
              <a:spLocks noChangeArrowheads="1"/>
            </p:cNvSpPr>
            <p:nvPr/>
          </p:nvSpPr>
          <p:spPr bwMode="auto">
            <a:xfrm>
              <a:off x="400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p>
          </p:txBody>
        </p:sp>
        <p:sp>
          <p:nvSpPr>
            <p:cNvPr id="109101" name="Text Box 199"/>
            <p:cNvSpPr txBox="1">
              <a:spLocks noChangeArrowheads="1"/>
            </p:cNvSpPr>
            <p:nvPr/>
          </p:nvSpPr>
          <p:spPr bwMode="auto">
            <a:xfrm>
              <a:off x="4107"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S</a:t>
              </a:r>
            </a:p>
          </p:txBody>
        </p:sp>
        <p:sp>
          <p:nvSpPr>
            <p:cNvPr id="109102" name="Text Box 200"/>
            <p:cNvSpPr txBox="1">
              <a:spLocks noChangeArrowheads="1"/>
            </p:cNvSpPr>
            <p:nvPr/>
          </p:nvSpPr>
          <p:spPr bwMode="auto">
            <a:xfrm>
              <a:off x="4214"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103" name="Text Box 201"/>
            <p:cNvSpPr txBox="1">
              <a:spLocks noChangeArrowheads="1"/>
            </p:cNvSpPr>
            <p:nvPr/>
          </p:nvSpPr>
          <p:spPr bwMode="auto">
            <a:xfrm>
              <a:off x="432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V</a:t>
              </a:r>
            </a:p>
          </p:txBody>
        </p:sp>
        <p:sp>
          <p:nvSpPr>
            <p:cNvPr id="109104" name="Text Box 202"/>
            <p:cNvSpPr txBox="1">
              <a:spLocks noChangeArrowheads="1"/>
            </p:cNvSpPr>
            <p:nvPr/>
          </p:nvSpPr>
          <p:spPr bwMode="auto">
            <a:xfrm>
              <a:off x="576"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105" name="Text Box 203"/>
            <p:cNvSpPr txBox="1">
              <a:spLocks noChangeArrowheads="1"/>
            </p:cNvSpPr>
            <p:nvPr/>
          </p:nvSpPr>
          <p:spPr bwMode="auto">
            <a:xfrm>
              <a:off x="683"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N</a:t>
              </a:r>
            </a:p>
          </p:txBody>
        </p:sp>
        <p:sp>
          <p:nvSpPr>
            <p:cNvPr id="109106" name="Text Box 204"/>
            <p:cNvSpPr txBox="1">
              <a:spLocks noChangeArrowheads="1"/>
            </p:cNvSpPr>
            <p:nvPr/>
          </p:nvSpPr>
          <p:spPr bwMode="auto">
            <a:xfrm>
              <a:off x="79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p>
          </p:txBody>
        </p:sp>
        <p:sp>
          <p:nvSpPr>
            <p:cNvPr id="109107" name="Text Box 205"/>
            <p:cNvSpPr txBox="1">
              <a:spLocks noChangeArrowheads="1"/>
            </p:cNvSpPr>
            <p:nvPr/>
          </p:nvSpPr>
          <p:spPr bwMode="auto">
            <a:xfrm>
              <a:off x="897"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p>
          </p:txBody>
        </p:sp>
        <p:sp>
          <p:nvSpPr>
            <p:cNvPr id="109108" name="Text Box 206"/>
            <p:cNvSpPr txBox="1">
              <a:spLocks noChangeArrowheads="1"/>
            </p:cNvSpPr>
            <p:nvPr/>
          </p:nvSpPr>
          <p:spPr bwMode="auto">
            <a:xfrm>
              <a:off x="1004"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L</a:t>
              </a:r>
            </a:p>
          </p:txBody>
        </p:sp>
        <p:sp>
          <p:nvSpPr>
            <p:cNvPr id="109109" name="Text Box 207"/>
            <p:cNvSpPr txBox="1">
              <a:spLocks noChangeArrowheads="1"/>
            </p:cNvSpPr>
            <p:nvPr/>
          </p:nvSpPr>
          <p:spPr bwMode="auto">
            <a:xfrm>
              <a:off x="1111"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I</a:t>
              </a:r>
            </a:p>
          </p:txBody>
        </p:sp>
        <p:sp>
          <p:nvSpPr>
            <p:cNvPr id="109110" name="Text Box 208"/>
            <p:cNvSpPr txBox="1">
              <a:spLocks noChangeArrowheads="1"/>
            </p:cNvSpPr>
            <p:nvPr/>
          </p:nvSpPr>
          <p:spPr bwMode="auto">
            <a:xfrm>
              <a:off x="1218"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M</a:t>
              </a:r>
            </a:p>
          </p:txBody>
        </p:sp>
        <p:sp>
          <p:nvSpPr>
            <p:cNvPr id="109111" name="Text Box 209"/>
            <p:cNvSpPr txBox="1">
              <a:spLocks noChangeArrowheads="1"/>
            </p:cNvSpPr>
            <p:nvPr/>
          </p:nvSpPr>
          <p:spPr bwMode="auto">
            <a:xfrm>
              <a:off x="1325"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B</a:t>
              </a:r>
            </a:p>
          </p:txBody>
        </p:sp>
        <p:sp>
          <p:nvSpPr>
            <p:cNvPr id="109112" name="Text Box 210"/>
            <p:cNvSpPr txBox="1">
              <a:spLocks noChangeArrowheads="1"/>
            </p:cNvSpPr>
            <p:nvPr/>
          </p:nvSpPr>
          <p:spPr bwMode="auto">
            <a:xfrm>
              <a:off x="1432"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113" name="Text Box 211"/>
            <p:cNvSpPr txBox="1">
              <a:spLocks noChangeArrowheads="1"/>
            </p:cNvSpPr>
            <p:nvPr/>
          </p:nvSpPr>
          <p:spPr bwMode="auto">
            <a:xfrm>
              <a:off x="1539"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A</a:t>
              </a:r>
            </a:p>
          </p:txBody>
        </p:sp>
        <p:sp>
          <p:nvSpPr>
            <p:cNvPr id="109114" name="Text Box 212"/>
            <p:cNvSpPr txBox="1">
              <a:spLocks noChangeArrowheads="1"/>
            </p:cNvSpPr>
            <p:nvPr/>
          </p:nvSpPr>
          <p:spPr bwMode="auto">
            <a:xfrm>
              <a:off x="1646"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S</a:t>
              </a:r>
            </a:p>
          </p:txBody>
        </p:sp>
        <p:sp>
          <p:nvSpPr>
            <p:cNvPr id="109115" name="Text Box 213"/>
            <p:cNvSpPr txBox="1">
              <a:spLocks noChangeArrowheads="1"/>
            </p:cNvSpPr>
            <p:nvPr/>
          </p:nvSpPr>
          <p:spPr bwMode="auto">
            <a:xfrm>
              <a:off x="1753"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p>
          </p:txBody>
        </p:sp>
        <p:sp>
          <p:nvSpPr>
            <p:cNvPr id="109116" name="Text Box 214"/>
            <p:cNvSpPr txBox="1">
              <a:spLocks noChangeArrowheads="1"/>
            </p:cNvSpPr>
            <p:nvPr/>
          </p:nvSpPr>
          <p:spPr bwMode="auto">
            <a:xfrm>
              <a:off x="186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S</a:t>
              </a:r>
            </a:p>
          </p:txBody>
        </p:sp>
        <p:sp>
          <p:nvSpPr>
            <p:cNvPr id="109117" name="Text Box 215"/>
            <p:cNvSpPr txBox="1">
              <a:spLocks noChangeArrowheads="1"/>
            </p:cNvSpPr>
            <p:nvPr/>
          </p:nvSpPr>
          <p:spPr bwMode="auto">
            <a:xfrm>
              <a:off x="1967"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I</a:t>
              </a:r>
            </a:p>
          </p:txBody>
        </p:sp>
        <p:sp>
          <p:nvSpPr>
            <p:cNvPr id="109118" name="Text Box 216"/>
            <p:cNvSpPr txBox="1">
              <a:spLocks noChangeArrowheads="1"/>
            </p:cNvSpPr>
            <p:nvPr/>
          </p:nvSpPr>
          <p:spPr bwMode="auto">
            <a:xfrm>
              <a:off x="2074"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D</a:t>
              </a:r>
            </a:p>
          </p:txBody>
        </p:sp>
        <p:sp>
          <p:nvSpPr>
            <p:cNvPr id="109119" name="Text Box 217"/>
            <p:cNvSpPr txBox="1">
              <a:spLocks noChangeArrowheads="1"/>
            </p:cNvSpPr>
            <p:nvPr/>
          </p:nvSpPr>
          <p:spPr bwMode="auto">
            <a:xfrm>
              <a:off x="2181"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120" name="Text Box 218"/>
            <p:cNvSpPr txBox="1">
              <a:spLocks noChangeArrowheads="1"/>
            </p:cNvSpPr>
            <p:nvPr/>
          </p:nvSpPr>
          <p:spPr bwMode="auto">
            <a:xfrm>
              <a:off x="2288"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S</a:t>
              </a:r>
            </a:p>
          </p:txBody>
        </p:sp>
        <p:sp>
          <p:nvSpPr>
            <p:cNvPr id="109121" name="Text Box 219"/>
            <p:cNvSpPr txBox="1">
              <a:spLocks noChangeArrowheads="1"/>
            </p:cNvSpPr>
            <p:nvPr/>
          </p:nvSpPr>
          <p:spPr bwMode="auto">
            <a:xfrm>
              <a:off x="2395"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p>
          </p:txBody>
        </p:sp>
        <p:sp>
          <p:nvSpPr>
            <p:cNvPr id="109122" name="Text Box 220"/>
            <p:cNvSpPr txBox="1">
              <a:spLocks noChangeArrowheads="1"/>
            </p:cNvSpPr>
            <p:nvPr/>
          </p:nvSpPr>
          <p:spPr bwMode="auto">
            <a:xfrm>
              <a:off x="2502"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O</a:t>
              </a:r>
            </a:p>
          </p:txBody>
        </p:sp>
        <p:sp>
          <p:nvSpPr>
            <p:cNvPr id="109123" name="Text Box 221"/>
            <p:cNvSpPr txBox="1">
              <a:spLocks noChangeArrowheads="1"/>
            </p:cNvSpPr>
            <p:nvPr/>
          </p:nvSpPr>
          <p:spPr bwMode="auto">
            <a:xfrm>
              <a:off x="2609"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O</a:t>
              </a:r>
            </a:p>
          </p:txBody>
        </p:sp>
        <p:sp>
          <p:nvSpPr>
            <p:cNvPr id="109124" name="Text Box 222"/>
            <p:cNvSpPr txBox="1">
              <a:spLocks noChangeArrowheads="1"/>
            </p:cNvSpPr>
            <p:nvPr/>
          </p:nvSpPr>
          <p:spPr bwMode="auto">
            <a:xfrm>
              <a:off x="2716"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p>
          </p:txBody>
        </p:sp>
        <p:sp>
          <p:nvSpPr>
            <p:cNvPr id="109125" name="Text Box 223"/>
            <p:cNvSpPr txBox="1">
              <a:spLocks noChangeArrowheads="1"/>
            </p:cNvSpPr>
            <p:nvPr/>
          </p:nvSpPr>
          <p:spPr bwMode="auto">
            <a:xfrm>
              <a:off x="2823"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F</a:t>
              </a:r>
            </a:p>
          </p:txBody>
        </p:sp>
        <p:sp>
          <p:nvSpPr>
            <p:cNvPr id="109126" name="Text Box 224"/>
            <p:cNvSpPr txBox="1">
              <a:spLocks noChangeArrowheads="1"/>
            </p:cNvSpPr>
            <p:nvPr/>
          </p:nvSpPr>
          <p:spPr bwMode="auto">
            <a:xfrm>
              <a:off x="293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R</a:t>
              </a:r>
            </a:p>
          </p:txBody>
        </p:sp>
        <p:sp>
          <p:nvSpPr>
            <p:cNvPr id="109127" name="Text Box 225"/>
            <p:cNvSpPr txBox="1">
              <a:spLocks noChangeArrowheads="1"/>
            </p:cNvSpPr>
            <p:nvPr/>
          </p:nvSpPr>
          <p:spPr bwMode="auto">
            <a:xfrm>
              <a:off x="3037"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O</a:t>
              </a:r>
            </a:p>
          </p:txBody>
        </p:sp>
        <p:sp>
          <p:nvSpPr>
            <p:cNvPr id="109128" name="Text Box 226"/>
            <p:cNvSpPr txBox="1">
              <a:spLocks noChangeArrowheads="1"/>
            </p:cNvSpPr>
            <p:nvPr/>
          </p:nvSpPr>
          <p:spPr bwMode="auto">
            <a:xfrm>
              <a:off x="3144"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M</a:t>
              </a:r>
            </a:p>
          </p:txBody>
        </p:sp>
        <p:sp>
          <p:nvSpPr>
            <p:cNvPr id="109129" name="Text Box 227"/>
            <p:cNvSpPr txBox="1">
              <a:spLocks noChangeArrowheads="1"/>
            </p:cNvSpPr>
            <p:nvPr/>
          </p:nvSpPr>
          <p:spPr bwMode="auto">
            <a:xfrm>
              <a:off x="3251"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p>
          </p:txBody>
        </p:sp>
        <p:sp>
          <p:nvSpPr>
            <p:cNvPr id="109130" name="Text Box 228"/>
            <p:cNvSpPr txBox="1">
              <a:spLocks noChangeArrowheads="1"/>
            </p:cNvSpPr>
            <p:nvPr/>
          </p:nvSpPr>
          <p:spPr bwMode="auto">
            <a:xfrm>
              <a:off x="3358"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p>
          </p:txBody>
        </p:sp>
        <p:sp>
          <p:nvSpPr>
            <p:cNvPr id="109131" name="Text Box 229"/>
            <p:cNvSpPr txBox="1">
              <a:spLocks noChangeArrowheads="1"/>
            </p:cNvSpPr>
            <p:nvPr/>
          </p:nvSpPr>
          <p:spPr bwMode="auto">
            <a:xfrm>
              <a:off x="3465"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132" name="Text Box 230"/>
            <p:cNvSpPr txBox="1">
              <a:spLocks noChangeArrowheads="1"/>
            </p:cNvSpPr>
            <p:nvPr/>
          </p:nvSpPr>
          <p:spPr bwMode="auto">
            <a:xfrm>
              <a:off x="3572"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L</a:t>
              </a:r>
            </a:p>
          </p:txBody>
        </p:sp>
        <p:sp>
          <p:nvSpPr>
            <p:cNvPr id="109133" name="Text Box 231"/>
            <p:cNvSpPr txBox="1">
              <a:spLocks noChangeArrowheads="1"/>
            </p:cNvSpPr>
            <p:nvPr/>
          </p:nvSpPr>
          <p:spPr bwMode="auto">
            <a:xfrm>
              <a:off x="3679"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134" name="Text Box 232"/>
            <p:cNvSpPr txBox="1">
              <a:spLocks noChangeArrowheads="1"/>
            </p:cNvSpPr>
            <p:nvPr/>
          </p:nvSpPr>
          <p:spPr bwMode="auto">
            <a:xfrm>
              <a:off x="3786"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F</a:t>
              </a:r>
            </a:p>
          </p:txBody>
        </p:sp>
        <p:sp>
          <p:nvSpPr>
            <p:cNvPr id="109135" name="Text Box 233"/>
            <p:cNvSpPr txBox="1">
              <a:spLocks noChangeArrowheads="1"/>
            </p:cNvSpPr>
            <p:nvPr/>
          </p:nvSpPr>
          <p:spPr bwMode="auto">
            <a:xfrm>
              <a:off x="3893"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p>
          </p:txBody>
        </p:sp>
        <p:sp>
          <p:nvSpPr>
            <p:cNvPr id="109136" name="Text Box 234"/>
            <p:cNvSpPr txBox="1">
              <a:spLocks noChangeArrowheads="1"/>
            </p:cNvSpPr>
            <p:nvPr/>
          </p:nvSpPr>
          <p:spPr bwMode="auto">
            <a:xfrm>
              <a:off x="400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137" name="Text Box 235"/>
            <p:cNvSpPr txBox="1">
              <a:spLocks noChangeArrowheads="1"/>
            </p:cNvSpPr>
            <p:nvPr/>
          </p:nvSpPr>
          <p:spPr bwMode="auto">
            <a:xfrm>
              <a:off x="4107"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Y</a:t>
              </a:r>
            </a:p>
          </p:txBody>
        </p:sp>
        <p:sp>
          <p:nvSpPr>
            <p:cNvPr id="109138" name="Text Box 236"/>
            <p:cNvSpPr txBox="1">
              <a:spLocks noChangeArrowheads="1"/>
            </p:cNvSpPr>
            <p:nvPr/>
          </p:nvSpPr>
          <p:spPr bwMode="auto">
            <a:xfrm>
              <a:off x="4214"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139" name="Text Box 237"/>
            <p:cNvSpPr txBox="1">
              <a:spLocks noChangeArrowheads="1"/>
            </p:cNvSpPr>
            <p:nvPr/>
          </p:nvSpPr>
          <p:spPr bwMode="auto">
            <a:xfrm>
              <a:off x="432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O</a:t>
              </a:r>
            </a:p>
          </p:txBody>
        </p:sp>
        <p:sp>
          <p:nvSpPr>
            <p:cNvPr id="109140" name="Text Box 238"/>
            <p:cNvSpPr txBox="1">
              <a:spLocks noChangeArrowheads="1"/>
            </p:cNvSpPr>
            <p:nvPr/>
          </p:nvSpPr>
          <p:spPr bwMode="auto">
            <a:xfrm>
              <a:off x="576"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F</a:t>
              </a:r>
            </a:p>
          </p:txBody>
        </p:sp>
        <p:sp>
          <p:nvSpPr>
            <p:cNvPr id="109141" name="Text Box 239"/>
            <p:cNvSpPr txBox="1">
              <a:spLocks noChangeArrowheads="1"/>
            </p:cNvSpPr>
            <p:nvPr/>
          </p:nvSpPr>
          <p:spPr bwMode="auto">
            <a:xfrm>
              <a:off x="683"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p>
          </p:txBody>
        </p:sp>
        <p:sp>
          <p:nvSpPr>
            <p:cNvPr id="109142" name="Text Box 240"/>
            <p:cNvSpPr txBox="1">
              <a:spLocks noChangeArrowheads="1"/>
            </p:cNvSpPr>
            <p:nvPr/>
          </p:nvSpPr>
          <p:spPr bwMode="auto">
            <a:xfrm>
              <a:off x="79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p>
          </p:txBody>
        </p:sp>
        <p:sp>
          <p:nvSpPr>
            <p:cNvPr id="109143" name="Text Box 241"/>
            <p:cNvSpPr txBox="1">
              <a:spLocks noChangeArrowheads="1"/>
            </p:cNvSpPr>
            <p:nvPr/>
          </p:nvSpPr>
          <p:spPr bwMode="auto">
            <a:xfrm>
              <a:off x="897"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144" name="Text Box 242"/>
            <p:cNvSpPr txBox="1">
              <a:spLocks noChangeArrowheads="1"/>
            </p:cNvSpPr>
            <p:nvPr/>
          </p:nvSpPr>
          <p:spPr bwMode="auto">
            <a:xfrm>
              <a:off x="1004"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D</a:t>
              </a:r>
            </a:p>
          </p:txBody>
        </p:sp>
        <p:sp>
          <p:nvSpPr>
            <p:cNvPr id="109145" name="Text Box 243"/>
            <p:cNvSpPr txBox="1">
              <a:spLocks noChangeArrowheads="1"/>
            </p:cNvSpPr>
            <p:nvPr/>
          </p:nvSpPr>
          <p:spPr bwMode="auto">
            <a:xfrm>
              <a:off x="1111"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146" name="Text Box 244"/>
            <p:cNvSpPr txBox="1">
              <a:spLocks noChangeArrowheads="1"/>
            </p:cNvSpPr>
            <p:nvPr/>
          </p:nvSpPr>
          <p:spPr bwMode="auto">
            <a:xfrm>
              <a:off x="1218"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A</a:t>
              </a:r>
            </a:p>
          </p:txBody>
        </p:sp>
        <p:sp>
          <p:nvSpPr>
            <p:cNvPr id="109147" name="Text Box 245"/>
            <p:cNvSpPr txBox="1">
              <a:spLocks noChangeArrowheads="1"/>
            </p:cNvSpPr>
            <p:nvPr/>
          </p:nvSpPr>
          <p:spPr bwMode="auto">
            <a:xfrm>
              <a:off x="1325"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p>
          </p:txBody>
        </p:sp>
        <p:sp>
          <p:nvSpPr>
            <p:cNvPr id="109148" name="Text Box 246"/>
            <p:cNvSpPr txBox="1">
              <a:spLocks noChangeArrowheads="1"/>
            </p:cNvSpPr>
            <p:nvPr/>
          </p:nvSpPr>
          <p:spPr bwMode="auto">
            <a:xfrm>
              <a:off x="1432"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p>
          </p:txBody>
        </p:sp>
        <p:sp>
          <p:nvSpPr>
            <p:cNvPr id="109149" name="Text Box 247"/>
            <p:cNvSpPr txBox="1">
              <a:spLocks noChangeArrowheads="1"/>
            </p:cNvSpPr>
            <p:nvPr/>
          </p:nvSpPr>
          <p:spPr bwMode="auto">
            <a:xfrm>
              <a:off x="1539"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S</a:t>
              </a:r>
            </a:p>
          </p:txBody>
        </p:sp>
        <p:sp>
          <p:nvSpPr>
            <p:cNvPr id="109150" name="Text Box 248"/>
            <p:cNvSpPr txBox="1">
              <a:spLocks noChangeArrowheads="1"/>
            </p:cNvSpPr>
            <p:nvPr/>
          </p:nvSpPr>
          <p:spPr bwMode="auto">
            <a:xfrm>
              <a:off x="1646"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p>
          </p:txBody>
        </p:sp>
        <p:sp>
          <p:nvSpPr>
            <p:cNvPr id="109151" name="Text Box 249"/>
            <p:cNvSpPr txBox="1">
              <a:spLocks noChangeArrowheads="1"/>
            </p:cNvSpPr>
            <p:nvPr/>
          </p:nvSpPr>
          <p:spPr bwMode="auto">
            <a:xfrm>
              <a:off x="1753"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152" name="Text Box 250"/>
            <p:cNvSpPr txBox="1">
              <a:spLocks noChangeArrowheads="1"/>
            </p:cNvSpPr>
            <p:nvPr/>
          </p:nvSpPr>
          <p:spPr bwMode="auto">
            <a:xfrm>
              <a:off x="186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A</a:t>
              </a:r>
            </a:p>
          </p:txBody>
        </p:sp>
        <p:sp>
          <p:nvSpPr>
            <p:cNvPr id="109153" name="Text Box 251"/>
            <p:cNvSpPr txBox="1">
              <a:spLocks noChangeArrowheads="1"/>
            </p:cNvSpPr>
            <p:nvPr/>
          </p:nvSpPr>
          <p:spPr bwMode="auto">
            <a:xfrm>
              <a:off x="1967"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D</a:t>
              </a:r>
            </a:p>
          </p:txBody>
        </p:sp>
        <p:sp>
          <p:nvSpPr>
            <p:cNvPr id="109154" name="Text Box 252"/>
            <p:cNvSpPr txBox="1">
              <a:spLocks noChangeArrowheads="1"/>
            </p:cNvSpPr>
            <p:nvPr/>
          </p:nvSpPr>
          <p:spPr bwMode="auto">
            <a:xfrm>
              <a:off x="2074"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A</a:t>
              </a:r>
            </a:p>
          </p:txBody>
        </p:sp>
        <p:sp>
          <p:nvSpPr>
            <p:cNvPr id="109155" name="Text Box 253"/>
            <p:cNvSpPr txBox="1">
              <a:spLocks noChangeArrowheads="1"/>
            </p:cNvSpPr>
            <p:nvPr/>
          </p:nvSpPr>
          <p:spPr bwMode="auto">
            <a:xfrm>
              <a:off x="2181"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B</a:t>
              </a:r>
            </a:p>
          </p:txBody>
        </p:sp>
        <p:sp>
          <p:nvSpPr>
            <p:cNvPr id="109156" name="Text Box 254"/>
            <p:cNvSpPr txBox="1">
              <a:spLocks noChangeArrowheads="1"/>
            </p:cNvSpPr>
            <p:nvPr/>
          </p:nvSpPr>
          <p:spPr bwMode="auto">
            <a:xfrm>
              <a:off x="2288"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157" name="Text Box 255"/>
            <p:cNvSpPr txBox="1">
              <a:spLocks noChangeArrowheads="1"/>
            </p:cNvSpPr>
            <p:nvPr/>
          </p:nvSpPr>
          <p:spPr bwMode="auto">
            <a:xfrm>
              <a:off x="2395"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158" name="Text Box 256"/>
            <p:cNvSpPr txBox="1">
              <a:spLocks noChangeArrowheads="1"/>
            </p:cNvSpPr>
            <p:nvPr/>
          </p:nvSpPr>
          <p:spPr bwMode="auto">
            <a:xfrm>
              <a:off x="2502"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L</a:t>
              </a:r>
            </a:p>
          </p:txBody>
        </p:sp>
        <p:sp>
          <p:nvSpPr>
            <p:cNvPr id="109159" name="Text Box 257"/>
            <p:cNvSpPr txBox="1">
              <a:spLocks noChangeArrowheads="1"/>
            </p:cNvSpPr>
            <p:nvPr/>
          </p:nvSpPr>
          <p:spPr bwMode="auto">
            <a:xfrm>
              <a:off x="2609"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I</a:t>
              </a:r>
            </a:p>
          </p:txBody>
        </p:sp>
        <p:sp>
          <p:nvSpPr>
            <p:cNvPr id="109160" name="Text Box 258"/>
            <p:cNvSpPr txBox="1">
              <a:spLocks noChangeArrowheads="1"/>
            </p:cNvSpPr>
            <p:nvPr/>
          </p:nvSpPr>
          <p:spPr bwMode="auto">
            <a:xfrm>
              <a:off x="2716"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N</a:t>
              </a:r>
            </a:p>
          </p:txBody>
        </p:sp>
        <p:sp>
          <p:nvSpPr>
            <p:cNvPr id="109161" name="Text Box 259"/>
            <p:cNvSpPr txBox="1">
              <a:spLocks noChangeArrowheads="1"/>
            </p:cNvSpPr>
            <p:nvPr/>
          </p:nvSpPr>
          <p:spPr bwMode="auto">
            <a:xfrm>
              <a:off x="2823"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162" name="Text Box 260"/>
            <p:cNvSpPr txBox="1">
              <a:spLocks noChangeArrowheads="1"/>
            </p:cNvSpPr>
            <p:nvPr/>
          </p:nvSpPr>
          <p:spPr bwMode="auto">
            <a:xfrm>
              <a:off x="293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F</a:t>
              </a:r>
            </a:p>
          </p:txBody>
        </p:sp>
        <p:sp>
          <p:nvSpPr>
            <p:cNvPr id="109163" name="Text Box 261"/>
            <p:cNvSpPr txBox="1">
              <a:spLocks noChangeArrowheads="1"/>
            </p:cNvSpPr>
            <p:nvPr/>
          </p:nvSpPr>
          <p:spPr bwMode="auto">
            <a:xfrm>
              <a:off x="3037"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R</a:t>
              </a:r>
            </a:p>
          </p:txBody>
        </p:sp>
        <p:sp>
          <p:nvSpPr>
            <p:cNvPr id="109164" name="Text Box 262"/>
            <p:cNvSpPr txBox="1">
              <a:spLocks noChangeArrowheads="1"/>
            </p:cNvSpPr>
            <p:nvPr/>
          </p:nvSpPr>
          <p:spPr bwMode="auto">
            <a:xfrm>
              <a:off x="3144"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O</a:t>
              </a:r>
            </a:p>
          </p:txBody>
        </p:sp>
        <p:sp>
          <p:nvSpPr>
            <p:cNvPr id="109165" name="Text Box 263"/>
            <p:cNvSpPr txBox="1">
              <a:spLocks noChangeArrowheads="1"/>
            </p:cNvSpPr>
            <p:nvPr/>
          </p:nvSpPr>
          <p:spPr bwMode="auto">
            <a:xfrm>
              <a:off x="3251"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M</a:t>
              </a:r>
            </a:p>
          </p:txBody>
        </p:sp>
        <p:sp>
          <p:nvSpPr>
            <p:cNvPr id="109166" name="Text Box 264"/>
            <p:cNvSpPr txBox="1">
              <a:spLocks noChangeArrowheads="1"/>
            </p:cNvSpPr>
            <p:nvPr/>
          </p:nvSpPr>
          <p:spPr bwMode="auto">
            <a:xfrm>
              <a:off x="3358"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p>
          </p:txBody>
        </p:sp>
        <p:sp>
          <p:nvSpPr>
            <p:cNvPr id="109167" name="Text Box 265"/>
            <p:cNvSpPr txBox="1">
              <a:spLocks noChangeArrowheads="1"/>
            </p:cNvSpPr>
            <p:nvPr/>
          </p:nvSpPr>
          <p:spPr bwMode="auto">
            <a:xfrm>
              <a:off x="3465"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p>
          </p:txBody>
        </p:sp>
        <p:sp>
          <p:nvSpPr>
            <p:cNvPr id="109168" name="Text Box 266"/>
            <p:cNvSpPr txBox="1">
              <a:spLocks noChangeArrowheads="1"/>
            </p:cNvSpPr>
            <p:nvPr/>
          </p:nvSpPr>
          <p:spPr bwMode="auto">
            <a:xfrm>
              <a:off x="3572"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169" name="Text Box 267"/>
            <p:cNvSpPr txBox="1">
              <a:spLocks noChangeArrowheads="1"/>
            </p:cNvSpPr>
            <p:nvPr/>
          </p:nvSpPr>
          <p:spPr bwMode="auto">
            <a:xfrm>
              <a:off x="3679"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p>
          </p:txBody>
        </p:sp>
        <p:sp>
          <p:nvSpPr>
            <p:cNvPr id="109170" name="Text Box 268"/>
            <p:cNvSpPr txBox="1">
              <a:spLocks noChangeArrowheads="1"/>
            </p:cNvSpPr>
            <p:nvPr/>
          </p:nvSpPr>
          <p:spPr bwMode="auto">
            <a:xfrm>
              <a:off x="3786"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R</a:t>
              </a:r>
            </a:p>
          </p:txBody>
        </p:sp>
        <p:sp>
          <p:nvSpPr>
            <p:cNvPr id="109171" name="Text Box 269"/>
            <p:cNvSpPr txBox="1">
              <a:spLocks noChangeArrowheads="1"/>
            </p:cNvSpPr>
            <p:nvPr/>
          </p:nvSpPr>
          <p:spPr bwMode="auto">
            <a:xfrm>
              <a:off x="3893"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172" name="Text Box 270"/>
            <p:cNvSpPr txBox="1">
              <a:spLocks noChangeArrowheads="1"/>
            </p:cNvSpPr>
            <p:nvPr/>
          </p:nvSpPr>
          <p:spPr bwMode="auto">
            <a:xfrm>
              <a:off x="400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173" name="Text Box 271"/>
            <p:cNvSpPr txBox="1">
              <a:spLocks noChangeArrowheads="1"/>
            </p:cNvSpPr>
            <p:nvPr/>
          </p:nvSpPr>
          <p:spPr bwMode="auto">
            <a:xfrm>
              <a:off x="4107"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p>
          </p:txBody>
        </p:sp>
        <p:sp>
          <p:nvSpPr>
            <p:cNvPr id="109174" name="Text Box 272"/>
            <p:cNvSpPr txBox="1">
              <a:spLocks noChangeArrowheads="1"/>
            </p:cNvSpPr>
            <p:nvPr/>
          </p:nvSpPr>
          <p:spPr bwMode="auto">
            <a:xfrm>
              <a:off x="4214"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p>
          </p:txBody>
        </p:sp>
        <p:sp>
          <p:nvSpPr>
            <p:cNvPr id="109175" name="Text Box 273"/>
            <p:cNvSpPr txBox="1">
              <a:spLocks noChangeArrowheads="1"/>
            </p:cNvSpPr>
            <p:nvPr/>
          </p:nvSpPr>
          <p:spPr bwMode="auto">
            <a:xfrm>
              <a:off x="432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R</a:t>
              </a:r>
            </a:p>
          </p:txBody>
        </p:sp>
        <p:sp>
          <p:nvSpPr>
            <p:cNvPr id="109176" name="Text Box 274"/>
            <p:cNvSpPr txBox="1">
              <a:spLocks noChangeArrowheads="1"/>
            </p:cNvSpPr>
            <p:nvPr/>
          </p:nvSpPr>
          <p:spPr bwMode="auto">
            <a:xfrm>
              <a:off x="576"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O</a:t>
              </a:r>
            </a:p>
          </p:txBody>
        </p:sp>
        <p:sp>
          <p:nvSpPr>
            <p:cNvPr id="109177" name="Text Box 275"/>
            <p:cNvSpPr txBox="1">
              <a:spLocks noChangeArrowheads="1"/>
            </p:cNvSpPr>
            <p:nvPr/>
          </p:nvSpPr>
          <p:spPr bwMode="auto">
            <a:xfrm>
              <a:off x="683"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U</a:t>
              </a:r>
            </a:p>
          </p:txBody>
        </p:sp>
        <p:sp>
          <p:nvSpPr>
            <p:cNvPr id="109178" name="Text Box 276"/>
            <p:cNvSpPr txBox="1">
              <a:spLocks noChangeArrowheads="1"/>
            </p:cNvSpPr>
            <p:nvPr/>
          </p:nvSpPr>
          <p:spPr bwMode="auto">
            <a:xfrm>
              <a:off x="790"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G</a:t>
              </a:r>
            </a:p>
          </p:txBody>
        </p:sp>
        <p:sp>
          <p:nvSpPr>
            <p:cNvPr id="109179" name="Text Box 277"/>
            <p:cNvSpPr txBox="1">
              <a:spLocks noChangeArrowheads="1"/>
            </p:cNvSpPr>
            <p:nvPr/>
          </p:nvSpPr>
          <p:spPr bwMode="auto">
            <a:xfrm>
              <a:off x="897"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p>
          </p:txBody>
        </p:sp>
        <p:sp>
          <p:nvSpPr>
            <p:cNvPr id="109180" name="Text Box 278"/>
            <p:cNvSpPr txBox="1">
              <a:spLocks noChangeArrowheads="1"/>
            </p:cNvSpPr>
            <p:nvPr/>
          </p:nvSpPr>
          <p:spPr bwMode="auto">
            <a:xfrm>
              <a:off x="1004"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p>
          </p:txBody>
        </p:sp>
        <p:sp>
          <p:nvSpPr>
            <p:cNvPr id="109181" name="Text Box 279"/>
            <p:cNvSpPr txBox="1">
              <a:spLocks noChangeArrowheads="1"/>
            </p:cNvSpPr>
            <p:nvPr/>
          </p:nvSpPr>
          <p:spPr bwMode="auto">
            <a:xfrm>
              <a:off x="1111"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p>
          </p:txBody>
        </p:sp>
        <p:sp>
          <p:nvSpPr>
            <p:cNvPr id="109182" name="Text Box 280"/>
            <p:cNvSpPr txBox="1">
              <a:spLocks noChangeArrowheads="1"/>
            </p:cNvSpPr>
            <p:nvPr/>
          </p:nvSpPr>
          <p:spPr bwMode="auto">
            <a:xfrm>
              <a:off x="1218"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183" name="Text Box 281"/>
            <p:cNvSpPr txBox="1">
              <a:spLocks noChangeArrowheads="1"/>
            </p:cNvSpPr>
            <p:nvPr/>
          </p:nvSpPr>
          <p:spPr bwMode="auto">
            <a:xfrm>
              <a:off x="1325"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S</a:t>
              </a:r>
            </a:p>
          </p:txBody>
        </p:sp>
        <p:sp>
          <p:nvSpPr>
            <p:cNvPr id="109184" name="Text Box 282"/>
            <p:cNvSpPr txBox="1">
              <a:spLocks noChangeArrowheads="1"/>
            </p:cNvSpPr>
            <p:nvPr/>
          </p:nvSpPr>
          <p:spPr bwMode="auto">
            <a:xfrm>
              <a:off x="1432"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p>
          </p:txBody>
        </p:sp>
        <p:sp>
          <p:nvSpPr>
            <p:cNvPr id="109185" name="Text Box 283"/>
            <p:cNvSpPr txBox="1">
              <a:spLocks noChangeArrowheads="1"/>
            </p:cNvSpPr>
            <p:nvPr/>
          </p:nvSpPr>
          <p:spPr bwMode="auto">
            <a:xfrm>
              <a:off x="1539"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O</a:t>
              </a:r>
            </a:p>
          </p:txBody>
        </p:sp>
        <p:sp>
          <p:nvSpPr>
            <p:cNvPr id="109186" name="Text Box 284"/>
            <p:cNvSpPr txBox="1">
              <a:spLocks noChangeArrowheads="1"/>
            </p:cNvSpPr>
            <p:nvPr/>
          </p:nvSpPr>
          <p:spPr bwMode="auto">
            <a:xfrm>
              <a:off x="1646"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p>
          </p:txBody>
        </p:sp>
        <p:sp>
          <p:nvSpPr>
            <p:cNvPr id="109187" name="Text Box 285"/>
            <p:cNvSpPr txBox="1">
              <a:spLocks noChangeArrowheads="1"/>
            </p:cNvSpPr>
            <p:nvPr/>
          </p:nvSpPr>
          <p:spPr bwMode="auto">
            <a:xfrm>
              <a:off x="1752"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F</a:t>
              </a:r>
            </a:p>
          </p:txBody>
        </p:sp>
        <p:sp>
          <p:nvSpPr>
            <p:cNvPr id="109188" name="Text Box 286"/>
            <p:cNvSpPr txBox="1">
              <a:spLocks noChangeArrowheads="1"/>
            </p:cNvSpPr>
            <p:nvPr/>
          </p:nvSpPr>
          <p:spPr bwMode="auto">
            <a:xfrm>
              <a:off x="1859"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I</a:t>
              </a:r>
            </a:p>
          </p:txBody>
        </p:sp>
        <p:sp>
          <p:nvSpPr>
            <p:cNvPr id="109189" name="Text Box 287"/>
            <p:cNvSpPr txBox="1">
              <a:spLocks noChangeArrowheads="1"/>
            </p:cNvSpPr>
            <p:nvPr/>
          </p:nvSpPr>
          <p:spPr bwMode="auto">
            <a:xfrm>
              <a:off x="1966"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F</a:t>
              </a:r>
            </a:p>
          </p:txBody>
        </p:sp>
        <p:sp>
          <p:nvSpPr>
            <p:cNvPr id="109190" name="Text Box 288"/>
            <p:cNvSpPr txBox="1">
              <a:spLocks noChangeArrowheads="1"/>
            </p:cNvSpPr>
            <p:nvPr/>
          </p:nvSpPr>
          <p:spPr bwMode="auto">
            <a:xfrm>
              <a:off x="2073"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p>
          </p:txBody>
        </p:sp>
        <p:sp>
          <p:nvSpPr>
            <p:cNvPr id="109191" name="Text Box 289"/>
            <p:cNvSpPr txBox="1">
              <a:spLocks noChangeArrowheads="1"/>
            </p:cNvSpPr>
            <p:nvPr/>
          </p:nvSpPr>
          <p:spPr bwMode="auto">
            <a:xfrm>
              <a:off x="2180"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Y</a:t>
              </a:r>
            </a:p>
          </p:txBody>
        </p:sp>
        <p:sp>
          <p:nvSpPr>
            <p:cNvPr id="109192" name="Text Box 290"/>
            <p:cNvSpPr txBox="1">
              <a:spLocks noChangeArrowheads="1"/>
            </p:cNvSpPr>
            <p:nvPr/>
          </p:nvSpPr>
          <p:spPr bwMode="auto">
            <a:xfrm>
              <a:off x="2287"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F</a:t>
              </a:r>
            </a:p>
          </p:txBody>
        </p:sp>
        <p:sp>
          <p:nvSpPr>
            <p:cNvPr id="109193" name="Text Box 291"/>
            <p:cNvSpPr txBox="1">
              <a:spLocks noChangeArrowheads="1"/>
            </p:cNvSpPr>
            <p:nvPr/>
          </p:nvSpPr>
          <p:spPr bwMode="auto">
            <a:xfrm>
              <a:off x="2394"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194" name="Text Box 292"/>
            <p:cNvSpPr txBox="1">
              <a:spLocks noChangeArrowheads="1"/>
            </p:cNvSpPr>
            <p:nvPr/>
          </p:nvSpPr>
          <p:spPr bwMode="auto">
            <a:xfrm>
              <a:off x="2501"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195" name="Text Box 293"/>
            <p:cNvSpPr txBox="1">
              <a:spLocks noChangeArrowheads="1"/>
            </p:cNvSpPr>
            <p:nvPr/>
          </p:nvSpPr>
          <p:spPr bwMode="auto">
            <a:xfrm>
              <a:off x="2608"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p>
          </p:txBody>
        </p:sp>
        <p:sp>
          <p:nvSpPr>
            <p:cNvPr id="109196" name="Text Box 294"/>
            <p:cNvSpPr txBox="1">
              <a:spLocks noChangeArrowheads="1"/>
            </p:cNvSpPr>
            <p:nvPr/>
          </p:nvSpPr>
          <p:spPr bwMode="auto">
            <a:xfrm>
              <a:off x="2715"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O</a:t>
              </a:r>
            </a:p>
          </p:txBody>
        </p:sp>
        <p:sp>
          <p:nvSpPr>
            <p:cNvPr id="109197" name="Text Box 295"/>
            <p:cNvSpPr txBox="1">
              <a:spLocks noChangeArrowheads="1"/>
            </p:cNvSpPr>
            <p:nvPr/>
          </p:nvSpPr>
          <p:spPr bwMode="auto">
            <a:xfrm>
              <a:off x="2822"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U</a:t>
              </a:r>
            </a:p>
          </p:txBody>
        </p:sp>
        <p:sp>
          <p:nvSpPr>
            <p:cNvPr id="109198" name="Text Box 296"/>
            <p:cNvSpPr txBox="1">
              <a:spLocks noChangeArrowheads="1"/>
            </p:cNvSpPr>
            <p:nvPr/>
          </p:nvSpPr>
          <p:spPr bwMode="auto">
            <a:xfrm>
              <a:off x="2928"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p>
          </p:txBody>
        </p:sp>
      </p:grpSp>
    </p:spTree>
    <p:extLst>
      <p:ext uri="{BB962C8B-B14F-4D97-AF65-F5344CB8AC3E}">
        <p14:creationId xmlns:p14="http://schemas.microsoft.com/office/powerpoint/2010/main" val="1801303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2302"/>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3"/>
                                        </p:tgtEl>
                                        <p:attrNameLst>
                                          <p:attrName>style.visibility</p:attrName>
                                        </p:attrNameLst>
                                      </p:cBhvr>
                                      <p:to>
                                        <p:strVal val="visible"/>
                                      </p:to>
                                    </p:set>
                                  </p:childTnLst>
                                </p:cTn>
                              </p:par>
                              <p:par>
                                <p:cTn id="10" presetID="1"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1000"/>
                                        <p:tgtEl>
                                          <p:spTgt spid="5"/>
                                        </p:tgtEl>
                                      </p:cBhvr>
                                    </p:animEffect>
                                  </p:childTnLst>
                                </p:cTn>
                              </p:par>
                              <p:par>
                                <p:cTn id="17" presetID="10" presetClass="exit" presetSubtype="0" fill="hold" nodeType="withEffect">
                                  <p:stCondLst>
                                    <p:cond delay="0"/>
                                  </p:stCondLst>
                                  <p:childTnLst>
                                    <p:animEffect transition="out" filter="fade">
                                      <p:cBhvr>
                                        <p:cTn id="18" dur="1000"/>
                                        <p:tgtEl>
                                          <p:spTgt spid="4"/>
                                        </p:tgtEl>
                                      </p:cBhvr>
                                    </p:animEffect>
                                    <p:set>
                                      <p:cBhvr>
                                        <p:cTn id="19" dur="1" fill="hold">
                                          <p:stCondLst>
                                            <p:cond delay="999"/>
                                          </p:stCondLst>
                                        </p:cTn>
                                        <p:tgtEl>
                                          <p:spTgt spid="4"/>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1000"/>
                                        <p:tgtEl>
                                          <p:spTgt spid="6"/>
                                        </p:tgtEl>
                                      </p:cBhvr>
                                    </p:animEffect>
                                  </p:childTnLst>
                                </p:cTn>
                              </p:par>
                              <p:par>
                                <p:cTn id="25" presetID="10" presetClass="exit" presetSubtype="0" fill="hold" nodeType="withEffect">
                                  <p:stCondLst>
                                    <p:cond delay="0"/>
                                  </p:stCondLst>
                                  <p:childTnLst>
                                    <p:animEffect transition="out" filter="fade">
                                      <p:cBhvr>
                                        <p:cTn id="26" dur="1000"/>
                                        <p:tgtEl>
                                          <p:spTgt spid="5"/>
                                        </p:tgtEl>
                                      </p:cBhvr>
                                    </p:animEffect>
                                    <p:set>
                                      <p:cBhvr>
                                        <p:cTn id="27" dur="1" fill="hold">
                                          <p:stCondLst>
                                            <p:cond delay="999"/>
                                          </p:stCondLst>
                                        </p:cTn>
                                        <p:tgtEl>
                                          <p:spTgt spid="5"/>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1000"/>
                                        <p:tgtEl>
                                          <p:spTgt spid="7"/>
                                        </p:tgtEl>
                                      </p:cBhvr>
                                    </p:animEffect>
                                  </p:childTnLst>
                                </p:cTn>
                              </p:par>
                              <p:par>
                                <p:cTn id="33" presetID="10" presetClass="exit" presetSubtype="0" fill="hold" nodeType="withEffect">
                                  <p:stCondLst>
                                    <p:cond delay="0"/>
                                  </p:stCondLst>
                                  <p:childTnLst>
                                    <p:animEffect transition="out" filter="fade">
                                      <p:cBhvr>
                                        <p:cTn id="34" dur="1000"/>
                                        <p:tgtEl>
                                          <p:spTgt spid="6"/>
                                        </p:tgtEl>
                                      </p:cBhvr>
                                    </p:animEffect>
                                    <p:set>
                                      <p:cBhvr>
                                        <p:cTn id="35" dur="1" fill="hold">
                                          <p:stCondLst>
                                            <p:cond delay="9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30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a:xfrm>
            <a:off x="0" y="0"/>
            <a:ext cx="9144000" cy="1143000"/>
          </a:xfrm>
          <a:noFill/>
          <a:ln/>
        </p:spPr>
        <p:txBody>
          <a:bodyPr/>
          <a:lstStyle/>
          <a:p>
            <a:r>
              <a:rPr lang="en-US" sz="4000">
                <a:solidFill>
                  <a:srgbClr val="FF0000"/>
                </a:solidFill>
                <a:latin typeface="Times New Roman" pitchFamily="1" charset="0"/>
              </a:rPr>
              <a:t>Implementation Strategy</a:t>
            </a:r>
            <a:endParaRPr lang="en-US">
              <a:solidFill>
                <a:srgbClr val="FF0000"/>
              </a:solidFill>
              <a:latin typeface="Times New Roman" pitchFamily="1" charset="0"/>
            </a:endParaRPr>
          </a:p>
        </p:txBody>
      </p:sp>
      <p:sp>
        <p:nvSpPr>
          <p:cNvPr id="98359" name="Text Box 55"/>
          <p:cNvSpPr txBox="1">
            <a:spLocks noChangeArrowheads="1"/>
          </p:cNvSpPr>
          <p:nvPr/>
        </p:nvSpPr>
        <p:spPr bwMode="auto">
          <a:xfrm>
            <a:off x="457200" y="1143000"/>
            <a:ext cx="8229600" cy="1421928"/>
          </a:xfrm>
          <a:prstGeom prst="rect">
            <a:avLst/>
          </a:prstGeom>
          <a:noFill/>
          <a:ln w="9525">
            <a:noFill/>
            <a:miter lim="800000"/>
            <a:headEnd/>
            <a:tailEnd/>
          </a:ln>
          <a:effectLst/>
        </p:spPr>
        <p:txBody>
          <a:bodyPr>
            <a:prstTxWarp prst="textNoShape">
              <a:avLst/>
            </a:prstTxWarp>
            <a:spAutoFit/>
          </a:bodyPr>
          <a:lstStyle/>
          <a:p>
            <a:pPr>
              <a:lnSpc>
                <a:spcPct val="90000"/>
              </a:lnSpc>
              <a:spcAft>
                <a:spcPct val="50000"/>
              </a:spcAft>
            </a:pPr>
            <a:r>
              <a:rPr lang="en-US" sz="2400" dirty="0">
                <a:solidFill>
                  <a:srgbClr val="000000"/>
                </a:solidFill>
                <a:latin typeface="Times New Roman" pitchFamily="1" charset="0"/>
              </a:rPr>
              <a:t>The basic idea behind the program to count letter frequencies is to use a list with 26 elements to keep track of how many times each letter appears. As the program reads the text, it increments the list element that corresponds to each letter.</a:t>
            </a:r>
          </a:p>
        </p:txBody>
      </p:sp>
      <p:sp>
        <p:nvSpPr>
          <p:cNvPr id="98513" name="Line 209"/>
          <p:cNvSpPr>
            <a:spLocks noChangeShapeType="1"/>
          </p:cNvSpPr>
          <p:nvPr/>
        </p:nvSpPr>
        <p:spPr bwMode="auto">
          <a:xfrm flipH="1">
            <a:off x="622300" y="3743325"/>
            <a:ext cx="3683000" cy="1801813"/>
          </a:xfrm>
          <a:prstGeom prst="line">
            <a:avLst/>
          </a:prstGeom>
          <a:noFill/>
          <a:ln w="9525">
            <a:solidFill>
              <a:schemeClr val="tx1"/>
            </a:solidFill>
            <a:round/>
            <a:headEnd/>
            <a:tailEnd/>
          </a:ln>
          <a:effectLst/>
        </p:spPr>
        <p:txBody>
          <a:bodyPr>
            <a:prstTxWarp prst="textNoShape">
              <a:avLst/>
            </a:prstTxWarp>
          </a:bodyPr>
          <a:lstStyle/>
          <a:p>
            <a:endParaRPr lang="en-US">
              <a:solidFill>
                <a:srgbClr val="000000"/>
              </a:solidFill>
            </a:endParaRPr>
          </a:p>
        </p:txBody>
      </p:sp>
      <p:sp>
        <p:nvSpPr>
          <p:cNvPr id="98514" name="Line 210"/>
          <p:cNvSpPr>
            <a:spLocks noChangeShapeType="1"/>
          </p:cNvSpPr>
          <p:nvPr/>
        </p:nvSpPr>
        <p:spPr bwMode="auto">
          <a:xfrm>
            <a:off x="4305300" y="2981325"/>
            <a:ext cx="0" cy="762000"/>
          </a:xfrm>
          <a:prstGeom prst="line">
            <a:avLst/>
          </a:prstGeom>
          <a:noFill/>
          <a:ln w="9525">
            <a:solidFill>
              <a:schemeClr val="tx1"/>
            </a:solidFill>
            <a:round/>
            <a:headEnd/>
            <a:tailEnd/>
          </a:ln>
          <a:effectLst/>
        </p:spPr>
        <p:txBody>
          <a:bodyPr>
            <a:prstTxWarp prst="textNoShape">
              <a:avLst/>
            </a:prstTxWarp>
          </a:bodyPr>
          <a:lstStyle/>
          <a:p>
            <a:endParaRPr lang="en-US">
              <a:solidFill>
                <a:srgbClr val="000000"/>
              </a:solidFill>
            </a:endParaRPr>
          </a:p>
        </p:txBody>
      </p:sp>
      <p:sp>
        <p:nvSpPr>
          <p:cNvPr id="98515" name="Line 211"/>
          <p:cNvSpPr>
            <a:spLocks noChangeShapeType="1"/>
          </p:cNvSpPr>
          <p:nvPr/>
        </p:nvSpPr>
        <p:spPr bwMode="auto">
          <a:xfrm>
            <a:off x="4813300" y="2981325"/>
            <a:ext cx="0" cy="762000"/>
          </a:xfrm>
          <a:prstGeom prst="line">
            <a:avLst/>
          </a:prstGeom>
          <a:noFill/>
          <a:ln w="9525">
            <a:solidFill>
              <a:schemeClr val="tx1"/>
            </a:solidFill>
            <a:round/>
            <a:headEnd/>
            <a:tailEnd/>
          </a:ln>
          <a:effectLst/>
        </p:spPr>
        <p:txBody>
          <a:bodyPr>
            <a:prstTxWarp prst="textNoShape">
              <a:avLst/>
            </a:prstTxWarp>
          </a:bodyPr>
          <a:lstStyle/>
          <a:p>
            <a:endParaRPr lang="en-US">
              <a:solidFill>
                <a:srgbClr val="000000"/>
              </a:solidFill>
            </a:endParaRPr>
          </a:p>
        </p:txBody>
      </p:sp>
      <p:sp>
        <p:nvSpPr>
          <p:cNvPr id="98516" name="Line 212"/>
          <p:cNvSpPr>
            <a:spLocks noChangeShapeType="1"/>
          </p:cNvSpPr>
          <p:nvPr/>
        </p:nvSpPr>
        <p:spPr bwMode="auto">
          <a:xfrm>
            <a:off x="4813300" y="3743325"/>
            <a:ext cx="3683000" cy="1801813"/>
          </a:xfrm>
          <a:prstGeom prst="line">
            <a:avLst/>
          </a:prstGeom>
          <a:noFill/>
          <a:ln w="9525">
            <a:solidFill>
              <a:schemeClr val="tx1"/>
            </a:solidFill>
            <a:round/>
            <a:headEnd/>
            <a:tailEnd/>
          </a:ln>
          <a:effectLst/>
        </p:spPr>
        <p:txBody>
          <a:bodyPr>
            <a:prstTxWarp prst="textNoShape">
              <a:avLst/>
            </a:prstTxWarp>
          </a:bodyPr>
          <a:lstStyle/>
          <a:p>
            <a:endParaRPr lang="en-US">
              <a:solidFill>
                <a:srgbClr val="000000"/>
              </a:solidFill>
            </a:endParaRPr>
          </a:p>
        </p:txBody>
      </p:sp>
      <p:sp>
        <p:nvSpPr>
          <p:cNvPr id="98517" name="Rectangle 213"/>
          <p:cNvSpPr>
            <a:spLocks noChangeArrowheads="1"/>
          </p:cNvSpPr>
          <p:nvPr/>
        </p:nvSpPr>
        <p:spPr bwMode="auto">
          <a:xfrm>
            <a:off x="660400" y="5922963"/>
            <a:ext cx="298450"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90000"/>
              </a:lnSpc>
            </a:pPr>
            <a:r>
              <a:rPr lang="en-US" sz="1800">
                <a:solidFill>
                  <a:srgbClr val="000000"/>
                </a:solidFill>
                <a:latin typeface="Times New Roman" pitchFamily="1" charset="0"/>
              </a:rPr>
              <a:t>0</a:t>
            </a:r>
          </a:p>
        </p:txBody>
      </p:sp>
      <p:sp>
        <p:nvSpPr>
          <p:cNvPr id="98518" name="Text Box 214"/>
          <p:cNvSpPr txBox="1">
            <a:spLocks noChangeArrowheads="1"/>
          </p:cNvSpPr>
          <p:nvPr/>
        </p:nvSpPr>
        <p:spPr bwMode="auto">
          <a:xfrm>
            <a:off x="609600" y="6223000"/>
            <a:ext cx="400050" cy="247650"/>
          </a:xfrm>
          <a:prstGeom prst="rect">
            <a:avLst/>
          </a:prstGeom>
          <a:noFill/>
          <a:ln w="9525">
            <a:noFill/>
            <a:miter lim="800000"/>
            <a:headEnd/>
            <a:tailEnd/>
          </a:ln>
          <a:effectLst/>
        </p:spPr>
        <p:txBody>
          <a:bodyPr>
            <a:prstTxWarp prst="textNoShape">
              <a:avLst/>
            </a:prstTxWarp>
          </a:bodyPr>
          <a:lstStyle/>
          <a:p>
            <a:pPr algn="ctr" eaLnBrk="1" hangingPunct="1">
              <a:lnSpc>
                <a:spcPct val="90000"/>
              </a:lnSpc>
            </a:pPr>
            <a:r>
              <a:rPr lang="en-US" sz="1200">
                <a:solidFill>
                  <a:srgbClr val="000000"/>
                </a:solidFill>
                <a:latin typeface="Times New Roman" pitchFamily="1" charset="0"/>
              </a:rPr>
              <a:t>0</a:t>
            </a:r>
          </a:p>
        </p:txBody>
      </p:sp>
      <p:sp>
        <p:nvSpPr>
          <p:cNvPr id="98519" name="Rectangle 215"/>
          <p:cNvSpPr>
            <a:spLocks noChangeArrowheads="1"/>
          </p:cNvSpPr>
          <p:nvPr/>
        </p:nvSpPr>
        <p:spPr bwMode="auto">
          <a:xfrm>
            <a:off x="958850" y="5922963"/>
            <a:ext cx="300038"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90000"/>
              </a:lnSpc>
            </a:pPr>
            <a:r>
              <a:rPr lang="en-US" sz="1800">
                <a:solidFill>
                  <a:srgbClr val="000000"/>
                </a:solidFill>
                <a:latin typeface="Times New Roman" pitchFamily="1" charset="0"/>
              </a:rPr>
              <a:t>0</a:t>
            </a:r>
          </a:p>
        </p:txBody>
      </p:sp>
      <p:sp>
        <p:nvSpPr>
          <p:cNvPr id="98520" name="Text Box 216"/>
          <p:cNvSpPr txBox="1">
            <a:spLocks noChangeArrowheads="1"/>
          </p:cNvSpPr>
          <p:nvPr/>
        </p:nvSpPr>
        <p:spPr bwMode="auto">
          <a:xfrm>
            <a:off x="908050" y="6223000"/>
            <a:ext cx="401638" cy="247650"/>
          </a:xfrm>
          <a:prstGeom prst="rect">
            <a:avLst/>
          </a:prstGeom>
          <a:noFill/>
          <a:ln w="9525">
            <a:noFill/>
            <a:miter lim="800000"/>
            <a:headEnd/>
            <a:tailEnd/>
          </a:ln>
          <a:effectLst/>
        </p:spPr>
        <p:txBody>
          <a:bodyPr>
            <a:prstTxWarp prst="textNoShape">
              <a:avLst/>
            </a:prstTxWarp>
          </a:bodyPr>
          <a:lstStyle/>
          <a:p>
            <a:pPr algn="ctr" eaLnBrk="1" hangingPunct="1">
              <a:lnSpc>
                <a:spcPct val="90000"/>
              </a:lnSpc>
            </a:pPr>
            <a:r>
              <a:rPr lang="en-US" sz="1200">
                <a:solidFill>
                  <a:srgbClr val="000000"/>
                </a:solidFill>
                <a:latin typeface="Times New Roman" pitchFamily="1" charset="0"/>
              </a:rPr>
              <a:t>1</a:t>
            </a:r>
          </a:p>
        </p:txBody>
      </p:sp>
      <p:sp>
        <p:nvSpPr>
          <p:cNvPr id="98521" name="Rectangle 217"/>
          <p:cNvSpPr>
            <a:spLocks noChangeArrowheads="1"/>
          </p:cNvSpPr>
          <p:nvPr/>
        </p:nvSpPr>
        <p:spPr bwMode="auto">
          <a:xfrm>
            <a:off x="1258888" y="5922963"/>
            <a:ext cx="300037"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90000"/>
              </a:lnSpc>
            </a:pPr>
            <a:r>
              <a:rPr lang="en-US" sz="1800">
                <a:solidFill>
                  <a:srgbClr val="000000"/>
                </a:solidFill>
                <a:latin typeface="Times New Roman" pitchFamily="1" charset="0"/>
              </a:rPr>
              <a:t>0</a:t>
            </a:r>
          </a:p>
        </p:txBody>
      </p:sp>
      <p:sp>
        <p:nvSpPr>
          <p:cNvPr id="98522" name="Text Box 218"/>
          <p:cNvSpPr txBox="1">
            <a:spLocks noChangeArrowheads="1"/>
          </p:cNvSpPr>
          <p:nvPr/>
        </p:nvSpPr>
        <p:spPr bwMode="auto">
          <a:xfrm>
            <a:off x="1208088" y="6223000"/>
            <a:ext cx="401637" cy="247650"/>
          </a:xfrm>
          <a:prstGeom prst="rect">
            <a:avLst/>
          </a:prstGeom>
          <a:noFill/>
          <a:ln w="9525">
            <a:noFill/>
            <a:miter lim="800000"/>
            <a:headEnd/>
            <a:tailEnd/>
          </a:ln>
          <a:effectLst/>
        </p:spPr>
        <p:txBody>
          <a:bodyPr>
            <a:prstTxWarp prst="textNoShape">
              <a:avLst/>
            </a:prstTxWarp>
          </a:bodyPr>
          <a:lstStyle/>
          <a:p>
            <a:pPr algn="ctr" eaLnBrk="1" hangingPunct="1">
              <a:lnSpc>
                <a:spcPct val="90000"/>
              </a:lnSpc>
            </a:pPr>
            <a:r>
              <a:rPr lang="en-US" sz="1200">
                <a:solidFill>
                  <a:srgbClr val="000000"/>
                </a:solidFill>
                <a:latin typeface="Times New Roman" pitchFamily="1" charset="0"/>
              </a:rPr>
              <a:t>2</a:t>
            </a:r>
          </a:p>
        </p:txBody>
      </p:sp>
      <p:sp>
        <p:nvSpPr>
          <p:cNvPr id="98523" name="Rectangle 219"/>
          <p:cNvSpPr>
            <a:spLocks noChangeArrowheads="1"/>
          </p:cNvSpPr>
          <p:nvPr/>
        </p:nvSpPr>
        <p:spPr bwMode="auto">
          <a:xfrm>
            <a:off x="1558925" y="5922963"/>
            <a:ext cx="300038"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90000"/>
              </a:lnSpc>
            </a:pPr>
            <a:r>
              <a:rPr lang="en-US" sz="1800">
                <a:solidFill>
                  <a:srgbClr val="000000"/>
                </a:solidFill>
                <a:latin typeface="Times New Roman" pitchFamily="1" charset="0"/>
              </a:rPr>
              <a:t>0</a:t>
            </a:r>
          </a:p>
        </p:txBody>
      </p:sp>
      <p:sp>
        <p:nvSpPr>
          <p:cNvPr id="98524" name="Text Box 220"/>
          <p:cNvSpPr txBox="1">
            <a:spLocks noChangeArrowheads="1"/>
          </p:cNvSpPr>
          <p:nvPr/>
        </p:nvSpPr>
        <p:spPr bwMode="auto">
          <a:xfrm>
            <a:off x="1508125" y="6223000"/>
            <a:ext cx="401638" cy="247650"/>
          </a:xfrm>
          <a:prstGeom prst="rect">
            <a:avLst/>
          </a:prstGeom>
          <a:noFill/>
          <a:ln w="9525">
            <a:noFill/>
            <a:miter lim="800000"/>
            <a:headEnd/>
            <a:tailEnd/>
          </a:ln>
          <a:effectLst/>
        </p:spPr>
        <p:txBody>
          <a:bodyPr>
            <a:prstTxWarp prst="textNoShape">
              <a:avLst/>
            </a:prstTxWarp>
          </a:bodyPr>
          <a:lstStyle/>
          <a:p>
            <a:pPr algn="ctr" eaLnBrk="1" hangingPunct="1">
              <a:lnSpc>
                <a:spcPct val="90000"/>
              </a:lnSpc>
            </a:pPr>
            <a:r>
              <a:rPr lang="en-US" sz="1200">
                <a:solidFill>
                  <a:srgbClr val="000000"/>
                </a:solidFill>
                <a:latin typeface="Times New Roman" pitchFamily="1" charset="0"/>
              </a:rPr>
              <a:t>3</a:t>
            </a:r>
          </a:p>
        </p:txBody>
      </p:sp>
      <p:sp>
        <p:nvSpPr>
          <p:cNvPr id="98525" name="Rectangle 221"/>
          <p:cNvSpPr>
            <a:spLocks noChangeArrowheads="1"/>
          </p:cNvSpPr>
          <p:nvPr/>
        </p:nvSpPr>
        <p:spPr bwMode="auto">
          <a:xfrm>
            <a:off x="1858963" y="5922963"/>
            <a:ext cx="300037"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90000"/>
              </a:lnSpc>
            </a:pPr>
            <a:r>
              <a:rPr lang="en-US" sz="1800">
                <a:solidFill>
                  <a:srgbClr val="000000"/>
                </a:solidFill>
                <a:latin typeface="Times New Roman" pitchFamily="1" charset="0"/>
              </a:rPr>
              <a:t>0</a:t>
            </a:r>
          </a:p>
        </p:txBody>
      </p:sp>
      <p:sp>
        <p:nvSpPr>
          <p:cNvPr id="98526" name="Text Box 222"/>
          <p:cNvSpPr txBox="1">
            <a:spLocks noChangeArrowheads="1"/>
          </p:cNvSpPr>
          <p:nvPr/>
        </p:nvSpPr>
        <p:spPr bwMode="auto">
          <a:xfrm>
            <a:off x="1808163" y="6223000"/>
            <a:ext cx="401637" cy="247650"/>
          </a:xfrm>
          <a:prstGeom prst="rect">
            <a:avLst/>
          </a:prstGeom>
          <a:noFill/>
          <a:ln w="9525">
            <a:noFill/>
            <a:miter lim="800000"/>
            <a:headEnd/>
            <a:tailEnd/>
          </a:ln>
          <a:effectLst/>
        </p:spPr>
        <p:txBody>
          <a:bodyPr>
            <a:prstTxWarp prst="textNoShape">
              <a:avLst/>
            </a:prstTxWarp>
          </a:bodyPr>
          <a:lstStyle/>
          <a:p>
            <a:pPr algn="ctr" eaLnBrk="1" hangingPunct="1">
              <a:lnSpc>
                <a:spcPct val="90000"/>
              </a:lnSpc>
            </a:pPr>
            <a:r>
              <a:rPr lang="en-US" sz="1200">
                <a:solidFill>
                  <a:srgbClr val="000000"/>
                </a:solidFill>
                <a:latin typeface="Times New Roman" pitchFamily="1" charset="0"/>
              </a:rPr>
              <a:t>4</a:t>
            </a:r>
          </a:p>
        </p:txBody>
      </p:sp>
      <p:sp>
        <p:nvSpPr>
          <p:cNvPr id="98527" name="Rectangle 223"/>
          <p:cNvSpPr>
            <a:spLocks noChangeArrowheads="1"/>
          </p:cNvSpPr>
          <p:nvPr/>
        </p:nvSpPr>
        <p:spPr bwMode="auto">
          <a:xfrm>
            <a:off x="2159000" y="5922963"/>
            <a:ext cx="300038"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90000"/>
              </a:lnSpc>
            </a:pPr>
            <a:r>
              <a:rPr lang="en-US" sz="1800">
                <a:solidFill>
                  <a:srgbClr val="000000"/>
                </a:solidFill>
                <a:latin typeface="Times New Roman" pitchFamily="1" charset="0"/>
              </a:rPr>
              <a:t>0</a:t>
            </a:r>
          </a:p>
        </p:txBody>
      </p:sp>
      <p:sp>
        <p:nvSpPr>
          <p:cNvPr id="98528" name="Text Box 224"/>
          <p:cNvSpPr txBox="1">
            <a:spLocks noChangeArrowheads="1"/>
          </p:cNvSpPr>
          <p:nvPr/>
        </p:nvSpPr>
        <p:spPr bwMode="auto">
          <a:xfrm>
            <a:off x="2108200" y="6223000"/>
            <a:ext cx="401638" cy="247650"/>
          </a:xfrm>
          <a:prstGeom prst="rect">
            <a:avLst/>
          </a:prstGeom>
          <a:noFill/>
          <a:ln w="9525">
            <a:noFill/>
            <a:miter lim="800000"/>
            <a:headEnd/>
            <a:tailEnd/>
          </a:ln>
          <a:effectLst/>
        </p:spPr>
        <p:txBody>
          <a:bodyPr>
            <a:prstTxWarp prst="textNoShape">
              <a:avLst/>
            </a:prstTxWarp>
          </a:bodyPr>
          <a:lstStyle/>
          <a:p>
            <a:pPr algn="ctr" eaLnBrk="1" hangingPunct="1">
              <a:lnSpc>
                <a:spcPct val="90000"/>
              </a:lnSpc>
            </a:pPr>
            <a:r>
              <a:rPr lang="en-US" sz="1200">
                <a:solidFill>
                  <a:srgbClr val="000000"/>
                </a:solidFill>
                <a:latin typeface="Times New Roman" pitchFamily="1" charset="0"/>
              </a:rPr>
              <a:t>5</a:t>
            </a:r>
          </a:p>
        </p:txBody>
      </p:sp>
      <p:sp>
        <p:nvSpPr>
          <p:cNvPr id="98529" name="Rectangle 225"/>
          <p:cNvSpPr>
            <a:spLocks noChangeArrowheads="1"/>
          </p:cNvSpPr>
          <p:nvPr/>
        </p:nvSpPr>
        <p:spPr bwMode="auto">
          <a:xfrm>
            <a:off x="2459038" y="5922963"/>
            <a:ext cx="300037"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90000"/>
              </a:lnSpc>
            </a:pPr>
            <a:r>
              <a:rPr lang="en-US" sz="1800">
                <a:solidFill>
                  <a:srgbClr val="000000"/>
                </a:solidFill>
                <a:latin typeface="Times New Roman" pitchFamily="1" charset="0"/>
              </a:rPr>
              <a:t>0</a:t>
            </a:r>
          </a:p>
        </p:txBody>
      </p:sp>
      <p:sp>
        <p:nvSpPr>
          <p:cNvPr id="98530" name="Text Box 226"/>
          <p:cNvSpPr txBox="1">
            <a:spLocks noChangeArrowheads="1"/>
          </p:cNvSpPr>
          <p:nvPr/>
        </p:nvSpPr>
        <p:spPr bwMode="auto">
          <a:xfrm>
            <a:off x="2408238" y="6223000"/>
            <a:ext cx="401637" cy="247650"/>
          </a:xfrm>
          <a:prstGeom prst="rect">
            <a:avLst/>
          </a:prstGeom>
          <a:noFill/>
          <a:ln w="9525">
            <a:noFill/>
            <a:miter lim="800000"/>
            <a:headEnd/>
            <a:tailEnd/>
          </a:ln>
          <a:effectLst/>
        </p:spPr>
        <p:txBody>
          <a:bodyPr>
            <a:prstTxWarp prst="textNoShape">
              <a:avLst/>
            </a:prstTxWarp>
          </a:bodyPr>
          <a:lstStyle/>
          <a:p>
            <a:pPr algn="ctr" eaLnBrk="1" hangingPunct="1">
              <a:lnSpc>
                <a:spcPct val="90000"/>
              </a:lnSpc>
            </a:pPr>
            <a:r>
              <a:rPr lang="en-US" sz="1200">
                <a:solidFill>
                  <a:srgbClr val="000000"/>
                </a:solidFill>
                <a:latin typeface="Times New Roman" pitchFamily="1" charset="0"/>
              </a:rPr>
              <a:t>6</a:t>
            </a:r>
          </a:p>
        </p:txBody>
      </p:sp>
      <p:sp>
        <p:nvSpPr>
          <p:cNvPr id="98531" name="Rectangle 227"/>
          <p:cNvSpPr>
            <a:spLocks noChangeArrowheads="1"/>
          </p:cNvSpPr>
          <p:nvPr/>
        </p:nvSpPr>
        <p:spPr bwMode="auto">
          <a:xfrm>
            <a:off x="2759075" y="5922963"/>
            <a:ext cx="300038"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90000"/>
              </a:lnSpc>
            </a:pPr>
            <a:r>
              <a:rPr lang="en-US" sz="1800">
                <a:solidFill>
                  <a:srgbClr val="000000"/>
                </a:solidFill>
                <a:latin typeface="Times New Roman" pitchFamily="1" charset="0"/>
              </a:rPr>
              <a:t>0</a:t>
            </a:r>
          </a:p>
        </p:txBody>
      </p:sp>
      <p:sp>
        <p:nvSpPr>
          <p:cNvPr id="98532" name="Text Box 228"/>
          <p:cNvSpPr txBox="1">
            <a:spLocks noChangeArrowheads="1"/>
          </p:cNvSpPr>
          <p:nvPr/>
        </p:nvSpPr>
        <p:spPr bwMode="auto">
          <a:xfrm>
            <a:off x="2708275" y="6223000"/>
            <a:ext cx="401638" cy="247650"/>
          </a:xfrm>
          <a:prstGeom prst="rect">
            <a:avLst/>
          </a:prstGeom>
          <a:noFill/>
          <a:ln w="9525">
            <a:noFill/>
            <a:miter lim="800000"/>
            <a:headEnd/>
            <a:tailEnd/>
          </a:ln>
          <a:effectLst/>
        </p:spPr>
        <p:txBody>
          <a:bodyPr>
            <a:prstTxWarp prst="textNoShape">
              <a:avLst/>
            </a:prstTxWarp>
          </a:bodyPr>
          <a:lstStyle/>
          <a:p>
            <a:pPr algn="ctr" eaLnBrk="1" hangingPunct="1">
              <a:lnSpc>
                <a:spcPct val="90000"/>
              </a:lnSpc>
            </a:pPr>
            <a:r>
              <a:rPr lang="en-US" sz="1200">
                <a:solidFill>
                  <a:srgbClr val="000000"/>
                </a:solidFill>
                <a:latin typeface="Times New Roman" pitchFamily="1" charset="0"/>
              </a:rPr>
              <a:t>7</a:t>
            </a:r>
          </a:p>
        </p:txBody>
      </p:sp>
      <p:sp>
        <p:nvSpPr>
          <p:cNvPr id="98533" name="Rectangle 229"/>
          <p:cNvSpPr>
            <a:spLocks noChangeArrowheads="1"/>
          </p:cNvSpPr>
          <p:nvPr/>
        </p:nvSpPr>
        <p:spPr bwMode="auto">
          <a:xfrm>
            <a:off x="3059113" y="5922963"/>
            <a:ext cx="300037"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90000"/>
              </a:lnSpc>
            </a:pPr>
            <a:r>
              <a:rPr lang="en-US" sz="1800">
                <a:solidFill>
                  <a:srgbClr val="000000"/>
                </a:solidFill>
                <a:latin typeface="Times New Roman" pitchFamily="1" charset="0"/>
              </a:rPr>
              <a:t>0</a:t>
            </a:r>
          </a:p>
        </p:txBody>
      </p:sp>
      <p:sp>
        <p:nvSpPr>
          <p:cNvPr id="98534" name="Text Box 230"/>
          <p:cNvSpPr txBox="1">
            <a:spLocks noChangeArrowheads="1"/>
          </p:cNvSpPr>
          <p:nvPr/>
        </p:nvSpPr>
        <p:spPr bwMode="auto">
          <a:xfrm>
            <a:off x="3008313" y="6223000"/>
            <a:ext cx="401637" cy="247650"/>
          </a:xfrm>
          <a:prstGeom prst="rect">
            <a:avLst/>
          </a:prstGeom>
          <a:noFill/>
          <a:ln w="9525">
            <a:noFill/>
            <a:miter lim="800000"/>
            <a:headEnd/>
            <a:tailEnd/>
          </a:ln>
          <a:effectLst/>
        </p:spPr>
        <p:txBody>
          <a:bodyPr>
            <a:prstTxWarp prst="textNoShape">
              <a:avLst/>
            </a:prstTxWarp>
          </a:bodyPr>
          <a:lstStyle/>
          <a:p>
            <a:pPr algn="ctr" eaLnBrk="1" hangingPunct="1">
              <a:lnSpc>
                <a:spcPct val="90000"/>
              </a:lnSpc>
            </a:pPr>
            <a:r>
              <a:rPr lang="en-US" sz="1200">
                <a:solidFill>
                  <a:srgbClr val="000000"/>
                </a:solidFill>
                <a:latin typeface="Times New Roman" pitchFamily="1" charset="0"/>
              </a:rPr>
              <a:t>8</a:t>
            </a:r>
          </a:p>
        </p:txBody>
      </p:sp>
      <p:sp>
        <p:nvSpPr>
          <p:cNvPr id="98535" name="Rectangle 231"/>
          <p:cNvSpPr>
            <a:spLocks noChangeArrowheads="1"/>
          </p:cNvSpPr>
          <p:nvPr/>
        </p:nvSpPr>
        <p:spPr bwMode="auto">
          <a:xfrm>
            <a:off x="3359150" y="5922963"/>
            <a:ext cx="300038"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90000"/>
              </a:lnSpc>
            </a:pPr>
            <a:r>
              <a:rPr lang="en-US" sz="1800">
                <a:solidFill>
                  <a:srgbClr val="000000"/>
                </a:solidFill>
                <a:latin typeface="Times New Roman" pitchFamily="1" charset="0"/>
              </a:rPr>
              <a:t>0</a:t>
            </a:r>
          </a:p>
        </p:txBody>
      </p:sp>
      <p:sp>
        <p:nvSpPr>
          <p:cNvPr id="98536" name="Text Box 232"/>
          <p:cNvSpPr txBox="1">
            <a:spLocks noChangeArrowheads="1"/>
          </p:cNvSpPr>
          <p:nvPr/>
        </p:nvSpPr>
        <p:spPr bwMode="auto">
          <a:xfrm>
            <a:off x="3308350" y="6223000"/>
            <a:ext cx="401638" cy="247650"/>
          </a:xfrm>
          <a:prstGeom prst="rect">
            <a:avLst/>
          </a:prstGeom>
          <a:noFill/>
          <a:ln w="9525">
            <a:noFill/>
            <a:miter lim="800000"/>
            <a:headEnd/>
            <a:tailEnd/>
          </a:ln>
          <a:effectLst/>
        </p:spPr>
        <p:txBody>
          <a:bodyPr>
            <a:prstTxWarp prst="textNoShape">
              <a:avLst/>
            </a:prstTxWarp>
          </a:bodyPr>
          <a:lstStyle/>
          <a:p>
            <a:pPr algn="ctr" eaLnBrk="1" hangingPunct="1">
              <a:lnSpc>
                <a:spcPct val="90000"/>
              </a:lnSpc>
            </a:pPr>
            <a:r>
              <a:rPr lang="en-US" sz="1200">
                <a:solidFill>
                  <a:srgbClr val="000000"/>
                </a:solidFill>
                <a:latin typeface="Times New Roman" pitchFamily="1" charset="0"/>
              </a:rPr>
              <a:t>9</a:t>
            </a:r>
          </a:p>
        </p:txBody>
      </p:sp>
      <p:sp>
        <p:nvSpPr>
          <p:cNvPr id="98537" name="Rectangle 233"/>
          <p:cNvSpPr>
            <a:spLocks noChangeArrowheads="1"/>
          </p:cNvSpPr>
          <p:nvPr/>
        </p:nvSpPr>
        <p:spPr bwMode="auto">
          <a:xfrm>
            <a:off x="3659188" y="5922963"/>
            <a:ext cx="300037"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90000"/>
              </a:lnSpc>
            </a:pPr>
            <a:r>
              <a:rPr lang="en-US" sz="1800">
                <a:solidFill>
                  <a:srgbClr val="000000"/>
                </a:solidFill>
                <a:latin typeface="Times New Roman" pitchFamily="1" charset="0"/>
              </a:rPr>
              <a:t>0</a:t>
            </a:r>
          </a:p>
        </p:txBody>
      </p:sp>
      <p:sp>
        <p:nvSpPr>
          <p:cNvPr id="98538" name="Text Box 234"/>
          <p:cNvSpPr txBox="1">
            <a:spLocks noChangeArrowheads="1"/>
          </p:cNvSpPr>
          <p:nvPr/>
        </p:nvSpPr>
        <p:spPr bwMode="auto">
          <a:xfrm>
            <a:off x="3608388" y="6223000"/>
            <a:ext cx="401637" cy="247650"/>
          </a:xfrm>
          <a:prstGeom prst="rect">
            <a:avLst/>
          </a:prstGeom>
          <a:noFill/>
          <a:ln w="9525">
            <a:noFill/>
            <a:miter lim="800000"/>
            <a:headEnd/>
            <a:tailEnd/>
          </a:ln>
          <a:effectLst/>
        </p:spPr>
        <p:txBody>
          <a:bodyPr>
            <a:prstTxWarp prst="textNoShape">
              <a:avLst/>
            </a:prstTxWarp>
          </a:bodyPr>
          <a:lstStyle/>
          <a:p>
            <a:pPr algn="ctr" eaLnBrk="1" hangingPunct="1">
              <a:lnSpc>
                <a:spcPct val="90000"/>
              </a:lnSpc>
            </a:pPr>
            <a:r>
              <a:rPr lang="en-US" sz="1200">
                <a:solidFill>
                  <a:srgbClr val="000000"/>
                </a:solidFill>
                <a:latin typeface="Times New Roman" pitchFamily="1" charset="0"/>
              </a:rPr>
              <a:t>10</a:t>
            </a:r>
          </a:p>
        </p:txBody>
      </p:sp>
      <p:sp>
        <p:nvSpPr>
          <p:cNvPr id="98539" name="Rectangle 235"/>
          <p:cNvSpPr>
            <a:spLocks noChangeArrowheads="1"/>
          </p:cNvSpPr>
          <p:nvPr/>
        </p:nvSpPr>
        <p:spPr bwMode="auto">
          <a:xfrm>
            <a:off x="3959225" y="5922963"/>
            <a:ext cx="300038"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90000"/>
              </a:lnSpc>
            </a:pPr>
            <a:r>
              <a:rPr lang="en-US" sz="1800">
                <a:solidFill>
                  <a:srgbClr val="000000"/>
                </a:solidFill>
                <a:latin typeface="Times New Roman" pitchFamily="1" charset="0"/>
              </a:rPr>
              <a:t>0</a:t>
            </a:r>
          </a:p>
        </p:txBody>
      </p:sp>
      <p:sp>
        <p:nvSpPr>
          <p:cNvPr id="98540" name="Text Box 236"/>
          <p:cNvSpPr txBox="1">
            <a:spLocks noChangeArrowheads="1"/>
          </p:cNvSpPr>
          <p:nvPr/>
        </p:nvSpPr>
        <p:spPr bwMode="auto">
          <a:xfrm>
            <a:off x="3908425" y="6223000"/>
            <a:ext cx="401638" cy="247650"/>
          </a:xfrm>
          <a:prstGeom prst="rect">
            <a:avLst/>
          </a:prstGeom>
          <a:noFill/>
          <a:ln w="9525">
            <a:noFill/>
            <a:miter lim="800000"/>
            <a:headEnd/>
            <a:tailEnd/>
          </a:ln>
          <a:effectLst/>
        </p:spPr>
        <p:txBody>
          <a:bodyPr>
            <a:prstTxWarp prst="textNoShape">
              <a:avLst/>
            </a:prstTxWarp>
          </a:bodyPr>
          <a:lstStyle/>
          <a:p>
            <a:pPr algn="ctr" eaLnBrk="1" hangingPunct="1">
              <a:lnSpc>
                <a:spcPct val="90000"/>
              </a:lnSpc>
            </a:pPr>
            <a:r>
              <a:rPr lang="en-US" sz="1200">
                <a:solidFill>
                  <a:srgbClr val="000000"/>
                </a:solidFill>
                <a:latin typeface="Times New Roman" pitchFamily="1" charset="0"/>
              </a:rPr>
              <a:t>11</a:t>
            </a:r>
          </a:p>
        </p:txBody>
      </p:sp>
      <p:sp>
        <p:nvSpPr>
          <p:cNvPr id="98541" name="Rectangle 237"/>
          <p:cNvSpPr>
            <a:spLocks noChangeArrowheads="1"/>
          </p:cNvSpPr>
          <p:nvPr/>
        </p:nvSpPr>
        <p:spPr bwMode="auto">
          <a:xfrm>
            <a:off x="4259263" y="5922963"/>
            <a:ext cx="300037"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90000"/>
              </a:lnSpc>
            </a:pPr>
            <a:r>
              <a:rPr lang="en-US" sz="1800">
                <a:solidFill>
                  <a:srgbClr val="000000"/>
                </a:solidFill>
                <a:latin typeface="Times New Roman" pitchFamily="1" charset="0"/>
              </a:rPr>
              <a:t>0</a:t>
            </a:r>
          </a:p>
        </p:txBody>
      </p:sp>
      <p:sp>
        <p:nvSpPr>
          <p:cNvPr id="98542" name="Text Box 238"/>
          <p:cNvSpPr txBox="1">
            <a:spLocks noChangeArrowheads="1"/>
          </p:cNvSpPr>
          <p:nvPr/>
        </p:nvSpPr>
        <p:spPr bwMode="auto">
          <a:xfrm>
            <a:off x="4208463" y="6223000"/>
            <a:ext cx="401637" cy="247650"/>
          </a:xfrm>
          <a:prstGeom prst="rect">
            <a:avLst/>
          </a:prstGeom>
          <a:noFill/>
          <a:ln w="9525">
            <a:noFill/>
            <a:miter lim="800000"/>
            <a:headEnd/>
            <a:tailEnd/>
          </a:ln>
          <a:effectLst/>
        </p:spPr>
        <p:txBody>
          <a:bodyPr>
            <a:prstTxWarp prst="textNoShape">
              <a:avLst/>
            </a:prstTxWarp>
          </a:bodyPr>
          <a:lstStyle/>
          <a:p>
            <a:pPr algn="ctr" eaLnBrk="1" hangingPunct="1">
              <a:lnSpc>
                <a:spcPct val="90000"/>
              </a:lnSpc>
            </a:pPr>
            <a:r>
              <a:rPr lang="en-US" sz="1200">
                <a:solidFill>
                  <a:srgbClr val="000000"/>
                </a:solidFill>
                <a:latin typeface="Times New Roman" pitchFamily="1" charset="0"/>
              </a:rPr>
              <a:t>12</a:t>
            </a:r>
          </a:p>
        </p:txBody>
      </p:sp>
      <p:sp>
        <p:nvSpPr>
          <p:cNvPr id="98543" name="Rectangle 239"/>
          <p:cNvSpPr>
            <a:spLocks noChangeArrowheads="1"/>
          </p:cNvSpPr>
          <p:nvPr/>
        </p:nvSpPr>
        <p:spPr bwMode="auto">
          <a:xfrm>
            <a:off x="4559300" y="5922963"/>
            <a:ext cx="298450"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90000"/>
              </a:lnSpc>
            </a:pPr>
            <a:r>
              <a:rPr lang="en-US" sz="1800">
                <a:solidFill>
                  <a:srgbClr val="000000"/>
                </a:solidFill>
                <a:latin typeface="Times New Roman" pitchFamily="1" charset="0"/>
              </a:rPr>
              <a:t>0</a:t>
            </a:r>
          </a:p>
        </p:txBody>
      </p:sp>
      <p:sp>
        <p:nvSpPr>
          <p:cNvPr id="98544" name="Text Box 240"/>
          <p:cNvSpPr txBox="1">
            <a:spLocks noChangeArrowheads="1"/>
          </p:cNvSpPr>
          <p:nvPr/>
        </p:nvSpPr>
        <p:spPr bwMode="auto">
          <a:xfrm>
            <a:off x="4508500" y="6223000"/>
            <a:ext cx="400050" cy="247650"/>
          </a:xfrm>
          <a:prstGeom prst="rect">
            <a:avLst/>
          </a:prstGeom>
          <a:noFill/>
          <a:ln w="9525">
            <a:noFill/>
            <a:miter lim="800000"/>
            <a:headEnd/>
            <a:tailEnd/>
          </a:ln>
          <a:effectLst/>
        </p:spPr>
        <p:txBody>
          <a:bodyPr>
            <a:prstTxWarp prst="textNoShape">
              <a:avLst/>
            </a:prstTxWarp>
          </a:bodyPr>
          <a:lstStyle/>
          <a:p>
            <a:pPr algn="ctr" eaLnBrk="1" hangingPunct="1">
              <a:lnSpc>
                <a:spcPct val="90000"/>
              </a:lnSpc>
            </a:pPr>
            <a:r>
              <a:rPr lang="en-US" sz="1200">
                <a:solidFill>
                  <a:srgbClr val="000000"/>
                </a:solidFill>
                <a:latin typeface="Times New Roman" pitchFamily="1" charset="0"/>
              </a:rPr>
              <a:t>13</a:t>
            </a:r>
          </a:p>
        </p:txBody>
      </p:sp>
      <p:sp>
        <p:nvSpPr>
          <p:cNvPr id="98545" name="Rectangle 241"/>
          <p:cNvSpPr>
            <a:spLocks noChangeArrowheads="1"/>
          </p:cNvSpPr>
          <p:nvPr/>
        </p:nvSpPr>
        <p:spPr bwMode="auto">
          <a:xfrm>
            <a:off x="4857750" y="5922963"/>
            <a:ext cx="300038"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90000"/>
              </a:lnSpc>
            </a:pPr>
            <a:r>
              <a:rPr lang="en-US" sz="1800">
                <a:solidFill>
                  <a:srgbClr val="000000"/>
                </a:solidFill>
                <a:latin typeface="Times New Roman" pitchFamily="1" charset="0"/>
              </a:rPr>
              <a:t>0</a:t>
            </a:r>
          </a:p>
        </p:txBody>
      </p:sp>
      <p:sp>
        <p:nvSpPr>
          <p:cNvPr id="98546" name="Text Box 242"/>
          <p:cNvSpPr txBox="1">
            <a:spLocks noChangeArrowheads="1"/>
          </p:cNvSpPr>
          <p:nvPr/>
        </p:nvSpPr>
        <p:spPr bwMode="auto">
          <a:xfrm>
            <a:off x="4806950" y="6223000"/>
            <a:ext cx="401638" cy="247650"/>
          </a:xfrm>
          <a:prstGeom prst="rect">
            <a:avLst/>
          </a:prstGeom>
          <a:noFill/>
          <a:ln w="9525">
            <a:noFill/>
            <a:miter lim="800000"/>
            <a:headEnd/>
            <a:tailEnd/>
          </a:ln>
          <a:effectLst/>
        </p:spPr>
        <p:txBody>
          <a:bodyPr>
            <a:prstTxWarp prst="textNoShape">
              <a:avLst/>
            </a:prstTxWarp>
          </a:bodyPr>
          <a:lstStyle/>
          <a:p>
            <a:pPr algn="ctr" eaLnBrk="1" hangingPunct="1">
              <a:lnSpc>
                <a:spcPct val="90000"/>
              </a:lnSpc>
            </a:pPr>
            <a:r>
              <a:rPr lang="en-US" sz="1200">
                <a:solidFill>
                  <a:srgbClr val="000000"/>
                </a:solidFill>
                <a:latin typeface="Times New Roman" pitchFamily="1" charset="0"/>
              </a:rPr>
              <a:t>14</a:t>
            </a:r>
          </a:p>
        </p:txBody>
      </p:sp>
      <p:sp>
        <p:nvSpPr>
          <p:cNvPr id="98547" name="Rectangle 243"/>
          <p:cNvSpPr>
            <a:spLocks noChangeArrowheads="1"/>
          </p:cNvSpPr>
          <p:nvPr/>
        </p:nvSpPr>
        <p:spPr bwMode="auto">
          <a:xfrm>
            <a:off x="5157788" y="5922963"/>
            <a:ext cx="300037"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90000"/>
              </a:lnSpc>
            </a:pPr>
            <a:r>
              <a:rPr lang="en-US" sz="1800">
                <a:solidFill>
                  <a:srgbClr val="000000"/>
                </a:solidFill>
                <a:latin typeface="Times New Roman" pitchFamily="1" charset="0"/>
              </a:rPr>
              <a:t>0</a:t>
            </a:r>
          </a:p>
        </p:txBody>
      </p:sp>
      <p:sp>
        <p:nvSpPr>
          <p:cNvPr id="98548" name="Text Box 244"/>
          <p:cNvSpPr txBox="1">
            <a:spLocks noChangeArrowheads="1"/>
          </p:cNvSpPr>
          <p:nvPr/>
        </p:nvSpPr>
        <p:spPr bwMode="auto">
          <a:xfrm>
            <a:off x="5106988" y="6223000"/>
            <a:ext cx="401637" cy="247650"/>
          </a:xfrm>
          <a:prstGeom prst="rect">
            <a:avLst/>
          </a:prstGeom>
          <a:noFill/>
          <a:ln w="9525">
            <a:noFill/>
            <a:miter lim="800000"/>
            <a:headEnd/>
            <a:tailEnd/>
          </a:ln>
          <a:effectLst/>
        </p:spPr>
        <p:txBody>
          <a:bodyPr>
            <a:prstTxWarp prst="textNoShape">
              <a:avLst/>
            </a:prstTxWarp>
          </a:bodyPr>
          <a:lstStyle/>
          <a:p>
            <a:pPr algn="ctr" eaLnBrk="1" hangingPunct="1">
              <a:lnSpc>
                <a:spcPct val="90000"/>
              </a:lnSpc>
            </a:pPr>
            <a:r>
              <a:rPr lang="en-US" sz="1200">
                <a:solidFill>
                  <a:srgbClr val="000000"/>
                </a:solidFill>
                <a:latin typeface="Times New Roman" pitchFamily="1" charset="0"/>
              </a:rPr>
              <a:t>15</a:t>
            </a:r>
          </a:p>
        </p:txBody>
      </p:sp>
      <p:sp>
        <p:nvSpPr>
          <p:cNvPr id="98549" name="Rectangle 245"/>
          <p:cNvSpPr>
            <a:spLocks noChangeArrowheads="1"/>
          </p:cNvSpPr>
          <p:nvPr/>
        </p:nvSpPr>
        <p:spPr bwMode="auto">
          <a:xfrm>
            <a:off x="5457825" y="5922963"/>
            <a:ext cx="300038"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90000"/>
              </a:lnSpc>
            </a:pPr>
            <a:r>
              <a:rPr lang="en-US" sz="1800">
                <a:solidFill>
                  <a:srgbClr val="000000"/>
                </a:solidFill>
                <a:latin typeface="Times New Roman" pitchFamily="1" charset="0"/>
              </a:rPr>
              <a:t>0</a:t>
            </a:r>
          </a:p>
        </p:txBody>
      </p:sp>
      <p:sp>
        <p:nvSpPr>
          <p:cNvPr id="98550" name="Text Box 246"/>
          <p:cNvSpPr txBox="1">
            <a:spLocks noChangeArrowheads="1"/>
          </p:cNvSpPr>
          <p:nvPr/>
        </p:nvSpPr>
        <p:spPr bwMode="auto">
          <a:xfrm>
            <a:off x="5407025" y="6223000"/>
            <a:ext cx="401638" cy="247650"/>
          </a:xfrm>
          <a:prstGeom prst="rect">
            <a:avLst/>
          </a:prstGeom>
          <a:noFill/>
          <a:ln w="9525">
            <a:noFill/>
            <a:miter lim="800000"/>
            <a:headEnd/>
            <a:tailEnd/>
          </a:ln>
          <a:effectLst/>
        </p:spPr>
        <p:txBody>
          <a:bodyPr>
            <a:prstTxWarp prst="textNoShape">
              <a:avLst/>
            </a:prstTxWarp>
          </a:bodyPr>
          <a:lstStyle/>
          <a:p>
            <a:pPr algn="ctr" eaLnBrk="1" hangingPunct="1">
              <a:lnSpc>
                <a:spcPct val="90000"/>
              </a:lnSpc>
            </a:pPr>
            <a:r>
              <a:rPr lang="en-US" sz="1200">
                <a:solidFill>
                  <a:srgbClr val="000000"/>
                </a:solidFill>
                <a:latin typeface="Times New Roman" pitchFamily="1" charset="0"/>
              </a:rPr>
              <a:t>16</a:t>
            </a:r>
          </a:p>
        </p:txBody>
      </p:sp>
      <p:sp>
        <p:nvSpPr>
          <p:cNvPr id="98551" name="Rectangle 247"/>
          <p:cNvSpPr>
            <a:spLocks noChangeArrowheads="1"/>
          </p:cNvSpPr>
          <p:nvPr/>
        </p:nvSpPr>
        <p:spPr bwMode="auto">
          <a:xfrm>
            <a:off x="5757863" y="5922963"/>
            <a:ext cx="300037"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90000"/>
              </a:lnSpc>
            </a:pPr>
            <a:r>
              <a:rPr lang="en-US" sz="1800">
                <a:solidFill>
                  <a:srgbClr val="000000"/>
                </a:solidFill>
                <a:latin typeface="Times New Roman" pitchFamily="1" charset="0"/>
              </a:rPr>
              <a:t>0</a:t>
            </a:r>
          </a:p>
        </p:txBody>
      </p:sp>
      <p:sp>
        <p:nvSpPr>
          <p:cNvPr id="98552" name="Text Box 248"/>
          <p:cNvSpPr txBox="1">
            <a:spLocks noChangeArrowheads="1"/>
          </p:cNvSpPr>
          <p:nvPr/>
        </p:nvSpPr>
        <p:spPr bwMode="auto">
          <a:xfrm>
            <a:off x="5707063" y="6223000"/>
            <a:ext cx="401637" cy="247650"/>
          </a:xfrm>
          <a:prstGeom prst="rect">
            <a:avLst/>
          </a:prstGeom>
          <a:noFill/>
          <a:ln w="9525">
            <a:noFill/>
            <a:miter lim="800000"/>
            <a:headEnd/>
            <a:tailEnd/>
          </a:ln>
          <a:effectLst/>
        </p:spPr>
        <p:txBody>
          <a:bodyPr>
            <a:prstTxWarp prst="textNoShape">
              <a:avLst/>
            </a:prstTxWarp>
          </a:bodyPr>
          <a:lstStyle/>
          <a:p>
            <a:pPr algn="ctr" eaLnBrk="1" hangingPunct="1">
              <a:lnSpc>
                <a:spcPct val="90000"/>
              </a:lnSpc>
            </a:pPr>
            <a:r>
              <a:rPr lang="en-US" sz="1200">
                <a:solidFill>
                  <a:srgbClr val="000000"/>
                </a:solidFill>
                <a:latin typeface="Times New Roman" pitchFamily="1" charset="0"/>
              </a:rPr>
              <a:t>17</a:t>
            </a:r>
          </a:p>
        </p:txBody>
      </p:sp>
      <p:sp>
        <p:nvSpPr>
          <p:cNvPr id="98553" name="Rectangle 249"/>
          <p:cNvSpPr>
            <a:spLocks noChangeArrowheads="1"/>
          </p:cNvSpPr>
          <p:nvPr/>
        </p:nvSpPr>
        <p:spPr bwMode="auto">
          <a:xfrm>
            <a:off x="6057900" y="5922963"/>
            <a:ext cx="300038"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90000"/>
              </a:lnSpc>
            </a:pPr>
            <a:r>
              <a:rPr lang="en-US" sz="1800">
                <a:solidFill>
                  <a:srgbClr val="000000"/>
                </a:solidFill>
                <a:latin typeface="Times New Roman" pitchFamily="1" charset="0"/>
              </a:rPr>
              <a:t>0</a:t>
            </a:r>
          </a:p>
        </p:txBody>
      </p:sp>
      <p:sp>
        <p:nvSpPr>
          <p:cNvPr id="98554" name="Text Box 250"/>
          <p:cNvSpPr txBox="1">
            <a:spLocks noChangeArrowheads="1"/>
          </p:cNvSpPr>
          <p:nvPr/>
        </p:nvSpPr>
        <p:spPr bwMode="auto">
          <a:xfrm>
            <a:off x="6007100" y="6223000"/>
            <a:ext cx="401638" cy="247650"/>
          </a:xfrm>
          <a:prstGeom prst="rect">
            <a:avLst/>
          </a:prstGeom>
          <a:noFill/>
          <a:ln w="9525">
            <a:noFill/>
            <a:miter lim="800000"/>
            <a:headEnd/>
            <a:tailEnd/>
          </a:ln>
          <a:effectLst/>
        </p:spPr>
        <p:txBody>
          <a:bodyPr>
            <a:prstTxWarp prst="textNoShape">
              <a:avLst/>
            </a:prstTxWarp>
          </a:bodyPr>
          <a:lstStyle/>
          <a:p>
            <a:pPr algn="ctr" eaLnBrk="1" hangingPunct="1">
              <a:lnSpc>
                <a:spcPct val="90000"/>
              </a:lnSpc>
            </a:pPr>
            <a:r>
              <a:rPr lang="en-US" sz="1200">
                <a:solidFill>
                  <a:srgbClr val="000000"/>
                </a:solidFill>
                <a:latin typeface="Times New Roman" pitchFamily="1" charset="0"/>
              </a:rPr>
              <a:t>18</a:t>
            </a:r>
          </a:p>
        </p:txBody>
      </p:sp>
      <p:sp>
        <p:nvSpPr>
          <p:cNvPr id="98555" name="Rectangle 251"/>
          <p:cNvSpPr>
            <a:spLocks noChangeArrowheads="1"/>
          </p:cNvSpPr>
          <p:nvPr/>
        </p:nvSpPr>
        <p:spPr bwMode="auto">
          <a:xfrm>
            <a:off x="6357938" y="5922963"/>
            <a:ext cx="300037"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90000"/>
              </a:lnSpc>
            </a:pPr>
            <a:r>
              <a:rPr lang="en-US" sz="1800">
                <a:solidFill>
                  <a:srgbClr val="000000"/>
                </a:solidFill>
                <a:latin typeface="Times New Roman" pitchFamily="1" charset="0"/>
              </a:rPr>
              <a:t>0</a:t>
            </a:r>
          </a:p>
        </p:txBody>
      </p:sp>
      <p:sp>
        <p:nvSpPr>
          <p:cNvPr id="98556" name="Text Box 252"/>
          <p:cNvSpPr txBox="1">
            <a:spLocks noChangeArrowheads="1"/>
          </p:cNvSpPr>
          <p:nvPr/>
        </p:nvSpPr>
        <p:spPr bwMode="auto">
          <a:xfrm>
            <a:off x="6307138" y="6223000"/>
            <a:ext cx="401637" cy="247650"/>
          </a:xfrm>
          <a:prstGeom prst="rect">
            <a:avLst/>
          </a:prstGeom>
          <a:noFill/>
          <a:ln w="9525">
            <a:noFill/>
            <a:miter lim="800000"/>
            <a:headEnd/>
            <a:tailEnd/>
          </a:ln>
          <a:effectLst/>
        </p:spPr>
        <p:txBody>
          <a:bodyPr>
            <a:prstTxWarp prst="textNoShape">
              <a:avLst/>
            </a:prstTxWarp>
          </a:bodyPr>
          <a:lstStyle/>
          <a:p>
            <a:pPr algn="ctr" eaLnBrk="1" hangingPunct="1">
              <a:lnSpc>
                <a:spcPct val="90000"/>
              </a:lnSpc>
            </a:pPr>
            <a:r>
              <a:rPr lang="en-US" sz="1200">
                <a:solidFill>
                  <a:srgbClr val="000000"/>
                </a:solidFill>
                <a:latin typeface="Times New Roman" pitchFamily="1" charset="0"/>
              </a:rPr>
              <a:t>19</a:t>
            </a:r>
          </a:p>
        </p:txBody>
      </p:sp>
      <p:sp>
        <p:nvSpPr>
          <p:cNvPr id="98557" name="Rectangle 253"/>
          <p:cNvSpPr>
            <a:spLocks noChangeArrowheads="1"/>
          </p:cNvSpPr>
          <p:nvPr/>
        </p:nvSpPr>
        <p:spPr bwMode="auto">
          <a:xfrm>
            <a:off x="6657975" y="5922963"/>
            <a:ext cx="300038"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90000"/>
              </a:lnSpc>
            </a:pPr>
            <a:r>
              <a:rPr lang="en-US" sz="1800">
                <a:solidFill>
                  <a:srgbClr val="000000"/>
                </a:solidFill>
                <a:latin typeface="Times New Roman" pitchFamily="1" charset="0"/>
              </a:rPr>
              <a:t>0</a:t>
            </a:r>
          </a:p>
        </p:txBody>
      </p:sp>
      <p:sp>
        <p:nvSpPr>
          <p:cNvPr id="98558" name="Text Box 254"/>
          <p:cNvSpPr txBox="1">
            <a:spLocks noChangeArrowheads="1"/>
          </p:cNvSpPr>
          <p:nvPr/>
        </p:nvSpPr>
        <p:spPr bwMode="auto">
          <a:xfrm>
            <a:off x="6607175" y="6223000"/>
            <a:ext cx="401638" cy="247650"/>
          </a:xfrm>
          <a:prstGeom prst="rect">
            <a:avLst/>
          </a:prstGeom>
          <a:noFill/>
          <a:ln w="9525">
            <a:noFill/>
            <a:miter lim="800000"/>
            <a:headEnd/>
            <a:tailEnd/>
          </a:ln>
          <a:effectLst/>
        </p:spPr>
        <p:txBody>
          <a:bodyPr>
            <a:prstTxWarp prst="textNoShape">
              <a:avLst/>
            </a:prstTxWarp>
          </a:bodyPr>
          <a:lstStyle/>
          <a:p>
            <a:pPr algn="ctr" eaLnBrk="1" hangingPunct="1">
              <a:lnSpc>
                <a:spcPct val="90000"/>
              </a:lnSpc>
            </a:pPr>
            <a:r>
              <a:rPr lang="en-US" sz="1200">
                <a:solidFill>
                  <a:srgbClr val="000000"/>
                </a:solidFill>
                <a:latin typeface="Times New Roman" pitchFamily="1" charset="0"/>
              </a:rPr>
              <a:t>20</a:t>
            </a:r>
          </a:p>
        </p:txBody>
      </p:sp>
      <p:sp>
        <p:nvSpPr>
          <p:cNvPr id="98559" name="Rectangle 255"/>
          <p:cNvSpPr>
            <a:spLocks noChangeArrowheads="1"/>
          </p:cNvSpPr>
          <p:nvPr/>
        </p:nvSpPr>
        <p:spPr bwMode="auto">
          <a:xfrm>
            <a:off x="6958013" y="5922963"/>
            <a:ext cx="300037"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90000"/>
              </a:lnSpc>
            </a:pPr>
            <a:r>
              <a:rPr lang="en-US" sz="1800">
                <a:solidFill>
                  <a:srgbClr val="000000"/>
                </a:solidFill>
                <a:latin typeface="Times New Roman" pitchFamily="1" charset="0"/>
              </a:rPr>
              <a:t>0</a:t>
            </a:r>
          </a:p>
        </p:txBody>
      </p:sp>
      <p:sp>
        <p:nvSpPr>
          <p:cNvPr id="98560" name="Text Box 256"/>
          <p:cNvSpPr txBox="1">
            <a:spLocks noChangeArrowheads="1"/>
          </p:cNvSpPr>
          <p:nvPr/>
        </p:nvSpPr>
        <p:spPr bwMode="auto">
          <a:xfrm>
            <a:off x="6907213" y="6223000"/>
            <a:ext cx="401637" cy="247650"/>
          </a:xfrm>
          <a:prstGeom prst="rect">
            <a:avLst/>
          </a:prstGeom>
          <a:noFill/>
          <a:ln w="9525">
            <a:noFill/>
            <a:miter lim="800000"/>
            <a:headEnd/>
            <a:tailEnd/>
          </a:ln>
          <a:effectLst/>
        </p:spPr>
        <p:txBody>
          <a:bodyPr>
            <a:prstTxWarp prst="textNoShape">
              <a:avLst/>
            </a:prstTxWarp>
          </a:bodyPr>
          <a:lstStyle/>
          <a:p>
            <a:pPr algn="ctr" eaLnBrk="1" hangingPunct="1">
              <a:lnSpc>
                <a:spcPct val="90000"/>
              </a:lnSpc>
            </a:pPr>
            <a:r>
              <a:rPr lang="en-US" sz="1200">
                <a:solidFill>
                  <a:srgbClr val="000000"/>
                </a:solidFill>
                <a:latin typeface="Times New Roman" pitchFamily="1" charset="0"/>
              </a:rPr>
              <a:t>21</a:t>
            </a:r>
          </a:p>
        </p:txBody>
      </p:sp>
      <p:sp>
        <p:nvSpPr>
          <p:cNvPr id="98561" name="Rectangle 257"/>
          <p:cNvSpPr>
            <a:spLocks noChangeArrowheads="1"/>
          </p:cNvSpPr>
          <p:nvPr/>
        </p:nvSpPr>
        <p:spPr bwMode="auto">
          <a:xfrm>
            <a:off x="7258050" y="5922963"/>
            <a:ext cx="300038"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90000"/>
              </a:lnSpc>
            </a:pPr>
            <a:r>
              <a:rPr lang="en-US" sz="1800">
                <a:solidFill>
                  <a:srgbClr val="000000"/>
                </a:solidFill>
                <a:latin typeface="Times New Roman" pitchFamily="1" charset="0"/>
              </a:rPr>
              <a:t>0</a:t>
            </a:r>
          </a:p>
        </p:txBody>
      </p:sp>
      <p:sp>
        <p:nvSpPr>
          <p:cNvPr id="98562" name="Text Box 258"/>
          <p:cNvSpPr txBox="1">
            <a:spLocks noChangeArrowheads="1"/>
          </p:cNvSpPr>
          <p:nvPr/>
        </p:nvSpPr>
        <p:spPr bwMode="auto">
          <a:xfrm>
            <a:off x="7207250" y="6223000"/>
            <a:ext cx="401638" cy="247650"/>
          </a:xfrm>
          <a:prstGeom prst="rect">
            <a:avLst/>
          </a:prstGeom>
          <a:noFill/>
          <a:ln w="9525">
            <a:noFill/>
            <a:miter lim="800000"/>
            <a:headEnd/>
            <a:tailEnd/>
          </a:ln>
          <a:effectLst/>
        </p:spPr>
        <p:txBody>
          <a:bodyPr>
            <a:prstTxWarp prst="textNoShape">
              <a:avLst/>
            </a:prstTxWarp>
          </a:bodyPr>
          <a:lstStyle/>
          <a:p>
            <a:pPr algn="ctr" eaLnBrk="1" hangingPunct="1">
              <a:lnSpc>
                <a:spcPct val="90000"/>
              </a:lnSpc>
            </a:pPr>
            <a:r>
              <a:rPr lang="en-US" sz="1200">
                <a:solidFill>
                  <a:srgbClr val="000000"/>
                </a:solidFill>
                <a:latin typeface="Times New Roman" pitchFamily="1" charset="0"/>
              </a:rPr>
              <a:t>22</a:t>
            </a:r>
          </a:p>
        </p:txBody>
      </p:sp>
      <p:sp>
        <p:nvSpPr>
          <p:cNvPr id="98563" name="Rectangle 259"/>
          <p:cNvSpPr>
            <a:spLocks noChangeArrowheads="1"/>
          </p:cNvSpPr>
          <p:nvPr/>
        </p:nvSpPr>
        <p:spPr bwMode="auto">
          <a:xfrm>
            <a:off x="7558088" y="5922963"/>
            <a:ext cx="300037"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90000"/>
              </a:lnSpc>
            </a:pPr>
            <a:r>
              <a:rPr lang="en-US" sz="1800">
                <a:solidFill>
                  <a:srgbClr val="000000"/>
                </a:solidFill>
                <a:latin typeface="Times New Roman" pitchFamily="1" charset="0"/>
              </a:rPr>
              <a:t>0</a:t>
            </a:r>
          </a:p>
        </p:txBody>
      </p:sp>
      <p:sp>
        <p:nvSpPr>
          <p:cNvPr id="98564" name="Text Box 260"/>
          <p:cNvSpPr txBox="1">
            <a:spLocks noChangeArrowheads="1"/>
          </p:cNvSpPr>
          <p:nvPr/>
        </p:nvSpPr>
        <p:spPr bwMode="auto">
          <a:xfrm>
            <a:off x="7507288" y="6223000"/>
            <a:ext cx="401637" cy="247650"/>
          </a:xfrm>
          <a:prstGeom prst="rect">
            <a:avLst/>
          </a:prstGeom>
          <a:noFill/>
          <a:ln w="9525">
            <a:noFill/>
            <a:miter lim="800000"/>
            <a:headEnd/>
            <a:tailEnd/>
          </a:ln>
          <a:effectLst/>
        </p:spPr>
        <p:txBody>
          <a:bodyPr>
            <a:prstTxWarp prst="textNoShape">
              <a:avLst/>
            </a:prstTxWarp>
          </a:bodyPr>
          <a:lstStyle/>
          <a:p>
            <a:pPr algn="ctr" eaLnBrk="1" hangingPunct="1">
              <a:lnSpc>
                <a:spcPct val="90000"/>
              </a:lnSpc>
            </a:pPr>
            <a:r>
              <a:rPr lang="en-US" sz="1200">
                <a:solidFill>
                  <a:srgbClr val="000000"/>
                </a:solidFill>
                <a:latin typeface="Times New Roman" pitchFamily="1" charset="0"/>
              </a:rPr>
              <a:t>23</a:t>
            </a:r>
          </a:p>
        </p:txBody>
      </p:sp>
      <p:sp>
        <p:nvSpPr>
          <p:cNvPr id="98565" name="Rectangle 261"/>
          <p:cNvSpPr>
            <a:spLocks noChangeArrowheads="1"/>
          </p:cNvSpPr>
          <p:nvPr/>
        </p:nvSpPr>
        <p:spPr bwMode="auto">
          <a:xfrm>
            <a:off x="7858125" y="5922963"/>
            <a:ext cx="300038"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90000"/>
              </a:lnSpc>
            </a:pPr>
            <a:r>
              <a:rPr lang="en-US" sz="1800">
                <a:solidFill>
                  <a:srgbClr val="000000"/>
                </a:solidFill>
                <a:latin typeface="Times New Roman" pitchFamily="1" charset="0"/>
              </a:rPr>
              <a:t>0</a:t>
            </a:r>
          </a:p>
        </p:txBody>
      </p:sp>
      <p:sp>
        <p:nvSpPr>
          <p:cNvPr id="98566" name="Text Box 262"/>
          <p:cNvSpPr txBox="1">
            <a:spLocks noChangeArrowheads="1"/>
          </p:cNvSpPr>
          <p:nvPr/>
        </p:nvSpPr>
        <p:spPr bwMode="auto">
          <a:xfrm>
            <a:off x="7807325" y="6223000"/>
            <a:ext cx="401638" cy="247650"/>
          </a:xfrm>
          <a:prstGeom prst="rect">
            <a:avLst/>
          </a:prstGeom>
          <a:noFill/>
          <a:ln w="9525">
            <a:noFill/>
            <a:miter lim="800000"/>
            <a:headEnd/>
            <a:tailEnd/>
          </a:ln>
          <a:effectLst/>
        </p:spPr>
        <p:txBody>
          <a:bodyPr>
            <a:prstTxWarp prst="textNoShape">
              <a:avLst/>
            </a:prstTxWarp>
          </a:bodyPr>
          <a:lstStyle/>
          <a:p>
            <a:pPr algn="ctr" eaLnBrk="1" hangingPunct="1">
              <a:lnSpc>
                <a:spcPct val="90000"/>
              </a:lnSpc>
            </a:pPr>
            <a:r>
              <a:rPr lang="en-US" sz="1200">
                <a:solidFill>
                  <a:srgbClr val="000000"/>
                </a:solidFill>
                <a:latin typeface="Times New Roman" pitchFamily="1" charset="0"/>
              </a:rPr>
              <a:t>24</a:t>
            </a:r>
          </a:p>
        </p:txBody>
      </p:sp>
      <p:sp>
        <p:nvSpPr>
          <p:cNvPr id="98567" name="Rectangle 263"/>
          <p:cNvSpPr>
            <a:spLocks noChangeArrowheads="1"/>
          </p:cNvSpPr>
          <p:nvPr/>
        </p:nvSpPr>
        <p:spPr bwMode="auto">
          <a:xfrm>
            <a:off x="8158163" y="5922963"/>
            <a:ext cx="300037"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90000"/>
              </a:lnSpc>
            </a:pPr>
            <a:r>
              <a:rPr lang="en-US" sz="1800">
                <a:solidFill>
                  <a:srgbClr val="000000"/>
                </a:solidFill>
                <a:latin typeface="Times New Roman" pitchFamily="1" charset="0"/>
              </a:rPr>
              <a:t>0</a:t>
            </a:r>
          </a:p>
        </p:txBody>
      </p:sp>
      <p:sp>
        <p:nvSpPr>
          <p:cNvPr id="98568" name="Text Box 264"/>
          <p:cNvSpPr txBox="1">
            <a:spLocks noChangeArrowheads="1"/>
          </p:cNvSpPr>
          <p:nvPr/>
        </p:nvSpPr>
        <p:spPr bwMode="auto">
          <a:xfrm>
            <a:off x="8107363" y="6223000"/>
            <a:ext cx="401637" cy="247650"/>
          </a:xfrm>
          <a:prstGeom prst="rect">
            <a:avLst/>
          </a:prstGeom>
          <a:noFill/>
          <a:ln w="9525">
            <a:noFill/>
            <a:miter lim="800000"/>
            <a:headEnd/>
            <a:tailEnd/>
          </a:ln>
          <a:effectLst/>
        </p:spPr>
        <p:txBody>
          <a:bodyPr>
            <a:prstTxWarp prst="textNoShape">
              <a:avLst/>
            </a:prstTxWarp>
          </a:bodyPr>
          <a:lstStyle/>
          <a:p>
            <a:pPr algn="ctr" eaLnBrk="1" hangingPunct="1">
              <a:lnSpc>
                <a:spcPct val="90000"/>
              </a:lnSpc>
            </a:pPr>
            <a:r>
              <a:rPr lang="en-US" sz="1200">
                <a:solidFill>
                  <a:srgbClr val="000000"/>
                </a:solidFill>
                <a:latin typeface="Times New Roman" pitchFamily="1" charset="0"/>
              </a:rPr>
              <a:t>25</a:t>
            </a:r>
          </a:p>
        </p:txBody>
      </p:sp>
      <p:sp>
        <p:nvSpPr>
          <p:cNvPr id="98569" name="Text Box 265"/>
          <p:cNvSpPr txBox="1">
            <a:spLocks noChangeArrowheads="1"/>
          </p:cNvSpPr>
          <p:nvPr/>
        </p:nvSpPr>
        <p:spPr bwMode="auto">
          <a:xfrm>
            <a:off x="8213725" y="2603500"/>
            <a:ext cx="347663" cy="377825"/>
          </a:xfrm>
          <a:prstGeom prst="rect">
            <a:avLst/>
          </a:prstGeom>
          <a:noFill/>
          <a:ln w="9525">
            <a:noFill/>
            <a:miter lim="800000"/>
            <a:headEnd/>
            <a:tailEnd/>
          </a:ln>
          <a:effectLst/>
        </p:spPr>
        <p:txBody>
          <a:bodyPr>
            <a:prstTxWarp prst="textNoShape">
              <a:avLst/>
            </a:prstTxWarp>
          </a:bodyPr>
          <a:lstStyle/>
          <a:p>
            <a:pPr eaLnBrk="1" hangingPunct="1"/>
            <a:r>
              <a:rPr lang="en-US" sz="1800">
                <a:solidFill>
                  <a:srgbClr val="000000"/>
                </a:solidFill>
              </a:rPr>
              <a:t>G</a:t>
            </a:r>
          </a:p>
        </p:txBody>
      </p:sp>
      <p:sp>
        <p:nvSpPr>
          <p:cNvPr id="98570" name="Text Box 266"/>
          <p:cNvSpPr txBox="1">
            <a:spLocks noChangeArrowheads="1"/>
          </p:cNvSpPr>
          <p:nvPr/>
        </p:nvSpPr>
        <p:spPr bwMode="auto">
          <a:xfrm>
            <a:off x="8124825" y="2603500"/>
            <a:ext cx="246063" cy="377825"/>
          </a:xfrm>
          <a:prstGeom prst="rect">
            <a:avLst/>
          </a:prstGeom>
          <a:noFill/>
          <a:ln w="9525">
            <a:noFill/>
            <a:miter lim="800000"/>
            <a:headEnd/>
            <a:tailEnd/>
          </a:ln>
          <a:effectLst/>
        </p:spPr>
        <p:txBody>
          <a:bodyPr>
            <a:prstTxWarp prst="textNoShape">
              <a:avLst/>
            </a:prstTxWarp>
          </a:bodyPr>
          <a:lstStyle/>
          <a:p>
            <a:pPr eaLnBrk="1" hangingPunct="1"/>
            <a:r>
              <a:rPr lang="en-US" sz="1800">
                <a:solidFill>
                  <a:srgbClr val="000000"/>
                </a:solidFill>
              </a:rPr>
              <a:t>I</a:t>
            </a:r>
          </a:p>
        </p:txBody>
      </p:sp>
      <p:sp>
        <p:nvSpPr>
          <p:cNvPr id="98571" name="Text Box 267"/>
          <p:cNvSpPr txBox="1">
            <a:spLocks noChangeArrowheads="1"/>
          </p:cNvSpPr>
          <p:nvPr/>
        </p:nvSpPr>
        <p:spPr bwMode="auto">
          <a:xfrm>
            <a:off x="7972425" y="2603500"/>
            <a:ext cx="309563" cy="377825"/>
          </a:xfrm>
          <a:prstGeom prst="rect">
            <a:avLst/>
          </a:prstGeom>
          <a:noFill/>
          <a:ln w="9525">
            <a:noFill/>
            <a:miter lim="800000"/>
            <a:headEnd/>
            <a:tailEnd/>
          </a:ln>
          <a:effectLst/>
        </p:spPr>
        <p:txBody>
          <a:bodyPr>
            <a:prstTxWarp prst="textNoShape">
              <a:avLst/>
            </a:prstTxWarp>
          </a:bodyPr>
          <a:lstStyle/>
          <a:p>
            <a:pPr eaLnBrk="1" hangingPunct="1"/>
            <a:r>
              <a:rPr lang="en-US" sz="1800">
                <a:solidFill>
                  <a:srgbClr val="000000"/>
                </a:solidFill>
              </a:rPr>
              <a:t>L</a:t>
            </a:r>
          </a:p>
        </p:txBody>
      </p:sp>
      <p:sp>
        <p:nvSpPr>
          <p:cNvPr id="98572" name="Text Box 268"/>
          <p:cNvSpPr txBox="1">
            <a:spLocks noChangeArrowheads="1"/>
          </p:cNvSpPr>
          <p:nvPr/>
        </p:nvSpPr>
        <p:spPr bwMode="auto">
          <a:xfrm>
            <a:off x="7820025" y="2603500"/>
            <a:ext cx="309563" cy="377825"/>
          </a:xfrm>
          <a:prstGeom prst="rect">
            <a:avLst/>
          </a:prstGeom>
          <a:noFill/>
          <a:ln w="9525">
            <a:noFill/>
            <a:miter lim="800000"/>
            <a:headEnd/>
            <a:tailEnd/>
          </a:ln>
          <a:effectLst/>
        </p:spPr>
        <p:txBody>
          <a:bodyPr>
            <a:prstTxWarp prst="textNoShape">
              <a:avLst/>
            </a:prstTxWarp>
          </a:bodyPr>
          <a:lstStyle/>
          <a:p>
            <a:pPr eaLnBrk="1" hangingPunct="1"/>
            <a:r>
              <a:rPr lang="en-US" sz="1800">
                <a:solidFill>
                  <a:srgbClr val="000000"/>
                </a:solidFill>
              </a:rPr>
              <a:t>L</a:t>
            </a:r>
          </a:p>
        </p:txBody>
      </p:sp>
      <p:sp>
        <p:nvSpPr>
          <p:cNvPr id="98573" name="Text Box 269"/>
          <p:cNvSpPr txBox="1">
            <a:spLocks noChangeArrowheads="1"/>
          </p:cNvSpPr>
          <p:nvPr/>
        </p:nvSpPr>
        <p:spPr bwMode="auto">
          <a:xfrm>
            <a:off x="7731125" y="2603500"/>
            <a:ext cx="246063" cy="377825"/>
          </a:xfrm>
          <a:prstGeom prst="rect">
            <a:avLst/>
          </a:prstGeom>
          <a:noFill/>
          <a:ln w="9525">
            <a:noFill/>
            <a:miter lim="800000"/>
            <a:headEnd/>
            <a:tailEnd/>
          </a:ln>
          <a:effectLst/>
        </p:spPr>
        <p:txBody>
          <a:bodyPr>
            <a:prstTxWarp prst="textNoShape">
              <a:avLst/>
            </a:prstTxWarp>
          </a:bodyPr>
          <a:lstStyle/>
          <a:p>
            <a:pPr eaLnBrk="1" hangingPunct="1"/>
            <a:r>
              <a:rPr lang="en-US" sz="1800">
                <a:solidFill>
                  <a:srgbClr val="000000"/>
                </a:solidFill>
              </a:rPr>
              <a:t>I</a:t>
            </a:r>
          </a:p>
        </p:txBody>
      </p:sp>
      <p:sp>
        <p:nvSpPr>
          <p:cNvPr id="98574" name="Text Box 270"/>
          <p:cNvSpPr txBox="1">
            <a:spLocks noChangeArrowheads="1"/>
          </p:cNvSpPr>
          <p:nvPr/>
        </p:nvSpPr>
        <p:spPr bwMode="auto">
          <a:xfrm>
            <a:off x="7566025" y="2603500"/>
            <a:ext cx="322263" cy="377825"/>
          </a:xfrm>
          <a:prstGeom prst="rect">
            <a:avLst/>
          </a:prstGeom>
          <a:noFill/>
          <a:ln w="9525">
            <a:noFill/>
            <a:miter lim="800000"/>
            <a:headEnd/>
            <a:tailEnd/>
          </a:ln>
          <a:effectLst/>
        </p:spPr>
        <p:txBody>
          <a:bodyPr>
            <a:prstTxWarp prst="textNoShape">
              <a:avLst/>
            </a:prstTxWarp>
          </a:bodyPr>
          <a:lstStyle/>
          <a:p>
            <a:pPr eaLnBrk="1" hangingPunct="1"/>
            <a:r>
              <a:rPr lang="en-US" sz="1800">
                <a:solidFill>
                  <a:srgbClr val="000000"/>
                </a:solidFill>
              </a:rPr>
              <a:t>R</a:t>
            </a:r>
          </a:p>
        </p:txBody>
      </p:sp>
      <p:sp>
        <p:nvSpPr>
          <p:cNvPr id="98575" name="Text Box 271"/>
          <p:cNvSpPr txBox="1">
            <a:spLocks noChangeArrowheads="1"/>
          </p:cNvSpPr>
          <p:nvPr/>
        </p:nvSpPr>
        <p:spPr bwMode="auto">
          <a:xfrm>
            <a:off x="7413625" y="2603500"/>
            <a:ext cx="309563" cy="377825"/>
          </a:xfrm>
          <a:prstGeom prst="rect">
            <a:avLst/>
          </a:prstGeom>
          <a:noFill/>
          <a:ln w="9525">
            <a:noFill/>
            <a:miter lim="800000"/>
            <a:headEnd/>
            <a:tailEnd/>
          </a:ln>
          <a:effectLst/>
        </p:spPr>
        <p:txBody>
          <a:bodyPr>
            <a:prstTxWarp prst="textNoShape">
              <a:avLst/>
            </a:prstTxWarp>
          </a:bodyPr>
          <a:lstStyle/>
          <a:p>
            <a:pPr eaLnBrk="1" hangingPunct="1"/>
            <a:r>
              <a:rPr lang="en-US" sz="1800">
                <a:solidFill>
                  <a:srgbClr val="000000"/>
                </a:solidFill>
              </a:rPr>
              <a:t>B</a:t>
            </a:r>
          </a:p>
        </p:txBody>
      </p:sp>
      <p:sp>
        <p:nvSpPr>
          <p:cNvPr id="98576" name="Text Box 272"/>
          <p:cNvSpPr txBox="1">
            <a:spLocks noChangeArrowheads="1"/>
          </p:cNvSpPr>
          <p:nvPr/>
        </p:nvSpPr>
        <p:spPr bwMode="auto">
          <a:xfrm>
            <a:off x="7312025" y="2603500"/>
            <a:ext cx="258763" cy="377825"/>
          </a:xfrm>
          <a:prstGeom prst="rect">
            <a:avLst/>
          </a:prstGeom>
          <a:noFill/>
          <a:ln w="9525">
            <a:noFill/>
            <a:miter lim="800000"/>
            <a:headEnd/>
            <a:tailEnd/>
          </a:ln>
          <a:effectLst/>
        </p:spPr>
        <p:txBody>
          <a:bodyPr>
            <a:prstTxWarp prst="textNoShape">
              <a:avLst/>
            </a:prstTxWarp>
          </a:bodyPr>
          <a:lstStyle/>
          <a:p>
            <a:pPr eaLnBrk="1" hangingPunct="1"/>
            <a:r>
              <a:rPr lang="en-US" sz="1800">
                <a:solidFill>
                  <a:srgbClr val="000000"/>
                </a:solidFill>
              </a:rPr>
              <a:t> </a:t>
            </a:r>
          </a:p>
        </p:txBody>
      </p:sp>
      <p:sp>
        <p:nvSpPr>
          <p:cNvPr id="98577" name="Text Box 273"/>
          <p:cNvSpPr txBox="1">
            <a:spLocks noChangeArrowheads="1"/>
          </p:cNvSpPr>
          <p:nvPr/>
        </p:nvSpPr>
        <p:spPr bwMode="auto">
          <a:xfrm>
            <a:off x="7159625" y="2603500"/>
            <a:ext cx="309563" cy="377825"/>
          </a:xfrm>
          <a:prstGeom prst="rect">
            <a:avLst/>
          </a:prstGeom>
          <a:noFill/>
          <a:ln w="9525">
            <a:noFill/>
            <a:miter lim="800000"/>
            <a:headEnd/>
            <a:tailEnd/>
          </a:ln>
          <a:effectLst/>
        </p:spPr>
        <p:txBody>
          <a:bodyPr>
            <a:prstTxWarp prst="textNoShape">
              <a:avLst/>
            </a:prstTxWarp>
          </a:bodyPr>
          <a:lstStyle/>
          <a:p>
            <a:pPr eaLnBrk="1" hangingPunct="1"/>
            <a:r>
              <a:rPr lang="en-US" sz="1800">
                <a:solidFill>
                  <a:srgbClr val="000000"/>
                </a:solidFill>
              </a:rPr>
              <a:t>S</a:t>
            </a:r>
          </a:p>
        </p:txBody>
      </p:sp>
      <p:sp>
        <p:nvSpPr>
          <p:cNvPr id="98578" name="Text Box 274"/>
          <p:cNvSpPr txBox="1">
            <a:spLocks noChangeArrowheads="1"/>
          </p:cNvSpPr>
          <p:nvPr/>
        </p:nvSpPr>
        <p:spPr bwMode="auto">
          <a:xfrm>
            <a:off x="6981825" y="2603500"/>
            <a:ext cx="334963" cy="377825"/>
          </a:xfrm>
          <a:prstGeom prst="rect">
            <a:avLst/>
          </a:prstGeom>
          <a:noFill/>
          <a:ln w="9525">
            <a:noFill/>
            <a:miter lim="800000"/>
            <a:headEnd/>
            <a:tailEnd/>
          </a:ln>
          <a:effectLst/>
        </p:spPr>
        <p:txBody>
          <a:bodyPr>
            <a:prstTxWarp prst="textNoShape">
              <a:avLst/>
            </a:prstTxWarp>
          </a:bodyPr>
          <a:lstStyle/>
          <a:p>
            <a:pPr eaLnBrk="1" hangingPunct="1"/>
            <a:r>
              <a:rPr lang="en-US" sz="1800">
                <a:solidFill>
                  <a:srgbClr val="000000"/>
                </a:solidFill>
              </a:rPr>
              <a:t>A</a:t>
            </a:r>
          </a:p>
        </p:txBody>
      </p:sp>
      <p:sp>
        <p:nvSpPr>
          <p:cNvPr id="98579" name="Text Box 275"/>
          <p:cNvSpPr txBox="1">
            <a:spLocks noChangeArrowheads="1"/>
          </p:cNvSpPr>
          <p:nvPr/>
        </p:nvSpPr>
        <p:spPr bwMode="auto">
          <a:xfrm>
            <a:off x="6765925" y="2603500"/>
            <a:ext cx="373063" cy="377825"/>
          </a:xfrm>
          <a:prstGeom prst="rect">
            <a:avLst/>
          </a:prstGeom>
          <a:noFill/>
          <a:ln w="9525">
            <a:noFill/>
            <a:miter lim="800000"/>
            <a:headEnd/>
            <a:tailEnd/>
          </a:ln>
          <a:effectLst/>
        </p:spPr>
        <p:txBody>
          <a:bodyPr>
            <a:prstTxWarp prst="textNoShape">
              <a:avLst/>
            </a:prstTxWarp>
          </a:bodyPr>
          <a:lstStyle/>
          <a:p>
            <a:pPr eaLnBrk="1" hangingPunct="1"/>
            <a:r>
              <a:rPr lang="en-US" sz="1800">
                <a:solidFill>
                  <a:srgbClr val="000000"/>
                </a:solidFill>
              </a:rPr>
              <a:t>W</a:t>
            </a:r>
          </a:p>
        </p:txBody>
      </p:sp>
      <p:sp>
        <p:nvSpPr>
          <p:cNvPr id="98580" name="Text Box 276"/>
          <p:cNvSpPr txBox="1">
            <a:spLocks noChangeArrowheads="1"/>
          </p:cNvSpPr>
          <p:nvPr/>
        </p:nvSpPr>
        <p:spPr bwMode="auto">
          <a:xfrm>
            <a:off x="6600825" y="2603500"/>
            <a:ext cx="322263" cy="377825"/>
          </a:xfrm>
          <a:prstGeom prst="rect">
            <a:avLst/>
          </a:prstGeom>
          <a:noFill/>
          <a:ln w="9525">
            <a:noFill/>
            <a:miter lim="800000"/>
            <a:headEnd/>
            <a:tailEnd/>
          </a:ln>
          <a:effectLst/>
        </p:spPr>
        <p:txBody>
          <a:bodyPr>
            <a:prstTxWarp prst="textNoShape">
              <a:avLst/>
            </a:prstTxWarp>
          </a:bodyPr>
          <a:lstStyle/>
          <a:p>
            <a:pPr eaLnBrk="1" hangingPunct="1"/>
            <a:r>
              <a:rPr lang="en-US" sz="1800">
                <a:solidFill>
                  <a:srgbClr val="000000"/>
                </a:solidFill>
              </a:rPr>
              <a:t>T</a:t>
            </a:r>
          </a:p>
        </p:txBody>
      </p:sp>
      <p:sp>
        <p:nvSpPr>
          <p:cNvPr id="98581" name="Rectangle 277"/>
          <p:cNvSpPr>
            <a:spLocks noChangeArrowheads="1"/>
          </p:cNvSpPr>
          <p:nvPr/>
        </p:nvSpPr>
        <p:spPr bwMode="auto">
          <a:xfrm>
            <a:off x="6357938" y="5922963"/>
            <a:ext cx="300037"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90000"/>
              </a:lnSpc>
            </a:pPr>
            <a:r>
              <a:rPr lang="en-US" sz="1800">
                <a:solidFill>
                  <a:srgbClr val="000000"/>
                </a:solidFill>
                <a:latin typeface="Times New Roman" pitchFamily="1" charset="0"/>
              </a:rPr>
              <a:t>1</a:t>
            </a:r>
          </a:p>
        </p:txBody>
      </p:sp>
      <p:sp>
        <p:nvSpPr>
          <p:cNvPr id="98582" name="Rectangle 278"/>
          <p:cNvSpPr>
            <a:spLocks noChangeArrowheads="1"/>
          </p:cNvSpPr>
          <p:nvPr/>
        </p:nvSpPr>
        <p:spPr bwMode="auto">
          <a:xfrm>
            <a:off x="7258050" y="5922963"/>
            <a:ext cx="300038"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90000"/>
              </a:lnSpc>
            </a:pPr>
            <a:r>
              <a:rPr lang="en-US" sz="1800">
                <a:solidFill>
                  <a:srgbClr val="000000"/>
                </a:solidFill>
                <a:latin typeface="Times New Roman" pitchFamily="1" charset="0"/>
              </a:rPr>
              <a:t>1</a:t>
            </a:r>
          </a:p>
        </p:txBody>
      </p:sp>
      <p:sp>
        <p:nvSpPr>
          <p:cNvPr id="98583" name="Rectangle 279"/>
          <p:cNvSpPr>
            <a:spLocks noChangeArrowheads="1"/>
          </p:cNvSpPr>
          <p:nvPr/>
        </p:nvSpPr>
        <p:spPr bwMode="auto">
          <a:xfrm>
            <a:off x="660400" y="5922963"/>
            <a:ext cx="298450"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90000"/>
              </a:lnSpc>
            </a:pPr>
            <a:r>
              <a:rPr lang="en-US" sz="1800">
                <a:solidFill>
                  <a:srgbClr val="000000"/>
                </a:solidFill>
                <a:latin typeface="Times New Roman" pitchFamily="1" charset="0"/>
              </a:rPr>
              <a:t>1</a:t>
            </a:r>
          </a:p>
        </p:txBody>
      </p:sp>
      <p:sp>
        <p:nvSpPr>
          <p:cNvPr id="98584" name="Rectangle 280"/>
          <p:cNvSpPr>
            <a:spLocks noChangeArrowheads="1"/>
          </p:cNvSpPr>
          <p:nvPr/>
        </p:nvSpPr>
        <p:spPr bwMode="auto">
          <a:xfrm>
            <a:off x="6057900" y="5922963"/>
            <a:ext cx="300038"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90000"/>
              </a:lnSpc>
            </a:pPr>
            <a:r>
              <a:rPr lang="en-US" sz="1800">
                <a:solidFill>
                  <a:srgbClr val="000000"/>
                </a:solidFill>
                <a:latin typeface="Times New Roman" pitchFamily="1" charset="0"/>
              </a:rPr>
              <a:t>1</a:t>
            </a:r>
          </a:p>
        </p:txBody>
      </p:sp>
      <p:sp>
        <p:nvSpPr>
          <p:cNvPr id="98585" name="Rectangle 281"/>
          <p:cNvSpPr>
            <a:spLocks noChangeArrowheads="1"/>
          </p:cNvSpPr>
          <p:nvPr/>
        </p:nvSpPr>
        <p:spPr bwMode="auto">
          <a:xfrm>
            <a:off x="958850" y="5922963"/>
            <a:ext cx="300038"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90000"/>
              </a:lnSpc>
            </a:pPr>
            <a:r>
              <a:rPr lang="en-US" sz="1800">
                <a:solidFill>
                  <a:srgbClr val="000000"/>
                </a:solidFill>
                <a:latin typeface="Times New Roman" pitchFamily="1" charset="0"/>
              </a:rPr>
              <a:t>1</a:t>
            </a:r>
          </a:p>
        </p:txBody>
      </p:sp>
      <p:sp>
        <p:nvSpPr>
          <p:cNvPr id="98586" name="Rectangle 282"/>
          <p:cNvSpPr>
            <a:spLocks noChangeArrowheads="1"/>
          </p:cNvSpPr>
          <p:nvPr/>
        </p:nvSpPr>
        <p:spPr bwMode="auto">
          <a:xfrm>
            <a:off x="5757863" y="5922963"/>
            <a:ext cx="300037"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90000"/>
              </a:lnSpc>
            </a:pPr>
            <a:r>
              <a:rPr lang="en-US" sz="1800">
                <a:solidFill>
                  <a:srgbClr val="000000"/>
                </a:solidFill>
                <a:latin typeface="Times New Roman" pitchFamily="1" charset="0"/>
              </a:rPr>
              <a:t>1</a:t>
            </a:r>
          </a:p>
        </p:txBody>
      </p:sp>
      <p:sp>
        <p:nvSpPr>
          <p:cNvPr id="98587" name="Rectangle 283"/>
          <p:cNvSpPr>
            <a:spLocks noChangeArrowheads="1"/>
          </p:cNvSpPr>
          <p:nvPr/>
        </p:nvSpPr>
        <p:spPr bwMode="auto">
          <a:xfrm>
            <a:off x="3059113" y="5922963"/>
            <a:ext cx="300037"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90000"/>
              </a:lnSpc>
            </a:pPr>
            <a:r>
              <a:rPr lang="en-US" sz="1800">
                <a:solidFill>
                  <a:srgbClr val="000000"/>
                </a:solidFill>
                <a:latin typeface="Times New Roman" pitchFamily="1" charset="0"/>
              </a:rPr>
              <a:t>1</a:t>
            </a:r>
          </a:p>
        </p:txBody>
      </p:sp>
      <p:sp>
        <p:nvSpPr>
          <p:cNvPr id="98588" name="Rectangle 284"/>
          <p:cNvSpPr>
            <a:spLocks noChangeArrowheads="1"/>
          </p:cNvSpPr>
          <p:nvPr/>
        </p:nvSpPr>
        <p:spPr bwMode="auto">
          <a:xfrm>
            <a:off x="3959225" y="5922963"/>
            <a:ext cx="300038"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90000"/>
              </a:lnSpc>
            </a:pPr>
            <a:r>
              <a:rPr lang="en-US" sz="1800">
                <a:solidFill>
                  <a:srgbClr val="000000"/>
                </a:solidFill>
                <a:latin typeface="Times New Roman" pitchFamily="1" charset="0"/>
              </a:rPr>
              <a:t>1</a:t>
            </a:r>
          </a:p>
        </p:txBody>
      </p:sp>
      <p:sp>
        <p:nvSpPr>
          <p:cNvPr id="98589" name="Rectangle 285"/>
          <p:cNvSpPr>
            <a:spLocks noChangeArrowheads="1"/>
          </p:cNvSpPr>
          <p:nvPr/>
        </p:nvSpPr>
        <p:spPr bwMode="auto">
          <a:xfrm>
            <a:off x="3959225" y="5922963"/>
            <a:ext cx="300038"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90000"/>
              </a:lnSpc>
            </a:pPr>
            <a:r>
              <a:rPr lang="en-US" sz="1800">
                <a:solidFill>
                  <a:srgbClr val="000000"/>
                </a:solidFill>
                <a:latin typeface="Times New Roman" pitchFamily="1" charset="0"/>
              </a:rPr>
              <a:t>2</a:t>
            </a:r>
          </a:p>
        </p:txBody>
      </p:sp>
      <p:sp>
        <p:nvSpPr>
          <p:cNvPr id="98590" name="Rectangle 286"/>
          <p:cNvSpPr>
            <a:spLocks noChangeArrowheads="1"/>
          </p:cNvSpPr>
          <p:nvPr/>
        </p:nvSpPr>
        <p:spPr bwMode="auto">
          <a:xfrm>
            <a:off x="3059113" y="5922963"/>
            <a:ext cx="300037"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90000"/>
              </a:lnSpc>
            </a:pPr>
            <a:r>
              <a:rPr lang="en-US" sz="1800">
                <a:solidFill>
                  <a:srgbClr val="000000"/>
                </a:solidFill>
                <a:latin typeface="Times New Roman" pitchFamily="1" charset="0"/>
              </a:rPr>
              <a:t>2</a:t>
            </a:r>
          </a:p>
        </p:txBody>
      </p:sp>
      <p:sp>
        <p:nvSpPr>
          <p:cNvPr id="98591" name="Rectangle 287"/>
          <p:cNvSpPr>
            <a:spLocks noChangeArrowheads="1"/>
          </p:cNvSpPr>
          <p:nvPr/>
        </p:nvSpPr>
        <p:spPr bwMode="auto">
          <a:xfrm>
            <a:off x="2459038" y="5922963"/>
            <a:ext cx="300037"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90000"/>
              </a:lnSpc>
            </a:pPr>
            <a:r>
              <a:rPr lang="en-US" sz="1800">
                <a:solidFill>
                  <a:srgbClr val="000000"/>
                </a:solidFill>
                <a:latin typeface="Times New Roman" pitchFamily="1" charset="0"/>
              </a:rPr>
              <a:t>1</a:t>
            </a:r>
          </a:p>
        </p:txBody>
      </p:sp>
    </p:spTree>
    <p:extLst>
      <p:ext uri="{BB962C8B-B14F-4D97-AF65-F5344CB8AC3E}">
        <p14:creationId xmlns:p14="http://schemas.microsoft.com/office/powerpoint/2010/main" val="3249927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path" presetSubtype="0" accel="50000" fill="hold" nodeType="clickEffect">
                                  <p:stCondLst>
                                    <p:cond delay="0"/>
                                  </p:stCondLst>
                                  <p:childTnLst>
                                    <p:animMotion origin="layout" path="M 0.000 0.000 L -0.241 0.000 " pathEditMode="relative" rAng="0" ptsTypes="AA">
                                      <p:cBhvr>
                                        <p:cTn id="6" dur="867" fill="hold"/>
                                        <p:tgtEl>
                                          <p:spTgt spid="98580"/>
                                        </p:tgtEl>
                                        <p:attrNameLst>
                                          <p:attrName>ppt_x</p:attrName>
                                          <p:attrName>ppt_y</p:attrName>
                                        </p:attrNameLst>
                                      </p:cBhvr>
                                      <p:rCtr x="-241" y="0"/>
                                    </p:animMotion>
                                  </p:childTnLst>
                                </p:cTn>
                              </p:par>
                            </p:childTnLst>
                          </p:cTn>
                        </p:par>
                        <p:par>
                          <p:cTn id="7" fill="hold">
                            <p:stCondLst>
                              <p:cond delay="867"/>
                            </p:stCondLst>
                            <p:childTnLst>
                              <p:par>
                                <p:cTn id="8" presetID="42" presetClass="path" presetSubtype="0" fill="hold" nodeType="afterEffect">
                                  <p:stCondLst>
                                    <p:cond delay="0"/>
                                  </p:stCondLst>
                                  <p:childTnLst>
                                    <p:animMotion origin="layout" path="M -0.241 0.000 L -0.241 0.166 " pathEditMode="relative" rAng="0" ptsTypes="AA">
                                      <p:cBhvr>
                                        <p:cTn id="9" dur="448" fill="hold"/>
                                        <p:tgtEl>
                                          <p:spTgt spid="98580"/>
                                        </p:tgtEl>
                                        <p:attrNameLst>
                                          <p:attrName>ppt_x</p:attrName>
                                          <p:attrName>ppt_y</p:attrName>
                                        </p:attrNameLst>
                                      </p:cBhvr>
                                      <p:rCtr x="0" y="166"/>
                                    </p:animMotion>
                                  </p:childTnLst>
                                </p:cTn>
                              </p:par>
                            </p:childTnLst>
                          </p:cTn>
                        </p:par>
                        <p:par>
                          <p:cTn id="10" fill="hold">
                            <p:stCondLst>
                              <p:cond delay="1315"/>
                            </p:stCondLst>
                            <p:childTnLst>
                              <p:par>
                                <p:cTn id="11" presetID="56" presetClass="path" presetSubtype="0" decel="50000" fill="hold" nodeType="afterEffect">
                                  <p:stCondLst>
                                    <p:cond delay="0"/>
                                  </p:stCondLst>
                                  <p:childTnLst>
                                    <p:animMotion origin="layout" path="M -0.241 0.166 L -0.028 0.429 " pathEditMode="relative" rAng="0" ptsTypes="AA">
                                      <p:cBhvr>
                                        <p:cTn id="12" dur="1045" fill="hold"/>
                                        <p:tgtEl>
                                          <p:spTgt spid="98580"/>
                                        </p:tgtEl>
                                        <p:attrNameLst>
                                          <p:attrName>ppt_x</p:attrName>
                                          <p:attrName>ppt_y</p:attrName>
                                        </p:attrNameLst>
                                      </p:cBhvr>
                                      <p:rCtr x="213" y="263"/>
                                    </p:animMotion>
                                  </p:childTnLst>
                                </p:cTn>
                              </p:par>
                            </p:childTnLst>
                          </p:cTn>
                        </p:par>
                        <p:par>
                          <p:cTn id="13" fill="hold">
                            <p:stCondLst>
                              <p:cond delay="2360"/>
                            </p:stCondLst>
                            <p:childTnLst>
                              <p:par>
                                <p:cTn id="14" presetID="1" presetClass="entr" presetSubtype="0" fill="hold" nodeType="afterEffect">
                                  <p:stCondLst>
                                    <p:cond delay="0"/>
                                  </p:stCondLst>
                                  <p:childTnLst>
                                    <p:set>
                                      <p:cBhvr>
                                        <p:cTn id="15" dur="1" fill="hold">
                                          <p:stCondLst>
                                            <p:cond delay="0"/>
                                          </p:stCondLst>
                                        </p:cTn>
                                        <p:tgtEl>
                                          <p:spTgt spid="98581"/>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35" presetClass="path" presetSubtype="0" accel="50000" fill="hold" nodeType="clickEffect">
                                  <p:stCondLst>
                                    <p:cond delay="0"/>
                                  </p:stCondLst>
                                  <p:childTnLst>
                                    <p:animMotion origin="layout" path="M 0.000 0.000 L -0.262 0.000 " pathEditMode="relative" rAng="0" ptsTypes="AA">
                                      <p:cBhvr>
                                        <p:cTn id="19" dur="942" fill="hold"/>
                                        <p:tgtEl>
                                          <p:spTgt spid="98579"/>
                                        </p:tgtEl>
                                        <p:attrNameLst>
                                          <p:attrName>ppt_x</p:attrName>
                                          <p:attrName>ppt_y</p:attrName>
                                        </p:attrNameLst>
                                      </p:cBhvr>
                                      <p:rCtr x="-262" y="0"/>
                                    </p:animMotion>
                                  </p:childTnLst>
                                </p:cTn>
                              </p:par>
                            </p:childTnLst>
                          </p:cTn>
                        </p:par>
                        <p:par>
                          <p:cTn id="20" fill="hold">
                            <p:stCondLst>
                              <p:cond delay="942"/>
                            </p:stCondLst>
                            <p:childTnLst>
                              <p:par>
                                <p:cTn id="21" presetID="42" presetClass="path" presetSubtype="0" fill="hold" nodeType="afterEffect">
                                  <p:stCondLst>
                                    <p:cond delay="0"/>
                                  </p:stCondLst>
                                  <p:childTnLst>
                                    <p:animMotion origin="layout" path="M -0.262 0.000 L -0.262 0.166 " pathEditMode="relative" rAng="0" ptsTypes="AA">
                                      <p:cBhvr>
                                        <p:cTn id="22" dur="448" fill="hold"/>
                                        <p:tgtEl>
                                          <p:spTgt spid="98579"/>
                                        </p:tgtEl>
                                        <p:attrNameLst>
                                          <p:attrName>ppt_x</p:attrName>
                                          <p:attrName>ppt_y</p:attrName>
                                        </p:attrNameLst>
                                      </p:cBhvr>
                                      <p:rCtr x="0" y="166"/>
                                    </p:animMotion>
                                  </p:childTnLst>
                                </p:cTn>
                              </p:par>
                            </p:childTnLst>
                          </p:cTn>
                        </p:par>
                        <p:par>
                          <p:cTn id="23" fill="hold">
                            <p:stCondLst>
                              <p:cond delay="1390"/>
                            </p:stCondLst>
                            <p:childTnLst>
                              <p:par>
                                <p:cTn id="24" presetID="56" presetClass="path" presetSubtype="0" decel="50000" fill="hold" nodeType="afterEffect">
                                  <p:stCondLst>
                                    <p:cond delay="0"/>
                                  </p:stCondLst>
                                  <p:childTnLst>
                                    <p:animMotion origin="layout" path="M -0.262 0.166 L 0.050 0.429 " pathEditMode="relative" rAng="0" ptsTypes="AA">
                                      <p:cBhvr>
                                        <p:cTn id="25" dur="1327" fill="hold"/>
                                        <p:tgtEl>
                                          <p:spTgt spid="98579"/>
                                        </p:tgtEl>
                                        <p:attrNameLst>
                                          <p:attrName>ppt_x</p:attrName>
                                          <p:attrName>ppt_y</p:attrName>
                                        </p:attrNameLst>
                                      </p:cBhvr>
                                      <p:rCtr x="312" y="263"/>
                                    </p:animMotion>
                                  </p:childTnLst>
                                </p:cTn>
                              </p:par>
                            </p:childTnLst>
                          </p:cTn>
                        </p:par>
                        <p:par>
                          <p:cTn id="26" fill="hold">
                            <p:stCondLst>
                              <p:cond delay="2717"/>
                            </p:stCondLst>
                            <p:childTnLst>
                              <p:par>
                                <p:cTn id="27" presetID="1" presetClass="entr" presetSubtype="0" fill="hold" nodeType="afterEffect">
                                  <p:stCondLst>
                                    <p:cond delay="0"/>
                                  </p:stCondLst>
                                  <p:childTnLst>
                                    <p:set>
                                      <p:cBhvr>
                                        <p:cTn id="28" dur="1" fill="hold">
                                          <p:stCondLst>
                                            <p:cond delay="0"/>
                                          </p:stCondLst>
                                        </p:cTn>
                                        <p:tgtEl>
                                          <p:spTgt spid="9858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35" presetClass="path" presetSubtype="0" accel="50000" fill="hold" nodeType="clickEffect">
                                  <p:stCondLst>
                                    <p:cond delay="0"/>
                                  </p:stCondLst>
                                  <p:childTnLst>
                                    <p:animMotion origin="layout" path="M 0.000 0.000 L -0.283 0.000 " pathEditMode="relative" rAng="0" ptsTypes="AA">
                                      <p:cBhvr>
                                        <p:cTn id="32" dur="1019" fill="hold"/>
                                        <p:tgtEl>
                                          <p:spTgt spid="98578"/>
                                        </p:tgtEl>
                                        <p:attrNameLst>
                                          <p:attrName>ppt_x</p:attrName>
                                          <p:attrName>ppt_y</p:attrName>
                                        </p:attrNameLst>
                                      </p:cBhvr>
                                      <p:rCtr x="-283" y="0"/>
                                    </p:animMotion>
                                  </p:childTnLst>
                                </p:cTn>
                              </p:par>
                            </p:childTnLst>
                          </p:cTn>
                        </p:par>
                        <p:par>
                          <p:cTn id="33" fill="hold">
                            <p:stCondLst>
                              <p:cond delay="1019"/>
                            </p:stCondLst>
                            <p:childTnLst>
                              <p:par>
                                <p:cTn id="34" presetID="42" presetClass="path" presetSubtype="0" fill="hold" nodeType="afterEffect">
                                  <p:stCondLst>
                                    <p:cond delay="0"/>
                                  </p:stCondLst>
                                  <p:childTnLst>
                                    <p:animMotion origin="layout" path="M -0.283 0.000 L -0.283 0.166 " pathEditMode="relative" rAng="0" ptsTypes="AA">
                                      <p:cBhvr>
                                        <p:cTn id="35" dur="448" fill="hold"/>
                                        <p:tgtEl>
                                          <p:spTgt spid="98578"/>
                                        </p:tgtEl>
                                        <p:attrNameLst>
                                          <p:attrName>ppt_x</p:attrName>
                                          <p:attrName>ppt_y</p:attrName>
                                        </p:attrNameLst>
                                      </p:cBhvr>
                                      <p:rCtr x="0" y="166"/>
                                    </p:animMotion>
                                  </p:childTnLst>
                                </p:cTn>
                              </p:par>
                            </p:childTnLst>
                          </p:cTn>
                        </p:par>
                        <p:par>
                          <p:cTn id="36" fill="hold">
                            <p:stCondLst>
                              <p:cond delay="1467"/>
                            </p:stCondLst>
                            <p:childTnLst>
                              <p:par>
                                <p:cTn id="37" presetID="49" presetClass="path" presetSubtype="0" decel="50000" fill="hold" nodeType="afterEffect">
                                  <p:stCondLst>
                                    <p:cond delay="0"/>
                                  </p:stCondLst>
                                  <p:childTnLst>
                                    <p:animMotion origin="layout" path="M -0.283 0.166 L -0.693 0.429 " pathEditMode="relative" rAng="0" ptsTypes="AA">
                                      <p:cBhvr>
                                        <p:cTn id="38" dur="1637" fill="hold"/>
                                        <p:tgtEl>
                                          <p:spTgt spid="98578"/>
                                        </p:tgtEl>
                                        <p:attrNameLst>
                                          <p:attrName>ppt_x</p:attrName>
                                          <p:attrName>ppt_y</p:attrName>
                                        </p:attrNameLst>
                                      </p:cBhvr>
                                      <p:rCtr x="-410" y="263"/>
                                    </p:animMotion>
                                  </p:childTnLst>
                                </p:cTn>
                              </p:par>
                            </p:childTnLst>
                          </p:cTn>
                        </p:par>
                        <p:par>
                          <p:cTn id="39" fill="hold">
                            <p:stCondLst>
                              <p:cond delay="3104"/>
                            </p:stCondLst>
                            <p:childTnLst>
                              <p:par>
                                <p:cTn id="40" presetID="1" presetClass="entr" presetSubtype="0" fill="hold" nodeType="afterEffect">
                                  <p:stCondLst>
                                    <p:cond delay="0"/>
                                  </p:stCondLst>
                                  <p:childTnLst>
                                    <p:set>
                                      <p:cBhvr>
                                        <p:cTn id="41" dur="1" fill="hold">
                                          <p:stCondLst>
                                            <p:cond delay="0"/>
                                          </p:stCondLst>
                                        </p:cTn>
                                        <p:tgtEl>
                                          <p:spTgt spid="98583"/>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35" presetClass="path" presetSubtype="0" accel="50000" fill="hold" nodeType="clickEffect">
                                  <p:stCondLst>
                                    <p:cond delay="0"/>
                                  </p:stCondLst>
                                  <p:childTnLst>
                                    <p:animMotion origin="layout" path="M 0.000 0.000 L -0.301 0.000 " pathEditMode="relative" rAng="0" ptsTypes="AA">
                                      <p:cBhvr>
                                        <p:cTn id="45" dur="1084" fill="hold"/>
                                        <p:tgtEl>
                                          <p:spTgt spid="98577"/>
                                        </p:tgtEl>
                                        <p:attrNameLst>
                                          <p:attrName>ppt_x</p:attrName>
                                          <p:attrName>ppt_y</p:attrName>
                                        </p:attrNameLst>
                                      </p:cBhvr>
                                      <p:rCtr x="-301" y="0"/>
                                    </p:animMotion>
                                  </p:childTnLst>
                                </p:cTn>
                              </p:par>
                            </p:childTnLst>
                          </p:cTn>
                        </p:par>
                        <p:par>
                          <p:cTn id="46" fill="hold">
                            <p:stCondLst>
                              <p:cond delay="1084"/>
                            </p:stCondLst>
                            <p:childTnLst>
                              <p:par>
                                <p:cTn id="47" presetID="42" presetClass="path" presetSubtype="0" fill="hold" nodeType="afterEffect">
                                  <p:stCondLst>
                                    <p:cond delay="0"/>
                                  </p:stCondLst>
                                  <p:childTnLst>
                                    <p:animMotion origin="layout" path="M -0.301 0.000 L -0.301 0.166 " pathEditMode="relative" rAng="0" ptsTypes="AA">
                                      <p:cBhvr>
                                        <p:cTn id="48" dur="448" fill="hold"/>
                                        <p:tgtEl>
                                          <p:spTgt spid="98577"/>
                                        </p:tgtEl>
                                        <p:attrNameLst>
                                          <p:attrName>ppt_x</p:attrName>
                                          <p:attrName>ppt_y</p:attrName>
                                        </p:attrNameLst>
                                      </p:cBhvr>
                                      <p:rCtr x="0" y="166"/>
                                    </p:animMotion>
                                  </p:childTnLst>
                                </p:cTn>
                              </p:par>
                            </p:childTnLst>
                          </p:cTn>
                        </p:par>
                        <p:par>
                          <p:cTn id="49" fill="hold">
                            <p:stCondLst>
                              <p:cond delay="1532"/>
                            </p:stCondLst>
                            <p:childTnLst>
                              <p:par>
                                <p:cTn id="50" presetID="56" presetClass="path" presetSubtype="0" decel="50000" fill="hold" nodeType="afterEffect">
                                  <p:stCondLst>
                                    <p:cond delay="0"/>
                                  </p:stCondLst>
                                  <p:childTnLst>
                                    <p:animMotion origin="layout" path="M -0.301 0.166 L -0.121 0.429 " pathEditMode="relative" rAng="0" ptsTypes="AA">
                                      <p:cBhvr>
                                        <p:cTn id="51" dur="961" fill="hold"/>
                                        <p:tgtEl>
                                          <p:spTgt spid="98577"/>
                                        </p:tgtEl>
                                        <p:attrNameLst>
                                          <p:attrName>ppt_x</p:attrName>
                                          <p:attrName>ppt_y</p:attrName>
                                        </p:attrNameLst>
                                      </p:cBhvr>
                                      <p:rCtr x="180" y="263"/>
                                    </p:animMotion>
                                  </p:childTnLst>
                                </p:cTn>
                              </p:par>
                            </p:childTnLst>
                          </p:cTn>
                        </p:par>
                        <p:par>
                          <p:cTn id="52" fill="hold">
                            <p:stCondLst>
                              <p:cond delay="2493"/>
                            </p:stCondLst>
                            <p:childTnLst>
                              <p:par>
                                <p:cTn id="53" presetID="1" presetClass="entr" presetSubtype="0" fill="hold" nodeType="afterEffect">
                                  <p:stCondLst>
                                    <p:cond delay="0"/>
                                  </p:stCondLst>
                                  <p:childTnLst>
                                    <p:set>
                                      <p:cBhvr>
                                        <p:cTn id="54" dur="1" fill="hold">
                                          <p:stCondLst>
                                            <p:cond delay="0"/>
                                          </p:stCondLst>
                                        </p:cTn>
                                        <p:tgtEl>
                                          <p:spTgt spid="98584"/>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35" presetClass="path" presetSubtype="0" accel="50000" fill="hold" nodeType="clickEffect">
                                  <p:stCondLst>
                                    <p:cond delay="0"/>
                                  </p:stCondLst>
                                  <p:childTnLst>
                                    <p:animMotion origin="layout" path="M 0.000 0.000 L -0.329 0.000 " pathEditMode="relative" rAng="0" ptsTypes="AA">
                                      <p:cBhvr>
                                        <p:cTn id="58" dur="1184" fill="hold"/>
                                        <p:tgtEl>
                                          <p:spTgt spid="98575"/>
                                        </p:tgtEl>
                                        <p:attrNameLst>
                                          <p:attrName>ppt_x</p:attrName>
                                          <p:attrName>ppt_y</p:attrName>
                                        </p:attrNameLst>
                                      </p:cBhvr>
                                      <p:rCtr x="-329" y="0"/>
                                    </p:animMotion>
                                  </p:childTnLst>
                                </p:cTn>
                              </p:par>
                            </p:childTnLst>
                          </p:cTn>
                        </p:par>
                        <p:par>
                          <p:cTn id="59" fill="hold">
                            <p:stCondLst>
                              <p:cond delay="1184"/>
                            </p:stCondLst>
                            <p:childTnLst>
                              <p:par>
                                <p:cTn id="60" presetID="42" presetClass="path" presetSubtype="0" fill="hold" nodeType="afterEffect">
                                  <p:stCondLst>
                                    <p:cond delay="0"/>
                                  </p:stCondLst>
                                  <p:childTnLst>
                                    <p:animMotion origin="layout" path="M -0.329 0.000 L -0.329 0.166 " pathEditMode="relative" rAng="0" ptsTypes="AA">
                                      <p:cBhvr>
                                        <p:cTn id="61" dur="448" fill="hold"/>
                                        <p:tgtEl>
                                          <p:spTgt spid="98575"/>
                                        </p:tgtEl>
                                        <p:attrNameLst>
                                          <p:attrName>ppt_x</p:attrName>
                                          <p:attrName>ppt_y</p:attrName>
                                        </p:attrNameLst>
                                      </p:cBhvr>
                                      <p:rCtr x="0" y="166"/>
                                    </p:animMotion>
                                  </p:childTnLst>
                                </p:cTn>
                              </p:par>
                            </p:childTnLst>
                          </p:cTn>
                        </p:par>
                        <p:par>
                          <p:cTn id="62" fill="hold">
                            <p:stCondLst>
                              <p:cond delay="1632"/>
                            </p:stCondLst>
                            <p:childTnLst>
                              <p:par>
                                <p:cTn id="63" presetID="49" presetClass="path" presetSubtype="0" decel="50000" fill="hold" nodeType="afterEffect">
                                  <p:stCondLst>
                                    <p:cond delay="0"/>
                                  </p:stCondLst>
                                  <p:childTnLst>
                                    <p:animMotion origin="layout" path="M -0.329 0.166 L -0.706 0.429 " pathEditMode="relative" rAng="0" ptsTypes="AA">
                                      <p:cBhvr>
                                        <p:cTn id="64" dur="1532" fill="hold"/>
                                        <p:tgtEl>
                                          <p:spTgt spid="98575"/>
                                        </p:tgtEl>
                                        <p:attrNameLst>
                                          <p:attrName>ppt_x</p:attrName>
                                          <p:attrName>ppt_y</p:attrName>
                                        </p:attrNameLst>
                                      </p:cBhvr>
                                      <p:rCtr x="-377" y="263"/>
                                    </p:animMotion>
                                  </p:childTnLst>
                                </p:cTn>
                              </p:par>
                            </p:childTnLst>
                          </p:cTn>
                        </p:par>
                        <p:par>
                          <p:cTn id="65" fill="hold">
                            <p:stCondLst>
                              <p:cond delay="3164"/>
                            </p:stCondLst>
                            <p:childTnLst>
                              <p:par>
                                <p:cTn id="66" presetID="1" presetClass="entr" presetSubtype="0" fill="hold" nodeType="afterEffect">
                                  <p:stCondLst>
                                    <p:cond delay="0"/>
                                  </p:stCondLst>
                                  <p:childTnLst>
                                    <p:set>
                                      <p:cBhvr>
                                        <p:cTn id="67" dur="1" fill="hold">
                                          <p:stCondLst>
                                            <p:cond delay="0"/>
                                          </p:stCondLst>
                                        </p:cTn>
                                        <p:tgtEl>
                                          <p:spTgt spid="98585"/>
                                        </p:tgtEl>
                                        <p:attrNameLst>
                                          <p:attrName>style.visibility</p:attrName>
                                        </p:attrNameLst>
                                      </p:cBhvr>
                                      <p:to>
                                        <p:strVal val="visible"/>
                                      </p:to>
                                    </p:set>
                                  </p:childTnLst>
                                </p:cTn>
                              </p:par>
                            </p:childTnLst>
                          </p:cTn>
                        </p:par>
                      </p:childTnLst>
                    </p:cTn>
                  </p:par>
                  <p:par>
                    <p:cTn id="68" fill="hold">
                      <p:stCondLst>
                        <p:cond delay="indefinite"/>
                      </p:stCondLst>
                      <p:childTnLst>
                        <p:par>
                          <p:cTn id="69" fill="hold">
                            <p:stCondLst>
                              <p:cond delay="0"/>
                            </p:stCondLst>
                            <p:childTnLst>
                              <p:par>
                                <p:cTn id="70" presetID="35" presetClass="path" presetSubtype="0" accel="50000" fill="hold" nodeType="clickEffect">
                                  <p:stCondLst>
                                    <p:cond delay="0"/>
                                  </p:stCondLst>
                                  <p:childTnLst>
                                    <p:animMotion origin="layout" path="M 0.000 0.000 L -0.346 0.000 " pathEditMode="relative" rAng="0" ptsTypes="AA">
                                      <p:cBhvr>
                                        <p:cTn id="71" dur="1247" fill="hold"/>
                                        <p:tgtEl>
                                          <p:spTgt spid="98574"/>
                                        </p:tgtEl>
                                        <p:attrNameLst>
                                          <p:attrName>ppt_x</p:attrName>
                                          <p:attrName>ppt_y</p:attrName>
                                        </p:attrNameLst>
                                      </p:cBhvr>
                                      <p:rCtr x="-346" y="0"/>
                                    </p:animMotion>
                                  </p:childTnLst>
                                </p:cTn>
                              </p:par>
                            </p:childTnLst>
                          </p:cTn>
                        </p:par>
                        <p:par>
                          <p:cTn id="72" fill="hold">
                            <p:stCondLst>
                              <p:cond delay="1247"/>
                            </p:stCondLst>
                            <p:childTnLst>
                              <p:par>
                                <p:cTn id="73" presetID="42" presetClass="path" presetSubtype="0" fill="hold" nodeType="afterEffect">
                                  <p:stCondLst>
                                    <p:cond delay="0"/>
                                  </p:stCondLst>
                                  <p:childTnLst>
                                    <p:animMotion origin="layout" path="M -0.346 0.000 L -0.346 0.166 " pathEditMode="relative" rAng="0" ptsTypes="AA">
                                      <p:cBhvr>
                                        <p:cTn id="74" dur="448" fill="hold"/>
                                        <p:tgtEl>
                                          <p:spTgt spid="98574"/>
                                        </p:tgtEl>
                                        <p:attrNameLst>
                                          <p:attrName>ppt_x</p:attrName>
                                          <p:attrName>ppt_y</p:attrName>
                                        </p:attrNameLst>
                                      </p:cBhvr>
                                      <p:rCtr x="0" y="166"/>
                                    </p:animMotion>
                                  </p:childTnLst>
                                </p:cTn>
                              </p:par>
                            </p:childTnLst>
                          </p:cTn>
                        </p:par>
                        <p:par>
                          <p:cTn id="75" fill="hold">
                            <p:stCondLst>
                              <p:cond delay="1695"/>
                            </p:stCondLst>
                            <p:childTnLst>
                              <p:par>
                                <p:cTn id="76" presetID="56" presetClass="path" presetSubtype="0" decel="50000" fill="hold" nodeType="afterEffect">
                                  <p:stCondLst>
                                    <p:cond delay="0"/>
                                  </p:stCondLst>
                                  <p:childTnLst>
                                    <p:animMotion origin="layout" path="M -0.346 0.166 L -0.199 0.429 " pathEditMode="relative" rAng="0" ptsTypes="AA">
                                      <p:cBhvr>
                                        <p:cTn id="77" dur="886" fill="hold"/>
                                        <p:tgtEl>
                                          <p:spTgt spid="98574"/>
                                        </p:tgtEl>
                                        <p:attrNameLst>
                                          <p:attrName>ppt_x</p:attrName>
                                          <p:attrName>ppt_y</p:attrName>
                                        </p:attrNameLst>
                                      </p:cBhvr>
                                      <p:rCtr x="148" y="263"/>
                                    </p:animMotion>
                                  </p:childTnLst>
                                </p:cTn>
                              </p:par>
                            </p:childTnLst>
                          </p:cTn>
                        </p:par>
                        <p:par>
                          <p:cTn id="78" fill="hold">
                            <p:stCondLst>
                              <p:cond delay="2581"/>
                            </p:stCondLst>
                            <p:childTnLst>
                              <p:par>
                                <p:cTn id="79" presetID="1" presetClass="entr" presetSubtype="0" fill="hold" nodeType="afterEffect">
                                  <p:stCondLst>
                                    <p:cond delay="0"/>
                                  </p:stCondLst>
                                  <p:childTnLst>
                                    <p:set>
                                      <p:cBhvr>
                                        <p:cTn id="80" dur="1" fill="hold">
                                          <p:stCondLst>
                                            <p:cond delay="0"/>
                                          </p:stCondLst>
                                        </p:cTn>
                                        <p:tgtEl>
                                          <p:spTgt spid="98586"/>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35" presetClass="path" presetSubtype="0" accel="50000" fill="hold" nodeType="clickEffect">
                                  <p:stCondLst>
                                    <p:cond delay="0"/>
                                  </p:stCondLst>
                                  <p:childTnLst>
                                    <p:animMotion origin="layout" path="M 0.000 0.000 L -0.360 0.000 " pathEditMode="relative" rAng="0" ptsTypes="AA">
                                      <p:cBhvr>
                                        <p:cTn id="84" dur="1297" fill="hold"/>
                                        <p:tgtEl>
                                          <p:spTgt spid="98573"/>
                                        </p:tgtEl>
                                        <p:attrNameLst>
                                          <p:attrName>ppt_x</p:attrName>
                                          <p:attrName>ppt_y</p:attrName>
                                        </p:attrNameLst>
                                      </p:cBhvr>
                                      <p:rCtr x="-360" y="0"/>
                                    </p:animMotion>
                                  </p:childTnLst>
                                </p:cTn>
                              </p:par>
                            </p:childTnLst>
                          </p:cTn>
                        </p:par>
                        <p:par>
                          <p:cTn id="85" fill="hold">
                            <p:stCondLst>
                              <p:cond delay="1297"/>
                            </p:stCondLst>
                            <p:childTnLst>
                              <p:par>
                                <p:cTn id="86" presetID="42" presetClass="path" presetSubtype="0" fill="hold" nodeType="afterEffect">
                                  <p:stCondLst>
                                    <p:cond delay="0"/>
                                  </p:stCondLst>
                                  <p:childTnLst>
                                    <p:animMotion origin="layout" path="M -0.360 0.000 L -0.360 0.166 " pathEditMode="relative" rAng="0" ptsTypes="AA">
                                      <p:cBhvr>
                                        <p:cTn id="87" dur="448" fill="hold"/>
                                        <p:tgtEl>
                                          <p:spTgt spid="98573"/>
                                        </p:tgtEl>
                                        <p:attrNameLst>
                                          <p:attrName>ppt_x</p:attrName>
                                          <p:attrName>ppt_y</p:attrName>
                                        </p:attrNameLst>
                                      </p:cBhvr>
                                      <p:rCtr x="0" y="166"/>
                                    </p:animMotion>
                                  </p:childTnLst>
                                </p:cTn>
                              </p:par>
                            </p:childTnLst>
                          </p:cTn>
                        </p:par>
                        <p:par>
                          <p:cTn id="88" fill="hold">
                            <p:stCondLst>
                              <p:cond delay="1745"/>
                            </p:stCondLst>
                            <p:childTnLst>
                              <p:par>
                                <p:cTn id="89" presetID="49" presetClass="path" presetSubtype="0" decel="50000" fill="hold" nodeType="afterEffect">
                                  <p:stCondLst>
                                    <p:cond delay="0"/>
                                  </p:stCondLst>
                                  <p:childTnLst>
                                    <p:animMotion origin="layout" path="M -0.360 0.166 L -0.508 0.429 " pathEditMode="relative" rAng="0" ptsTypes="AA">
                                      <p:cBhvr>
                                        <p:cTn id="90" dur="886" fill="hold"/>
                                        <p:tgtEl>
                                          <p:spTgt spid="98573"/>
                                        </p:tgtEl>
                                        <p:attrNameLst>
                                          <p:attrName>ppt_x</p:attrName>
                                          <p:attrName>ppt_y</p:attrName>
                                        </p:attrNameLst>
                                      </p:cBhvr>
                                      <p:rCtr x="-148" y="263"/>
                                    </p:animMotion>
                                  </p:childTnLst>
                                </p:cTn>
                              </p:par>
                            </p:childTnLst>
                          </p:cTn>
                        </p:par>
                        <p:par>
                          <p:cTn id="91" fill="hold">
                            <p:stCondLst>
                              <p:cond delay="2631"/>
                            </p:stCondLst>
                            <p:childTnLst>
                              <p:par>
                                <p:cTn id="92" presetID="1" presetClass="entr" presetSubtype="0" fill="hold" nodeType="afterEffect">
                                  <p:stCondLst>
                                    <p:cond delay="0"/>
                                  </p:stCondLst>
                                  <p:childTnLst>
                                    <p:set>
                                      <p:cBhvr>
                                        <p:cTn id="93" dur="1" fill="hold">
                                          <p:stCondLst>
                                            <p:cond delay="0"/>
                                          </p:stCondLst>
                                        </p:cTn>
                                        <p:tgtEl>
                                          <p:spTgt spid="98587"/>
                                        </p:tgtEl>
                                        <p:attrNameLst>
                                          <p:attrName>style.visibility</p:attrName>
                                        </p:attrNameLst>
                                      </p:cBhvr>
                                      <p:to>
                                        <p:strVal val="visible"/>
                                      </p:to>
                                    </p:set>
                                  </p:childTnLst>
                                </p:cTn>
                              </p:par>
                            </p:childTnLst>
                          </p:cTn>
                        </p:par>
                      </p:childTnLst>
                    </p:cTn>
                  </p:par>
                  <p:par>
                    <p:cTn id="94" fill="hold">
                      <p:stCondLst>
                        <p:cond delay="indefinite"/>
                      </p:stCondLst>
                      <p:childTnLst>
                        <p:par>
                          <p:cTn id="95" fill="hold">
                            <p:stCondLst>
                              <p:cond delay="0"/>
                            </p:stCondLst>
                            <p:childTnLst>
                              <p:par>
                                <p:cTn id="96" presetID="35" presetClass="path" presetSubtype="0" accel="50000" fill="hold" nodeType="clickEffect">
                                  <p:stCondLst>
                                    <p:cond delay="0"/>
                                  </p:stCondLst>
                                  <p:childTnLst>
                                    <p:animMotion origin="layout" path="M 0.000 0.000 L -0.374 0.000 " pathEditMode="relative" rAng="0" ptsTypes="AA">
                                      <p:cBhvr>
                                        <p:cTn id="97" dur="1344" fill="hold"/>
                                        <p:tgtEl>
                                          <p:spTgt spid="98572"/>
                                        </p:tgtEl>
                                        <p:attrNameLst>
                                          <p:attrName>ppt_x</p:attrName>
                                          <p:attrName>ppt_y</p:attrName>
                                        </p:attrNameLst>
                                      </p:cBhvr>
                                      <p:rCtr x="-374" y="0"/>
                                    </p:animMotion>
                                  </p:childTnLst>
                                </p:cTn>
                              </p:par>
                            </p:childTnLst>
                          </p:cTn>
                        </p:par>
                        <p:par>
                          <p:cTn id="98" fill="hold">
                            <p:stCondLst>
                              <p:cond delay="1344"/>
                            </p:stCondLst>
                            <p:childTnLst>
                              <p:par>
                                <p:cTn id="99" presetID="42" presetClass="path" presetSubtype="0" fill="hold" nodeType="afterEffect">
                                  <p:stCondLst>
                                    <p:cond delay="0"/>
                                  </p:stCondLst>
                                  <p:childTnLst>
                                    <p:animMotion origin="layout" path="M -0.374 0.000 L -0.374 0.166 " pathEditMode="relative" rAng="0" ptsTypes="AA">
                                      <p:cBhvr>
                                        <p:cTn id="100" dur="448" fill="hold"/>
                                        <p:tgtEl>
                                          <p:spTgt spid="98572"/>
                                        </p:tgtEl>
                                        <p:attrNameLst>
                                          <p:attrName>ppt_x</p:attrName>
                                          <p:attrName>ppt_y</p:attrName>
                                        </p:attrNameLst>
                                      </p:cBhvr>
                                      <p:rCtr x="0" y="166"/>
                                    </p:animMotion>
                                  </p:childTnLst>
                                </p:cTn>
                              </p:par>
                            </p:childTnLst>
                          </p:cTn>
                        </p:par>
                        <p:par>
                          <p:cTn id="101" fill="hold">
                            <p:stCondLst>
                              <p:cond delay="1792"/>
                            </p:stCondLst>
                            <p:childTnLst>
                              <p:par>
                                <p:cTn id="102" presetID="49" presetClass="path" presetSubtype="0" decel="50000" fill="hold" nodeType="afterEffect">
                                  <p:stCondLst>
                                    <p:cond delay="0"/>
                                  </p:stCondLst>
                                  <p:childTnLst>
                                    <p:animMotion origin="layout" path="M -0.374 0.166 L -0.423 0.429 " pathEditMode="relative" rAng="0" ptsTypes="AA">
                                      <p:cBhvr>
                                        <p:cTn id="103" dur="731" fill="hold"/>
                                        <p:tgtEl>
                                          <p:spTgt spid="98572"/>
                                        </p:tgtEl>
                                        <p:attrNameLst>
                                          <p:attrName>ppt_x</p:attrName>
                                          <p:attrName>ppt_y</p:attrName>
                                        </p:attrNameLst>
                                      </p:cBhvr>
                                      <p:rCtr x="-49" y="263"/>
                                    </p:animMotion>
                                  </p:childTnLst>
                                </p:cTn>
                              </p:par>
                            </p:childTnLst>
                          </p:cTn>
                        </p:par>
                        <p:par>
                          <p:cTn id="104" fill="hold">
                            <p:stCondLst>
                              <p:cond delay="2523"/>
                            </p:stCondLst>
                            <p:childTnLst>
                              <p:par>
                                <p:cTn id="105" presetID="1" presetClass="entr" presetSubtype="0" fill="hold" nodeType="afterEffect">
                                  <p:stCondLst>
                                    <p:cond delay="0"/>
                                  </p:stCondLst>
                                  <p:childTnLst>
                                    <p:set>
                                      <p:cBhvr>
                                        <p:cTn id="106" dur="1" fill="hold">
                                          <p:stCondLst>
                                            <p:cond delay="0"/>
                                          </p:stCondLst>
                                        </p:cTn>
                                        <p:tgtEl>
                                          <p:spTgt spid="98588"/>
                                        </p:tgtEl>
                                        <p:attrNameLst>
                                          <p:attrName>style.visibility</p:attrName>
                                        </p:attrNameLst>
                                      </p:cBhvr>
                                      <p:to>
                                        <p:strVal val="visible"/>
                                      </p:to>
                                    </p:set>
                                  </p:childTnLst>
                                </p:cTn>
                              </p:par>
                            </p:childTnLst>
                          </p:cTn>
                        </p:par>
                      </p:childTnLst>
                    </p:cTn>
                  </p:par>
                  <p:par>
                    <p:cTn id="107" fill="hold">
                      <p:stCondLst>
                        <p:cond delay="indefinite"/>
                      </p:stCondLst>
                      <p:childTnLst>
                        <p:par>
                          <p:cTn id="108" fill="hold">
                            <p:stCondLst>
                              <p:cond delay="0"/>
                            </p:stCondLst>
                            <p:childTnLst>
                              <p:par>
                                <p:cTn id="109" presetID="35" presetClass="path" presetSubtype="0" accel="50000" fill="hold" nodeType="clickEffect">
                                  <p:stCondLst>
                                    <p:cond delay="0"/>
                                  </p:stCondLst>
                                  <p:childTnLst>
                                    <p:animMotion origin="layout" path="M 0.000 0.000 L -0.390 0.000 " pathEditMode="relative" rAng="0" ptsTypes="AA">
                                      <p:cBhvr>
                                        <p:cTn id="110" dur="1404" fill="hold"/>
                                        <p:tgtEl>
                                          <p:spTgt spid="98571"/>
                                        </p:tgtEl>
                                        <p:attrNameLst>
                                          <p:attrName>ppt_x</p:attrName>
                                          <p:attrName>ppt_y</p:attrName>
                                        </p:attrNameLst>
                                      </p:cBhvr>
                                      <p:rCtr x="-390" y="0"/>
                                    </p:animMotion>
                                  </p:childTnLst>
                                </p:cTn>
                              </p:par>
                            </p:childTnLst>
                          </p:cTn>
                        </p:par>
                        <p:par>
                          <p:cTn id="111" fill="hold">
                            <p:stCondLst>
                              <p:cond delay="1404"/>
                            </p:stCondLst>
                            <p:childTnLst>
                              <p:par>
                                <p:cTn id="112" presetID="42" presetClass="path" presetSubtype="0" fill="hold" nodeType="afterEffect">
                                  <p:stCondLst>
                                    <p:cond delay="0"/>
                                  </p:stCondLst>
                                  <p:childTnLst>
                                    <p:animMotion origin="layout" path="M -0.390 0.000 L -0.390 0.166 " pathEditMode="relative" rAng="0" ptsTypes="AA">
                                      <p:cBhvr>
                                        <p:cTn id="113" dur="448" fill="hold"/>
                                        <p:tgtEl>
                                          <p:spTgt spid="98571"/>
                                        </p:tgtEl>
                                        <p:attrNameLst>
                                          <p:attrName>ppt_x</p:attrName>
                                          <p:attrName>ppt_y</p:attrName>
                                        </p:attrNameLst>
                                      </p:cBhvr>
                                      <p:rCtr x="0" y="166"/>
                                    </p:animMotion>
                                  </p:childTnLst>
                                </p:cTn>
                              </p:par>
                            </p:childTnLst>
                          </p:cTn>
                        </p:par>
                        <p:par>
                          <p:cTn id="114" fill="hold">
                            <p:stCondLst>
                              <p:cond delay="1852"/>
                            </p:stCondLst>
                            <p:childTnLst>
                              <p:par>
                                <p:cTn id="115" presetID="49" presetClass="path" presetSubtype="0" decel="50000" fill="hold" nodeType="afterEffect">
                                  <p:stCondLst>
                                    <p:cond delay="0"/>
                                  </p:stCondLst>
                                  <p:childTnLst>
                                    <p:animMotion origin="layout" path="M -0.390 0.166 L -0.439 0.387 " pathEditMode="relative" rAng="0" ptsTypes="AA">
                                      <p:cBhvr>
                                        <p:cTn id="116" dur="622" fill="hold"/>
                                        <p:tgtEl>
                                          <p:spTgt spid="98571"/>
                                        </p:tgtEl>
                                        <p:attrNameLst>
                                          <p:attrName>ppt_x</p:attrName>
                                          <p:attrName>ppt_y</p:attrName>
                                        </p:attrNameLst>
                                      </p:cBhvr>
                                      <p:rCtr x="-49" y="221"/>
                                    </p:animMotion>
                                  </p:childTnLst>
                                </p:cTn>
                              </p:par>
                            </p:childTnLst>
                          </p:cTn>
                        </p:par>
                        <p:par>
                          <p:cTn id="117" fill="hold">
                            <p:stCondLst>
                              <p:cond delay="2474"/>
                            </p:stCondLst>
                            <p:childTnLst>
                              <p:par>
                                <p:cTn id="118" presetID="1" presetClass="entr" presetSubtype="0" fill="hold" nodeType="afterEffect">
                                  <p:stCondLst>
                                    <p:cond delay="0"/>
                                  </p:stCondLst>
                                  <p:childTnLst>
                                    <p:set>
                                      <p:cBhvr>
                                        <p:cTn id="119" dur="1" fill="hold">
                                          <p:stCondLst>
                                            <p:cond delay="0"/>
                                          </p:stCondLst>
                                        </p:cTn>
                                        <p:tgtEl>
                                          <p:spTgt spid="98589"/>
                                        </p:tgtEl>
                                        <p:attrNameLst>
                                          <p:attrName>style.visibility</p:attrName>
                                        </p:attrNameLst>
                                      </p:cBhvr>
                                      <p:to>
                                        <p:strVal val="visible"/>
                                      </p:to>
                                    </p:set>
                                  </p:childTnLst>
                                </p:cTn>
                              </p:par>
                            </p:childTnLst>
                          </p:cTn>
                        </p:par>
                      </p:childTnLst>
                    </p:cTn>
                  </p:par>
                  <p:par>
                    <p:cTn id="120" fill="hold">
                      <p:stCondLst>
                        <p:cond delay="indefinite"/>
                      </p:stCondLst>
                      <p:childTnLst>
                        <p:par>
                          <p:cTn id="121" fill="hold">
                            <p:stCondLst>
                              <p:cond delay="0"/>
                            </p:stCondLst>
                            <p:childTnLst>
                              <p:par>
                                <p:cTn id="122" presetID="35" presetClass="path" presetSubtype="0" accel="50000" fill="hold" nodeType="clickEffect">
                                  <p:stCondLst>
                                    <p:cond delay="0"/>
                                  </p:stCondLst>
                                  <p:childTnLst>
                                    <p:animMotion origin="layout" path="M 0.000 0.000 L -0.403 0.000 " pathEditMode="relative" rAng="0" ptsTypes="AA">
                                      <p:cBhvr>
                                        <p:cTn id="123" dur="1452" fill="hold"/>
                                        <p:tgtEl>
                                          <p:spTgt spid="98570"/>
                                        </p:tgtEl>
                                        <p:attrNameLst>
                                          <p:attrName>ppt_x</p:attrName>
                                          <p:attrName>ppt_y</p:attrName>
                                        </p:attrNameLst>
                                      </p:cBhvr>
                                      <p:rCtr x="-403" y="0"/>
                                    </p:animMotion>
                                  </p:childTnLst>
                                </p:cTn>
                              </p:par>
                            </p:childTnLst>
                          </p:cTn>
                        </p:par>
                        <p:par>
                          <p:cTn id="124" fill="hold">
                            <p:stCondLst>
                              <p:cond delay="1452"/>
                            </p:stCondLst>
                            <p:childTnLst>
                              <p:par>
                                <p:cTn id="125" presetID="42" presetClass="path" presetSubtype="0" fill="hold" nodeType="afterEffect">
                                  <p:stCondLst>
                                    <p:cond delay="0"/>
                                  </p:stCondLst>
                                  <p:childTnLst>
                                    <p:animMotion origin="layout" path="M -0.403 0.000 L -0.403 0.166 " pathEditMode="relative" rAng="0" ptsTypes="AA">
                                      <p:cBhvr>
                                        <p:cTn id="126" dur="448" fill="hold"/>
                                        <p:tgtEl>
                                          <p:spTgt spid="98570"/>
                                        </p:tgtEl>
                                        <p:attrNameLst>
                                          <p:attrName>ppt_x</p:attrName>
                                          <p:attrName>ppt_y</p:attrName>
                                        </p:attrNameLst>
                                      </p:cBhvr>
                                      <p:rCtr x="0" y="166"/>
                                    </p:animMotion>
                                  </p:childTnLst>
                                </p:cTn>
                              </p:par>
                            </p:childTnLst>
                          </p:cTn>
                        </p:par>
                        <p:par>
                          <p:cTn id="127" fill="hold">
                            <p:stCondLst>
                              <p:cond delay="1900"/>
                            </p:stCondLst>
                            <p:childTnLst>
                              <p:par>
                                <p:cTn id="128" presetID="49" presetClass="path" presetSubtype="0" decel="50000" fill="hold" nodeType="afterEffect">
                                  <p:stCondLst>
                                    <p:cond delay="0"/>
                                  </p:stCondLst>
                                  <p:childTnLst>
                                    <p:animMotion origin="layout" path="M -0.403 0.166 L -0.551 0.387 " pathEditMode="relative" rAng="0" ptsTypes="AA">
                                      <p:cBhvr>
                                        <p:cTn id="129" dur="798" fill="hold"/>
                                        <p:tgtEl>
                                          <p:spTgt spid="98570"/>
                                        </p:tgtEl>
                                        <p:attrNameLst>
                                          <p:attrName>ppt_x</p:attrName>
                                          <p:attrName>ppt_y</p:attrName>
                                        </p:attrNameLst>
                                      </p:cBhvr>
                                      <p:rCtr x="-148" y="221"/>
                                    </p:animMotion>
                                  </p:childTnLst>
                                </p:cTn>
                              </p:par>
                            </p:childTnLst>
                          </p:cTn>
                        </p:par>
                        <p:par>
                          <p:cTn id="130" fill="hold">
                            <p:stCondLst>
                              <p:cond delay="2698"/>
                            </p:stCondLst>
                            <p:childTnLst>
                              <p:par>
                                <p:cTn id="131" presetID="1" presetClass="entr" presetSubtype="0" fill="hold" nodeType="afterEffect">
                                  <p:stCondLst>
                                    <p:cond delay="0"/>
                                  </p:stCondLst>
                                  <p:childTnLst>
                                    <p:set>
                                      <p:cBhvr>
                                        <p:cTn id="132" dur="1" fill="hold">
                                          <p:stCondLst>
                                            <p:cond delay="0"/>
                                          </p:stCondLst>
                                        </p:cTn>
                                        <p:tgtEl>
                                          <p:spTgt spid="98590"/>
                                        </p:tgtEl>
                                        <p:attrNameLst>
                                          <p:attrName>style.visibility</p:attrName>
                                        </p:attrNameLst>
                                      </p:cBhvr>
                                      <p:to>
                                        <p:strVal val="visible"/>
                                      </p:to>
                                    </p:set>
                                  </p:childTnLst>
                                </p:cTn>
                              </p:par>
                            </p:childTnLst>
                          </p:cTn>
                        </p:par>
                      </p:childTnLst>
                    </p:cTn>
                  </p:par>
                  <p:par>
                    <p:cTn id="133" fill="hold">
                      <p:stCondLst>
                        <p:cond delay="indefinite"/>
                      </p:stCondLst>
                      <p:childTnLst>
                        <p:par>
                          <p:cTn id="134" fill="hold">
                            <p:stCondLst>
                              <p:cond delay="0"/>
                            </p:stCondLst>
                            <p:childTnLst>
                              <p:par>
                                <p:cTn id="135" presetID="35" presetClass="path" presetSubtype="0" accel="50000" fill="hold" nodeType="clickEffect">
                                  <p:stCondLst>
                                    <p:cond delay="0"/>
                                  </p:stCondLst>
                                  <p:childTnLst>
                                    <p:animMotion origin="layout" path="M 0.000 0.000 L -0.419 0.000 " pathEditMode="relative" rAng="0" ptsTypes="AA">
                                      <p:cBhvr>
                                        <p:cTn id="136" dur="1507" fill="hold"/>
                                        <p:tgtEl>
                                          <p:spTgt spid="98569"/>
                                        </p:tgtEl>
                                        <p:attrNameLst>
                                          <p:attrName>ppt_x</p:attrName>
                                          <p:attrName>ppt_y</p:attrName>
                                        </p:attrNameLst>
                                      </p:cBhvr>
                                      <p:rCtr x="-419" y="0"/>
                                    </p:animMotion>
                                  </p:childTnLst>
                                </p:cTn>
                              </p:par>
                            </p:childTnLst>
                          </p:cTn>
                        </p:par>
                        <p:par>
                          <p:cTn id="137" fill="hold">
                            <p:stCondLst>
                              <p:cond delay="1507"/>
                            </p:stCondLst>
                            <p:childTnLst>
                              <p:par>
                                <p:cTn id="138" presetID="42" presetClass="path" presetSubtype="0" fill="hold" nodeType="afterEffect">
                                  <p:stCondLst>
                                    <p:cond delay="0"/>
                                  </p:stCondLst>
                                  <p:childTnLst>
                                    <p:animMotion origin="layout" path="M -0.419 0.000 L -0.419 0.166 " pathEditMode="relative" rAng="0" ptsTypes="AA">
                                      <p:cBhvr>
                                        <p:cTn id="139" dur="448" fill="hold"/>
                                        <p:tgtEl>
                                          <p:spTgt spid="98569"/>
                                        </p:tgtEl>
                                        <p:attrNameLst>
                                          <p:attrName>ppt_x</p:attrName>
                                          <p:attrName>ppt_y</p:attrName>
                                        </p:attrNameLst>
                                      </p:cBhvr>
                                      <p:rCtr x="0" y="166"/>
                                    </p:animMotion>
                                  </p:childTnLst>
                                </p:cTn>
                              </p:par>
                            </p:childTnLst>
                          </p:cTn>
                        </p:par>
                        <p:par>
                          <p:cTn id="140" fill="hold">
                            <p:stCondLst>
                              <p:cond delay="1955"/>
                            </p:stCondLst>
                            <p:childTnLst>
                              <p:par>
                                <p:cTn id="141" presetID="49" presetClass="path" presetSubtype="0" decel="50000" fill="hold" nodeType="afterEffect">
                                  <p:stCondLst>
                                    <p:cond delay="0"/>
                                  </p:stCondLst>
                                  <p:childTnLst>
                                    <p:animMotion origin="layout" path="M -0.419 0.166 L -0.632 0.429 " pathEditMode="relative" rAng="0" ptsTypes="AA">
                                      <p:cBhvr>
                                        <p:cTn id="142" dur="1045" fill="hold"/>
                                        <p:tgtEl>
                                          <p:spTgt spid="98569"/>
                                        </p:tgtEl>
                                        <p:attrNameLst>
                                          <p:attrName>ppt_x</p:attrName>
                                          <p:attrName>ppt_y</p:attrName>
                                        </p:attrNameLst>
                                      </p:cBhvr>
                                      <p:rCtr x="-213" y="263"/>
                                    </p:animMotion>
                                  </p:childTnLst>
                                </p:cTn>
                              </p:par>
                            </p:childTnLst>
                          </p:cTn>
                        </p:par>
                        <p:par>
                          <p:cTn id="143" fill="hold">
                            <p:stCondLst>
                              <p:cond delay="3000"/>
                            </p:stCondLst>
                            <p:childTnLst>
                              <p:par>
                                <p:cTn id="144" presetID="1" presetClass="entr" presetSubtype="0" fill="hold" nodeType="afterEffect">
                                  <p:stCondLst>
                                    <p:cond delay="0"/>
                                  </p:stCondLst>
                                  <p:childTnLst>
                                    <p:set>
                                      <p:cBhvr>
                                        <p:cTn id="145" dur="1" fill="hold">
                                          <p:stCondLst>
                                            <p:cond delay="0"/>
                                          </p:stCondLst>
                                        </p:cTn>
                                        <p:tgtEl>
                                          <p:spTgt spid="9859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0" y="0"/>
            <a:ext cx="9144000" cy="1143000"/>
          </a:xfrm>
          <a:noFill/>
        </p:spPr>
        <p:txBody>
          <a:bodyPr/>
          <a:lstStyle/>
          <a:p>
            <a:r>
              <a:rPr lang="en-US" sz="4000" dirty="0">
                <a:solidFill>
                  <a:srgbClr val="FF0000"/>
                </a:solidFill>
              </a:rPr>
              <a:t>The </a:t>
            </a:r>
            <a:r>
              <a:rPr lang="en-US" sz="3600" b="1" dirty="0" err="1">
                <a:solidFill>
                  <a:srgbClr val="FF0000"/>
                </a:solidFill>
                <a:latin typeface="Courier New"/>
                <a:cs typeface="Courier New"/>
              </a:rPr>
              <a:t>chr</a:t>
            </a:r>
            <a:r>
              <a:rPr lang="en-US" sz="4000" dirty="0">
                <a:solidFill>
                  <a:srgbClr val="FF0000"/>
                </a:solidFill>
              </a:rPr>
              <a:t> and </a:t>
            </a:r>
            <a:r>
              <a:rPr lang="en-US" sz="3600" b="1" dirty="0" err="1">
                <a:solidFill>
                  <a:srgbClr val="FF0000"/>
                </a:solidFill>
                <a:latin typeface="Courier New"/>
                <a:cs typeface="Courier New"/>
              </a:rPr>
              <a:t>ord</a:t>
            </a:r>
            <a:r>
              <a:rPr lang="en-US" sz="4000" dirty="0">
                <a:solidFill>
                  <a:srgbClr val="FF0000"/>
                </a:solidFill>
              </a:rPr>
              <a:t> Functions</a:t>
            </a:r>
            <a:endParaRPr lang="en-US" dirty="0">
              <a:solidFill>
                <a:srgbClr val="FF0000"/>
              </a:solidFill>
            </a:endParaRPr>
          </a:p>
        </p:txBody>
      </p:sp>
      <p:sp>
        <p:nvSpPr>
          <p:cNvPr id="43011" name="Rectangle 3"/>
          <p:cNvSpPr>
            <a:spLocks noChangeArrowheads="1"/>
          </p:cNvSpPr>
          <p:nvPr/>
        </p:nvSpPr>
        <p:spPr bwMode="auto">
          <a:xfrm>
            <a:off x="482600" y="1155700"/>
            <a:ext cx="8128000" cy="5168900"/>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b="0" dirty="0">
                <a:solidFill>
                  <a:srgbClr val="000000"/>
                </a:solidFill>
                <a:latin typeface="Times New Roman" pitchFamily="1" charset="0"/>
              </a:rPr>
              <a:t>Python includes two built-in functions to simplify conversion between an integer and the corresponding Unicode character.  They’re </a:t>
            </a:r>
            <a:r>
              <a:rPr lang="en-US" sz="2400" dirty="0">
                <a:solidFill>
                  <a:srgbClr val="000000"/>
                </a:solidFill>
                <a:latin typeface="Times New Roman" pitchFamily="1" charset="0"/>
              </a:rPr>
              <a:t>cousins to</a:t>
            </a:r>
            <a:r>
              <a:rPr lang="en-US" sz="2400" b="0" dirty="0">
                <a:solidFill>
                  <a:srgbClr val="000000"/>
                </a:solidFill>
                <a:latin typeface="Times New Roman" pitchFamily="1" charset="0"/>
              </a:rPr>
              <a:t> the </a:t>
            </a:r>
            <a:r>
              <a:rPr lang="en-US" sz="2000" b="1" dirty="0" err="1">
                <a:solidFill>
                  <a:srgbClr val="000000"/>
                </a:solidFill>
                <a:latin typeface="Courier New" panose="02070309020205020404" pitchFamily="49" charset="0"/>
                <a:cs typeface="Courier New" panose="02070309020205020404" pitchFamily="49" charset="0"/>
              </a:rPr>
              <a:t>String.fromCharCode</a:t>
            </a:r>
            <a:r>
              <a:rPr lang="en-US" sz="2400" b="0" dirty="0">
                <a:solidFill>
                  <a:srgbClr val="000000"/>
                </a:solidFill>
                <a:latin typeface="Times New Roman" pitchFamily="1" charset="0"/>
              </a:rPr>
              <a:t> function and </a:t>
            </a:r>
            <a:r>
              <a:rPr lang="en-US" sz="2000" b="0" i="1" dirty="0" err="1">
                <a:solidFill>
                  <a:srgbClr val="000000"/>
                </a:solidFill>
                <a:latin typeface="Times New Roman" pitchFamily="1" charset="0"/>
              </a:rPr>
              <a:t>str</a:t>
            </a:r>
            <a:r>
              <a:rPr lang="en-US" sz="2000" dirty="0" err="1">
                <a:solidFill>
                  <a:srgbClr val="000000"/>
                </a:solidFill>
                <a:latin typeface="Times New Roman" pitchFamily="1" charset="0"/>
              </a:rPr>
              <a:t>.</a:t>
            </a:r>
            <a:r>
              <a:rPr lang="en-US" sz="2000" b="1" dirty="0" err="1">
                <a:solidFill>
                  <a:srgbClr val="000000"/>
                </a:solidFill>
                <a:latin typeface="Courier New" panose="02070309020205020404" pitchFamily="49" charset="0"/>
                <a:cs typeface="Courier New" panose="02070309020205020404" pitchFamily="49" charset="0"/>
              </a:rPr>
              <a:t>charCodeAt</a:t>
            </a:r>
            <a:r>
              <a:rPr lang="en-US" sz="2400" b="0" dirty="0">
                <a:solidFill>
                  <a:srgbClr val="000000"/>
                </a:solidFill>
                <a:latin typeface="Times New Roman" pitchFamily="1" charset="0"/>
              </a:rPr>
              <a:t> method you’ve seen in JavaScript. </a:t>
            </a:r>
          </a:p>
          <a:p>
            <a:pPr marL="342900" indent="-342900">
              <a:lnSpc>
                <a:spcPct val="90000"/>
              </a:lnSpc>
              <a:spcAft>
                <a:spcPts val="700"/>
              </a:spcAft>
              <a:buFontTx/>
              <a:buChar char="•"/>
            </a:pPr>
            <a:r>
              <a:rPr lang="en-US" sz="2400" b="0" dirty="0">
                <a:solidFill>
                  <a:srgbClr val="000000"/>
                </a:solidFill>
                <a:latin typeface="Times New Roman" pitchFamily="1" charset="0"/>
              </a:rPr>
              <a:t>The </a:t>
            </a:r>
            <a:r>
              <a:rPr lang="en-US" sz="2000" b="1" dirty="0" err="1">
                <a:solidFill>
                  <a:srgbClr val="000000"/>
                </a:solidFill>
                <a:latin typeface="Courier New"/>
                <a:cs typeface="Courier New"/>
              </a:rPr>
              <a:t>chr</a:t>
            </a:r>
            <a:r>
              <a:rPr lang="en-US" sz="2400" b="0" dirty="0">
                <a:solidFill>
                  <a:srgbClr val="000000"/>
                </a:solidFill>
                <a:latin typeface="Times New Roman" pitchFamily="1" charset="0"/>
              </a:rPr>
              <a:t> function takes an integer and returns a one-character string containing the Unicode character with that code.</a:t>
            </a:r>
          </a:p>
          <a:p>
            <a:pPr marL="800100" lvl="1" indent="-342900" algn="just">
              <a:lnSpc>
                <a:spcPct val="90000"/>
              </a:lnSpc>
              <a:spcAft>
                <a:spcPts val="700"/>
              </a:spcAft>
              <a:buFont typeface="Lucida Grande"/>
              <a:buChar char="–"/>
            </a:pPr>
            <a:r>
              <a:rPr lang="en-US" sz="2000" b="1" dirty="0">
                <a:solidFill>
                  <a:srgbClr val="000000"/>
                </a:solidFill>
                <a:latin typeface="Courier New"/>
                <a:cs typeface="Courier New"/>
              </a:rPr>
              <a:t>chr(32)</a:t>
            </a:r>
            <a:r>
              <a:rPr lang="en-US" sz="2000" dirty="0">
                <a:solidFill>
                  <a:srgbClr val="000000"/>
                </a:solidFill>
                <a:latin typeface="Courier New"/>
                <a:cs typeface="Courier New"/>
              </a:rPr>
              <a:t>  </a:t>
            </a:r>
            <a:r>
              <a:rPr lang="en-US" sz="2000" dirty="0" err="1">
                <a:sym typeface="Symbol"/>
              </a:rPr>
              <a:t></a:t>
            </a:r>
            <a:r>
              <a:rPr lang="en-US" sz="2000" dirty="0">
                <a:solidFill>
                  <a:srgbClr val="000000"/>
                </a:solidFill>
                <a:latin typeface="Courier New"/>
                <a:cs typeface="Courier New"/>
                <a:sym typeface="Symbol"/>
              </a:rPr>
              <a:t>  "</a:t>
            </a:r>
            <a:r>
              <a:rPr lang="en-US" sz="2000" dirty="0">
                <a:solidFill>
                  <a:srgbClr val="000000"/>
                </a:solidFill>
                <a:latin typeface="Courier New"/>
                <a:cs typeface="Courier New"/>
              </a:rPr>
              <a:t> "</a:t>
            </a:r>
            <a:r>
              <a:rPr lang="en-US" sz="2200" b="0" dirty="0">
                <a:solidFill>
                  <a:srgbClr val="000000"/>
                </a:solidFill>
                <a:latin typeface="Times New Roman" pitchFamily="1" charset="0"/>
              </a:rPr>
              <a:t> (the space character)</a:t>
            </a:r>
          </a:p>
          <a:p>
            <a:pPr marL="800100" lvl="1" indent="-342900" algn="just">
              <a:lnSpc>
                <a:spcPct val="90000"/>
              </a:lnSpc>
              <a:spcAft>
                <a:spcPts val="700"/>
              </a:spcAft>
              <a:buFont typeface="Lucida Grande"/>
              <a:buChar char="–"/>
            </a:pPr>
            <a:r>
              <a:rPr lang="en-US" sz="2000" b="1" dirty="0">
                <a:solidFill>
                  <a:srgbClr val="000000"/>
                </a:solidFill>
                <a:latin typeface="Courier New"/>
                <a:cs typeface="Courier New"/>
              </a:rPr>
              <a:t>chr(65)</a:t>
            </a:r>
            <a:r>
              <a:rPr lang="en-US" sz="2000" dirty="0">
                <a:solidFill>
                  <a:srgbClr val="000000"/>
                </a:solidFill>
                <a:latin typeface="Courier New"/>
                <a:cs typeface="Courier New"/>
              </a:rPr>
              <a:t>  </a:t>
            </a:r>
            <a:r>
              <a:rPr lang="en-US" sz="2000" dirty="0" err="1">
                <a:sym typeface="Symbol"/>
              </a:rPr>
              <a:t></a:t>
            </a:r>
            <a:r>
              <a:rPr lang="en-US" sz="2000" dirty="0">
                <a:solidFill>
                  <a:srgbClr val="000000"/>
                </a:solidFill>
                <a:latin typeface="Courier New"/>
                <a:cs typeface="Courier New"/>
                <a:sym typeface="Symbol"/>
              </a:rPr>
              <a:t>  "</a:t>
            </a:r>
            <a:r>
              <a:rPr lang="en-US" sz="2000" b="1" dirty="0">
                <a:solidFill>
                  <a:srgbClr val="000000"/>
                </a:solidFill>
                <a:latin typeface="Courier New"/>
                <a:cs typeface="Courier New"/>
              </a:rPr>
              <a:t>A</a:t>
            </a:r>
            <a:r>
              <a:rPr lang="en-US" sz="2000" dirty="0">
                <a:solidFill>
                  <a:srgbClr val="000000"/>
                </a:solidFill>
                <a:latin typeface="Courier New"/>
                <a:cs typeface="Courier New"/>
              </a:rPr>
              <a:t>"</a:t>
            </a:r>
            <a:r>
              <a:rPr lang="en-US" sz="2200" b="0" dirty="0">
                <a:solidFill>
                  <a:srgbClr val="000000"/>
                </a:solidFill>
                <a:latin typeface="Times New Roman" pitchFamily="1" charset="0"/>
              </a:rPr>
              <a:t> (an uppercase </a:t>
            </a:r>
            <a:r>
              <a:rPr lang="en-US" sz="1800" b="0" dirty="0">
                <a:solidFill>
                  <a:srgbClr val="000000"/>
                </a:solidFill>
                <a:latin typeface="Helvetica Neue"/>
                <a:cs typeface="Helvetica Neue"/>
              </a:rPr>
              <a:t>A</a:t>
            </a:r>
            <a:r>
              <a:rPr lang="en-US" sz="2200" b="0" dirty="0">
                <a:solidFill>
                  <a:srgbClr val="000000"/>
                </a:solidFill>
                <a:latin typeface="Times New Roman" pitchFamily="1" charset="0"/>
              </a:rPr>
              <a:t>)</a:t>
            </a:r>
          </a:p>
          <a:p>
            <a:pPr marL="800100" lvl="1" indent="-342900" algn="just">
              <a:lnSpc>
                <a:spcPct val="90000"/>
              </a:lnSpc>
              <a:spcAft>
                <a:spcPts val="1400"/>
              </a:spcAft>
              <a:buFont typeface="Lucida Grande"/>
              <a:buChar char="–"/>
            </a:pPr>
            <a:r>
              <a:rPr lang="en-US" sz="2000" b="1" dirty="0">
                <a:solidFill>
                  <a:srgbClr val="000000"/>
                </a:solidFill>
                <a:latin typeface="Courier New"/>
                <a:cs typeface="Courier New"/>
              </a:rPr>
              <a:t>chr(960)</a:t>
            </a:r>
            <a:r>
              <a:rPr lang="en-US" sz="2000" dirty="0">
                <a:solidFill>
                  <a:srgbClr val="000000"/>
                </a:solidFill>
                <a:latin typeface="Courier New"/>
                <a:cs typeface="Courier New"/>
              </a:rPr>
              <a:t> </a:t>
            </a:r>
            <a:r>
              <a:rPr lang="en-US" sz="2000" dirty="0" err="1">
                <a:sym typeface="Symbol"/>
              </a:rPr>
              <a:t></a:t>
            </a:r>
            <a:r>
              <a:rPr lang="en-US" sz="2000" dirty="0">
                <a:solidFill>
                  <a:srgbClr val="000000"/>
                </a:solidFill>
                <a:latin typeface="Courier New"/>
                <a:cs typeface="Courier New"/>
                <a:sym typeface="Symbol"/>
              </a:rPr>
              <a:t>  "</a:t>
            </a:r>
            <a:r>
              <a:rPr lang="en-US" sz="400" dirty="0">
                <a:solidFill>
                  <a:srgbClr val="000000"/>
                </a:solidFill>
                <a:latin typeface="Times New Roman"/>
                <a:cs typeface="Times New Roman"/>
                <a:sym typeface="Symbol"/>
              </a:rPr>
              <a:t> </a:t>
            </a:r>
            <a:r>
              <a:rPr lang="en-US" sz="2000" b="1" dirty="0" err="1">
                <a:solidFill>
                  <a:srgbClr val="000000"/>
                </a:solidFill>
                <a:latin typeface="Courier New"/>
                <a:cs typeface="Courier New"/>
              </a:rPr>
              <a:t>π</a:t>
            </a:r>
            <a:r>
              <a:rPr lang="en-US" sz="600" dirty="0">
                <a:solidFill>
                  <a:srgbClr val="000000"/>
                </a:solidFill>
                <a:latin typeface="Times New Roman"/>
                <a:cs typeface="Times New Roman"/>
                <a:sym typeface="Symbol"/>
              </a:rPr>
              <a:t> </a:t>
            </a:r>
            <a:r>
              <a:rPr lang="en-US" sz="2000" dirty="0">
                <a:solidFill>
                  <a:srgbClr val="000000"/>
                </a:solidFill>
                <a:latin typeface="Courier New"/>
                <a:cs typeface="Courier New"/>
              </a:rPr>
              <a:t>"</a:t>
            </a:r>
            <a:r>
              <a:rPr lang="en-US" sz="2200" b="0" dirty="0">
                <a:solidFill>
                  <a:srgbClr val="000000"/>
                </a:solidFill>
                <a:latin typeface="Times New Roman" pitchFamily="1" charset="0"/>
              </a:rPr>
              <a:t> (the Greek letter pi)</a:t>
            </a:r>
          </a:p>
          <a:p>
            <a:pPr marL="342900" indent="-342900">
              <a:lnSpc>
                <a:spcPct val="90000"/>
              </a:lnSpc>
              <a:spcAft>
                <a:spcPts val="700"/>
              </a:spcAft>
              <a:buFontTx/>
              <a:buChar char="•"/>
            </a:pPr>
            <a:r>
              <a:rPr lang="en-US" sz="2400" b="0" dirty="0">
                <a:solidFill>
                  <a:srgbClr val="000000"/>
                </a:solidFill>
                <a:latin typeface="Times New Roman" pitchFamily="1" charset="0"/>
              </a:rPr>
              <a:t>The </a:t>
            </a:r>
            <a:r>
              <a:rPr lang="en-US" sz="2000" b="1" dirty="0" err="1">
                <a:solidFill>
                  <a:srgbClr val="000000"/>
                </a:solidFill>
                <a:latin typeface="Courier New"/>
                <a:cs typeface="Courier New"/>
              </a:rPr>
              <a:t>ord</a:t>
            </a:r>
            <a:r>
              <a:rPr lang="en-US" sz="2400" b="0" dirty="0">
                <a:solidFill>
                  <a:srgbClr val="000000"/>
                </a:solidFill>
                <a:latin typeface="Times New Roman" pitchFamily="1" charset="0"/>
              </a:rPr>
              <a:t> function takes a one-character string and returns the value of that character in Unicode.</a:t>
            </a:r>
          </a:p>
          <a:p>
            <a:pPr marL="800100" lvl="1" indent="-342900" algn="just">
              <a:lnSpc>
                <a:spcPct val="90000"/>
              </a:lnSpc>
              <a:spcAft>
                <a:spcPts val="700"/>
              </a:spcAft>
              <a:buFont typeface="Lucida Grande"/>
              <a:buChar char="–"/>
            </a:pPr>
            <a:r>
              <a:rPr lang="en-US" sz="2000" b="1" dirty="0" err="1">
                <a:solidFill>
                  <a:srgbClr val="000000"/>
                </a:solidFill>
                <a:latin typeface="Courier New"/>
                <a:cs typeface="Courier New"/>
              </a:rPr>
              <a:t>ord</a:t>
            </a:r>
            <a:r>
              <a:rPr lang="en-US" sz="2000" b="1" dirty="0">
                <a:solidFill>
                  <a:srgbClr val="000000"/>
                </a:solidFill>
                <a:latin typeface="Courier New"/>
                <a:cs typeface="Courier New"/>
              </a:rPr>
              <a:t>(" ")</a:t>
            </a:r>
            <a:r>
              <a:rPr lang="en-US" sz="2000" dirty="0">
                <a:solidFill>
                  <a:srgbClr val="000000"/>
                </a:solidFill>
                <a:latin typeface="Courier New"/>
                <a:cs typeface="Courier New"/>
              </a:rPr>
              <a:t> </a:t>
            </a:r>
            <a:r>
              <a:rPr lang="en-US" sz="2000" dirty="0" err="1">
                <a:sym typeface="Symbol"/>
              </a:rPr>
              <a:t></a:t>
            </a:r>
            <a:r>
              <a:rPr lang="en-US" sz="2000" dirty="0">
                <a:solidFill>
                  <a:srgbClr val="000000"/>
                </a:solidFill>
                <a:latin typeface="Courier New"/>
                <a:cs typeface="Courier New"/>
                <a:sym typeface="Symbol"/>
              </a:rPr>
              <a:t>  </a:t>
            </a:r>
            <a:r>
              <a:rPr lang="en-US" sz="2000" b="1" dirty="0">
                <a:solidFill>
                  <a:srgbClr val="000000"/>
                </a:solidFill>
                <a:latin typeface="Courier New"/>
                <a:cs typeface="Courier New"/>
                <a:sym typeface="Symbol"/>
              </a:rPr>
              <a:t>32</a:t>
            </a:r>
            <a:endParaRPr lang="en-US" sz="2000" b="1" dirty="0">
              <a:solidFill>
                <a:srgbClr val="000000"/>
              </a:solidFill>
              <a:latin typeface="Courier New"/>
              <a:cs typeface="Courier New"/>
            </a:endParaRPr>
          </a:p>
          <a:p>
            <a:pPr marL="800100" lvl="1" indent="-342900" algn="just">
              <a:lnSpc>
                <a:spcPct val="90000"/>
              </a:lnSpc>
              <a:spcAft>
                <a:spcPts val="700"/>
              </a:spcAft>
              <a:buFont typeface="Lucida Grande"/>
              <a:buChar char="–"/>
            </a:pPr>
            <a:r>
              <a:rPr lang="en-US" sz="2000" b="1" dirty="0" err="1">
                <a:solidFill>
                  <a:srgbClr val="000000"/>
                </a:solidFill>
                <a:latin typeface="Courier New"/>
                <a:cs typeface="Courier New"/>
              </a:rPr>
              <a:t>ord("A</a:t>
            </a:r>
            <a:r>
              <a:rPr lang="en-US" sz="2000" b="1" dirty="0">
                <a:solidFill>
                  <a:srgbClr val="000000"/>
                </a:solidFill>
                <a:latin typeface="Courier New"/>
                <a:cs typeface="Courier New"/>
              </a:rPr>
              <a:t>")</a:t>
            </a:r>
            <a:r>
              <a:rPr lang="en-US" sz="2000" dirty="0">
                <a:solidFill>
                  <a:srgbClr val="000000"/>
                </a:solidFill>
                <a:latin typeface="Courier New"/>
                <a:cs typeface="Courier New"/>
              </a:rPr>
              <a:t> </a:t>
            </a:r>
            <a:r>
              <a:rPr lang="en-US" sz="2000" dirty="0" err="1">
                <a:sym typeface="Symbol"/>
              </a:rPr>
              <a:t></a:t>
            </a:r>
            <a:r>
              <a:rPr lang="en-US" sz="2000" dirty="0">
                <a:solidFill>
                  <a:srgbClr val="000000"/>
                </a:solidFill>
                <a:latin typeface="Courier New"/>
                <a:cs typeface="Courier New"/>
                <a:sym typeface="Symbol"/>
              </a:rPr>
              <a:t>  </a:t>
            </a:r>
            <a:r>
              <a:rPr lang="en-US" sz="2000" b="1" dirty="0">
                <a:solidFill>
                  <a:srgbClr val="000000"/>
                </a:solidFill>
                <a:latin typeface="Courier New"/>
                <a:cs typeface="Courier New"/>
                <a:sym typeface="Symbol"/>
              </a:rPr>
              <a:t>65</a:t>
            </a:r>
            <a:endParaRPr lang="en-US" sz="2000" b="1" dirty="0">
              <a:solidFill>
                <a:srgbClr val="000000"/>
              </a:solidFill>
              <a:latin typeface="Courier New"/>
              <a:cs typeface="Courier New"/>
            </a:endParaRPr>
          </a:p>
          <a:p>
            <a:pPr marL="800100" lvl="1" indent="-342900" algn="just">
              <a:lnSpc>
                <a:spcPct val="90000"/>
              </a:lnSpc>
              <a:spcAft>
                <a:spcPts val="700"/>
              </a:spcAft>
              <a:buFont typeface="Lucida Grande"/>
              <a:buChar char="–"/>
            </a:pPr>
            <a:r>
              <a:rPr lang="en-US" sz="2000" b="1" dirty="0" err="1">
                <a:solidFill>
                  <a:srgbClr val="000000"/>
                </a:solidFill>
                <a:latin typeface="Courier New"/>
                <a:cs typeface="Courier New"/>
              </a:rPr>
              <a:t>ord</a:t>
            </a:r>
            <a:r>
              <a:rPr lang="en-US" sz="2000" b="1" dirty="0">
                <a:solidFill>
                  <a:srgbClr val="000000"/>
                </a:solidFill>
                <a:latin typeface="Courier New"/>
                <a:cs typeface="Courier New"/>
              </a:rPr>
              <a:t>(</a:t>
            </a:r>
            <a:r>
              <a:rPr lang="en-US" sz="2000" b="1" dirty="0">
                <a:solidFill>
                  <a:srgbClr val="000000"/>
                </a:solidFill>
                <a:latin typeface="Courier New"/>
                <a:cs typeface="Courier New"/>
                <a:sym typeface="Symbol"/>
              </a:rPr>
              <a:t>"</a:t>
            </a:r>
            <a:r>
              <a:rPr lang="en-US" sz="2000" b="1" dirty="0">
                <a:solidFill>
                  <a:srgbClr val="000000"/>
                </a:solidFill>
                <a:latin typeface="Courier New"/>
                <a:cs typeface="Courier New"/>
              </a:rPr>
              <a:t>π") </a:t>
            </a:r>
            <a:r>
              <a:rPr lang="en-US" sz="2000" dirty="0">
                <a:sym typeface="Symbol"/>
              </a:rPr>
              <a:t></a:t>
            </a:r>
            <a:r>
              <a:rPr lang="en-US" sz="2000" dirty="0">
                <a:solidFill>
                  <a:srgbClr val="000000"/>
                </a:solidFill>
                <a:latin typeface="Courier New"/>
                <a:cs typeface="Courier New"/>
                <a:sym typeface="Symbol"/>
              </a:rPr>
              <a:t>  </a:t>
            </a:r>
            <a:r>
              <a:rPr lang="en-US" sz="2000" b="1" dirty="0">
                <a:solidFill>
                  <a:srgbClr val="000000"/>
                </a:solidFill>
                <a:latin typeface="Courier New"/>
                <a:cs typeface="Courier New"/>
                <a:sym typeface="Symbol"/>
              </a:rPr>
              <a:t>960</a:t>
            </a:r>
            <a:endParaRPr lang="en-US" sz="2000" b="1" dirty="0">
              <a:solidFill>
                <a:srgbClr val="000000"/>
              </a:solidFill>
              <a:latin typeface="Courier New"/>
              <a:cs typeface="Courier New"/>
            </a:endParaRPr>
          </a:p>
        </p:txBody>
      </p:sp>
    </p:spTree>
    <p:extLst>
      <p:ext uri="{BB962C8B-B14F-4D97-AF65-F5344CB8AC3E}">
        <p14:creationId xmlns:p14="http://schemas.microsoft.com/office/powerpoint/2010/main" val="2725340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3011">
                                            <p:txEl>
                                              <p:pRg st="1" end="1"/>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43011">
                                            <p:txEl>
                                              <p:pRg st="2" end="2"/>
                                            </p:txEl>
                                          </p:spTgt>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43011">
                                            <p:txEl>
                                              <p:pRg st="3" end="3"/>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43011">
                                            <p:txEl>
                                              <p:pRg st="4" end="4"/>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43011">
                                            <p:txEl>
                                              <p:pRg st="5" end="5"/>
                                            </p:txEl>
                                          </p:spTgt>
                                        </p:tgtEl>
                                        <p:attrNameLst>
                                          <p:attrName>style.visibility</p:attrName>
                                        </p:attrNameLst>
                                      </p:cBhvr>
                                      <p:to>
                                        <p:strVal val="visible"/>
                                      </p:to>
                                    </p:set>
                                  </p:childTnLst>
                                </p:cTn>
                              </p:par>
                            </p:childTnLst>
                          </p:cTn>
                        </p:par>
                        <p:par>
                          <p:cTn id="22" fill="hold">
                            <p:stCondLst>
                              <p:cond delay="0"/>
                            </p:stCondLst>
                            <p:childTnLst>
                              <p:par>
                                <p:cTn id="23" presetID="1" presetClass="entr" presetSubtype="0" fill="hold" grpId="0" nodeType="afterEffect">
                                  <p:stCondLst>
                                    <p:cond delay="0"/>
                                  </p:stCondLst>
                                  <p:childTnLst>
                                    <p:set>
                                      <p:cBhvr>
                                        <p:cTn id="24" dur="1" fill="hold">
                                          <p:stCondLst>
                                            <p:cond delay="0"/>
                                          </p:stCondLst>
                                        </p:cTn>
                                        <p:tgtEl>
                                          <p:spTgt spid="43011">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3011">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43011">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1" grpId="0" build="p" bldLvl="2"/>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title"/>
        <p:cNvGrpSpPr/>
        <p:nvPr/>
      </p:nvGrpSpPr>
      <p:grpSpPr>
        <a:xfrm>
          <a:off x="0" y="0"/>
          <a:ext cx="0" cy="0"/>
          <a:chOff x="0" y="0"/>
          <a:chExt cx="0" cy="0"/>
        </a:xfrm>
      </p:grpSpPr>
      <p:sp>
        <p:nvSpPr>
          <p:cNvPr id="3" name="Title 1"/>
          <p:cNvSpPr>
            <a:spLocks noGrp="1"/>
          </p:cNvSpPr>
          <p:nvPr>
            <p:ph type="title"/>
          </p:nvPr>
        </p:nvSpPr>
        <p:spPr>
          <a:xfrm>
            <a:off x="0" y="0"/>
            <a:ext cx="9164800" cy="1152000"/>
          </a:xfrm>
        </p:spPr>
        <p:txBody>
          <a:bodyPr/>
          <a:lstStyle/>
          <a:p>
            <a:r>
              <a:rPr lang="en-US" sz="4000" dirty="0">
                <a:solidFill>
                  <a:srgbClr val="FF0000"/>
                </a:solidFill>
                <a:latin typeface="Times New Roman"/>
                <a:cs typeface="Times New Roman"/>
              </a:rPr>
              <a:t>Program to Count Letter Frequencies</a:t>
            </a:r>
          </a:p>
        </p:txBody>
      </p:sp>
      <p:sp>
        <p:nvSpPr>
          <p:cNvPr id="4" name="PPRect#4"/>
          <p:cNvSpPr/>
          <p:nvPr/>
        </p:nvSpPr>
        <p:spPr bwMode="auto">
          <a:xfrm>
            <a:off x="307200" y="1088000"/>
            <a:ext cx="8550400" cy="5376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pic>
        <p:nvPicPr>
          <p:cNvPr id="2" name="PPCodeImage#2" descr="image2.png"/>
          <p:cNvPicPr>
            <a:picLocks noChangeAspect="1"/>
          </p:cNvPicPr>
          <p:nvPr/>
        </p:nvPicPr>
        <p:blipFill>
          <a:blip r:embed="rId3"/>
          <a:stretch>
            <a:fillRect/>
          </a:stretch>
        </p:blipFill>
        <p:spPr>
          <a:xfrm>
            <a:off x="307200" y="1088000"/>
            <a:ext cx="8550400" cy="5376000"/>
          </a:xfrm>
          <a:prstGeom prst="rect">
            <a:avLst/>
          </a:prstGeom>
        </p:spPr>
      </p:pic>
    </p:spTree>
    <p:extLst>
      <p:ext uri="{BB962C8B-B14F-4D97-AF65-F5344CB8AC3E}">
        <p14:creationId xmlns:p14="http://schemas.microsoft.com/office/powerpoint/2010/main" val="1780021309"/>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title"/>
        <p:cNvGrpSpPr/>
        <p:nvPr/>
      </p:nvGrpSpPr>
      <p:grpSpPr>
        <a:xfrm>
          <a:off x="0" y="0"/>
          <a:ext cx="0" cy="0"/>
          <a:chOff x="0" y="0"/>
          <a:chExt cx="0" cy="0"/>
        </a:xfrm>
      </p:grpSpPr>
      <p:sp>
        <p:nvSpPr>
          <p:cNvPr id="8" name="PPRect#8"/>
          <p:cNvSpPr/>
          <p:nvPr/>
        </p:nvSpPr>
        <p:spPr bwMode="auto">
          <a:xfrm>
            <a:off x="307200" y="1088000"/>
            <a:ext cx="8550400" cy="5376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pic>
        <p:nvPicPr>
          <p:cNvPr id="5" name="PPCodeImage#5" descr="image5.png"/>
          <p:cNvPicPr>
            <a:picLocks noChangeAspect="1"/>
          </p:cNvPicPr>
          <p:nvPr/>
        </p:nvPicPr>
        <p:blipFill>
          <a:blip r:embed="rId3"/>
          <a:stretch>
            <a:fillRect/>
          </a:stretch>
        </p:blipFill>
        <p:spPr>
          <a:xfrm>
            <a:off x="307200" y="1088000"/>
            <a:ext cx="8550400" cy="5376000"/>
          </a:xfrm>
          <a:prstGeom prst="rect">
            <a:avLst/>
          </a:prstGeom>
        </p:spPr>
      </p:pic>
      <p:pic>
        <p:nvPicPr>
          <p:cNvPr id="6" name="PPCodeImage#6" descr="image6.png"/>
          <p:cNvPicPr>
            <a:picLocks noChangeAspect="1"/>
          </p:cNvPicPr>
          <p:nvPr/>
        </p:nvPicPr>
        <p:blipFill>
          <a:blip r:embed="rId4"/>
          <a:stretch>
            <a:fillRect/>
          </a:stretch>
        </p:blipFill>
        <p:spPr>
          <a:xfrm>
            <a:off x="307200" y="1088000"/>
            <a:ext cx="8550400" cy="5376000"/>
          </a:xfrm>
          <a:prstGeom prst="rect">
            <a:avLst/>
          </a:prstGeom>
        </p:spPr>
      </p:pic>
      <p:sp useBgFill="1">
        <p:nvSpPr>
          <p:cNvPr id="9" name="PPRect#9"/>
          <p:cNvSpPr/>
          <p:nvPr/>
        </p:nvSpPr>
        <p:spPr bwMode="auto">
          <a:xfrm>
            <a:off x="0" y="0"/>
            <a:ext cx="9164800" cy="1088000"/>
          </a:xfrm>
          <a:prstGeom prst="rect">
            <a:avLst/>
          </a:prstGeom>
          <a:ln>
            <a:noFill/>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useBgFill="1">
        <p:nvSpPr>
          <p:cNvPr id="10" name="PPRect#10"/>
          <p:cNvSpPr/>
          <p:nvPr/>
        </p:nvSpPr>
        <p:spPr bwMode="auto">
          <a:xfrm>
            <a:off x="0" y="6464000"/>
            <a:ext cx="9164800" cy="409600"/>
          </a:xfrm>
          <a:prstGeom prst="rect">
            <a:avLst/>
          </a:prstGeom>
          <a:ln>
            <a:noFill/>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7" name="Title 1"/>
          <p:cNvSpPr>
            <a:spLocks noGrp="1"/>
          </p:cNvSpPr>
          <p:nvPr>
            <p:ph type="title"/>
          </p:nvPr>
        </p:nvSpPr>
        <p:spPr>
          <a:xfrm>
            <a:off x="0" y="0"/>
            <a:ext cx="9164800" cy="1152000"/>
          </a:xfrm>
        </p:spPr>
        <p:txBody>
          <a:bodyPr/>
          <a:lstStyle/>
          <a:p>
            <a:r>
              <a:rPr lang="en-US" sz="4000" dirty="0">
                <a:solidFill>
                  <a:srgbClr val="FF0000"/>
                </a:solidFill>
                <a:latin typeface="Times New Roman"/>
                <a:cs typeface="Times New Roman"/>
              </a:rPr>
              <a:t>Program to Count Letter Frequencies</a:t>
            </a:r>
          </a:p>
        </p:txBody>
      </p:sp>
      <p:sp>
        <p:nvSpPr>
          <p:cNvPr id="11" name="PPRect#11"/>
          <p:cNvSpPr/>
          <p:nvPr/>
        </p:nvSpPr>
        <p:spPr bwMode="auto">
          <a:xfrm>
            <a:off x="307200" y="1088000"/>
            <a:ext cx="8550400" cy="5376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Tree>
    <p:extLst>
      <p:ext uri="{BB962C8B-B14F-4D97-AF65-F5344CB8AC3E}">
        <p14:creationId xmlns:p14="http://schemas.microsoft.com/office/powerpoint/2010/main" val="64238159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1" fill="hold" nodeType="afterEffect">
                                  <p:stCondLst>
                                    <p:cond delay="0"/>
                                  </p:stCondLst>
                                  <p:childTnLst>
                                    <p:anim calcmode="lin" valueType="num">
                                      <p:cBhvr additive="base">
                                        <p:cTn id="6" dur="1000" fill="hold"/>
                                        <p:tgtEl>
                                          <p:spTgt spid="5"/>
                                        </p:tgtEl>
                                        <p:attrNameLst>
                                          <p:attrName>ppt_x</p:attrName>
                                        </p:attrNameLst>
                                      </p:cBhvr>
                                      <p:tavLst>
                                        <p:tav tm="0">
                                          <p:val>
                                            <p:strVal val="ppt_x"/>
                                          </p:val>
                                        </p:tav>
                                        <p:tav tm="100000">
                                          <p:val>
                                            <p:strVal val="ppt_x"/>
                                          </p:val>
                                        </p:tav>
                                      </p:tavLst>
                                    </p:anim>
                                    <p:anim calcmode="lin" valueType="num">
                                      <p:cBhvr additive="base">
                                        <p:cTn id="7" dur="1000" fill="hold"/>
                                        <p:tgtEl>
                                          <p:spTgt spid="5"/>
                                        </p:tgtEl>
                                        <p:attrNameLst>
                                          <p:attrName>ppt_y</p:attrName>
                                        </p:attrNameLst>
                                      </p:cBhvr>
                                      <p:tavLst>
                                        <p:tav tm="0">
                                          <p:val>
                                            <p:strVal val="ppt_y"/>
                                          </p:val>
                                        </p:tav>
                                        <p:tav tm="100000">
                                          <p:val>
                                            <p:strVal val="0-ppt_h/2"/>
                                          </p:val>
                                        </p:tav>
                                      </p:tavLst>
                                    </p:anim>
                                    <p:set>
                                      <p:cBhvr>
                                        <p:cTn id="8" dur="1" fill="hold">
                                          <p:stCondLst>
                                            <p:cond delay="999"/>
                                          </p:stCondLst>
                                        </p:cTn>
                                        <p:tgtEl>
                                          <p:spTgt spid="5"/>
                                        </p:tgtEl>
                                        <p:attrNameLst>
                                          <p:attrName>style.visibility</p:attrName>
                                        </p:attrNameLst>
                                      </p:cBhvr>
                                      <p:to>
                                        <p:strVal val="hidden"/>
                                      </p:to>
                                    </p:set>
                                  </p:childTnLst>
                                </p:cTn>
                              </p:par>
                              <p:par>
                                <p:cTn id="9" presetID="2" presetClass="entr" presetSubtype="4"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1000" fill="hold"/>
                                        <p:tgtEl>
                                          <p:spTgt spid="6"/>
                                        </p:tgtEl>
                                        <p:attrNameLst>
                                          <p:attrName>ppt_x</p:attrName>
                                        </p:attrNameLst>
                                      </p:cBhvr>
                                      <p:tavLst>
                                        <p:tav tm="0">
                                          <p:val>
                                            <p:strVal val="#ppt_x"/>
                                          </p:val>
                                        </p:tav>
                                        <p:tav tm="100000">
                                          <p:val>
                                            <p:strVal val="#ppt_x"/>
                                          </p:val>
                                        </p:tav>
                                      </p:tavLst>
                                    </p:anim>
                                    <p:anim calcmode="lin" valueType="num">
                                      <p:cBhvr additive="base">
                                        <p:cTn id="12" dur="10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0306" name="Rectangle 2"/>
          <p:cNvSpPr>
            <a:spLocks noGrp="1" noChangeArrowheads="1"/>
          </p:cNvSpPr>
          <p:nvPr>
            <p:ph type="title"/>
          </p:nvPr>
        </p:nvSpPr>
        <p:spPr>
          <a:xfrm>
            <a:off x="0" y="0"/>
            <a:ext cx="9144000" cy="1143000"/>
          </a:xfrm>
          <a:noFill/>
          <a:ln/>
        </p:spPr>
        <p:txBody>
          <a:bodyPr/>
          <a:lstStyle/>
          <a:p>
            <a:r>
              <a:rPr lang="en-US" sz="4000" dirty="0">
                <a:solidFill>
                  <a:srgbClr val="FF0000"/>
                </a:solidFill>
              </a:rPr>
              <a:t>Exercise: Display a Histogram</a:t>
            </a:r>
            <a:endParaRPr lang="en-US" dirty="0">
              <a:solidFill>
                <a:srgbClr val="FF0000"/>
              </a:solidFill>
            </a:endParaRPr>
          </a:p>
        </p:txBody>
      </p:sp>
      <p:sp>
        <p:nvSpPr>
          <p:cNvPr id="29" name="Rectangle 3"/>
          <p:cNvSpPr>
            <a:spLocks noChangeArrowheads="1"/>
          </p:cNvSpPr>
          <p:nvPr/>
        </p:nvSpPr>
        <p:spPr bwMode="auto">
          <a:xfrm>
            <a:off x="504825" y="1168400"/>
            <a:ext cx="8183563" cy="14986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dirty="0">
                <a:solidFill>
                  <a:srgbClr val="000000"/>
                </a:solidFill>
                <a:latin typeface="Times New Roman"/>
                <a:cs typeface="Times New Roman"/>
              </a:rPr>
              <a:t>Write a function </a:t>
            </a:r>
            <a:r>
              <a:rPr lang="en-US" sz="2000" b="1" dirty="0" err="1">
                <a:solidFill>
                  <a:srgbClr val="000000"/>
                </a:solidFill>
                <a:latin typeface="Courier New"/>
                <a:cs typeface="Courier New"/>
              </a:rPr>
              <a:t>showHistogram(scores</a:t>
            </a:r>
            <a:r>
              <a:rPr lang="en-US" sz="2000" b="1" dirty="0">
                <a:solidFill>
                  <a:srgbClr val="000000"/>
                </a:solidFill>
                <a:latin typeface="Courier New"/>
                <a:cs typeface="Courier New"/>
              </a:rPr>
              <a:t>)</a:t>
            </a:r>
            <a:r>
              <a:rPr lang="en-US" sz="2400" dirty="0">
                <a:solidFill>
                  <a:srgbClr val="000000"/>
                </a:solidFill>
                <a:latin typeface="Times New Roman"/>
                <a:cs typeface="Times New Roman"/>
              </a:rPr>
              <a:t> that takes a list of scores in the range 0 to 100 and then displays on the console a histogram of those scores divided into ranges 0-9, 10-19, and so on.</a:t>
            </a:r>
            <a:endParaRPr lang="en-US" sz="2400" dirty="0">
              <a:solidFill>
                <a:srgbClr val="000000"/>
              </a:solidFill>
              <a:latin typeface="Times New Roman" pitchFamily="-108" charset="0"/>
            </a:endParaRPr>
          </a:p>
        </p:txBody>
      </p:sp>
      <p:sp>
        <p:nvSpPr>
          <p:cNvPr id="30" name="Rectangle 3"/>
          <p:cNvSpPr>
            <a:spLocks noChangeArrowheads="1"/>
          </p:cNvSpPr>
          <p:nvPr/>
        </p:nvSpPr>
        <p:spPr bwMode="auto">
          <a:xfrm>
            <a:off x="509660" y="5301960"/>
            <a:ext cx="8183563" cy="14986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dirty="0">
                <a:solidFill>
                  <a:srgbClr val="000000"/>
                </a:solidFill>
                <a:latin typeface="Times New Roman"/>
                <a:cs typeface="Times New Roman"/>
              </a:rPr>
              <a:t>Histograms are usually presented vertically. The one in this exercise is drawn horizontally because that program is so much easier to write.</a:t>
            </a:r>
            <a:endParaRPr lang="en-US" sz="2400" dirty="0">
              <a:solidFill>
                <a:srgbClr val="000000"/>
              </a:solidFill>
              <a:latin typeface="Times New Roman" pitchFamily="-108" charset="0"/>
            </a:endParaRPr>
          </a:p>
        </p:txBody>
      </p:sp>
      <p:pic>
        <p:nvPicPr>
          <p:cNvPr id="10" name="Picture 9" descr="Histogram-out.png"/>
          <p:cNvPicPr>
            <a:picLocks noChangeAspect="1"/>
          </p:cNvPicPr>
          <p:nvPr/>
        </p:nvPicPr>
        <p:blipFill>
          <a:blip r:embed="rId3"/>
          <a:stretch>
            <a:fillRect/>
          </a:stretch>
        </p:blipFill>
        <p:spPr>
          <a:xfrm>
            <a:off x="1924553" y="2622260"/>
            <a:ext cx="5413594" cy="2501900"/>
          </a:xfrm>
          <a:prstGeom prst="rect">
            <a:avLst/>
          </a:prstGeom>
        </p:spPr>
      </p:pic>
    </p:spTree>
    <p:extLst>
      <p:ext uri="{BB962C8B-B14F-4D97-AF65-F5344CB8AC3E}">
        <p14:creationId xmlns:p14="http://schemas.microsoft.com/office/powerpoint/2010/main" val="2167075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Reading Data from Files</a:t>
            </a:r>
            <a:endParaRPr lang="en-US">
              <a:solidFill>
                <a:srgbClr val="FF0000"/>
              </a:solidFill>
            </a:endParaRPr>
          </a:p>
        </p:txBody>
      </p:sp>
      <p:sp>
        <p:nvSpPr>
          <p:cNvPr id="154627" name="Rectangle 3"/>
          <p:cNvSpPr>
            <a:spLocks noChangeArrowheads="1"/>
          </p:cNvSpPr>
          <p:nvPr/>
        </p:nvSpPr>
        <p:spPr bwMode="auto">
          <a:xfrm>
            <a:off x="503238" y="1155700"/>
            <a:ext cx="8183562" cy="51689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dirty="0">
                <a:latin typeface="Times New Roman" charset="0"/>
              </a:rPr>
              <a:t>Applications that work with lists often need to work with lists that are too large to enter by hand. In many cases, it is easier to read the list values from a data file.</a:t>
            </a:r>
          </a:p>
          <a:p>
            <a:pPr marL="342900" indent="-342900">
              <a:lnSpc>
                <a:spcPct val="90000"/>
              </a:lnSpc>
              <a:spcAft>
                <a:spcPct val="50000"/>
              </a:spcAft>
              <a:buFontTx/>
              <a:buChar char="•"/>
            </a:pPr>
            <a:r>
              <a:rPr lang="en-US" sz="2400" dirty="0">
                <a:latin typeface="Times New Roman" charset="0"/>
              </a:rPr>
              <a:t>A </a:t>
            </a:r>
            <a:r>
              <a:rPr lang="en-US" sz="2400" b="1" i="1" dirty="0">
                <a:latin typeface="Times New Roman" charset="0"/>
              </a:rPr>
              <a:t>file</a:t>
            </a:r>
            <a:r>
              <a:rPr lang="en-US" sz="2400" dirty="0">
                <a:latin typeface="Times New Roman" charset="0"/>
              </a:rPr>
              <a:t> is the generic name for any named collection of data maintained on the various types of permanent storage media attached to a computer. In most cases, a file is stored on a local hard disk, though occasionally files get stored on removable devices like USB sticks and networked filesystems like Dropbox.</a:t>
            </a:r>
          </a:p>
          <a:p>
            <a:pPr marL="342900" indent="-342900">
              <a:lnSpc>
                <a:spcPct val="90000"/>
              </a:lnSpc>
              <a:spcAft>
                <a:spcPct val="50000"/>
              </a:spcAft>
              <a:buFontTx/>
              <a:buChar char="•"/>
            </a:pPr>
            <a:r>
              <a:rPr lang="en-US" sz="2400" dirty="0">
                <a:latin typeface="Times New Roman" charset="0"/>
              </a:rPr>
              <a:t>Files can contain information of many different types. The most common type of file—and the primary type we’ll consider in CS 106AX—is a </a:t>
            </a:r>
            <a:r>
              <a:rPr lang="en-US" sz="2400" b="1" i="1" dirty="0">
                <a:latin typeface="Times New Roman" charset="0"/>
              </a:rPr>
              <a:t>text file</a:t>
            </a:r>
            <a:r>
              <a:rPr lang="en-US" sz="2400" i="1" dirty="0">
                <a:latin typeface="Times New Roman" charset="0"/>
              </a:rPr>
              <a:t>,</a:t>
            </a:r>
            <a:r>
              <a:rPr lang="en-US" sz="2400" dirty="0">
                <a:latin typeface="Times New Roman" charset="0"/>
              </a:rPr>
              <a:t> which contains readable character data of the sort you find in a string.</a:t>
            </a:r>
          </a:p>
          <a:p>
            <a:pPr marL="342900" indent="-342900" algn="just">
              <a:lnSpc>
                <a:spcPct val="90000"/>
              </a:lnSpc>
              <a:spcAft>
                <a:spcPct val="50000"/>
              </a:spcAft>
              <a:buFontTx/>
              <a:buChar char="•"/>
            </a:pPr>
            <a:endParaRPr lang="en-US" sz="2400" dirty="0">
              <a:latin typeface="Times New Roman" charset="0"/>
            </a:endParaRPr>
          </a:p>
        </p:txBody>
      </p:sp>
    </p:spTree>
    <p:extLst>
      <p:ext uri="{BB962C8B-B14F-4D97-AF65-F5344CB8AC3E}">
        <p14:creationId xmlns:p14="http://schemas.microsoft.com/office/powerpoint/2010/main" val="3784368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462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462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4627"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Text Files </a:t>
            </a:r>
            <a:r>
              <a:rPr lang="en-US" sz="4000" i="1">
                <a:solidFill>
                  <a:srgbClr val="FF0000"/>
                </a:solidFill>
              </a:rPr>
              <a:t>vs.</a:t>
            </a:r>
            <a:r>
              <a:rPr lang="en-US" sz="4000">
                <a:solidFill>
                  <a:srgbClr val="FF0000"/>
                </a:solidFill>
              </a:rPr>
              <a:t> Strings</a:t>
            </a:r>
            <a:endParaRPr lang="en-US">
              <a:solidFill>
                <a:srgbClr val="FF0000"/>
              </a:solidFill>
            </a:endParaRPr>
          </a:p>
        </p:txBody>
      </p:sp>
      <p:grpSp>
        <p:nvGrpSpPr>
          <p:cNvPr id="156682" name="Group 10"/>
          <p:cNvGrpSpPr>
            <a:grpSpLocks/>
          </p:cNvGrpSpPr>
          <p:nvPr/>
        </p:nvGrpSpPr>
        <p:grpSpPr bwMode="auto">
          <a:xfrm>
            <a:off x="457200" y="2321079"/>
            <a:ext cx="8229600" cy="1920875"/>
            <a:chOff x="288" y="1440"/>
            <a:chExt cx="5184" cy="1210"/>
          </a:xfrm>
        </p:grpSpPr>
        <p:sp>
          <p:nvSpPr>
            <p:cNvPr id="156676" name="Text Box 4"/>
            <p:cNvSpPr txBox="1">
              <a:spLocks noChangeArrowheads="1"/>
            </p:cNvSpPr>
            <p:nvPr/>
          </p:nvSpPr>
          <p:spPr bwMode="auto">
            <a:xfrm>
              <a:off x="504" y="1440"/>
              <a:ext cx="4968" cy="1210"/>
            </a:xfrm>
            <a:prstGeom prst="rect">
              <a:avLst/>
            </a:prstGeom>
            <a:noFill/>
            <a:ln w="9525">
              <a:noFill/>
              <a:miter lim="800000"/>
              <a:headEnd/>
              <a:tailEnd/>
            </a:ln>
            <a:effectLst/>
          </p:spPr>
          <p:txBody>
            <a:bodyPr>
              <a:prstTxWarp prst="textNoShape">
                <a:avLst/>
              </a:prstTxWarp>
              <a:spAutoFit/>
            </a:bodyPr>
            <a:lstStyle/>
            <a:p>
              <a:pPr>
                <a:lnSpc>
                  <a:spcPct val="90000"/>
                </a:lnSpc>
              </a:pPr>
              <a:r>
                <a:rPr lang="en-US" sz="2200" b="1" i="1" dirty="0">
                  <a:latin typeface="Times New Roman" charset="0"/>
                </a:rPr>
                <a:t>The information stored in a file is permanent</a:t>
              </a:r>
              <a:r>
                <a:rPr lang="en-US" sz="2000" b="1" i="1" dirty="0">
                  <a:latin typeface="Times New Roman" charset="0"/>
                </a:rPr>
                <a:t>.</a:t>
              </a:r>
              <a:r>
                <a:rPr lang="en-US" sz="2200" dirty="0">
                  <a:latin typeface="Times New Roman" charset="0"/>
                </a:rPr>
                <a:t> The value of a string variable persists only as long as the variable does. Local variables disappear when the function returns, unless that variable is referenced by a closure in JavaScript or Python, in which case the string typically vanishes when the program ends. Information stored in a file exists until the file is deleted.</a:t>
              </a:r>
            </a:p>
          </p:txBody>
        </p:sp>
        <p:sp>
          <p:nvSpPr>
            <p:cNvPr id="156677" name="Text Box 5"/>
            <p:cNvSpPr txBox="1">
              <a:spLocks noChangeArrowheads="1"/>
            </p:cNvSpPr>
            <p:nvPr/>
          </p:nvSpPr>
          <p:spPr bwMode="auto">
            <a:xfrm>
              <a:off x="288" y="1440"/>
              <a:ext cx="293" cy="263"/>
            </a:xfrm>
            <a:prstGeom prst="rect">
              <a:avLst/>
            </a:prstGeom>
            <a:noFill/>
            <a:ln w="9525">
              <a:noFill/>
              <a:miter lim="800000"/>
              <a:headEnd/>
              <a:tailEnd/>
            </a:ln>
            <a:effectLst/>
          </p:spPr>
          <p:txBody>
            <a:bodyPr>
              <a:prstTxWarp prst="textNoShape">
                <a:avLst/>
              </a:prstTxWarp>
              <a:spAutoFit/>
            </a:bodyPr>
            <a:lstStyle/>
            <a:p>
              <a:pPr algn="just">
                <a:lnSpc>
                  <a:spcPct val="90000"/>
                </a:lnSpc>
              </a:pPr>
              <a:r>
                <a:rPr lang="en-US" sz="2200">
                  <a:latin typeface="Times New Roman" charset="0"/>
                </a:rPr>
                <a:t>1.</a:t>
              </a:r>
            </a:p>
          </p:txBody>
        </p:sp>
      </p:grpSp>
      <p:grpSp>
        <p:nvGrpSpPr>
          <p:cNvPr id="156683" name="Group 11"/>
          <p:cNvGrpSpPr>
            <a:grpSpLocks/>
          </p:cNvGrpSpPr>
          <p:nvPr/>
        </p:nvGrpSpPr>
        <p:grpSpPr bwMode="auto">
          <a:xfrm>
            <a:off x="457200" y="4318000"/>
            <a:ext cx="8229600" cy="1620838"/>
            <a:chOff x="288" y="2640"/>
            <a:chExt cx="5184" cy="1021"/>
          </a:xfrm>
        </p:grpSpPr>
        <p:sp>
          <p:nvSpPr>
            <p:cNvPr id="156679" name="Text Box 7"/>
            <p:cNvSpPr txBox="1">
              <a:spLocks noChangeArrowheads="1"/>
            </p:cNvSpPr>
            <p:nvPr/>
          </p:nvSpPr>
          <p:spPr bwMode="auto">
            <a:xfrm>
              <a:off x="504" y="2640"/>
              <a:ext cx="4968" cy="1021"/>
            </a:xfrm>
            <a:prstGeom prst="rect">
              <a:avLst/>
            </a:prstGeom>
            <a:noFill/>
            <a:ln w="9525">
              <a:noFill/>
              <a:miter lim="800000"/>
              <a:headEnd/>
              <a:tailEnd/>
            </a:ln>
            <a:effectLst/>
          </p:spPr>
          <p:txBody>
            <a:bodyPr>
              <a:prstTxWarp prst="textNoShape">
                <a:avLst/>
              </a:prstTxWarp>
              <a:spAutoFit/>
            </a:bodyPr>
            <a:lstStyle/>
            <a:p>
              <a:pPr>
                <a:lnSpc>
                  <a:spcPct val="90000"/>
                </a:lnSpc>
              </a:pPr>
              <a:r>
                <a:rPr lang="en-US" sz="2200" b="1" i="1" dirty="0">
                  <a:latin typeface="Times New Roman" charset="0"/>
                </a:rPr>
                <a:t>Files are usually read sequentially</a:t>
              </a:r>
              <a:r>
                <a:rPr lang="en-US" sz="2000" b="1" i="1" dirty="0">
                  <a:latin typeface="Times New Roman" charset="0"/>
                </a:rPr>
                <a:t>.</a:t>
              </a:r>
              <a:r>
                <a:rPr lang="en-US" dirty="0">
                  <a:latin typeface="Times New Roman" charset="0"/>
                </a:rPr>
                <a:t> </a:t>
              </a:r>
              <a:r>
                <a:rPr lang="en-US" sz="2200" dirty="0">
                  <a:latin typeface="Times New Roman" charset="0"/>
                </a:rPr>
                <a:t>When you read data from a file, you usually start at the beginning and read the characters in order, either individually or in groups that are most commonly individual lines. Once you have read one set of characters, you then move on to the next set of characters until you reach the end of the file.</a:t>
              </a:r>
            </a:p>
          </p:txBody>
        </p:sp>
        <p:sp>
          <p:nvSpPr>
            <p:cNvPr id="156680" name="Text Box 8"/>
            <p:cNvSpPr txBox="1">
              <a:spLocks noChangeArrowheads="1"/>
            </p:cNvSpPr>
            <p:nvPr/>
          </p:nvSpPr>
          <p:spPr bwMode="auto">
            <a:xfrm>
              <a:off x="288" y="2640"/>
              <a:ext cx="293" cy="263"/>
            </a:xfrm>
            <a:prstGeom prst="rect">
              <a:avLst/>
            </a:prstGeom>
            <a:noFill/>
            <a:ln w="9525">
              <a:noFill/>
              <a:miter lim="800000"/>
              <a:headEnd/>
              <a:tailEnd/>
            </a:ln>
            <a:effectLst/>
          </p:spPr>
          <p:txBody>
            <a:bodyPr>
              <a:prstTxWarp prst="textNoShape">
                <a:avLst/>
              </a:prstTxWarp>
              <a:spAutoFit/>
            </a:bodyPr>
            <a:lstStyle/>
            <a:p>
              <a:pPr>
                <a:lnSpc>
                  <a:spcPct val="90000"/>
                </a:lnSpc>
              </a:pPr>
              <a:r>
                <a:rPr lang="en-US" sz="2200">
                  <a:latin typeface="Times New Roman" charset="0"/>
                </a:rPr>
                <a:t>2.</a:t>
              </a:r>
            </a:p>
          </p:txBody>
        </p:sp>
      </p:grpSp>
      <p:sp>
        <p:nvSpPr>
          <p:cNvPr id="156681" name="Text Box 9"/>
          <p:cNvSpPr txBox="1">
            <a:spLocks noChangeArrowheads="1"/>
          </p:cNvSpPr>
          <p:nvPr/>
        </p:nvSpPr>
        <p:spPr bwMode="auto">
          <a:xfrm>
            <a:off x="457200" y="1154113"/>
            <a:ext cx="8229600" cy="1095685"/>
          </a:xfrm>
          <a:prstGeom prst="rect">
            <a:avLst/>
          </a:prstGeom>
          <a:noFill/>
          <a:ln w="9525">
            <a:noFill/>
            <a:miter lim="800000"/>
            <a:headEnd/>
            <a:tailEnd/>
          </a:ln>
          <a:effectLst/>
        </p:spPr>
        <p:txBody>
          <a:bodyPr>
            <a:prstTxWarp prst="textNoShape">
              <a:avLst/>
            </a:prstTxWarp>
            <a:spAutoFit/>
          </a:bodyPr>
          <a:lstStyle/>
          <a:p>
            <a:pPr>
              <a:lnSpc>
                <a:spcPct val="90000"/>
              </a:lnSpc>
              <a:spcAft>
                <a:spcPct val="50000"/>
              </a:spcAft>
            </a:pPr>
            <a:r>
              <a:rPr lang="en-US" sz="2400" dirty="0">
                <a:latin typeface="Times New Roman" charset="0"/>
              </a:rPr>
              <a:t>Although text files and strings both contain character data, it is important to keep in mind the following important differences between them:</a:t>
            </a:r>
          </a:p>
        </p:txBody>
      </p:sp>
    </p:spTree>
    <p:extLst>
      <p:ext uri="{BB962C8B-B14F-4D97-AF65-F5344CB8AC3E}">
        <p14:creationId xmlns:p14="http://schemas.microsoft.com/office/powerpoint/2010/main" val="2299358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15668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Reading Text Files</a:t>
            </a:r>
            <a:endParaRPr lang="en-US">
              <a:solidFill>
                <a:srgbClr val="FF0000"/>
              </a:solidFill>
            </a:endParaRPr>
          </a:p>
        </p:txBody>
      </p:sp>
      <p:sp>
        <p:nvSpPr>
          <p:cNvPr id="158723" name="Rectangle 3"/>
          <p:cNvSpPr>
            <a:spLocks noChangeArrowheads="1"/>
          </p:cNvSpPr>
          <p:nvPr/>
        </p:nvSpPr>
        <p:spPr bwMode="auto">
          <a:xfrm>
            <a:off x="503238" y="1155700"/>
            <a:ext cx="8183562" cy="12827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ts val="1400"/>
              </a:spcAft>
              <a:buFontTx/>
              <a:buChar char="•"/>
            </a:pPr>
            <a:r>
              <a:rPr lang="en-US" sz="2400" dirty="0">
                <a:latin typeface="Times New Roman" charset="0"/>
              </a:rPr>
              <a:t>The standard paradigm for reading a text file begins uses the following code to </a:t>
            </a:r>
            <a:r>
              <a:rPr lang="en-US" sz="2400" b="1" i="1" dirty="0">
                <a:latin typeface="Times New Roman" charset="0"/>
              </a:rPr>
              <a:t>open</a:t>
            </a:r>
            <a:r>
              <a:rPr lang="en-US" sz="2400" dirty="0">
                <a:latin typeface="Times New Roman" charset="0"/>
              </a:rPr>
              <a:t> the file and associate it with a variable used as its </a:t>
            </a:r>
            <a:r>
              <a:rPr lang="en-US" sz="2400" b="1" i="1" dirty="0">
                <a:latin typeface="Times New Roman" charset="0"/>
              </a:rPr>
              <a:t>file handle</a:t>
            </a:r>
            <a:r>
              <a:rPr lang="en-US" sz="2400" i="1" dirty="0">
                <a:latin typeface="Times New Roman" charset="0"/>
              </a:rPr>
              <a:t>:</a:t>
            </a:r>
            <a:r>
              <a:rPr lang="en-US" sz="2400" dirty="0">
                <a:latin typeface="Times New Roman" charset="0"/>
              </a:rPr>
              <a:t> </a:t>
            </a:r>
          </a:p>
        </p:txBody>
      </p:sp>
      <p:grpSp>
        <p:nvGrpSpPr>
          <p:cNvPr id="17" name="Group 16"/>
          <p:cNvGrpSpPr/>
          <p:nvPr/>
        </p:nvGrpSpPr>
        <p:grpSpPr>
          <a:xfrm>
            <a:off x="1752599" y="2514600"/>
            <a:ext cx="5943601" cy="868403"/>
            <a:chOff x="1752599" y="2514600"/>
            <a:chExt cx="5943601" cy="868403"/>
          </a:xfrm>
        </p:grpSpPr>
        <p:sp>
          <p:nvSpPr>
            <p:cNvPr id="14" name="Rectangle 13"/>
            <p:cNvSpPr/>
            <p:nvPr/>
          </p:nvSpPr>
          <p:spPr bwMode="auto">
            <a:xfrm>
              <a:off x="1752599" y="2514600"/>
              <a:ext cx="5943600" cy="868403"/>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15" name="TextBox 14"/>
            <p:cNvSpPr txBox="1"/>
            <p:nvPr/>
          </p:nvSpPr>
          <p:spPr>
            <a:xfrm>
              <a:off x="1752600" y="2531450"/>
              <a:ext cx="5943600" cy="707886"/>
            </a:xfrm>
            <a:prstGeom prst="rect">
              <a:avLst/>
            </a:prstGeom>
            <a:noFill/>
          </p:spPr>
          <p:txBody>
            <a:bodyPr wrap="square" rtlCol="0">
              <a:spAutoFit/>
            </a:bodyPr>
            <a:lstStyle/>
            <a:p>
              <a:r>
                <a:rPr lang="en-US" sz="2000" b="1" dirty="0">
                  <a:solidFill>
                    <a:srgbClr val="CC6600"/>
                  </a:solidFill>
                  <a:latin typeface="Courier New"/>
                  <a:cs typeface="Courier New"/>
                </a:rPr>
                <a:t>with</a:t>
              </a:r>
              <a:r>
                <a:rPr lang="en-US" sz="2000" b="1" dirty="0">
                  <a:latin typeface="Courier New"/>
                  <a:cs typeface="Courier New"/>
                </a:rPr>
                <a:t> open(</a:t>
              </a:r>
              <a:r>
                <a:rPr lang="en-US" sz="2000" i="1" dirty="0">
                  <a:latin typeface="Times New Roman"/>
                  <a:cs typeface="Times New Roman"/>
                </a:rPr>
                <a:t>filename</a:t>
              </a:r>
              <a:r>
                <a:rPr lang="en-US" sz="2000" b="1" dirty="0">
                  <a:latin typeface="Courier New"/>
                  <a:cs typeface="Courier New"/>
                </a:rPr>
                <a:t>)</a:t>
              </a:r>
              <a:r>
                <a:rPr lang="en-US" sz="2000" dirty="0">
                  <a:latin typeface="Times New Roman" panose="02020603050405020304" pitchFamily="18" charset="0"/>
                  <a:cs typeface="Times New Roman" panose="02020603050405020304" pitchFamily="18" charset="0"/>
                </a:rPr>
                <a:t> </a:t>
              </a:r>
              <a:r>
                <a:rPr lang="en-US" sz="2000" b="1" dirty="0">
                  <a:solidFill>
                    <a:srgbClr val="CC6600"/>
                  </a:solidFill>
                  <a:latin typeface="Courier New"/>
                  <a:cs typeface="Courier New"/>
                </a:rPr>
                <a:t>as</a:t>
              </a:r>
              <a:r>
                <a:rPr lang="en-US" sz="2000" dirty="0">
                  <a:latin typeface="Times New Roman" panose="02020603050405020304" pitchFamily="18" charset="0"/>
                  <a:cs typeface="Times New Roman" panose="02020603050405020304" pitchFamily="18" charset="0"/>
                </a:rPr>
                <a:t> </a:t>
              </a:r>
              <a:r>
                <a:rPr lang="en-US" sz="2000" i="1" dirty="0">
                  <a:latin typeface="Times New Roman"/>
                  <a:cs typeface="Times New Roman"/>
                </a:rPr>
                <a:t>variable</a:t>
              </a:r>
              <a:r>
                <a:rPr lang="en-US" sz="2000" b="1" dirty="0">
                  <a:latin typeface="Courier New"/>
                  <a:cs typeface="Courier New"/>
                </a:rPr>
                <a:t>:</a:t>
              </a:r>
            </a:p>
            <a:p>
              <a:r>
                <a:rPr lang="en-US" sz="2000" b="1" dirty="0">
                  <a:latin typeface="Courier New"/>
                  <a:cs typeface="Courier New"/>
                </a:rPr>
                <a:t>    </a:t>
              </a:r>
              <a:r>
                <a:rPr lang="en-US" sz="2000" i="1" dirty="0">
                  <a:latin typeface="Times New Roman"/>
                  <a:cs typeface="Times New Roman"/>
                </a:rPr>
                <a:t>Code to read the file using variable as the handle.</a:t>
              </a:r>
              <a:endParaRPr lang="en-US" sz="2000" b="1" dirty="0">
                <a:latin typeface="Courier New"/>
                <a:cs typeface="Courier New"/>
              </a:endParaRPr>
            </a:p>
          </p:txBody>
        </p:sp>
      </p:grpSp>
      <p:sp>
        <p:nvSpPr>
          <p:cNvPr id="16" name="Rectangle 3"/>
          <p:cNvSpPr>
            <a:spLocks noChangeArrowheads="1"/>
          </p:cNvSpPr>
          <p:nvPr/>
        </p:nvSpPr>
        <p:spPr bwMode="auto">
          <a:xfrm>
            <a:off x="503238" y="3594100"/>
            <a:ext cx="8183562" cy="12827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ts val="1400"/>
              </a:spcAft>
              <a:buFontTx/>
              <a:buChar char="•"/>
            </a:pPr>
            <a:r>
              <a:rPr lang="en-US" sz="2400" dirty="0">
                <a:latin typeface="Times New Roman" charset="0"/>
              </a:rPr>
              <a:t>The </a:t>
            </a:r>
            <a:r>
              <a:rPr lang="en-US" sz="2000" b="1" dirty="0">
                <a:latin typeface="Courier New"/>
                <a:cs typeface="Courier New"/>
              </a:rPr>
              <a:t>with</a:t>
            </a:r>
            <a:r>
              <a:rPr lang="en-US" sz="2400" dirty="0">
                <a:latin typeface="Times New Roman" charset="0"/>
              </a:rPr>
              <a:t> statement, which you will use in Assignments #5 and #6, ensures that resources associated with the file are released when Python reaches the end of the </a:t>
            </a:r>
            <a:r>
              <a:rPr lang="en-US" sz="2000" b="1" dirty="0">
                <a:latin typeface="Courier New"/>
                <a:cs typeface="Courier New"/>
              </a:rPr>
              <a:t>with</a:t>
            </a:r>
            <a:r>
              <a:rPr lang="en-US" sz="2400" dirty="0">
                <a:latin typeface="Times New Roman" charset="0"/>
              </a:rPr>
              <a:t> body.</a:t>
            </a:r>
          </a:p>
        </p:txBody>
      </p:sp>
      <p:sp>
        <p:nvSpPr>
          <p:cNvPr id="18" name="Rectangle 3"/>
          <p:cNvSpPr>
            <a:spLocks noChangeArrowheads="1"/>
          </p:cNvSpPr>
          <p:nvPr/>
        </p:nvSpPr>
        <p:spPr bwMode="auto">
          <a:xfrm>
            <a:off x="503238" y="4737100"/>
            <a:ext cx="8183562" cy="21209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ts val="700"/>
              </a:spcAft>
              <a:buFontTx/>
              <a:buChar char="•"/>
            </a:pPr>
            <a:r>
              <a:rPr lang="en-US" sz="2400" dirty="0">
                <a:latin typeface="Times New Roman" charset="0"/>
              </a:rPr>
              <a:t>Python offers several strategies for reading data from a file:</a:t>
            </a:r>
          </a:p>
          <a:p>
            <a:pPr marL="800100" lvl="1" indent="-342900" algn="just">
              <a:lnSpc>
                <a:spcPct val="90000"/>
              </a:lnSpc>
              <a:spcAft>
                <a:spcPts val="300"/>
              </a:spcAft>
              <a:buFont typeface="Lucida Grande"/>
              <a:buChar char="–"/>
            </a:pPr>
            <a:r>
              <a:rPr lang="en-US" sz="2200" dirty="0">
                <a:latin typeface="Times New Roman" charset="0"/>
              </a:rPr>
              <a:t>Reading the entire file as a string using the </a:t>
            </a:r>
            <a:r>
              <a:rPr lang="en-US" sz="2000" b="1" dirty="0">
                <a:latin typeface="Courier New"/>
                <a:cs typeface="Courier New"/>
              </a:rPr>
              <a:t>read</a:t>
            </a:r>
            <a:r>
              <a:rPr lang="en-US" sz="2200" dirty="0">
                <a:latin typeface="Times New Roman" charset="0"/>
              </a:rPr>
              <a:t> method.</a:t>
            </a:r>
          </a:p>
          <a:p>
            <a:pPr marL="800100" lvl="1" indent="-342900" algn="just">
              <a:lnSpc>
                <a:spcPct val="90000"/>
              </a:lnSpc>
              <a:spcAft>
                <a:spcPts val="300"/>
              </a:spcAft>
              <a:buFont typeface="Lucida Grande"/>
              <a:buChar char="–"/>
            </a:pPr>
            <a:r>
              <a:rPr lang="en-US" sz="2200" dirty="0">
                <a:latin typeface="Times New Roman" charset="0"/>
              </a:rPr>
              <a:t>Reading lines from a files using </a:t>
            </a:r>
            <a:r>
              <a:rPr lang="en-US" sz="2000" b="1" dirty="0">
                <a:latin typeface="Courier New"/>
                <a:cs typeface="Courier New"/>
              </a:rPr>
              <a:t>readline</a:t>
            </a:r>
            <a:r>
              <a:rPr lang="en-US" sz="2200" dirty="0">
                <a:latin typeface="Times New Roman" charset="0"/>
              </a:rPr>
              <a:t> or </a:t>
            </a:r>
            <a:r>
              <a:rPr lang="en-US" sz="2000" b="1" dirty="0">
                <a:latin typeface="Courier New"/>
                <a:cs typeface="Courier New"/>
              </a:rPr>
              <a:t>readlines</a:t>
            </a:r>
            <a:r>
              <a:rPr lang="en-US" sz="2200" dirty="0">
                <a:latin typeface="Times New Roman" charset="0"/>
              </a:rPr>
              <a:t>.</a:t>
            </a:r>
          </a:p>
          <a:p>
            <a:pPr marL="800100" lvl="1" indent="-342900" algn="just">
              <a:lnSpc>
                <a:spcPct val="90000"/>
              </a:lnSpc>
              <a:spcAft>
                <a:spcPts val="300"/>
              </a:spcAft>
              <a:buFont typeface="Lucida Grande"/>
              <a:buChar char="–"/>
            </a:pPr>
            <a:r>
              <a:rPr lang="en-US" sz="2200" dirty="0">
                <a:latin typeface="Times New Roman" charset="0"/>
              </a:rPr>
              <a:t>Using the file handle as an iterable.</a:t>
            </a:r>
          </a:p>
          <a:p>
            <a:pPr marL="800100" lvl="1" indent="-342900" algn="just">
              <a:lnSpc>
                <a:spcPct val="90000"/>
              </a:lnSpc>
              <a:spcAft>
                <a:spcPts val="300"/>
              </a:spcAft>
              <a:buFont typeface="Lucida Grande"/>
              <a:buChar char="–"/>
            </a:pPr>
            <a:r>
              <a:rPr lang="en-US" sz="2200" dirty="0">
                <a:latin typeface="Times New Roman" charset="0"/>
              </a:rPr>
              <a:t>Using the </a:t>
            </a:r>
            <a:r>
              <a:rPr lang="en-US" sz="2000" b="1" dirty="0">
                <a:latin typeface="Courier New"/>
                <a:cs typeface="Courier New"/>
              </a:rPr>
              <a:t>read</a:t>
            </a:r>
            <a:r>
              <a:rPr lang="en-US" sz="2200" dirty="0">
                <a:latin typeface="Times New Roman" charset="0"/>
              </a:rPr>
              <a:t> method together with </a:t>
            </a:r>
            <a:r>
              <a:rPr lang="en-US" sz="2000" b="1" dirty="0">
                <a:latin typeface="Courier New"/>
                <a:cs typeface="Courier New"/>
              </a:rPr>
              <a:t>splitlines</a:t>
            </a:r>
            <a:r>
              <a:rPr lang="en-US" sz="2200" dirty="0">
                <a:latin typeface="Times New Roman" charset="0"/>
              </a:rPr>
              <a:t>.</a:t>
            </a:r>
          </a:p>
        </p:txBody>
      </p:sp>
    </p:spTree>
    <p:extLst>
      <p:ext uri="{BB962C8B-B14F-4D97-AF65-F5344CB8AC3E}">
        <p14:creationId xmlns:p14="http://schemas.microsoft.com/office/powerpoint/2010/main" val="2777149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xEl>
                                              <p:pRg st="0" end="0"/>
                                            </p:txEl>
                                          </p:spTgt>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18">
                                            <p:txEl>
                                              <p:pRg st="1" end="1"/>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18">
                                            <p:txEl>
                                              <p:pRg st="2" end="2"/>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18">
                                            <p:txEl>
                                              <p:pRg st="3" end="3"/>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1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8" grpId="0" build="p" bldLvl="2"/>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Reading an Entire File as a String</a:t>
            </a:r>
            <a:endParaRPr lang="en-US" dirty="0">
              <a:solidFill>
                <a:srgbClr val="FF0000"/>
              </a:solidFill>
            </a:endParaRPr>
          </a:p>
        </p:txBody>
      </p:sp>
      <p:sp>
        <p:nvSpPr>
          <p:cNvPr id="164867" name="Rectangle 3"/>
          <p:cNvSpPr>
            <a:spLocks noChangeArrowheads="1"/>
          </p:cNvSpPr>
          <p:nvPr/>
        </p:nvSpPr>
        <p:spPr bwMode="auto">
          <a:xfrm>
            <a:off x="504825" y="1168400"/>
            <a:ext cx="8183563" cy="10795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dirty="0">
                <a:latin typeface="Times New Roman" charset="0"/>
              </a:rPr>
              <a:t>In many ways, the simplest strategy for reading a file is to use the </a:t>
            </a:r>
            <a:r>
              <a:rPr lang="en-US" sz="2000" b="1" dirty="0">
                <a:latin typeface="Courier New"/>
                <a:cs typeface="Courier New"/>
              </a:rPr>
              <a:t>read</a:t>
            </a:r>
            <a:r>
              <a:rPr lang="en-US" sz="2400" dirty="0">
                <a:latin typeface="Times New Roman" charset="0"/>
              </a:rPr>
              <a:t> method, which reads the entire file as a string, with embedded newline characters (</a:t>
            </a:r>
            <a:r>
              <a:rPr lang="en-US" sz="2000" b="1" dirty="0">
                <a:latin typeface="Courier New"/>
                <a:cs typeface="Courier New"/>
              </a:rPr>
              <a:t>\n</a:t>
            </a:r>
            <a:r>
              <a:rPr lang="en-US" sz="2400" dirty="0">
                <a:latin typeface="Times New Roman" charset="0"/>
              </a:rPr>
              <a:t>) to mark the ends of lines.</a:t>
            </a:r>
          </a:p>
          <a:p>
            <a:pPr marL="742950" lvl="1" indent="-285750" algn="just">
              <a:lnSpc>
                <a:spcPct val="85000"/>
              </a:lnSpc>
              <a:spcAft>
                <a:spcPct val="20000"/>
              </a:spcAft>
              <a:buFontTx/>
              <a:buChar char="–"/>
            </a:pPr>
            <a:endParaRPr lang="en-US" sz="2200" dirty="0">
              <a:latin typeface="Times New Roman" charset="0"/>
              <a:ea typeface="ＭＳ Ｐゴシック" charset="-128"/>
            </a:endParaRPr>
          </a:p>
        </p:txBody>
      </p:sp>
      <p:grpSp>
        <p:nvGrpSpPr>
          <p:cNvPr id="177" name="Group 176"/>
          <p:cNvGrpSpPr/>
          <p:nvPr/>
        </p:nvGrpSpPr>
        <p:grpSpPr>
          <a:xfrm>
            <a:off x="503238" y="2298700"/>
            <a:ext cx="8183562" cy="2830440"/>
            <a:chOff x="503238" y="2298700"/>
            <a:chExt cx="8183562" cy="2830440"/>
          </a:xfrm>
        </p:grpSpPr>
        <p:sp>
          <p:nvSpPr>
            <p:cNvPr id="164869" name="Rectangle 5"/>
            <p:cNvSpPr>
              <a:spLocks noChangeArrowheads="1"/>
            </p:cNvSpPr>
            <p:nvPr/>
          </p:nvSpPr>
          <p:spPr bwMode="auto">
            <a:xfrm>
              <a:off x="503238" y="2298700"/>
              <a:ext cx="8183562" cy="8255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ct val="50000"/>
                </a:spcAft>
                <a:buFontTx/>
                <a:buChar char="•"/>
              </a:pPr>
              <a:r>
                <a:rPr lang="en-US" sz="2400" dirty="0">
                  <a:latin typeface="Times New Roman" charset="0"/>
                </a:rPr>
                <a:t>For example, if </a:t>
              </a:r>
              <a:r>
                <a:rPr lang="en-US" sz="2000" b="1" dirty="0">
                  <a:latin typeface="Courier New"/>
                  <a:cs typeface="Courier New"/>
                </a:rPr>
                <a:t>seuss.txt</a:t>
              </a:r>
              <a:r>
                <a:rPr lang="en-US" sz="2400" dirty="0">
                  <a:latin typeface="Times New Roman" charset="0"/>
                </a:rPr>
                <a:t> is the file</a:t>
              </a:r>
            </a:p>
          </p:txBody>
        </p:sp>
        <p:sp>
          <p:nvSpPr>
            <p:cNvPr id="164871" name="Rectangle 7"/>
            <p:cNvSpPr>
              <a:spLocks noChangeArrowheads="1"/>
            </p:cNvSpPr>
            <p:nvPr/>
          </p:nvSpPr>
          <p:spPr bwMode="auto">
            <a:xfrm>
              <a:off x="503238" y="4162280"/>
              <a:ext cx="8183562" cy="557140"/>
            </a:xfrm>
            <a:prstGeom prst="rect">
              <a:avLst/>
            </a:prstGeom>
            <a:noFill/>
            <a:ln w="9525">
              <a:noFill/>
              <a:miter lim="800000"/>
              <a:headEnd/>
              <a:tailEnd/>
            </a:ln>
            <a:effectLst/>
          </p:spPr>
          <p:txBody>
            <a:bodyPr>
              <a:prstTxWarp prst="textNoShape">
                <a:avLst/>
              </a:prstTxWarp>
            </a:bodyPr>
            <a:lstStyle/>
            <a:p>
              <a:pPr marL="342900" algn="just">
                <a:lnSpc>
                  <a:spcPct val="90000"/>
                </a:lnSpc>
                <a:spcAft>
                  <a:spcPts val="1400"/>
                </a:spcAft>
              </a:pPr>
              <a:r>
                <a:rPr lang="en-US" sz="2400" dirty="0">
                  <a:latin typeface="Times New Roman" charset="0"/>
                </a:rPr>
                <a:t>calling </a:t>
              </a:r>
              <a:r>
                <a:rPr lang="en-US" sz="2000" b="1" dirty="0">
                  <a:latin typeface="Courier New" charset="0"/>
                </a:rPr>
                <a:t>read</a:t>
              </a:r>
              <a:r>
                <a:rPr lang="en-US" sz="2400" dirty="0">
                  <a:latin typeface="Times New Roman" charset="0"/>
                </a:rPr>
                <a:t> reads the entire file into a string like this:</a:t>
              </a:r>
            </a:p>
          </p:txBody>
        </p:sp>
        <p:grpSp>
          <p:nvGrpSpPr>
            <p:cNvPr id="11" name="Group 10"/>
            <p:cNvGrpSpPr/>
            <p:nvPr/>
          </p:nvGrpSpPr>
          <p:grpSpPr>
            <a:xfrm>
              <a:off x="3800039" y="2881589"/>
              <a:ext cx="2014901" cy="1198380"/>
              <a:chOff x="1752599" y="2941598"/>
              <a:chExt cx="2014901" cy="1198380"/>
            </a:xfrm>
          </p:grpSpPr>
          <p:sp>
            <p:nvSpPr>
              <p:cNvPr id="10" name="Rectangle 9"/>
              <p:cNvSpPr/>
              <p:nvPr/>
            </p:nvSpPr>
            <p:spPr bwMode="auto">
              <a:xfrm>
                <a:off x="1786299" y="2978690"/>
                <a:ext cx="1981201" cy="1161288"/>
              </a:xfrm>
              <a:prstGeom prst="rect">
                <a:avLst/>
              </a:prstGeom>
              <a:solidFill>
                <a:srgbClr val="0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8" name="Rectangle 7"/>
              <p:cNvSpPr/>
              <p:nvPr/>
            </p:nvSpPr>
            <p:spPr bwMode="auto">
              <a:xfrm>
                <a:off x="1752599" y="2941598"/>
                <a:ext cx="1981201" cy="1157012"/>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9" name="TextBox 8"/>
              <p:cNvSpPr txBox="1"/>
              <p:nvPr/>
            </p:nvSpPr>
            <p:spPr>
              <a:xfrm>
                <a:off x="1752600" y="2958447"/>
                <a:ext cx="1981200" cy="1094146"/>
              </a:xfrm>
              <a:prstGeom prst="rect">
                <a:avLst/>
              </a:prstGeom>
              <a:noFill/>
            </p:spPr>
            <p:txBody>
              <a:bodyPr wrap="square" rtlCol="0">
                <a:spAutoFit/>
              </a:bodyPr>
              <a:lstStyle/>
              <a:p>
                <a:pPr>
                  <a:lnSpc>
                    <a:spcPct val="90000"/>
                  </a:lnSpc>
                </a:pPr>
                <a:r>
                  <a:rPr lang="en-US" b="1" dirty="0">
                    <a:latin typeface="Courier New"/>
                    <a:cs typeface="Courier New"/>
                  </a:rPr>
                  <a:t>One fish</a:t>
                </a:r>
              </a:p>
              <a:p>
                <a:pPr>
                  <a:lnSpc>
                    <a:spcPct val="90000"/>
                  </a:lnSpc>
                </a:pPr>
                <a:r>
                  <a:rPr lang="en-US" b="1" dirty="0">
                    <a:latin typeface="Courier New"/>
                    <a:cs typeface="Courier New"/>
                  </a:rPr>
                  <a:t>two fish</a:t>
                </a:r>
              </a:p>
              <a:p>
                <a:pPr>
                  <a:lnSpc>
                    <a:spcPct val="90000"/>
                  </a:lnSpc>
                </a:pPr>
                <a:r>
                  <a:rPr lang="en-US" b="1" dirty="0">
                    <a:latin typeface="Courier New"/>
                    <a:cs typeface="Courier New"/>
                  </a:rPr>
                  <a:t>red fish</a:t>
                </a:r>
              </a:p>
              <a:p>
                <a:pPr>
                  <a:lnSpc>
                    <a:spcPct val="90000"/>
                  </a:lnSpc>
                </a:pPr>
                <a:r>
                  <a:rPr lang="en-US" b="1" dirty="0">
                    <a:latin typeface="Courier New"/>
                    <a:cs typeface="Courier New"/>
                  </a:rPr>
                  <a:t>blue fish.</a:t>
                </a:r>
              </a:p>
            </p:txBody>
          </p:sp>
        </p:grpSp>
        <p:grpSp>
          <p:nvGrpSpPr>
            <p:cNvPr id="96" name="Group 95"/>
            <p:cNvGrpSpPr/>
            <p:nvPr/>
          </p:nvGrpSpPr>
          <p:grpSpPr>
            <a:xfrm>
              <a:off x="1099650" y="4745140"/>
              <a:ext cx="7321600" cy="384000"/>
              <a:chOff x="921600" y="3244800"/>
              <a:chExt cx="7321600" cy="384000"/>
            </a:xfrm>
          </p:grpSpPr>
          <p:sp>
            <p:nvSpPr>
              <p:cNvPr id="97" name="PPRect#3"/>
              <p:cNvSpPr/>
              <p:nvPr/>
            </p:nvSpPr>
            <p:spPr bwMode="auto">
              <a:xfrm>
                <a:off x="921600" y="3244800"/>
                <a:ext cx="7296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98" name="PPLine#4"/>
              <p:cNvSpPr>
                <a:spLocks noChangeShapeType="1"/>
              </p:cNvSpPr>
              <p:nvPr/>
            </p:nvSpPr>
            <p:spPr bwMode="auto">
              <a:xfrm>
                <a:off x="1113600" y="3244800"/>
                <a:ext cx="0" cy="384000"/>
              </a:xfrm>
              <a:prstGeom prst="line">
                <a:avLst/>
              </a:prstGeom>
              <a:noFill/>
              <a:ln w="12800">
                <a:solidFill>
                  <a:srgbClr val="000000"/>
                </a:solidFill>
                <a:prstDash val="solid"/>
                <a:round/>
                <a:headEnd/>
                <a:tailEnd/>
              </a:ln>
              <a:effectLst/>
            </p:spPr>
            <p:txBody>
              <a:bodyPr/>
              <a:lstStyle/>
              <a:p>
                <a:endParaRPr lang="en-US"/>
              </a:p>
            </p:txBody>
          </p:sp>
          <p:sp>
            <p:nvSpPr>
              <p:cNvPr id="99" name="PPLine#5"/>
              <p:cNvSpPr>
                <a:spLocks noChangeShapeType="1"/>
              </p:cNvSpPr>
              <p:nvPr/>
            </p:nvSpPr>
            <p:spPr bwMode="auto">
              <a:xfrm>
                <a:off x="1305600" y="3244800"/>
                <a:ext cx="0" cy="384000"/>
              </a:xfrm>
              <a:prstGeom prst="line">
                <a:avLst/>
              </a:prstGeom>
              <a:noFill/>
              <a:ln w="12800">
                <a:solidFill>
                  <a:srgbClr val="000000"/>
                </a:solidFill>
                <a:prstDash val="solid"/>
                <a:round/>
                <a:headEnd/>
                <a:tailEnd/>
              </a:ln>
              <a:effectLst/>
            </p:spPr>
            <p:txBody>
              <a:bodyPr/>
              <a:lstStyle/>
              <a:p>
                <a:endParaRPr lang="en-US"/>
              </a:p>
            </p:txBody>
          </p:sp>
          <p:sp>
            <p:nvSpPr>
              <p:cNvPr id="100" name="PPLine#6"/>
              <p:cNvSpPr>
                <a:spLocks noChangeShapeType="1"/>
              </p:cNvSpPr>
              <p:nvPr/>
            </p:nvSpPr>
            <p:spPr bwMode="auto">
              <a:xfrm>
                <a:off x="1497600" y="3244800"/>
                <a:ext cx="0" cy="384000"/>
              </a:xfrm>
              <a:prstGeom prst="line">
                <a:avLst/>
              </a:prstGeom>
              <a:noFill/>
              <a:ln w="12800">
                <a:solidFill>
                  <a:srgbClr val="000000"/>
                </a:solidFill>
                <a:prstDash val="solid"/>
                <a:round/>
                <a:headEnd/>
                <a:tailEnd/>
              </a:ln>
              <a:effectLst/>
            </p:spPr>
            <p:txBody>
              <a:bodyPr/>
              <a:lstStyle/>
              <a:p>
                <a:endParaRPr lang="en-US"/>
              </a:p>
            </p:txBody>
          </p:sp>
          <p:sp>
            <p:nvSpPr>
              <p:cNvPr id="101" name="PPLine#7"/>
              <p:cNvSpPr>
                <a:spLocks noChangeShapeType="1"/>
              </p:cNvSpPr>
              <p:nvPr/>
            </p:nvSpPr>
            <p:spPr bwMode="auto">
              <a:xfrm>
                <a:off x="1689600" y="3244800"/>
                <a:ext cx="0" cy="384000"/>
              </a:xfrm>
              <a:prstGeom prst="line">
                <a:avLst/>
              </a:prstGeom>
              <a:noFill/>
              <a:ln w="12800">
                <a:solidFill>
                  <a:srgbClr val="000000"/>
                </a:solidFill>
                <a:prstDash val="solid"/>
                <a:round/>
                <a:headEnd/>
                <a:tailEnd/>
              </a:ln>
              <a:effectLst/>
            </p:spPr>
            <p:txBody>
              <a:bodyPr/>
              <a:lstStyle/>
              <a:p>
                <a:endParaRPr lang="en-US"/>
              </a:p>
            </p:txBody>
          </p:sp>
          <p:sp>
            <p:nvSpPr>
              <p:cNvPr id="102" name="PPLine#8"/>
              <p:cNvSpPr>
                <a:spLocks noChangeShapeType="1"/>
              </p:cNvSpPr>
              <p:nvPr/>
            </p:nvSpPr>
            <p:spPr bwMode="auto">
              <a:xfrm>
                <a:off x="1881600" y="3244800"/>
                <a:ext cx="0" cy="384000"/>
              </a:xfrm>
              <a:prstGeom prst="line">
                <a:avLst/>
              </a:prstGeom>
              <a:noFill/>
              <a:ln w="12800">
                <a:solidFill>
                  <a:srgbClr val="000000"/>
                </a:solidFill>
                <a:prstDash val="solid"/>
                <a:round/>
                <a:headEnd/>
                <a:tailEnd/>
              </a:ln>
              <a:effectLst/>
            </p:spPr>
            <p:txBody>
              <a:bodyPr/>
              <a:lstStyle/>
              <a:p>
                <a:endParaRPr lang="en-US"/>
              </a:p>
            </p:txBody>
          </p:sp>
          <p:sp>
            <p:nvSpPr>
              <p:cNvPr id="103" name="PPLine#9"/>
              <p:cNvSpPr>
                <a:spLocks noChangeShapeType="1"/>
              </p:cNvSpPr>
              <p:nvPr/>
            </p:nvSpPr>
            <p:spPr bwMode="auto">
              <a:xfrm>
                <a:off x="2073600" y="3244800"/>
                <a:ext cx="0" cy="384000"/>
              </a:xfrm>
              <a:prstGeom prst="line">
                <a:avLst/>
              </a:prstGeom>
              <a:noFill/>
              <a:ln w="12800">
                <a:solidFill>
                  <a:srgbClr val="000000"/>
                </a:solidFill>
                <a:prstDash val="solid"/>
                <a:round/>
                <a:headEnd/>
                <a:tailEnd/>
              </a:ln>
              <a:effectLst/>
            </p:spPr>
            <p:txBody>
              <a:bodyPr/>
              <a:lstStyle/>
              <a:p>
                <a:endParaRPr lang="en-US"/>
              </a:p>
            </p:txBody>
          </p:sp>
          <p:sp>
            <p:nvSpPr>
              <p:cNvPr id="104" name="PPLine#10"/>
              <p:cNvSpPr>
                <a:spLocks noChangeShapeType="1"/>
              </p:cNvSpPr>
              <p:nvPr/>
            </p:nvSpPr>
            <p:spPr bwMode="auto">
              <a:xfrm>
                <a:off x="2265600" y="3244800"/>
                <a:ext cx="0" cy="384000"/>
              </a:xfrm>
              <a:prstGeom prst="line">
                <a:avLst/>
              </a:prstGeom>
              <a:noFill/>
              <a:ln w="12800">
                <a:solidFill>
                  <a:srgbClr val="000000"/>
                </a:solidFill>
                <a:prstDash val="solid"/>
                <a:round/>
                <a:headEnd/>
                <a:tailEnd/>
              </a:ln>
              <a:effectLst/>
            </p:spPr>
            <p:txBody>
              <a:bodyPr/>
              <a:lstStyle/>
              <a:p>
                <a:endParaRPr lang="en-US"/>
              </a:p>
            </p:txBody>
          </p:sp>
          <p:sp>
            <p:nvSpPr>
              <p:cNvPr id="105" name="PPLine#11"/>
              <p:cNvSpPr>
                <a:spLocks noChangeShapeType="1"/>
              </p:cNvSpPr>
              <p:nvPr/>
            </p:nvSpPr>
            <p:spPr bwMode="auto">
              <a:xfrm>
                <a:off x="2457600" y="3244800"/>
                <a:ext cx="0" cy="384000"/>
              </a:xfrm>
              <a:prstGeom prst="line">
                <a:avLst/>
              </a:prstGeom>
              <a:noFill/>
              <a:ln w="12800">
                <a:solidFill>
                  <a:srgbClr val="000000"/>
                </a:solidFill>
                <a:prstDash val="solid"/>
                <a:round/>
                <a:headEnd/>
                <a:tailEnd/>
              </a:ln>
              <a:effectLst/>
            </p:spPr>
            <p:txBody>
              <a:bodyPr/>
              <a:lstStyle/>
              <a:p>
                <a:endParaRPr lang="en-US"/>
              </a:p>
            </p:txBody>
          </p:sp>
          <p:sp>
            <p:nvSpPr>
              <p:cNvPr id="106" name="PPLine#12"/>
              <p:cNvSpPr>
                <a:spLocks noChangeShapeType="1"/>
              </p:cNvSpPr>
              <p:nvPr/>
            </p:nvSpPr>
            <p:spPr bwMode="auto">
              <a:xfrm>
                <a:off x="2649600" y="3244800"/>
                <a:ext cx="0" cy="384000"/>
              </a:xfrm>
              <a:prstGeom prst="line">
                <a:avLst/>
              </a:prstGeom>
              <a:noFill/>
              <a:ln w="12800">
                <a:solidFill>
                  <a:srgbClr val="000000"/>
                </a:solidFill>
                <a:prstDash val="solid"/>
                <a:round/>
                <a:headEnd/>
                <a:tailEnd/>
              </a:ln>
              <a:effectLst/>
            </p:spPr>
            <p:txBody>
              <a:bodyPr/>
              <a:lstStyle/>
              <a:p>
                <a:endParaRPr lang="en-US"/>
              </a:p>
            </p:txBody>
          </p:sp>
          <p:sp>
            <p:nvSpPr>
              <p:cNvPr id="107" name="PPLine#13"/>
              <p:cNvSpPr>
                <a:spLocks noChangeShapeType="1"/>
              </p:cNvSpPr>
              <p:nvPr/>
            </p:nvSpPr>
            <p:spPr bwMode="auto">
              <a:xfrm>
                <a:off x="2841600" y="3244800"/>
                <a:ext cx="0" cy="384000"/>
              </a:xfrm>
              <a:prstGeom prst="line">
                <a:avLst/>
              </a:prstGeom>
              <a:noFill/>
              <a:ln w="12800">
                <a:solidFill>
                  <a:srgbClr val="000000"/>
                </a:solidFill>
                <a:prstDash val="solid"/>
                <a:round/>
                <a:headEnd/>
                <a:tailEnd/>
              </a:ln>
              <a:effectLst/>
            </p:spPr>
            <p:txBody>
              <a:bodyPr/>
              <a:lstStyle/>
              <a:p>
                <a:endParaRPr lang="en-US"/>
              </a:p>
            </p:txBody>
          </p:sp>
          <p:sp>
            <p:nvSpPr>
              <p:cNvPr id="108" name="PPLine#14"/>
              <p:cNvSpPr>
                <a:spLocks noChangeShapeType="1"/>
              </p:cNvSpPr>
              <p:nvPr/>
            </p:nvSpPr>
            <p:spPr bwMode="auto">
              <a:xfrm>
                <a:off x="3033600" y="3244800"/>
                <a:ext cx="0" cy="384000"/>
              </a:xfrm>
              <a:prstGeom prst="line">
                <a:avLst/>
              </a:prstGeom>
              <a:noFill/>
              <a:ln w="12800">
                <a:solidFill>
                  <a:srgbClr val="000000"/>
                </a:solidFill>
                <a:prstDash val="solid"/>
                <a:round/>
                <a:headEnd/>
                <a:tailEnd/>
              </a:ln>
              <a:effectLst/>
            </p:spPr>
            <p:txBody>
              <a:bodyPr/>
              <a:lstStyle/>
              <a:p>
                <a:endParaRPr lang="en-US"/>
              </a:p>
            </p:txBody>
          </p:sp>
          <p:sp>
            <p:nvSpPr>
              <p:cNvPr id="109" name="PPLine#15"/>
              <p:cNvSpPr>
                <a:spLocks noChangeShapeType="1"/>
              </p:cNvSpPr>
              <p:nvPr/>
            </p:nvSpPr>
            <p:spPr bwMode="auto">
              <a:xfrm>
                <a:off x="3225600" y="3244800"/>
                <a:ext cx="0" cy="384000"/>
              </a:xfrm>
              <a:prstGeom prst="line">
                <a:avLst/>
              </a:prstGeom>
              <a:noFill/>
              <a:ln w="12800">
                <a:solidFill>
                  <a:srgbClr val="000000"/>
                </a:solidFill>
                <a:prstDash val="solid"/>
                <a:round/>
                <a:headEnd/>
                <a:tailEnd/>
              </a:ln>
              <a:effectLst/>
            </p:spPr>
            <p:txBody>
              <a:bodyPr/>
              <a:lstStyle/>
              <a:p>
                <a:endParaRPr lang="en-US"/>
              </a:p>
            </p:txBody>
          </p:sp>
          <p:sp>
            <p:nvSpPr>
              <p:cNvPr id="110" name="PPLine#16"/>
              <p:cNvSpPr>
                <a:spLocks noChangeShapeType="1"/>
              </p:cNvSpPr>
              <p:nvPr/>
            </p:nvSpPr>
            <p:spPr bwMode="auto">
              <a:xfrm>
                <a:off x="3417600" y="3244800"/>
                <a:ext cx="0" cy="384000"/>
              </a:xfrm>
              <a:prstGeom prst="line">
                <a:avLst/>
              </a:prstGeom>
              <a:noFill/>
              <a:ln w="12800">
                <a:solidFill>
                  <a:srgbClr val="000000"/>
                </a:solidFill>
                <a:prstDash val="solid"/>
                <a:round/>
                <a:headEnd/>
                <a:tailEnd/>
              </a:ln>
              <a:effectLst/>
            </p:spPr>
            <p:txBody>
              <a:bodyPr/>
              <a:lstStyle/>
              <a:p>
                <a:endParaRPr lang="en-US"/>
              </a:p>
            </p:txBody>
          </p:sp>
          <p:sp>
            <p:nvSpPr>
              <p:cNvPr id="111" name="PPLine#17"/>
              <p:cNvSpPr>
                <a:spLocks noChangeShapeType="1"/>
              </p:cNvSpPr>
              <p:nvPr/>
            </p:nvSpPr>
            <p:spPr bwMode="auto">
              <a:xfrm>
                <a:off x="3609600" y="3244800"/>
                <a:ext cx="0" cy="384000"/>
              </a:xfrm>
              <a:prstGeom prst="line">
                <a:avLst/>
              </a:prstGeom>
              <a:noFill/>
              <a:ln w="12800">
                <a:solidFill>
                  <a:srgbClr val="000000"/>
                </a:solidFill>
                <a:prstDash val="solid"/>
                <a:round/>
                <a:headEnd/>
                <a:tailEnd/>
              </a:ln>
              <a:effectLst/>
            </p:spPr>
            <p:txBody>
              <a:bodyPr/>
              <a:lstStyle/>
              <a:p>
                <a:endParaRPr lang="en-US"/>
              </a:p>
            </p:txBody>
          </p:sp>
          <p:sp>
            <p:nvSpPr>
              <p:cNvPr id="112" name="PPLine#18"/>
              <p:cNvSpPr>
                <a:spLocks noChangeShapeType="1"/>
              </p:cNvSpPr>
              <p:nvPr/>
            </p:nvSpPr>
            <p:spPr bwMode="auto">
              <a:xfrm>
                <a:off x="3801600" y="3244800"/>
                <a:ext cx="0" cy="384000"/>
              </a:xfrm>
              <a:prstGeom prst="line">
                <a:avLst/>
              </a:prstGeom>
              <a:noFill/>
              <a:ln w="12800">
                <a:solidFill>
                  <a:srgbClr val="000000"/>
                </a:solidFill>
                <a:prstDash val="solid"/>
                <a:round/>
                <a:headEnd/>
                <a:tailEnd/>
              </a:ln>
              <a:effectLst/>
            </p:spPr>
            <p:txBody>
              <a:bodyPr/>
              <a:lstStyle/>
              <a:p>
                <a:endParaRPr lang="en-US"/>
              </a:p>
            </p:txBody>
          </p:sp>
          <p:sp>
            <p:nvSpPr>
              <p:cNvPr id="113" name="PPLine#19"/>
              <p:cNvSpPr>
                <a:spLocks noChangeShapeType="1"/>
              </p:cNvSpPr>
              <p:nvPr/>
            </p:nvSpPr>
            <p:spPr bwMode="auto">
              <a:xfrm>
                <a:off x="3993600" y="3244800"/>
                <a:ext cx="0" cy="384000"/>
              </a:xfrm>
              <a:prstGeom prst="line">
                <a:avLst/>
              </a:prstGeom>
              <a:noFill/>
              <a:ln w="12800">
                <a:solidFill>
                  <a:srgbClr val="000000"/>
                </a:solidFill>
                <a:prstDash val="solid"/>
                <a:round/>
                <a:headEnd/>
                <a:tailEnd/>
              </a:ln>
              <a:effectLst/>
            </p:spPr>
            <p:txBody>
              <a:bodyPr/>
              <a:lstStyle/>
              <a:p>
                <a:endParaRPr lang="en-US"/>
              </a:p>
            </p:txBody>
          </p:sp>
          <p:sp>
            <p:nvSpPr>
              <p:cNvPr id="114" name="PPLine#20"/>
              <p:cNvSpPr>
                <a:spLocks noChangeShapeType="1"/>
              </p:cNvSpPr>
              <p:nvPr/>
            </p:nvSpPr>
            <p:spPr bwMode="auto">
              <a:xfrm>
                <a:off x="4185600" y="3244800"/>
                <a:ext cx="0" cy="384000"/>
              </a:xfrm>
              <a:prstGeom prst="line">
                <a:avLst/>
              </a:prstGeom>
              <a:noFill/>
              <a:ln w="12800">
                <a:solidFill>
                  <a:srgbClr val="000000"/>
                </a:solidFill>
                <a:prstDash val="solid"/>
                <a:round/>
                <a:headEnd/>
                <a:tailEnd/>
              </a:ln>
              <a:effectLst/>
            </p:spPr>
            <p:txBody>
              <a:bodyPr/>
              <a:lstStyle/>
              <a:p>
                <a:endParaRPr lang="en-US"/>
              </a:p>
            </p:txBody>
          </p:sp>
          <p:sp>
            <p:nvSpPr>
              <p:cNvPr id="115" name="PPLine#21"/>
              <p:cNvSpPr>
                <a:spLocks noChangeShapeType="1"/>
              </p:cNvSpPr>
              <p:nvPr/>
            </p:nvSpPr>
            <p:spPr bwMode="auto">
              <a:xfrm>
                <a:off x="4377600" y="3244800"/>
                <a:ext cx="0" cy="384000"/>
              </a:xfrm>
              <a:prstGeom prst="line">
                <a:avLst/>
              </a:prstGeom>
              <a:noFill/>
              <a:ln w="12800">
                <a:solidFill>
                  <a:srgbClr val="000000"/>
                </a:solidFill>
                <a:prstDash val="solid"/>
                <a:round/>
                <a:headEnd/>
                <a:tailEnd/>
              </a:ln>
              <a:effectLst/>
            </p:spPr>
            <p:txBody>
              <a:bodyPr/>
              <a:lstStyle/>
              <a:p>
                <a:endParaRPr lang="en-US"/>
              </a:p>
            </p:txBody>
          </p:sp>
          <p:sp>
            <p:nvSpPr>
              <p:cNvPr id="116" name="PPLine#22"/>
              <p:cNvSpPr>
                <a:spLocks noChangeShapeType="1"/>
              </p:cNvSpPr>
              <p:nvPr/>
            </p:nvSpPr>
            <p:spPr bwMode="auto">
              <a:xfrm>
                <a:off x="4569600" y="3244800"/>
                <a:ext cx="0" cy="384000"/>
              </a:xfrm>
              <a:prstGeom prst="line">
                <a:avLst/>
              </a:prstGeom>
              <a:noFill/>
              <a:ln w="12800">
                <a:solidFill>
                  <a:srgbClr val="000000"/>
                </a:solidFill>
                <a:prstDash val="solid"/>
                <a:round/>
                <a:headEnd/>
                <a:tailEnd/>
              </a:ln>
              <a:effectLst/>
            </p:spPr>
            <p:txBody>
              <a:bodyPr/>
              <a:lstStyle/>
              <a:p>
                <a:endParaRPr lang="en-US"/>
              </a:p>
            </p:txBody>
          </p:sp>
          <p:sp>
            <p:nvSpPr>
              <p:cNvPr id="117" name="PPLine#23"/>
              <p:cNvSpPr>
                <a:spLocks noChangeShapeType="1"/>
              </p:cNvSpPr>
              <p:nvPr/>
            </p:nvSpPr>
            <p:spPr bwMode="auto">
              <a:xfrm>
                <a:off x="4761600" y="3244800"/>
                <a:ext cx="0" cy="384000"/>
              </a:xfrm>
              <a:prstGeom prst="line">
                <a:avLst/>
              </a:prstGeom>
              <a:noFill/>
              <a:ln w="12800">
                <a:solidFill>
                  <a:srgbClr val="000000"/>
                </a:solidFill>
                <a:prstDash val="solid"/>
                <a:round/>
                <a:headEnd/>
                <a:tailEnd/>
              </a:ln>
              <a:effectLst/>
            </p:spPr>
            <p:txBody>
              <a:bodyPr/>
              <a:lstStyle/>
              <a:p>
                <a:endParaRPr lang="en-US"/>
              </a:p>
            </p:txBody>
          </p:sp>
          <p:sp>
            <p:nvSpPr>
              <p:cNvPr id="118" name="PPLine#24"/>
              <p:cNvSpPr>
                <a:spLocks noChangeShapeType="1"/>
              </p:cNvSpPr>
              <p:nvPr/>
            </p:nvSpPr>
            <p:spPr bwMode="auto">
              <a:xfrm>
                <a:off x="4953600" y="3244800"/>
                <a:ext cx="0" cy="384000"/>
              </a:xfrm>
              <a:prstGeom prst="line">
                <a:avLst/>
              </a:prstGeom>
              <a:noFill/>
              <a:ln w="12800">
                <a:solidFill>
                  <a:srgbClr val="000000"/>
                </a:solidFill>
                <a:prstDash val="solid"/>
                <a:round/>
                <a:headEnd/>
                <a:tailEnd/>
              </a:ln>
              <a:effectLst/>
            </p:spPr>
            <p:txBody>
              <a:bodyPr/>
              <a:lstStyle/>
              <a:p>
                <a:endParaRPr lang="en-US"/>
              </a:p>
            </p:txBody>
          </p:sp>
          <p:sp>
            <p:nvSpPr>
              <p:cNvPr id="119" name="PPLine#25"/>
              <p:cNvSpPr>
                <a:spLocks noChangeShapeType="1"/>
              </p:cNvSpPr>
              <p:nvPr/>
            </p:nvSpPr>
            <p:spPr bwMode="auto">
              <a:xfrm>
                <a:off x="5145600" y="3244800"/>
                <a:ext cx="0" cy="384000"/>
              </a:xfrm>
              <a:prstGeom prst="line">
                <a:avLst/>
              </a:prstGeom>
              <a:noFill/>
              <a:ln w="12800">
                <a:solidFill>
                  <a:srgbClr val="000000"/>
                </a:solidFill>
                <a:prstDash val="solid"/>
                <a:round/>
                <a:headEnd/>
                <a:tailEnd/>
              </a:ln>
              <a:effectLst/>
            </p:spPr>
            <p:txBody>
              <a:bodyPr/>
              <a:lstStyle/>
              <a:p>
                <a:endParaRPr lang="en-US"/>
              </a:p>
            </p:txBody>
          </p:sp>
          <p:sp>
            <p:nvSpPr>
              <p:cNvPr id="120" name="PPLine#26"/>
              <p:cNvSpPr>
                <a:spLocks noChangeShapeType="1"/>
              </p:cNvSpPr>
              <p:nvPr/>
            </p:nvSpPr>
            <p:spPr bwMode="auto">
              <a:xfrm>
                <a:off x="5337600" y="3244800"/>
                <a:ext cx="0" cy="384000"/>
              </a:xfrm>
              <a:prstGeom prst="line">
                <a:avLst/>
              </a:prstGeom>
              <a:noFill/>
              <a:ln w="12800">
                <a:solidFill>
                  <a:srgbClr val="000000"/>
                </a:solidFill>
                <a:prstDash val="solid"/>
                <a:round/>
                <a:headEnd/>
                <a:tailEnd/>
              </a:ln>
              <a:effectLst/>
            </p:spPr>
            <p:txBody>
              <a:bodyPr/>
              <a:lstStyle/>
              <a:p>
                <a:endParaRPr lang="en-US"/>
              </a:p>
            </p:txBody>
          </p:sp>
          <p:sp>
            <p:nvSpPr>
              <p:cNvPr id="121" name="PPLine#27"/>
              <p:cNvSpPr>
                <a:spLocks noChangeShapeType="1"/>
              </p:cNvSpPr>
              <p:nvPr/>
            </p:nvSpPr>
            <p:spPr bwMode="auto">
              <a:xfrm>
                <a:off x="5529600" y="3244800"/>
                <a:ext cx="0" cy="384000"/>
              </a:xfrm>
              <a:prstGeom prst="line">
                <a:avLst/>
              </a:prstGeom>
              <a:noFill/>
              <a:ln w="12800">
                <a:solidFill>
                  <a:srgbClr val="000000"/>
                </a:solidFill>
                <a:prstDash val="solid"/>
                <a:round/>
                <a:headEnd/>
                <a:tailEnd/>
              </a:ln>
              <a:effectLst/>
            </p:spPr>
            <p:txBody>
              <a:bodyPr/>
              <a:lstStyle/>
              <a:p>
                <a:endParaRPr lang="en-US"/>
              </a:p>
            </p:txBody>
          </p:sp>
          <p:sp>
            <p:nvSpPr>
              <p:cNvPr id="122" name="PPLine#28"/>
              <p:cNvSpPr>
                <a:spLocks noChangeShapeType="1"/>
              </p:cNvSpPr>
              <p:nvPr/>
            </p:nvSpPr>
            <p:spPr bwMode="auto">
              <a:xfrm>
                <a:off x="5721600" y="3244800"/>
                <a:ext cx="0" cy="384000"/>
              </a:xfrm>
              <a:prstGeom prst="line">
                <a:avLst/>
              </a:prstGeom>
              <a:noFill/>
              <a:ln w="12800">
                <a:solidFill>
                  <a:srgbClr val="000000"/>
                </a:solidFill>
                <a:prstDash val="solid"/>
                <a:round/>
                <a:headEnd/>
                <a:tailEnd/>
              </a:ln>
              <a:effectLst/>
            </p:spPr>
            <p:txBody>
              <a:bodyPr/>
              <a:lstStyle/>
              <a:p>
                <a:endParaRPr lang="en-US"/>
              </a:p>
            </p:txBody>
          </p:sp>
          <p:sp>
            <p:nvSpPr>
              <p:cNvPr id="123" name="PPLine#29"/>
              <p:cNvSpPr>
                <a:spLocks noChangeShapeType="1"/>
              </p:cNvSpPr>
              <p:nvPr/>
            </p:nvSpPr>
            <p:spPr bwMode="auto">
              <a:xfrm>
                <a:off x="5913600" y="3244800"/>
                <a:ext cx="0" cy="384000"/>
              </a:xfrm>
              <a:prstGeom prst="line">
                <a:avLst/>
              </a:prstGeom>
              <a:noFill/>
              <a:ln w="12800">
                <a:solidFill>
                  <a:srgbClr val="000000"/>
                </a:solidFill>
                <a:prstDash val="solid"/>
                <a:round/>
                <a:headEnd/>
                <a:tailEnd/>
              </a:ln>
              <a:effectLst/>
            </p:spPr>
            <p:txBody>
              <a:bodyPr/>
              <a:lstStyle/>
              <a:p>
                <a:endParaRPr lang="en-US"/>
              </a:p>
            </p:txBody>
          </p:sp>
          <p:sp>
            <p:nvSpPr>
              <p:cNvPr id="124" name="PPLine#30"/>
              <p:cNvSpPr>
                <a:spLocks noChangeShapeType="1"/>
              </p:cNvSpPr>
              <p:nvPr/>
            </p:nvSpPr>
            <p:spPr bwMode="auto">
              <a:xfrm>
                <a:off x="6105600" y="3244800"/>
                <a:ext cx="0" cy="384000"/>
              </a:xfrm>
              <a:prstGeom prst="line">
                <a:avLst/>
              </a:prstGeom>
              <a:noFill/>
              <a:ln w="12800">
                <a:solidFill>
                  <a:srgbClr val="000000"/>
                </a:solidFill>
                <a:prstDash val="solid"/>
                <a:round/>
                <a:headEnd/>
                <a:tailEnd/>
              </a:ln>
              <a:effectLst/>
            </p:spPr>
            <p:txBody>
              <a:bodyPr/>
              <a:lstStyle/>
              <a:p>
                <a:endParaRPr lang="en-US"/>
              </a:p>
            </p:txBody>
          </p:sp>
          <p:sp>
            <p:nvSpPr>
              <p:cNvPr id="125" name="PPLine#31"/>
              <p:cNvSpPr>
                <a:spLocks noChangeShapeType="1"/>
              </p:cNvSpPr>
              <p:nvPr/>
            </p:nvSpPr>
            <p:spPr bwMode="auto">
              <a:xfrm>
                <a:off x="6297600" y="3244800"/>
                <a:ext cx="0" cy="384000"/>
              </a:xfrm>
              <a:prstGeom prst="line">
                <a:avLst/>
              </a:prstGeom>
              <a:noFill/>
              <a:ln w="12800">
                <a:solidFill>
                  <a:srgbClr val="000000"/>
                </a:solidFill>
                <a:prstDash val="solid"/>
                <a:round/>
                <a:headEnd/>
                <a:tailEnd/>
              </a:ln>
              <a:effectLst/>
            </p:spPr>
            <p:txBody>
              <a:bodyPr/>
              <a:lstStyle/>
              <a:p>
                <a:endParaRPr lang="en-US"/>
              </a:p>
            </p:txBody>
          </p:sp>
          <p:sp>
            <p:nvSpPr>
              <p:cNvPr id="126" name="PPLine#32"/>
              <p:cNvSpPr>
                <a:spLocks noChangeShapeType="1"/>
              </p:cNvSpPr>
              <p:nvPr/>
            </p:nvSpPr>
            <p:spPr bwMode="auto">
              <a:xfrm>
                <a:off x="6489600" y="3244800"/>
                <a:ext cx="0" cy="384000"/>
              </a:xfrm>
              <a:prstGeom prst="line">
                <a:avLst/>
              </a:prstGeom>
              <a:noFill/>
              <a:ln w="12800">
                <a:solidFill>
                  <a:srgbClr val="000000"/>
                </a:solidFill>
                <a:prstDash val="solid"/>
                <a:round/>
                <a:headEnd/>
                <a:tailEnd/>
              </a:ln>
              <a:effectLst/>
            </p:spPr>
            <p:txBody>
              <a:bodyPr/>
              <a:lstStyle/>
              <a:p>
                <a:endParaRPr lang="en-US"/>
              </a:p>
            </p:txBody>
          </p:sp>
          <p:sp>
            <p:nvSpPr>
              <p:cNvPr id="127" name="PPLine#33"/>
              <p:cNvSpPr>
                <a:spLocks noChangeShapeType="1"/>
              </p:cNvSpPr>
              <p:nvPr/>
            </p:nvSpPr>
            <p:spPr bwMode="auto">
              <a:xfrm>
                <a:off x="6681600" y="3244800"/>
                <a:ext cx="0" cy="384000"/>
              </a:xfrm>
              <a:prstGeom prst="line">
                <a:avLst/>
              </a:prstGeom>
              <a:noFill/>
              <a:ln w="12800">
                <a:solidFill>
                  <a:srgbClr val="000000"/>
                </a:solidFill>
                <a:prstDash val="solid"/>
                <a:round/>
                <a:headEnd/>
                <a:tailEnd/>
              </a:ln>
              <a:effectLst/>
            </p:spPr>
            <p:txBody>
              <a:bodyPr/>
              <a:lstStyle/>
              <a:p>
                <a:endParaRPr lang="en-US"/>
              </a:p>
            </p:txBody>
          </p:sp>
          <p:sp>
            <p:nvSpPr>
              <p:cNvPr id="128" name="PPLine#34"/>
              <p:cNvSpPr>
                <a:spLocks noChangeShapeType="1"/>
              </p:cNvSpPr>
              <p:nvPr/>
            </p:nvSpPr>
            <p:spPr bwMode="auto">
              <a:xfrm>
                <a:off x="6873600" y="3244800"/>
                <a:ext cx="0" cy="384000"/>
              </a:xfrm>
              <a:prstGeom prst="line">
                <a:avLst/>
              </a:prstGeom>
              <a:noFill/>
              <a:ln w="12800">
                <a:solidFill>
                  <a:srgbClr val="000000"/>
                </a:solidFill>
                <a:prstDash val="solid"/>
                <a:round/>
                <a:headEnd/>
                <a:tailEnd/>
              </a:ln>
              <a:effectLst/>
            </p:spPr>
            <p:txBody>
              <a:bodyPr/>
              <a:lstStyle/>
              <a:p>
                <a:endParaRPr lang="en-US"/>
              </a:p>
            </p:txBody>
          </p:sp>
          <p:sp>
            <p:nvSpPr>
              <p:cNvPr id="129" name="PPLine#35"/>
              <p:cNvSpPr>
                <a:spLocks noChangeShapeType="1"/>
              </p:cNvSpPr>
              <p:nvPr/>
            </p:nvSpPr>
            <p:spPr bwMode="auto">
              <a:xfrm>
                <a:off x="7065600" y="3244800"/>
                <a:ext cx="0" cy="384000"/>
              </a:xfrm>
              <a:prstGeom prst="line">
                <a:avLst/>
              </a:prstGeom>
              <a:noFill/>
              <a:ln w="12800">
                <a:solidFill>
                  <a:srgbClr val="000000"/>
                </a:solidFill>
                <a:prstDash val="solid"/>
                <a:round/>
                <a:headEnd/>
                <a:tailEnd/>
              </a:ln>
              <a:effectLst/>
            </p:spPr>
            <p:txBody>
              <a:bodyPr/>
              <a:lstStyle/>
              <a:p>
                <a:endParaRPr lang="en-US"/>
              </a:p>
            </p:txBody>
          </p:sp>
          <p:sp>
            <p:nvSpPr>
              <p:cNvPr id="130" name="PPLine#36"/>
              <p:cNvSpPr>
                <a:spLocks noChangeShapeType="1"/>
              </p:cNvSpPr>
              <p:nvPr/>
            </p:nvSpPr>
            <p:spPr bwMode="auto">
              <a:xfrm>
                <a:off x="7257600" y="3244800"/>
                <a:ext cx="0" cy="384000"/>
              </a:xfrm>
              <a:prstGeom prst="line">
                <a:avLst/>
              </a:prstGeom>
              <a:noFill/>
              <a:ln w="12800">
                <a:solidFill>
                  <a:srgbClr val="000000"/>
                </a:solidFill>
                <a:prstDash val="solid"/>
                <a:round/>
                <a:headEnd/>
                <a:tailEnd/>
              </a:ln>
              <a:effectLst/>
            </p:spPr>
            <p:txBody>
              <a:bodyPr/>
              <a:lstStyle/>
              <a:p>
                <a:endParaRPr lang="en-US"/>
              </a:p>
            </p:txBody>
          </p:sp>
          <p:sp>
            <p:nvSpPr>
              <p:cNvPr id="131" name="PPLine#37"/>
              <p:cNvSpPr>
                <a:spLocks noChangeShapeType="1"/>
              </p:cNvSpPr>
              <p:nvPr/>
            </p:nvSpPr>
            <p:spPr bwMode="auto">
              <a:xfrm>
                <a:off x="7449600" y="3244800"/>
                <a:ext cx="0" cy="384000"/>
              </a:xfrm>
              <a:prstGeom prst="line">
                <a:avLst/>
              </a:prstGeom>
              <a:noFill/>
              <a:ln w="12800">
                <a:solidFill>
                  <a:srgbClr val="000000"/>
                </a:solidFill>
                <a:prstDash val="solid"/>
                <a:round/>
                <a:headEnd/>
                <a:tailEnd/>
              </a:ln>
              <a:effectLst/>
            </p:spPr>
            <p:txBody>
              <a:bodyPr/>
              <a:lstStyle/>
              <a:p>
                <a:endParaRPr lang="en-US"/>
              </a:p>
            </p:txBody>
          </p:sp>
          <p:sp>
            <p:nvSpPr>
              <p:cNvPr id="132" name="PPLine#38"/>
              <p:cNvSpPr>
                <a:spLocks noChangeShapeType="1"/>
              </p:cNvSpPr>
              <p:nvPr/>
            </p:nvSpPr>
            <p:spPr bwMode="auto">
              <a:xfrm>
                <a:off x="7641600" y="3244800"/>
                <a:ext cx="0" cy="384000"/>
              </a:xfrm>
              <a:prstGeom prst="line">
                <a:avLst/>
              </a:prstGeom>
              <a:noFill/>
              <a:ln w="12800">
                <a:solidFill>
                  <a:srgbClr val="000000"/>
                </a:solidFill>
                <a:prstDash val="solid"/>
                <a:round/>
                <a:headEnd/>
                <a:tailEnd/>
              </a:ln>
              <a:effectLst/>
            </p:spPr>
            <p:txBody>
              <a:bodyPr/>
              <a:lstStyle/>
              <a:p>
                <a:endParaRPr lang="en-US"/>
              </a:p>
            </p:txBody>
          </p:sp>
          <p:sp>
            <p:nvSpPr>
              <p:cNvPr id="133" name="PPLine#39"/>
              <p:cNvSpPr>
                <a:spLocks noChangeShapeType="1"/>
              </p:cNvSpPr>
              <p:nvPr/>
            </p:nvSpPr>
            <p:spPr bwMode="auto">
              <a:xfrm>
                <a:off x="7833600" y="3244800"/>
                <a:ext cx="0" cy="384000"/>
              </a:xfrm>
              <a:prstGeom prst="line">
                <a:avLst/>
              </a:prstGeom>
              <a:noFill/>
              <a:ln w="12800">
                <a:solidFill>
                  <a:srgbClr val="000000"/>
                </a:solidFill>
                <a:prstDash val="solid"/>
                <a:round/>
                <a:headEnd/>
                <a:tailEnd/>
              </a:ln>
              <a:effectLst/>
            </p:spPr>
            <p:txBody>
              <a:bodyPr/>
              <a:lstStyle/>
              <a:p>
                <a:endParaRPr lang="en-US"/>
              </a:p>
            </p:txBody>
          </p:sp>
          <p:sp>
            <p:nvSpPr>
              <p:cNvPr id="134" name="PPLine#40"/>
              <p:cNvSpPr>
                <a:spLocks noChangeShapeType="1"/>
              </p:cNvSpPr>
              <p:nvPr/>
            </p:nvSpPr>
            <p:spPr bwMode="auto">
              <a:xfrm>
                <a:off x="8025600" y="3244800"/>
                <a:ext cx="0" cy="384000"/>
              </a:xfrm>
              <a:prstGeom prst="line">
                <a:avLst/>
              </a:prstGeom>
              <a:noFill/>
              <a:ln w="12800">
                <a:solidFill>
                  <a:srgbClr val="000000"/>
                </a:solidFill>
                <a:prstDash val="solid"/>
                <a:round/>
                <a:headEnd/>
                <a:tailEnd/>
              </a:ln>
              <a:effectLst/>
            </p:spPr>
            <p:txBody>
              <a:bodyPr/>
              <a:lstStyle/>
              <a:p>
                <a:endParaRPr lang="en-US"/>
              </a:p>
            </p:txBody>
          </p:sp>
          <p:sp>
            <p:nvSpPr>
              <p:cNvPr id="135" name="PPTextBox#41"/>
              <p:cNvSpPr/>
              <p:nvPr/>
            </p:nvSpPr>
            <p:spPr bwMode="auto">
              <a:xfrm>
                <a:off x="960000" y="3296000"/>
                <a:ext cx="153600" cy="2432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Courier New" pitchFamily="84" charset="0"/>
                  </a:rPr>
                  <a:t>O</a:t>
                </a:r>
              </a:p>
            </p:txBody>
          </p:sp>
          <p:sp>
            <p:nvSpPr>
              <p:cNvPr id="136" name="PPTextBox#42"/>
              <p:cNvSpPr/>
              <p:nvPr/>
            </p:nvSpPr>
            <p:spPr bwMode="auto">
              <a:xfrm>
                <a:off x="1152000" y="3296000"/>
                <a:ext cx="153600" cy="2432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Courier New" pitchFamily="84" charset="0"/>
                  </a:rPr>
                  <a:t>n</a:t>
                </a:r>
              </a:p>
            </p:txBody>
          </p:sp>
          <p:sp>
            <p:nvSpPr>
              <p:cNvPr id="137" name="PPTextBox#43"/>
              <p:cNvSpPr/>
              <p:nvPr/>
            </p:nvSpPr>
            <p:spPr bwMode="auto">
              <a:xfrm>
                <a:off x="1344000" y="3296000"/>
                <a:ext cx="153600" cy="2432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Courier New" pitchFamily="84" charset="0"/>
                  </a:rPr>
                  <a:t>e</a:t>
                </a:r>
              </a:p>
            </p:txBody>
          </p:sp>
          <p:sp>
            <p:nvSpPr>
              <p:cNvPr id="138" name="PPTextBox#44"/>
              <p:cNvSpPr/>
              <p:nvPr/>
            </p:nvSpPr>
            <p:spPr bwMode="auto">
              <a:xfrm>
                <a:off x="1536000" y="3296000"/>
                <a:ext cx="153600" cy="2432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Courier New" pitchFamily="84" charset="0"/>
                  </a:rPr>
                  <a:t> </a:t>
                </a:r>
              </a:p>
            </p:txBody>
          </p:sp>
          <p:sp>
            <p:nvSpPr>
              <p:cNvPr id="139" name="PPTextBox#45"/>
              <p:cNvSpPr/>
              <p:nvPr/>
            </p:nvSpPr>
            <p:spPr bwMode="auto">
              <a:xfrm>
                <a:off x="1728000" y="3296000"/>
                <a:ext cx="153600" cy="2432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Courier New" pitchFamily="84" charset="0"/>
                  </a:rPr>
                  <a:t>f</a:t>
                </a:r>
              </a:p>
            </p:txBody>
          </p:sp>
          <p:sp>
            <p:nvSpPr>
              <p:cNvPr id="140" name="PPTextBox#46"/>
              <p:cNvSpPr/>
              <p:nvPr/>
            </p:nvSpPr>
            <p:spPr bwMode="auto">
              <a:xfrm>
                <a:off x="1920000" y="3296000"/>
                <a:ext cx="153600" cy="2432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Courier New" pitchFamily="84" charset="0"/>
                  </a:rPr>
                  <a:t>i</a:t>
                </a:r>
              </a:p>
            </p:txBody>
          </p:sp>
          <p:sp>
            <p:nvSpPr>
              <p:cNvPr id="141" name="PPTextBox#47"/>
              <p:cNvSpPr/>
              <p:nvPr/>
            </p:nvSpPr>
            <p:spPr bwMode="auto">
              <a:xfrm>
                <a:off x="2112000" y="3296000"/>
                <a:ext cx="153600" cy="2432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Courier New" pitchFamily="84" charset="0"/>
                  </a:rPr>
                  <a:t>s</a:t>
                </a:r>
              </a:p>
            </p:txBody>
          </p:sp>
          <p:sp>
            <p:nvSpPr>
              <p:cNvPr id="142" name="PPTextBox#48"/>
              <p:cNvSpPr/>
              <p:nvPr/>
            </p:nvSpPr>
            <p:spPr bwMode="auto">
              <a:xfrm>
                <a:off x="2304000" y="3296000"/>
                <a:ext cx="153600" cy="2432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Courier New" pitchFamily="84" charset="0"/>
                  </a:rPr>
                  <a:t>h</a:t>
                </a:r>
              </a:p>
            </p:txBody>
          </p:sp>
          <p:sp>
            <p:nvSpPr>
              <p:cNvPr id="143" name="PPTextBox#49"/>
              <p:cNvSpPr/>
              <p:nvPr/>
            </p:nvSpPr>
            <p:spPr bwMode="auto">
              <a:xfrm>
                <a:off x="2470400" y="3360000"/>
                <a:ext cx="204800" cy="1792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100" b="1" i="0" u="none" strike="noStrike" cap="none" normalizeH="0" baseline="0">
                    <a:ln>
                      <a:noFill/>
                    </a:ln>
                    <a:solidFill>
                      <a:srgbClr val="0000FF"/>
                    </a:solidFill>
                    <a:effectLst/>
                    <a:latin typeface="Courier New" pitchFamily="84" charset="0"/>
                  </a:rPr>
                  <a:t>\n</a:t>
                </a:r>
              </a:p>
            </p:txBody>
          </p:sp>
          <p:sp>
            <p:nvSpPr>
              <p:cNvPr id="144" name="PPTextBox#50"/>
              <p:cNvSpPr/>
              <p:nvPr/>
            </p:nvSpPr>
            <p:spPr bwMode="auto">
              <a:xfrm>
                <a:off x="2496000" y="3296000"/>
                <a:ext cx="153600" cy="2432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Courier New" pitchFamily="84" charset="0"/>
                  </a:rPr>
                  <a:t>
</a:t>
                </a:r>
              </a:p>
            </p:txBody>
          </p:sp>
          <p:sp>
            <p:nvSpPr>
              <p:cNvPr id="145" name="PPTextBox#51"/>
              <p:cNvSpPr/>
              <p:nvPr/>
            </p:nvSpPr>
            <p:spPr bwMode="auto">
              <a:xfrm>
                <a:off x="2688000" y="3296000"/>
                <a:ext cx="153600" cy="2432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Courier New" pitchFamily="84" charset="0"/>
                  </a:rPr>
                  <a:t>t</a:t>
                </a:r>
              </a:p>
            </p:txBody>
          </p:sp>
          <p:sp>
            <p:nvSpPr>
              <p:cNvPr id="146" name="PPTextBox#52"/>
              <p:cNvSpPr/>
              <p:nvPr/>
            </p:nvSpPr>
            <p:spPr bwMode="auto">
              <a:xfrm>
                <a:off x="2880000" y="3296000"/>
                <a:ext cx="153600" cy="2432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Courier New" pitchFamily="84" charset="0"/>
                  </a:rPr>
                  <a:t>w</a:t>
                </a:r>
              </a:p>
            </p:txBody>
          </p:sp>
          <p:sp>
            <p:nvSpPr>
              <p:cNvPr id="147" name="PPTextBox#53"/>
              <p:cNvSpPr/>
              <p:nvPr/>
            </p:nvSpPr>
            <p:spPr bwMode="auto">
              <a:xfrm>
                <a:off x="3072000" y="3296000"/>
                <a:ext cx="153600" cy="2432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Courier New" pitchFamily="84" charset="0"/>
                  </a:rPr>
                  <a:t>o</a:t>
                </a:r>
              </a:p>
            </p:txBody>
          </p:sp>
          <p:sp>
            <p:nvSpPr>
              <p:cNvPr id="148" name="PPTextBox#54"/>
              <p:cNvSpPr/>
              <p:nvPr/>
            </p:nvSpPr>
            <p:spPr bwMode="auto">
              <a:xfrm>
                <a:off x="3264000" y="3296000"/>
                <a:ext cx="153600" cy="2432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Courier New" pitchFamily="84" charset="0"/>
                  </a:rPr>
                  <a:t> </a:t>
                </a:r>
              </a:p>
            </p:txBody>
          </p:sp>
          <p:sp>
            <p:nvSpPr>
              <p:cNvPr id="149" name="PPTextBox#55"/>
              <p:cNvSpPr/>
              <p:nvPr/>
            </p:nvSpPr>
            <p:spPr bwMode="auto">
              <a:xfrm>
                <a:off x="3456000" y="3296000"/>
                <a:ext cx="153600" cy="2432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Courier New" pitchFamily="84" charset="0"/>
                  </a:rPr>
                  <a:t>f</a:t>
                </a:r>
              </a:p>
            </p:txBody>
          </p:sp>
          <p:sp>
            <p:nvSpPr>
              <p:cNvPr id="150" name="PPTextBox#56"/>
              <p:cNvSpPr/>
              <p:nvPr/>
            </p:nvSpPr>
            <p:spPr bwMode="auto">
              <a:xfrm>
                <a:off x="3648000" y="3296000"/>
                <a:ext cx="153600" cy="2432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Courier New" pitchFamily="84" charset="0"/>
                  </a:rPr>
                  <a:t>i</a:t>
                </a:r>
              </a:p>
            </p:txBody>
          </p:sp>
          <p:sp>
            <p:nvSpPr>
              <p:cNvPr id="151" name="PPTextBox#57"/>
              <p:cNvSpPr/>
              <p:nvPr/>
            </p:nvSpPr>
            <p:spPr bwMode="auto">
              <a:xfrm>
                <a:off x="3840000" y="3296000"/>
                <a:ext cx="153600" cy="2432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Courier New" pitchFamily="84" charset="0"/>
                  </a:rPr>
                  <a:t>s</a:t>
                </a:r>
              </a:p>
            </p:txBody>
          </p:sp>
          <p:sp>
            <p:nvSpPr>
              <p:cNvPr id="152" name="PPTextBox#58"/>
              <p:cNvSpPr/>
              <p:nvPr/>
            </p:nvSpPr>
            <p:spPr bwMode="auto">
              <a:xfrm>
                <a:off x="4032000" y="3296000"/>
                <a:ext cx="153600" cy="2432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Courier New" pitchFamily="84" charset="0"/>
                  </a:rPr>
                  <a:t>h</a:t>
                </a:r>
              </a:p>
            </p:txBody>
          </p:sp>
          <p:sp>
            <p:nvSpPr>
              <p:cNvPr id="153" name="PPTextBox#59"/>
              <p:cNvSpPr/>
              <p:nvPr/>
            </p:nvSpPr>
            <p:spPr bwMode="auto">
              <a:xfrm>
                <a:off x="4198400" y="3360000"/>
                <a:ext cx="204800" cy="1792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100" b="1" i="0" u="none" strike="noStrike" cap="none" normalizeH="0" baseline="0">
                    <a:ln>
                      <a:noFill/>
                    </a:ln>
                    <a:solidFill>
                      <a:srgbClr val="0000FF"/>
                    </a:solidFill>
                    <a:effectLst/>
                    <a:latin typeface="Courier New" pitchFamily="84" charset="0"/>
                  </a:rPr>
                  <a:t>\n</a:t>
                </a:r>
              </a:p>
            </p:txBody>
          </p:sp>
          <p:sp>
            <p:nvSpPr>
              <p:cNvPr id="154" name="PPTextBox#60"/>
              <p:cNvSpPr/>
              <p:nvPr/>
            </p:nvSpPr>
            <p:spPr bwMode="auto">
              <a:xfrm>
                <a:off x="4224000" y="3296000"/>
                <a:ext cx="153600" cy="2432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Courier New" pitchFamily="84" charset="0"/>
                  </a:rPr>
                  <a:t>
</a:t>
                </a:r>
              </a:p>
            </p:txBody>
          </p:sp>
          <p:sp>
            <p:nvSpPr>
              <p:cNvPr id="155" name="PPTextBox#61"/>
              <p:cNvSpPr/>
              <p:nvPr/>
            </p:nvSpPr>
            <p:spPr bwMode="auto">
              <a:xfrm>
                <a:off x="4416000" y="3296000"/>
                <a:ext cx="153600" cy="2432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Courier New" pitchFamily="84" charset="0"/>
                  </a:rPr>
                  <a:t>r</a:t>
                </a:r>
              </a:p>
            </p:txBody>
          </p:sp>
          <p:sp>
            <p:nvSpPr>
              <p:cNvPr id="156" name="PPTextBox#62"/>
              <p:cNvSpPr/>
              <p:nvPr/>
            </p:nvSpPr>
            <p:spPr bwMode="auto">
              <a:xfrm>
                <a:off x="4608000" y="3296000"/>
                <a:ext cx="153600" cy="2432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Courier New" pitchFamily="84" charset="0"/>
                  </a:rPr>
                  <a:t>e</a:t>
                </a:r>
              </a:p>
            </p:txBody>
          </p:sp>
          <p:sp>
            <p:nvSpPr>
              <p:cNvPr id="157" name="PPTextBox#63"/>
              <p:cNvSpPr/>
              <p:nvPr/>
            </p:nvSpPr>
            <p:spPr bwMode="auto">
              <a:xfrm>
                <a:off x="4800000" y="3296000"/>
                <a:ext cx="153600" cy="2432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Courier New" pitchFamily="84" charset="0"/>
                  </a:rPr>
                  <a:t>d</a:t>
                </a:r>
              </a:p>
            </p:txBody>
          </p:sp>
          <p:sp>
            <p:nvSpPr>
              <p:cNvPr id="158" name="PPTextBox#64"/>
              <p:cNvSpPr/>
              <p:nvPr/>
            </p:nvSpPr>
            <p:spPr bwMode="auto">
              <a:xfrm>
                <a:off x="4992000" y="3296000"/>
                <a:ext cx="153600" cy="2432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Courier New" pitchFamily="84" charset="0"/>
                  </a:rPr>
                  <a:t> </a:t>
                </a:r>
              </a:p>
            </p:txBody>
          </p:sp>
          <p:sp>
            <p:nvSpPr>
              <p:cNvPr id="159" name="PPTextBox#65"/>
              <p:cNvSpPr/>
              <p:nvPr/>
            </p:nvSpPr>
            <p:spPr bwMode="auto">
              <a:xfrm>
                <a:off x="5184000" y="3296000"/>
                <a:ext cx="153600" cy="2432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Courier New" pitchFamily="84" charset="0"/>
                  </a:rPr>
                  <a:t>f</a:t>
                </a:r>
              </a:p>
            </p:txBody>
          </p:sp>
          <p:sp>
            <p:nvSpPr>
              <p:cNvPr id="160" name="PPTextBox#66"/>
              <p:cNvSpPr/>
              <p:nvPr/>
            </p:nvSpPr>
            <p:spPr bwMode="auto">
              <a:xfrm>
                <a:off x="5376000" y="3296000"/>
                <a:ext cx="153600" cy="2432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Courier New" pitchFamily="84" charset="0"/>
                  </a:rPr>
                  <a:t>i</a:t>
                </a:r>
              </a:p>
            </p:txBody>
          </p:sp>
          <p:sp>
            <p:nvSpPr>
              <p:cNvPr id="161" name="PPTextBox#67"/>
              <p:cNvSpPr/>
              <p:nvPr/>
            </p:nvSpPr>
            <p:spPr bwMode="auto">
              <a:xfrm>
                <a:off x="5568000" y="3296000"/>
                <a:ext cx="153600" cy="2432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Courier New" pitchFamily="84" charset="0"/>
                  </a:rPr>
                  <a:t>s</a:t>
                </a:r>
              </a:p>
            </p:txBody>
          </p:sp>
          <p:sp>
            <p:nvSpPr>
              <p:cNvPr id="162" name="PPTextBox#68"/>
              <p:cNvSpPr/>
              <p:nvPr/>
            </p:nvSpPr>
            <p:spPr bwMode="auto">
              <a:xfrm>
                <a:off x="5760000" y="3296000"/>
                <a:ext cx="153600" cy="2432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Courier New" pitchFamily="84" charset="0"/>
                  </a:rPr>
                  <a:t>h</a:t>
                </a:r>
              </a:p>
            </p:txBody>
          </p:sp>
          <p:sp>
            <p:nvSpPr>
              <p:cNvPr id="163" name="PPTextBox#69"/>
              <p:cNvSpPr/>
              <p:nvPr/>
            </p:nvSpPr>
            <p:spPr bwMode="auto">
              <a:xfrm>
                <a:off x="5926400" y="3360000"/>
                <a:ext cx="204800" cy="1792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100" b="1" i="0" u="none" strike="noStrike" cap="none" normalizeH="0" baseline="0">
                    <a:ln>
                      <a:noFill/>
                    </a:ln>
                    <a:solidFill>
                      <a:srgbClr val="0000FF"/>
                    </a:solidFill>
                    <a:effectLst/>
                    <a:latin typeface="Courier New" pitchFamily="84" charset="0"/>
                  </a:rPr>
                  <a:t>\n</a:t>
                </a:r>
              </a:p>
            </p:txBody>
          </p:sp>
          <p:sp>
            <p:nvSpPr>
              <p:cNvPr id="164" name="PPTextBox#70"/>
              <p:cNvSpPr/>
              <p:nvPr/>
            </p:nvSpPr>
            <p:spPr bwMode="auto">
              <a:xfrm>
                <a:off x="5952000" y="3296000"/>
                <a:ext cx="153600" cy="2432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Courier New" pitchFamily="84" charset="0"/>
                  </a:rPr>
                  <a:t>
</a:t>
                </a:r>
              </a:p>
            </p:txBody>
          </p:sp>
          <p:sp>
            <p:nvSpPr>
              <p:cNvPr id="165" name="PPTextBox#71"/>
              <p:cNvSpPr/>
              <p:nvPr/>
            </p:nvSpPr>
            <p:spPr bwMode="auto">
              <a:xfrm>
                <a:off x="6144000" y="3296000"/>
                <a:ext cx="153600" cy="2432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Courier New" pitchFamily="84" charset="0"/>
                  </a:rPr>
                  <a:t>b</a:t>
                </a:r>
              </a:p>
            </p:txBody>
          </p:sp>
          <p:sp>
            <p:nvSpPr>
              <p:cNvPr id="166" name="PPTextBox#72"/>
              <p:cNvSpPr/>
              <p:nvPr/>
            </p:nvSpPr>
            <p:spPr bwMode="auto">
              <a:xfrm>
                <a:off x="6336000" y="3296000"/>
                <a:ext cx="153600" cy="2432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Courier New" pitchFamily="84" charset="0"/>
                  </a:rPr>
                  <a:t>l</a:t>
                </a:r>
              </a:p>
            </p:txBody>
          </p:sp>
          <p:sp>
            <p:nvSpPr>
              <p:cNvPr id="167" name="PPTextBox#73"/>
              <p:cNvSpPr/>
              <p:nvPr/>
            </p:nvSpPr>
            <p:spPr bwMode="auto">
              <a:xfrm>
                <a:off x="6528000" y="3296000"/>
                <a:ext cx="153600" cy="2432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Courier New" pitchFamily="84" charset="0"/>
                  </a:rPr>
                  <a:t>u</a:t>
                </a:r>
              </a:p>
            </p:txBody>
          </p:sp>
          <p:sp>
            <p:nvSpPr>
              <p:cNvPr id="168" name="PPTextBox#74"/>
              <p:cNvSpPr/>
              <p:nvPr/>
            </p:nvSpPr>
            <p:spPr bwMode="auto">
              <a:xfrm>
                <a:off x="6720000" y="3296000"/>
                <a:ext cx="153600" cy="2432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Courier New" pitchFamily="84" charset="0"/>
                  </a:rPr>
                  <a:t>e</a:t>
                </a:r>
              </a:p>
            </p:txBody>
          </p:sp>
          <p:sp>
            <p:nvSpPr>
              <p:cNvPr id="169" name="PPTextBox#75"/>
              <p:cNvSpPr/>
              <p:nvPr/>
            </p:nvSpPr>
            <p:spPr bwMode="auto">
              <a:xfrm>
                <a:off x="6912000" y="3296000"/>
                <a:ext cx="153600" cy="2432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Courier New" pitchFamily="84" charset="0"/>
                  </a:rPr>
                  <a:t> </a:t>
                </a:r>
              </a:p>
            </p:txBody>
          </p:sp>
          <p:sp>
            <p:nvSpPr>
              <p:cNvPr id="170" name="PPTextBox#76"/>
              <p:cNvSpPr/>
              <p:nvPr/>
            </p:nvSpPr>
            <p:spPr bwMode="auto">
              <a:xfrm>
                <a:off x="7104000" y="3296000"/>
                <a:ext cx="153600" cy="2432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Courier New" pitchFamily="84" charset="0"/>
                  </a:rPr>
                  <a:t>f</a:t>
                </a:r>
              </a:p>
            </p:txBody>
          </p:sp>
          <p:sp>
            <p:nvSpPr>
              <p:cNvPr id="171" name="PPTextBox#77"/>
              <p:cNvSpPr/>
              <p:nvPr/>
            </p:nvSpPr>
            <p:spPr bwMode="auto">
              <a:xfrm>
                <a:off x="7296000" y="3296000"/>
                <a:ext cx="153600" cy="2432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Courier New" pitchFamily="84" charset="0"/>
                  </a:rPr>
                  <a:t>i</a:t>
                </a:r>
              </a:p>
            </p:txBody>
          </p:sp>
          <p:sp>
            <p:nvSpPr>
              <p:cNvPr id="172" name="PPTextBox#78"/>
              <p:cNvSpPr/>
              <p:nvPr/>
            </p:nvSpPr>
            <p:spPr bwMode="auto">
              <a:xfrm>
                <a:off x="7488000" y="3296000"/>
                <a:ext cx="153600" cy="2432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Courier New" pitchFamily="84" charset="0"/>
                  </a:rPr>
                  <a:t>s</a:t>
                </a:r>
              </a:p>
            </p:txBody>
          </p:sp>
          <p:sp>
            <p:nvSpPr>
              <p:cNvPr id="173" name="PPTextBox#79"/>
              <p:cNvSpPr/>
              <p:nvPr/>
            </p:nvSpPr>
            <p:spPr bwMode="auto">
              <a:xfrm>
                <a:off x="7680000" y="3296000"/>
                <a:ext cx="153600" cy="2432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Courier New" pitchFamily="84" charset="0"/>
                  </a:rPr>
                  <a:t>h</a:t>
                </a:r>
              </a:p>
            </p:txBody>
          </p:sp>
          <p:sp>
            <p:nvSpPr>
              <p:cNvPr id="174" name="PPTextBox#80"/>
              <p:cNvSpPr/>
              <p:nvPr/>
            </p:nvSpPr>
            <p:spPr bwMode="auto">
              <a:xfrm>
                <a:off x="7872000" y="3296000"/>
                <a:ext cx="153600" cy="2432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Courier New" pitchFamily="84" charset="0"/>
                  </a:rPr>
                  <a:t>.</a:t>
                </a:r>
              </a:p>
            </p:txBody>
          </p:sp>
          <p:sp>
            <p:nvSpPr>
              <p:cNvPr id="175" name="PPTextBox#81"/>
              <p:cNvSpPr/>
              <p:nvPr/>
            </p:nvSpPr>
            <p:spPr bwMode="auto">
              <a:xfrm>
                <a:off x="8038400" y="3360000"/>
                <a:ext cx="204800" cy="1792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100" b="1" i="0" u="none" strike="noStrike" cap="none" normalizeH="0" baseline="0">
                    <a:ln>
                      <a:noFill/>
                    </a:ln>
                    <a:solidFill>
                      <a:srgbClr val="0000FF"/>
                    </a:solidFill>
                    <a:effectLst/>
                    <a:latin typeface="Courier New" pitchFamily="84" charset="0"/>
                  </a:rPr>
                  <a:t>\n</a:t>
                </a:r>
              </a:p>
            </p:txBody>
          </p:sp>
          <p:sp>
            <p:nvSpPr>
              <p:cNvPr id="176" name="PPTextBox#82"/>
              <p:cNvSpPr/>
              <p:nvPr/>
            </p:nvSpPr>
            <p:spPr bwMode="auto">
              <a:xfrm>
                <a:off x="8064000" y="3296000"/>
                <a:ext cx="153600" cy="2432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Courier New" pitchFamily="84" charset="0"/>
                  </a:rPr>
                  <a:t>
</a:t>
                </a:r>
              </a:p>
            </p:txBody>
          </p:sp>
        </p:grpSp>
      </p:grpSp>
      <p:sp>
        <p:nvSpPr>
          <p:cNvPr id="178" name="Rectangle 3"/>
          <p:cNvSpPr>
            <a:spLocks noChangeArrowheads="1"/>
          </p:cNvSpPr>
          <p:nvPr/>
        </p:nvSpPr>
        <p:spPr bwMode="auto">
          <a:xfrm>
            <a:off x="504825" y="5257800"/>
            <a:ext cx="8183563" cy="10795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dirty="0">
                <a:latin typeface="Times New Roman" charset="0"/>
              </a:rPr>
              <a:t>One downside to this approach is that reading an entire file into a single string can require a large amount of memory if the file itself is large.</a:t>
            </a:r>
          </a:p>
          <a:p>
            <a:pPr marL="742950" lvl="1" indent="-285750" algn="just">
              <a:lnSpc>
                <a:spcPct val="85000"/>
              </a:lnSpc>
              <a:spcAft>
                <a:spcPct val="20000"/>
              </a:spcAft>
              <a:buFontTx/>
              <a:buChar char="–"/>
            </a:pPr>
            <a:endParaRPr lang="en-US" sz="2200" dirty="0">
              <a:latin typeface="Times New Roman" charset="0"/>
              <a:ea typeface="ＭＳ Ｐゴシック" charset="-128"/>
            </a:endParaRPr>
          </a:p>
        </p:txBody>
      </p:sp>
    </p:spTree>
    <p:extLst>
      <p:ext uri="{BB962C8B-B14F-4D97-AF65-F5344CB8AC3E}">
        <p14:creationId xmlns:p14="http://schemas.microsoft.com/office/powerpoint/2010/main" val="323592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Reading One Line at a Time</a:t>
            </a:r>
            <a:endParaRPr lang="en-US" dirty="0">
              <a:solidFill>
                <a:srgbClr val="FF0000"/>
              </a:solidFill>
            </a:endParaRPr>
          </a:p>
        </p:txBody>
      </p:sp>
      <p:sp>
        <p:nvSpPr>
          <p:cNvPr id="164867" name="Rectangle 3"/>
          <p:cNvSpPr>
            <a:spLocks noChangeArrowheads="1"/>
          </p:cNvSpPr>
          <p:nvPr/>
        </p:nvSpPr>
        <p:spPr bwMode="auto">
          <a:xfrm>
            <a:off x="504825" y="1168400"/>
            <a:ext cx="8183563" cy="16510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ts val="700"/>
              </a:spcAft>
              <a:buFontTx/>
              <a:buChar char="•"/>
            </a:pPr>
            <a:r>
              <a:rPr lang="en-US" sz="2400" dirty="0">
                <a:latin typeface="Times New Roman" charset="0"/>
              </a:rPr>
              <a:t>Python offers several alternatives for reading from a file:</a:t>
            </a:r>
          </a:p>
          <a:p>
            <a:pPr marL="800100" lvl="1" indent="-342900" algn="just">
              <a:lnSpc>
                <a:spcPct val="90000"/>
              </a:lnSpc>
              <a:spcAft>
                <a:spcPts val="500"/>
              </a:spcAft>
              <a:buFont typeface="Lucida Grande"/>
              <a:buChar char="–"/>
            </a:pPr>
            <a:r>
              <a:rPr lang="en-US" sz="2200" dirty="0">
                <a:latin typeface="Times New Roman" charset="0"/>
              </a:rPr>
              <a:t>The </a:t>
            </a:r>
            <a:r>
              <a:rPr lang="en-US" sz="2000" b="1" dirty="0">
                <a:latin typeface="Courier New"/>
                <a:cs typeface="Courier New"/>
              </a:rPr>
              <a:t>readline</a:t>
            </a:r>
            <a:r>
              <a:rPr lang="en-US" sz="2200" dirty="0">
                <a:latin typeface="Times New Roman" charset="0"/>
              </a:rPr>
              <a:t> method reads the next line with its newline.</a:t>
            </a:r>
          </a:p>
          <a:p>
            <a:pPr marL="800100" lvl="1" indent="-342900" algn="just">
              <a:lnSpc>
                <a:spcPct val="90000"/>
              </a:lnSpc>
              <a:spcAft>
                <a:spcPts val="500"/>
              </a:spcAft>
              <a:buFont typeface="Lucida Grande"/>
              <a:buChar char="–"/>
            </a:pPr>
            <a:r>
              <a:rPr lang="en-US" sz="2200" dirty="0">
                <a:latin typeface="Times New Roman" charset="0"/>
              </a:rPr>
              <a:t>The </a:t>
            </a:r>
            <a:r>
              <a:rPr lang="en-US" sz="2000" b="1" dirty="0">
                <a:latin typeface="Courier New"/>
                <a:cs typeface="Courier New"/>
              </a:rPr>
              <a:t>readlines</a:t>
            </a:r>
            <a:r>
              <a:rPr lang="en-US" sz="2200" dirty="0">
                <a:latin typeface="Times New Roman" charset="0"/>
              </a:rPr>
              <a:t> method reads lines (with newlines) into a list.</a:t>
            </a:r>
          </a:p>
          <a:p>
            <a:pPr marL="800100" lvl="1" indent="-342900" algn="just">
              <a:lnSpc>
                <a:spcPct val="90000"/>
              </a:lnSpc>
              <a:spcAft>
                <a:spcPts val="1600"/>
              </a:spcAft>
              <a:buFont typeface="Lucida Grande"/>
              <a:buChar char="–"/>
            </a:pPr>
            <a:r>
              <a:rPr lang="en-US" sz="2200" dirty="0">
                <a:latin typeface="Times New Roman" charset="0"/>
              </a:rPr>
              <a:t>The file handle can be used as an iterable.</a:t>
            </a:r>
            <a:endParaRPr lang="en-US" sz="2200" dirty="0">
              <a:latin typeface="Times New Roman" charset="0"/>
              <a:ea typeface="ＭＳ Ｐゴシック" charset="-128"/>
            </a:endParaRPr>
          </a:p>
        </p:txBody>
      </p:sp>
      <p:sp>
        <p:nvSpPr>
          <p:cNvPr id="96" name="Rectangle 3"/>
          <p:cNvSpPr>
            <a:spLocks noChangeArrowheads="1"/>
          </p:cNvSpPr>
          <p:nvPr/>
        </p:nvSpPr>
        <p:spPr bwMode="auto">
          <a:xfrm>
            <a:off x="504825" y="5100170"/>
            <a:ext cx="8183563" cy="12700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ts val="700"/>
              </a:spcAft>
              <a:buFontTx/>
              <a:buChar char="•"/>
            </a:pPr>
            <a:r>
              <a:rPr lang="en-US" sz="2400" dirty="0">
                <a:latin typeface="Times New Roman" charset="0"/>
              </a:rPr>
              <a:t>The primary drawback with these strategies is that the newline characters are retained as part of each line, which is rarely what you want.</a:t>
            </a:r>
            <a:endParaRPr lang="en-US" sz="2200" dirty="0">
              <a:latin typeface="Times New Roman" charset="0"/>
              <a:ea typeface="ＭＳ Ｐゴシック" charset="-128"/>
            </a:endParaRPr>
          </a:p>
        </p:txBody>
      </p:sp>
      <p:grpSp>
        <p:nvGrpSpPr>
          <p:cNvPr id="179" name="Group 178"/>
          <p:cNvGrpSpPr/>
          <p:nvPr/>
        </p:nvGrpSpPr>
        <p:grpSpPr>
          <a:xfrm>
            <a:off x="504825" y="2821060"/>
            <a:ext cx="8183563" cy="2093198"/>
            <a:chOff x="504825" y="2821060"/>
            <a:chExt cx="8183563" cy="2093198"/>
          </a:xfrm>
        </p:grpSpPr>
        <p:grpSp>
          <p:nvGrpSpPr>
            <p:cNvPr id="93" name="Group 92"/>
            <p:cNvGrpSpPr/>
            <p:nvPr/>
          </p:nvGrpSpPr>
          <p:grpSpPr>
            <a:xfrm>
              <a:off x="1752599" y="3779798"/>
              <a:ext cx="5943601" cy="1134460"/>
              <a:chOff x="1752599" y="2514601"/>
              <a:chExt cx="5943601" cy="1134460"/>
            </a:xfrm>
          </p:grpSpPr>
          <p:sp>
            <p:nvSpPr>
              <p:cNvPr id="94" name="Rectangle 93"/>
              <p:cNvSpPr/>
              <p:nvPr/>
            </p:nvSpPr>
            <p:spPr bwMode="auto">
              <a:xfrm>
                <a:off x="1752599" y="2514601"/>
                <a:ext cx="5943600" cy="1134460"/>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95" name="TextBox 94"/>
              <p:cNvSpPr txBox="1"/>
              <p:nvPr/>
            </p:nvSpPr>
            <p:spPr>
              <a:xfrm>
                <a:off x="1752600" y="2531450"/>
                <a:ext cx="5943600" cy="1015663"/>
              </a:xfrm>
              <a:prstGeom prst="rect">
                <a:avLst/>
              </a:prstGeom>
              <a:noFill/>
            </p:spPr>
            <p:txBody>
              <a:bodyPr wrap="square" rtlCol="0">
                <a:spAutoFit/>
              </a:bodyPr>
              <a:lstStyle/>
              <a:p>
                <a:r>
                  <a:rPr lang="en-US" sz="2000" b="1" dirty="0">
                    <a:solidFill>
                      <a:srgbClr val="CC6600"/>
                    </a:solidFill>
                    <a:latin typeface="Courier New"/>
                    <a:cs typeface="Courier New"/>
                  </a:rPr>
                  <a:t>with</a:t>
                </a:r>
                <a:r>
                  <a:rPr lang="en-US" sz="2000" b="1" dirty="0">
                    <a:latin typeface="Courier New"/>
                    <a:cs typeface="Courier New"/>
                  </a:rPr>
                  <a:t> open(</a:t>
                </a:r>
                <a:r>
                  <a:rPr lang="en-US" sz="2000" i="1" dirty="0">
                    <a:latin typeface="Times New Roman"/>
                    <a:cs typeface="Times New Roman"/>
                  </a:rPr>
                  <a:t>filename</a:t>
                </a:r>
                <a:r>
                  <a:rPr lang="en-US" sz="2000" b="1" dirty="0">
                    <a:latin typeface="Courier New"/>
                    <a:cs typeface="Courier New"/>
                  </a:rPr>
                  <a:t>)</a:t>
                </a:r>
                <a:r>
                  <a:rPr lang="en-US" sz="2000" dirty="0">
                    <a:latin typeface="Times New Roman" panose="02020603050405020304" pitchFamily="18" charset="0"/>
                    <a:cs typeface="Times New Roman" panose="02020603050405020304" pitchFamily="18" charset="0"/>
                  </a:rPr>
                  <a:t> </a:t>
                </a:r>
                <a:r>
                  <a:rPr lang="en-US" sz="2000" b="1" dirty="0">
                    <a:solidFill>
                      <a:srgbClr val="CC6600"/>
                    </a:solidFill>
                    <a:latin typeface="Courier New"/>
                    <a:cs typeface="Courier New"/>
                  </a:rPr>
                  <a:t>as</a:t>
                </a:r>
                <a:r>
                  <a:rPr lang="en-US" sz="2000" dirty="0">
                    <a:latin typeface="Times New Roman" panose="02020603050405020304" pitchFamily="18" charset="0"/>
                    <a:cs typeface="Times New Roman" panose="02020603050405020304" pitchFamily="18" charset="0"/>
                  </a:rPr>
                  <a:t> </a:t>
                </a:r>
                <a:r>
                  <a:rPr lang="en-US" sz="2000" b="1" dirty="0">
                    <a:latin typeface="Courier New"/>
                    <a:cs typeface="Courier New"/>
                  </a:rPr>
                  <a:t>f:</a:t>
                </a:r>
              </a:p>
              <a:p>
                <a:r>
                  <a:rPr lang="en-US" sz="2000" b="1" dirty="0">
                    <a:latin typeface="Courier New"/>
                    <a:cs typeface="Courier New"/>
                  </a:rPr>
                  <a:t>    </a:t>
                </a:r>
                <a:r>
                  <a:rPr lang="en-US" sz="2000" b="1" dirty="0">
                    <a:solidFill>
                      <a:srgbClr val="CC6600"/>
                    </a:solidFill>
                    <a:latin typeface="Courier New"/>
                    <a:cs typeface="Courier New"/>
                  </a:rPr>
                  <a:t>for</a:t>
                </a:r>
                <a:r>
                  <a:rPr lang="en-US" sz="2000" b="1" dirty="0">
                    <a:latin typeface="Courier New"/>
                    <a:cs typeface="Courier New"/>
                  </a:rPr>
                  <a:t> line </a:t>
                </a:r>
                <a:r>
                  <a:rPr lang="en-US" sz="2000" b="1" dirty="0">
                    <a:solidFill>
                      <a:srgbClr val="CC6600"/>
                    </a:solidFill>
                    <a:latin typeface="Courier New"/>
                    <a:cs typeface="Courier New"/>
                  </a:rPr>
                  <a:t>in</a:t>
                </a:r>
                <a:r>
                  <a:rPr lang="en-US" sz="2000" b="1" dirty="0">
                    <a:latin typeface="Courier New"/>
                    <a:cs typeface="Courier New"/>
                  </a:rPr>
                  <a:t> </a:t>
                </a:r>
                <a:r>
                  <a:rPr lang="en-US" sz="2000" b="1" dirty="0" err="1">
                    <a:latin typeface="Courier New"/>
                    <a:cs typeface="Courier New"/>
                  </a:rPr>
                  <a:t>f</a:t>
                </a:r>
                <a:r>
                  <a:rPr lang="en-US" sz="2000" b="1" dirty="0">
                    <a:latin typeface="Courier New"/>
                    <a:cs typeface="Courier New"/>
                  </a:rPr>
                  <a:t>:</a:t>
                </a:r>
              </a:p>
              <a:p>
                <a:r>
                  <a:rPr lang="en-US" sz="2000" b="1" dirty="0">
                    <a:latin typeface="Courier New"/>
                    <a:cs typeface="Courier New"/>
                  </a:rPr>
                  <a:t>        </a:t>
                </a:r>
                <a:r>
                  <a:rPr lang="en-US" sz="2000" i="1" dirty="0">
                    <a:latin typeface="Times New Roman"/>
                    <a:cs typeface="Times New Roman"/>
                  </a:rPr>
                  <a:t>Code to process the line.</a:t>
                </a:r>
                <a:endParaRPr lang="en-US" sz="2000" b="1" dirty="0">
                  <a:latin typeface="Courier New"/>
                  <a:cs typeface="Courier New"/>
                </a:endParaRPr>
              </a:p>
            </p:txBody>
          </p:sp>
        </p:grpSp>
        <p:sp>
          <p:nvSpPr>
            <p:cNvPr id="177" name="Rectangle 3"/>
            <p:cNvSpPr>
              <a:spLocks noChangeArrowheads="1"/>
            </p:cNvSpPr>
            <p:nvPr/>
          </p:nvSpPr>
          <p:spPr bwMode="auto">
            <a:xfrm>
              <a:off x="504825" y="2821060"/>
              <a:ext cx="8183563" cy="7366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ts val="1600"/>
                </a:spcAft>
                <a:buFont typeface="Arial"/>
                <a:buChar char="•"/>
              </a:pPr>
              <a:r>
                <a:rPr lang="en-US" sz="2400" dirty="0">
                  <a:latin typeface="Times New Roman" charset="0"/>
                </a:rPr>
                <a:t>Of these, the last strategy is often the easiest and works well when used as follows: </a:t>
              </a:r>
            </a:p>
            <a:p>
              <a:pPr marL="742950" lvl="1" indent="-285750" algn="just">
                <a:lnSpc>
                  <a:spcPct val="85000"/>
                </a:lnSpc>
                <a:spcAft>
                  <a:spcPct val="20000"/>
                </a:spcAft>
                <a:buFontTx/>
                <a:buChar char="–"/>
              </a:pPr>
              <a:endParaRPr lang="en-US" sz="2200" dirty="0">
                <a:latin typeface="Times New Roman" charset="0"/>
                <a:ea typeface="ＭＳ Ｐゴシック" charset="-128"/>
              </a:endParaRPr>
            </a:p>
          </p:txBody>
        </p:sp>
      </p:grpSp>
    </p:spTree>
    <p:extLst>
      <p:ext uri="{BB962C8B-B14F-4D97-AF65-F5344CB8AC3E}">
        <p14:creationId xmlns:p14="http://schemas.microsoft.com/office/powerpoint/2010/main" val="3832904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4867">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4867">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867" grpId="0" build="p" bldLvl="2"/>
      <p:bldP spid="9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Finding the Longest Line in a File</a:t>
            </a:r>
            <a:endParaRPr lang="en-US" dirty="0">
              <a:solidFill>
                <a:srgbClr val="FF0000"/>
              </a:solidFill>
            </a:endParaRPr>
          </a:p>
        </p:txBody>
      </p:sp>
      <p:sp>
        <p:nvSpPr>
          <p:cNvPr id="164867" name="Rectangle 3"/>
          <p:cNvSpPr>
            <a:spLocks noChangeArrowheads="1"/>
          </p:cNvSpPr>
          <p:nvPr/>
        </p:nvSpPr>
        <p:spPr bwMode="auto">
          <a:xfrm>
            <a:off x="504825" y="1168400"/>
            <a:ext cx="8183563" cy="16510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ts val="700"/>
              </a:spcAft>
              <a:buFontTx/>
              <a:buChar char="•"/>
            </a:pPr>
            <a:r>
              <a:rPr lang="en-US" sz="2400" dirty="0">
                <a:latin typeface="Times New Roman" charset="0"/>
              </a:rPr>
              <a:t>So long as you are working with files of modest size, the simplest way to read a file as a list of lines is to combine the </a:t>
            </a:r>
            <a:r>
              <a:rPr lang="en-US" sz="2000" b="1" dirty="0">
                <a:latin typeface="Courier New"/>
                <a:cs typeface="Courier New"/>
              </a:rPr>
              <a:t>read</a:t>
            </a:r>
            <a:r>
              <a:rPr lang="en-US" sz="2400" dirty="0">
                <a:latin typeface="Times New Roman" charset="0"/>
              </a:rPr>
              <a:t> method from the file class with the </a:t>
            </a:r>
            <a:r>
              <a:rPr lang="en-US" sz="2000" b="1" dirty="0">
                <a:latin typeface="Courier New"/>
                <a:cs typeface="Courier New"/>
              </a:rPr>
              <a:t>splitlines</a:t>
            </a:r>
            <a:r>
              <a:rPr lang="en-US" sz="2400" dirty="0">
                <a:latin typeface="Times New Roman" charset="0"/>
              </a:rPr>
              <a:t> method from the string class, as follows:</a:t>
            </a:r>
            <a:endParaRPr lang="en-US" sz="2200" dirty="0">
              <a:latin typeface="Times New Roman" charset="0"/>
              <a:ea typeface="ＭＳ Ｐゴシック" charset="-128"/>
            </a:endParaRPr>
          </a:p>
        </p:txBody>
      </p:sp>
      <p:sp>
        <p:nvSpPr>
          <p:cNvPr id="96" name="Rectangle 3"/>
          <p:cNvSpPr>
            <a:spLocks noChangeArrowheads="1"/>
          </p:cNvSpPr>
          <p:nvPr/>
        </p:nvSpPr>
        <p:spPr bwMode="auto">
          <a:xfrm>
            <a:off x="504825" y="4064000"/>
            <a:ext cx="8183563" cy="12700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ts val="700"/>
              </a:spcAft>
              <a:buFontTx/>
              <a:buChar char="•"/>
            </a:pPr>
            <a:r>
              <a:rPr lang="en-US" sz="2400" dirty="0">
                <a:latin typeface="Times New Roman" charset="0"/>
              </a:rPr>
              <a:t>The advantage of this approach is that </a:t>
            </a:r>
            <a:r>
              <a:rPr lang="en-US" sz="2000" b="1" dirty="0">
                <a:latin typeface="Courier New"/>
                <a:cs typeface="Courier New"/>
              </a:rPr>
              <a:t>splitlines</a:t>
            </a:r>
            <a:r>
              <a:rPr lang="en-US" sz="2400" dirty="0">
                <a:latin typeface="Times New Roman" charset="0"/>
              </a:rPr>
              <a:t> strips the newline characters from the end of each line. Stripping the newlines from strings is sometimes referred to as </a:t>
            </a:r>
            <a:r>
              <a:rPr lang="en-US" sz="2400" b="1" i="1" dirty="0">
                <a:latin typeface="Times New Roman" charset="0"/>
              </a:rPr>
              <a:t>chomping</a:t>
            </a:r>
            <a:r>
              <a:rPr lang="en-US" sz="2400" dirty="0">
                <a:latin typeface="Times New Roman" charset="0"/>
              </a:rPr>
              <a:t> them.</a:t>
            </a:r>
            <a:endParaRPr lang="en-US" sz="2200" dirty="0">
              <a:latin typeface="Times New Roman" charset="0"/>
              <a:ea typeface="ＭＳ Ｐゴシック" charset="-128"/>
            </a:endParaRPr>
          </a:p>
        </p:txBody>
      </p:sp>
      <p:grpSp>
        <p:nvGrpSpPr>
          <p:cNvPr id="3" name="Group 92"/>
          <p:cNvGrpSpPr/>
          <p:nvPr/>
        </p:nvGrpSpPr>
        <p:grpSpPr>
          <a:xfrm>
            <a:off x="1752599" y="2743200"/>
            <a:ext cx="5943601" cy="1134460"/>
            <a:chOff x="1752599" y="2514601"/>
            <a:chExt cx="5943601" cy="1134460"/>
          </a:xfrm>
        </p:grpSpPr>
        <p:sp>
          <p:nvSpPr>
            <p:cNvPr id="94" name="Rectangle 93"/>
            <p:cNvSpPr/>
            <p:nvPr/>
          </p:nvSpPr>
          <p:spPr bwMode="auto">
            <a:xfrm>
              <a:off x="1752599" y="2514601"/>
              <a:ext cx="5943600" cy="1134460"/>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95" name="TextBox 94"/>
            <p:cNvSpPr txBox="1"/>
            <p:nvPr/>
          </p:nvSpPr>
          <p:spPr>
            <a:xfrm>
              <a:off x="1752600" y="2531450"/>
              <a:ext cx="5943600" cy="1015663"/>
            </a:xfrm>
            <a:prstGeom prst="rect">
              <a:avLst/>
            </a:prstGeom>
            <a:noFill/>
          </p:spPr>
          <p:txBody>
            <a:bodyPr wrap="square" rtlCol="0">
              <a:spAutoFit/>
            </a:bodyPr>
            <a:lstStyle/>
            <a:p>
              <a:r>
                <a:rPr lang="en-US" sz="2000" b="1" dirty="0">
                  <a:solidFill>
                    <a:srgbClr val="CC6600"/>
                  </a:solidFill>
                  <a:latin typeface="Courier New"/>
                  <a:cs typeface="Courier New"/>
                </a:rPr>
                <a:t>with</a:t>
              </a:r>
              <a:r>
                <a:rPr lang="en-US" sz="2000" b="1" dirty="0">
                  <a:latin typeface="Courier New"/>
                  <a:cs typeface="Courier New"/>
                </a:rPr>
                <a:t> </a:t>
              </a:r>
              <a:r>
                <a:rPr lang="en-US" sz="2000" b="1" dirty="0" err="1">
                  <a:latin typeface="Courier New"/>
                  <a:cs typeface="Courier New"/>
                </a:rPr>
                <a:t>open(</a:t>
              </a:r>
              <a:r>
                <a:rPr lang="en-US" sz="2000" i="1" dirty="0" err="1">
                  <a:latin typeface="Times New Roman"/>
                  <a:cs typeface="Times New Roman"/>
                </a:rPr>
                <a:t>filename</a:t>
              </a:r>
              <a:r>
                <a:rPr lang="en-US" sz="2000" b="1" dirty="0">
                  <a:latin typeface="Courier New"/>
                  <a:cs typeface="Courier New"/>
                </a:rPr>
                <a:t>) </a:t>
              </a:r>
              <a:r>
                <a:rPr lang="en-US" sz="2000" b="1" dirty="0">
                  <a:solidFill>
                    <a:srgbClr val="CC6600"/>
                  </a:solidFill>
                  <a:latin typeface="Courier New"/>
                  <a:cs typeface="Courier New"/>
                </a:rPr>
                <a:t>as</a:t>
              </a:r>
              <a:r>
                <a:rPr lang="en-US" sz="2000" b="1" dirty="0">
                  <a:latin typeface="Courier New"/>
                  <a:cs typeface="Courier New"/>
                </a:rPr>
                <a:t> </a:t>
              </a:r>
              <a:r>
                <a:rPr lang="en-US" sz="2000" b="1" dirty="0" err="1">
                  <a:latin typeface="Courier New"/>
                  <a:cs typeface="Courier New"/>
                </a:rPr>
                <a:t>f</a:t>
              </a:r>
              <a:r>
                <a:rPr lang="en-US" sz="2000" b="1" dirty="0">
                  <a:latin typeface="Courier New"/>
                  <a:cs typeface="Courier New"/>
                </a:rPr>
                <a:t>:</a:t>
              </a:r>
            </a:p>
            <a:p>
              <a:r>
                <a:rPr lang="en-US" sz="2000" b="1" dirty="0">
                  <a:latin typeface="Courier New"/>
                  <a:cs typeface="Courier New"/>
                </a:rPr>
                <a:t>    lines = </a:t>
              </a:r>
              <a:r>
                <a:rPr lang="en-US" sz="2000" b="1" dirty="0" err="1">
                  <a:latin typeface="Courier New"/>
                  <a:cs typeface="Courier New"/>
                </a:rPr>
                <a:t>f.read</a:t>
              </a:r>
              <a:r>
                <a:rPr lang="en-US" sz="2000" b="1" dirty="0">
                  <a:latin typeface="Courier New"/>
                  <a:cs typeface="Courier New"/>
                </a:rPr>
                <a:t>().splitlines()</a:t>
              </a:r>
            </a:p>
            <a:p>
              <a:r>
                <a:rPr lang="en-US" sz="2000" b="1" dirty="0">
                  <a:latin typeface="Courier New"/>
                  <a:cs typeface="Courier New"/>
                </a:rPr>
                <a:t>    </a:t>
              </a:r>
              <a:r>
                <a:rPr lang="en-US" sz="2000" i="1" dirty="0">
                  <a:latin typeface="Times New Roman"/>
                  <a:cs typeface="Times New Roman"/>
                </a:rPr>
                <a:t>Code to process the lines of the file.</a:t>
              </a:r>
              <a:endParaRPr lang="en-US" sz="2000" b="1" dirty="0">
                <a:latin typeface="Courier New"/>
                <a:cs typeface="Courier New"/>
              </a:endParaRPr>
            </a:p>
          </p:txBody>
        </p:sp>
      </p:grpSp>
    </p:spTree>
    <p:extLst>
      <p:ext uri="{BB962C8B-B14F-4D97-AF65-F5344CB8AC3E}">
        <p14:creationId xmlns:p14="http://schemas.microsoft.com/office/powerpoint/2010/main" val="4002445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Exception Handling</a:t>
            </a:r>
            <a:endParaRPr lang="en-US">
              <a:solidFill>
                <a:srgbClr val="FF0000"/>
              </a:solidFill>
            </a:endParaRPr>
          </a:p>
        </p:txBody>
      </p:sp>
      <p:sp>
        <p:nvSpPr>
          <p:cNvPr id="166915" name="Rectangle 3"/>
          <p:cNvSpPr>
            <a:spLocks noChangeArrowheads="1"/>
          </p:cNvSpPr>
          <p:nvPr/>
        </p:nvSpPr>
        <p:spPr bwMode="auto">
          <a:xfrm>
            <a:off x="504825" y="1168400"/>
            <a:ext cx="8183563" cy="54610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dirty="0">
                <a:latin typeface="Times New Roman" charset="0"/>
              </a:rPr>
              <a:t>When you are opening a file for reading, it is possible that the file does not exist. Python handles this situation—and many other errors or events that occur during execution—using a mechanism called </a:t>
            </a:r>
            <a:r>
              <a:rPr lang="en-US" sz="2400" b="1" i="1" dirty="0">
                <a:latin typeface="Times New Roman" charset="0"/>
              </a:rPr>
              <a:t>exception handling</a:t>
            </a:r>
            <a:r>
              <a:rPr lang="en-US" sz="2400" i="1" dirty="0">
                <a:latin typeface="Times New Roman" charset="0"/>
              </a:rPr>
              <a:t>,</a:t>
            </a:r>
            <a:r>
              <a:rPr lang="en-US" sz="2400" dirty="0">
                <a:latin typeface="Times New Roman" charset="0"/>
              </a:rPr>
              <a:t> which has become a standard feature of modern programming languages.</a:t>
            </a:r>
          </a:p>
          <a:p>
            <a:pPr marL="342900" indent="-342900">
              <a:lnSpc>
                <a:spcPct val="90000"/>
              </a:lnSpc>
              <a:spcAft>
                <a:spcPct val="50000"/>
              </a:spcAft>
              <a:buFontTx/>
              <a:buChar char="•"/>
            </a:pPr>
            <a:r>
              <a:rPr lang="en-US" sz="2400" dirty="0">
                <a:latin typeface="Times New Roman" charset="0"/>
              </a:rPr>
              <a:t>In Python, an </a:t>
            </a:r>
            <a:r>
              <a:rPr lang="en-US" sz="2400" b="1" i="1" dirty="0">
                <a:latin typeface="Times New Roman" charset="0"/>
              </a:rPr>
              <a:t>exception</a:t>
            </a:r>
            <a:r>
              <a:rPr lang="en-US" sz="2400" dirty="0">
                <a:latin typeface="Times New Roman" charset="0"/>
              </a:rPr>
              <a:t> is an instance of a class that is part of hierarchy of exception classes. This hierarchy contains many exception types used for different purposes. File operations, for example, use the exception class </a:t>
            </a:r>
            <a:r>
              <a:rPr lang="en-US" sz="2000" b="1" dirty="0" err="1">
                <a:latin typeface="Courier New"/>
                <a:cs typeface="Courier New"/>
              </a:rPr>
              <a:t>IOError</a:t>
            </a:r>
            <a:r>
              <a:rPr lang="en-US" sz="2400" dirty="0">
                <a:latin typeface="Times New Roman" charset="0"/>
              </a:rPr>
              <a:t>.</a:t>
            </a:r>
          </a:p>
          <a:p>
            <a:pPr marL="342900" indent="-342900">
              <a:lnSpc>
                <a:spcPct val="90000"/>
              </a:lnSpc>
              <a:spcAft>
                <a:spcPct val="50000"/>
              </a:spcAft>
              <a:buFontTx/>
              <a:buChar char="•"/>
            </a:pPr>
            <a:r>
              <a:rPr lang="en-US" sz="2400" dirty="0">
                <a:latin typeface="Times New Roman" charset="0"/>
              </a:rPr>
              <a:t>If the </a:t>
            </a:r>
            <a:r>
              <a:rPr lang="en-US" sz="2000" b="1" dirty="0">
                <a:latin typeface="Courier New"/>
                <a:cs typeface="Courier New"/>
              </a:rPr>
              <a:t>open</a:t>
            </a:r>
            <a:r>
              <a:rPr lang="en-US" sz="2400" dirty="0">
                <a:latin typeface="Times New Roman" charset="0"/>
              </a:rPr>
              <a:t> function encounters an error, such as a missing file, it reports the error by </a:t>
            </a:r>
            <a:r>
              <a:rPr lang="en-US" sz="2400" b="1" i="1" dirty="0">
                <a:latin typeface="Times New Roman" charset="0"/>
              </a:rPr>
              <a:t>raising an exception</a:t>
            </a:r>
            <a:r>
              <a:rPr lang="en-US" sz="2400" dirty="0">
                <a:latin typeface="Times New Roman" charset="0"/>
              </a:rPr>
              <a:t> using </a:t>
            </a:r>
            <a:r>
              <a:rPr lang="en-US" sz="2000" b="1" dirty="0" err="1">
                <a:latin typeface="Courier New"/>
                <a:cs typeface="Courier New"/>
              </a:rPr>
              <a:t>IOError</a:t>
            </a:r>
            <a:r>
              <a:rPr lang="en-US" sz="2400" dirty="0">
                <a:latin typeface="Times New Roman" charset="0"/>
              </a:rPr>
              <a:t> as its exception type. Raising an exception terminates execution unless your program includes a </a:t>
            </a:r>
            <a:r>
              <a:rPr lang="en-US" sz="2000" b="1" dirty="0">
                <a:latin typeface="Courier New"/>
                <a:cs typeface="Courier New"/>
              </a:rPr>
              <a:t>try</a:t>
            </a:r>
            <a:r>
              <a:rPr lang="en-US" sz="2400" dirty="0">
                <a:latin typeface="Times New Roman" charset="0"/>
              </a:rPr>
              <a:t> statement to handle that exception, as described on the next slide.</a:t>
            </a:r>
          </a:p>
        </p:txBody>
      </p:sp>
    </p:spTree>
    <p:extLst>
      <p:ext uri="{BB962C8B-B14F-4D97-AF65-F5344CB8AC3E}">
        <p14:creationId xmlns:p14="http://schemas.microsoft.com/office/powerpoint/2010/main" val="2574878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691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6915"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The </a:t>
            </a:r>
            <a:r>
              <a:rPr lang="en-US" sz="3600" b="1">
                <a:solidFill>
                  <a:srgbClr val="FF0000"/>
                </a:solidFill>
                <a:latin typeface="Courier New" charset="0"/>
              </a:rPr>
              <a:t>try</a:t>
            </a:r>
            <a:r>
              <a:rPr lang="en-US" sz="4000">
                <a:solidFill>
                  <a:srgbClr val="FF0000"/>
                </a:solidFill>
              </a:rPr>
              <a:t> Statement</a:t>
            </a:r>
            <a:endParaRPr lang="en-US" i="1">
              <a:solidFill>
                <a:srgbClr val="FF0000"/>
              </a:solidFill>
            </a:endParaRPr>
          </a:p>
        </p:txBody>
      </p:sp>
      <p:sp>
        <p:nvSpPr>
          <p:cNvPr id="168967" name="Rectangle 7"/>
          <p:cNvSpPr>
            <a:spLocks noChangeArrowheads="1"/>
          </p:cNvSpPr>
          <p:nvPr/>
        </p:nvSpPr>
        <p:spPr bwMode="auto">
          <a:xfrm>
            <a:off x="504825" y="1168400"/>
            <a:ext cx="8183563" cy="11176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dirty="0">
                <a:latin typeface="Times New Roman" charset="0"/>
              </a:rPr>
              <a:t>Python uses the </a:t>
            </a:r>
            <a:r>
              <a:rPr lang="en-US" sz="2000" b="1" dirty="0">
                <a:latin typeface="Courier New" charset="0"/>
              </a:rPr>
              <a:t>try</a:t>
            </a:r>
            <a:r>
              <a:rPr lang="en-US" sz="2400" dirty="0">
                <a:latin typeface="Times New Roman" charset="0"/>
              </a:rPr>
              <a:t> statement to indicate an interest in handling an exception.  In its simplest form, the syntax for the </a:t>
            </a:r>
            <a:r>
              <a:rPr lang="en-US" sz="2000" b="1" dirty="0">
                <a:latin typeface="Courier New" charset="0"/>
              </a:rPr>
              <a:t>try</a:t>
            </a:r>
            <a:r>
              <a:rPr lang="en-US" sz="2400" dirty="0">
                <a:latin typeface="Times New Roman" charset="0"/>
              </a:rPr>
              <a:t> statement is</a:t>
            </a:r>
          </a:p>
        </p:txBody>
      </p:sp>
      <p:sp>
        <p:nvSpPr>
          <p:cNvPr id="168969" name="Rectangle 9"/>
          <p:cNvSpPr>
            <a:spLocks noChangeArrowheads="1"/>
          </p:cNvSpPr>
          <p:nvPr/>
        </p:nvSpPr>
        <p:spPr bwMode="auto">
          <a:xfrm>
            <a:off x="503238" y="4580050"/>
            <a:ext cx="8183562" cy="189695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dirty="0">
                <a:latin typeface="Times New Roman" charset="0"/>
              </a:rPr>
              <a:t>The range of statements in which the exception can be caught includes not only the statements enclosed in the </a:t>
            </a:r>
            <a:r>
              <a:rPr lang="en-US" sz="2000" b="1" dirty="0">
                <a:latin typeface="Courier New" charset="0"/>
              </a:rPr>
              <a:t>try</a:t>
            </a:r>
            <a:r>
              <a:rPr lang="en-US" sz="2400" dirty="0">
                <a:latin typeface="Times New Roman" charset="0"/>
              </a:rPr>
              <a:t>  body but also any functions those statements call.  If the exception occurs inside some other functions, any nested stack frames are removed until control returns to the </a:t>
            </a:r>
            <a:r>
              <a:rPr lang="en-US" sz="2000" b="1" dirty="0">
                <a:latin typeface="Courier New" charset="0"/>
              </a:rPr>
              <a:t>try</a:t>
            </a:r>
            <a:r>
              <a:rPr lang="en-US" sz="2400" dirty="0">
                <a:latin typeface="Times New Roman" charset="0"/>
              </a:rPr>
              <a:t> statement itself.</a:t>
            </a:r>
          </a:p>
        </p:txBody>
      </p:sp>
      <p:grpSp>
        <p:nvGrpSpPr>
          <p:cNvPr id="7" name="Group 16"/>
          <p:cNvGrpSpPr/>
          <p:nvPr/>
        </p:nvGrpSpPr>
        <p:grpSpPr>
          <a:xfrm>
            <a:off x="1752599" y="2408197"/>
            <a:ext cx="5943601" cy="1449613"/>
            <a:chOff x="1752599" y="2514600"/>
            <a:chExt cx="5943601" cy="1449613"/>
          </a:xfrm>
        </p:grpSpPr>
        <p:sp>
          <p:nvSpPr>
            <p:cNvPr id="8" name="Rectangle 7"/>
            <p:cNvSpPr/>
            <p:nvPr/>
          </p:nvSpPr>
          <p:spPr bwMode="auto">
            <a:xfrm>
              <a:off x="1752599" y="2514600"/>
              <a:ext cx="5943600" cy="1449613"/>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9" name="TextBox 8"/>
            <p:cNvSpPr txBox="1"/>
            <p:nvPr/>
          </p:nvSpPr>
          <p:spPr>
            <a:xfrm>
              <a:off x="1752600" y="2531450"/>
              <a:ext cx="5943600" cy="1323439"/>
            </a:xfrm>
            <a:prstGeom prst="rect">
              <a:avLst/>
            </a:prstGeom>
            <a:noFill/>
          </p:spPr>
          <p:txBody>
            <a:bodyPr wrap="square" rtlCol="0">
              <a:spAutoFit/>
            </a:bodyPr>
            <a:lstStyle/>
            <a:p>
              <a:r>
                <a:rPr lang="en-US" sz="2000" b="1" dirty="0">
                  <a:solidFill>
                    <a:srgbClr val="CC6600"/>
                  </a:solidFill>
                  <a:latin typeface="Courier New"/>
                  <a:cs typeface="Courier New"/>
                </a:rPr>
                <a:t>try</a:t>
              </a:r>
              <a:r>
                <a:rPr lang="en-US" sz="2000" b="1" dirty="0">
                  <a:latin typeface="Courier New"/>
                  <a:cs typeface="Courier New"/>
                </a:rPr>
                <a:t>:</a:t>
              </a:r>
            </a:p>
            <a:p>
              <a:r>
                <a:rPr lang="en-US" sz="2000" b="1" dirty="0">
                  <a:latin typeface="Courier New"/>
                  <a:cs typeface="Courier New"/>
                </a:rPr>
                <a:t>    </a:t>
              </a:r>
              <a:r>
                <a:rPr lang="en-US" sz="2000" i="1" dirty="0">
                  <a:latin typeface="Times New Roman"/>
                  <a:cs typeface="Times New Roman"/>
                </a:rPr>
                <a:t>Code in which exceptions may occur.</a:t>
              </a:r>
            </a:p>
            <a:p>
              <a:r>
                <a:rPr lang="en-US" sz="2000" b="1" dirty="0">
                  <a:solidFill>
                    <a:srgbClr val="CC6600"/>
                  </a:solidFill>
                  <a:latin typeface="Courier New"/>
                  <a:cs typeface="Courier New"/>
                </a:rPr>
                <a:t>except</a:t>
              </a:r>
              <a:r>
                <a:rPr lang="en-US" sz="2000" b="1" dirty="0">
                  <a:solidFill>
                    <a:srgbClr val="000000"/>
                  </a:solidFill>
                  <a:latin typeface="Courier New"/>
                  <a:cs typeface="Courier New"/>
                </a:rPr>
                <a:t> </a:t>
              </a:r>
              <a:r>
                <a:rPr lang="en-US" sz="2000" i="1" dirty="0">
                  <a:solidFill>
                    <a:srgbClr val="000000"/>
                  </a:solidFill>
                  <a:latin typeface="Times New Roman"/>
                  <a:cs typeface="Times New Roman"/>
                </a:rPr>
                <a:t>type</a:t>
              </a:r>
              <a:r>
                <a:rPr lang="en-US" sz="2000" b="1" dirty="0">
                  <a:solidFill>
                    <a:srgbClr val="000000"/>
                  </a:solidFill>
                  <a:latin typeface="Courier New"/>
                  <a:cs typeface="Courier New"/>
                </a:rPr>
                <a:t>:</a:t>
              </a:r>
            </a:p>
            <a:p>
              <a:r>
                <a:rPr lang="en-US" sz="2000" b="1" dirty="0">
                  <a:solidFill>
                    <a:srgbClr val="000000"/>
                  </a:solidFill>
                  <a:latin typeface="Courier New"/>
                  <a:cs typeface="Courier New"/>
                </a:rPr>
                <a:t>    </a:t>
              </a:r>
              <a:r>
                <a:rPr lang="en-US" sz="2000" i="1" dirty="0">
                  <a:latin typeface="Times New Roman"/>
                  <a:cs typeface="Times New Roman"/>
                </a:rPr>
                <a:t>Code to handle the exception.</a:t>
              </a:r>
              <a:endParaRPr lang="en-US" sz="2000" b="1" dirty="0">
                <a:solidFill>
                  <a:srgbClr val="CC6600"/>
                </a:solidFill>
                <a:latin typeface="Courier New"/>
                <a:cs typeface="Courier New"/>
              </a:endParaRPr>
            </a:p>
          </p:txBody>
        </p:sp>
      </p:grpSp>
      <p:sp>
        <p:nvSpPr>
          <p:cNvPr id="10" name="Rectangle 7"/>
          <p:cNvSpPr>
            <a:spLocks noChangeArrowheads="1"/>
          </p:cNvSpPr>
          <p:nvPr/>
        </p:nvSpPr>
        <p:spPr bwMode="auto">
          <a:xfrm>
            <a:off x="504825" y="4064000"/>
            <a:ext cx="8183563" cy="1117600"/>
          </a:xfrm>
          <a:prstGeom prst="rect">
            <a:avLst/>
          </a:prstGeom>
          <a:noFill/>
          <a:ln w="9525">
            <a:noFill/>
            <a:miter lim="800000"/>
            <a:headEnd/>
            <a:tailEnd/>
          </a:ln>
          <a:effectLst/>
        </p:spPr>
        <p:txBody>
          <a:bodyPr>
            <a:prstTxWarp prst="textNoShape">
              <a:avLst/>
            </a:prstTxWarp>
          </a:bodyPr>
          <a:lstStyle/>
          <a:p>
            <a:pPr marL="342900">
              <a:lnSpc>
                <a:spcPct val="90000"/>
              </a:lnSpc>
              <a:spcAft>
                <a:spcPct val="50000"/>
              </a:spcAft>
            </a:pPr>
            <a:r>
              <a:rPr lang="en-US" sz="2400" dirty="0">
                <a:latin typeface="Times New Roman" charset="0"/>
              </a:rPr>
              <a:t>where </a:t>
            </a:r>
            <a:r>
              <a:rPr lang="en-US" sz="2400" i="1" dirty="0">
                <a:latin typeface="Times New Roman" charset="0"/>
              </a:rPr>
              <a:t>type</a:t>
            </a:r>
            <a:r>
              <a:rPr lang="en-US" sz="2400" dirty="0">
                <a:latin typeface="Times New Roman" charset="0"/>
              </a:rPr>
              <a:t> is the class name of the exception being handled.</a:t>
            </a:r>
          </a:p>
        </p:txBody>
      </p:sp>
    </p:spTree>
    <p:extLst>
      <p:ext uri="{BB962C8B-B14F-4D97-AF65-F5344CB8AC3E}">
        <p14:creationId xmlns:p14="http://schemas.microsoft.com/office/powerpoint/2010/main" val="593238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6896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8969" grpId="0" build="p"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Requesting an Existing File</a:t>
            </a:r>
            <a:endParaRPr lang="en-US" dirty="0">
              <a:solidFill>
                <a:srgbClr val="FF0000"/>
              </a:solidFill>
            </a:endParaRPr>
          </a:p>
        </p:txBody>
      </p:sp>
      <p:sp>
        <p:nvSpPr>
          <p:cNvPr id="168967" name="Rectangle 7"/>
          <p:cNvSpPr>
            <a:spLocks noChangeArrowheads="1"/>
          </p:cNvSpPr>
          <p:nvPr/>
        </p:nvSpPr>
        <p:spPr bwMode="auto">
          <a:xfrm>
            <a:off x="504825" y="1168400"/>
            <a:ext cx="8183563" cy="11176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dirty="0">
                <a:latin typeface="Times New Roman" charset="0"/>
              </a:rPr>
              <a:t>The following function repeatedly asks the user to supply the name of an existing file until the file can be opened for input:</a:t>
            </a:r>
          </a:p>
        </p:txBody>
      </p:sp>
      <p:sp>
        <p:nvSpPr>
          <p:cNvPr id="168969" name="Rectangle 9"/>
          <p:cNvSpPr>
            <a:spLocks noChangeArrowheads="1"/>
          </p:cNvSpPr>
          <p:nvPr/>
        </p:nvSpPr>
        <p:spPr bwMode="auto">
          <a:xfrm>
            <a:off x="503238" y="4884850"/>
            <a:ext cx="8183562" cy="159215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dirty="0">
                <a:latin typeface="Times New Roman" charset="0"/>
              </a:rPr>
              <a:t>If the </a:t>
            </a:r>
            <a:r>
              <a:rPr lang="en-US" sz="2000" b="1" dirty="0">
                <a:latin typeface="Courier New"/>
                <a:cs typeface="Courier New"/>
              </a:rPr>
              <a:t>open</a:t>
            </a:r>
            <a:r>
              <a:rPr lang="en-US" sz="2400" dirty="0">
                <a:latin typeface="Times New Roman" charset="0"/>
              </a:rPr>
              <a:t> call succeeds, the body of the </a:t>
            </a:r>
            <a:r>
              <a:rPr lang="en-US" sz="2000" b="1" dirty="0">
                <a:latin typeface="Courier New"/>
                <a:cs typeface="Courier New"/>
              </a:rPr>
              <a:t>with</a:t>
            </a:r>
            <a:r>
              <a:rPr lang="en-US" sz="2400" dirty="0">
                <a:latin typeface="Times New Roman" charset="0"/>
              </a:rPr>
              <a:t> statement simply returns the filename without reading any data.  If an </a:t>
            </a:r>
            <a:r>
              <a:rPr lang="en-US" sz="2000" b="1" dirty="0" err="1">
                <a:latin typeface="Courier New"/>
                <a:cs typeface="Courier New"/>
              </a:rPr>
              <a:t>IOError</a:t>
            </a:r>
            <a:r>
              <a:rPr lang="en-US" sz="2400" dirty="0">
                <a:latin typeface="Times New Roman" charset="0"/>
              </a:rPr>
              <a:t> exception occurs, the </a:t>
            </a:r>
            <a:r>
              <a:rPr lang="en-US" sz="2000" b="1" dirty="0">
                <a:latin typeface="Courier New"/>
                <a:cs typeface="Courier New"/>
              </a:rPr>
              <a:t>except</a:t>
            </a:r>
            <a:r>
              <a:rPr lang="en-US" sz="2400" dirty="0">
                <a:latin typeface="Times New Roman" charset="0"/>
              </a:rPr>
              <a:t> clause prints an error message and returns to the </a:t>
            </a:r>
            <a:r>
              <a:rPr lang="en-US" sz="2000" b="1" dirty="0">
                <a:latin typeface="Courier New"/>
                <a:cs typeface="Courier New"/>
              </a:rPr>
              <a:t>while</a:t>
            </a:r>
            <a:r>
              <a:rPr lang="en-US" sz="2400" dirty="0">
                <a:latin typeface="Times New Roman" charset="0"/>
              </a:rPr>
              <a:t> loop to try again.</a:t>
            </a:r>
          </a:p>
        </p:txBody>
      </p:sp>
      <p:grpSp>
        <p:nvGrpSpPr>
          <p:cNvPr id="2" name="Group 16"/>
          <p:cNvGrpSpPr/>
          <p:nvPr/>
        </p:nvGrpSpPr>
        <p:grpSpPr>
          <a:xfrm>
            <a:off x="1190479" y="2057400"/>
            <a:ext cx="6858001" cy="2667000"/>
            <a:chOff x="1752598" y="2514600"/>
            <a:chExt cx="6858001" cy="2667000"/>
          </a:xfrm>
        </p:grpSpPr>
        <p:sp>
          <p:nvSpPr>
            <p:cNvPr id="8" name="Rectangle 7"/>
            <p:cNvSpPr/>
            <p:nvPr/>
          </p:nvSpPr>
          <p:spPr bwMode="auto">
            <a:xfrm>
              <a:off x="1752598" y="2514600"/>
              <a:ext cx="6857074" cy="2667000"/>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9" name="TextBox 8"/>
            <p:cNvSpPr txBox="1"/>
            <p:nvPr/>
          </p:nvSpPr>
          <p:spPr>
            <a:xfrm>
              <a:off x="1752599" y="2531450"/>
              <a:ext cx="6858000" cy="2554545"/>
            </a:xfrm>
            <a:prstGeom prst="rect">
              <a:avLst/>
            </a:prstGeom>
            <a:noFill/>
          </p:spPr>
          <p:txBody>
            <a:bodyPr wrap="square" rtlCol="0">
              <a:spAutoFit/>
            </a:bodyPr>
            <a:lstStyle/>
            <a:p>
              <a:r>
                <a:rPr lang="en-US" sz="2000" b="1" dirty="0">
                  <a:solidFill>
                    <a:srgbClr val="CC6600"/>
                  </a:solidFill>
                  <a:latin typeface="Courier New"/>
                  <a:cs typeface="Courier New"/>
                </a:rPr>
                <a:t>def</a:t>
              </a:r>
              <a:r>
                <a:rPr lang="en-US" sz="2000" b="1" dirty="0">
                  <a:solidFill>
                    <a:srgbClr val="000000"/>
                  </a:solidFill>
                  <a:latin typeface="Courier New"/>
                  <a:cs typeface="Courier New"/>
                </a:rPr>
                <a:t> </a:t>
              </a:r>
              <a:r>
                <a:rPr lang="en-US" sz="2000" b="1" dirty="0" err="1">
                  <a:solidFill>
                    <a:srgbClr val="000000"/>
                  </a:solidFill>
                  <a:latin typeface="Courier New"/>
                  <a:cs typeface="Courier New"/>
                </a:rPr>
                <a:t>getExistingFile(prompt</a:t>
              </a:r>
              <a:r>
                <a:rPr lang="en-US" sz="2000" b="1" dirty="0">
                  <a:solidFill>
                    <a:srgbClr val="000000"/>
                  </a:solidFill>
                  <a:latin typeface="Courier New"/>
                  <a:cs typeface="Courier New"/>
                </a:rPr>
                <a:t>=</a:t>
              </a:r>
              <a:r>
                <a:rPr lang="en-US" sz="2000" b="1" dirty="0">
                  <a:solidFill>
                    <a:srgbClr val="006600"/>
                  </a:solidFill>
                  <a:latin typeface="Courier New"/>
                  <a:cs typeface="Courier New"/>
                </a:rPr>
                <a:t>"Input file: "</a:t>
              </a:r>
              <a:r>
                <a:rPr lang="en-US" sz="2000" b="1" dirty="0">
                  <a:solidFill>
                    <a:srgbClr val="000000"/>
                  </a:solidFill>
                  <a:latin typeface="Courier New"/>
                  <a:cs typeface="Courier New"/>
                </a:rPr>
                <a:t>):</a:t>
              </a:r>
            </a:p>
            <a:p>
              <a:r>
                <a:rPr lang="en-US" sz="2000" b="1" dirty="0">
                  <a:solidFill>
                    <a:srgbClr val="000000"/>
                  </a:solidFill>
                  <a:latin typeface="Courier New"/>
                  <a:cs typeface="Courier New"/>
                </a:rPr>
                <a:t>    </a:t>
              </a:r>
              <a:r>
                <a:rPr lang="en-US" sz="2000" b="1" dirty="0">
                  <a:solidFill>
                    <a:srgbClr val="CC6600"/>
                  </a:solidFill>
                  <a:latin typeface="Courier New"/>
                  <a:cs typeface="Courier New"/>
                </a:rPr>
                <a:t>while True</a:t>
              </a:r>
              <a:r>
                <a:rPr lang="en-US" sz="2000" b="1" dirty="0">
                  <a:solidFill>
                    <a:srgbClr val="000000"/>
                  </a:solidFill>
                  <a:latin typeface="Courier New"/>
                  <a:cs typeface="Courier New"/>
                </a:rPr>
                <a:t>:</a:t>
              </a:r>
            </a:p>
            <a:p>
              <a:r>
                <a:rPr lang="en-US" sz="2000" b="1" dirty="0">
                  <a:solidFill>
                    <a:srgbClr val="000000"/>
                  </a:solidFill>
                  <a:latin typeface="Courier New"/>
                  <a:cs typeface="Courier New"/>
                </a:rPr>
                <a:t>        filename = </a:t>
              </a:r>
              <a:r>
                <a:rPr lang="en-US" sz="2000" b="1" dirty="0" err="1">
                  <a:solidFill>
                    <a:srgbClr val="000000"/>
                  </a:solidFill>
                  <a:latin typeface="Courier New"/>
                  <a:cs typeface="Courier New"/>
                </a:rPr>
                <a:t>input(prompt</a:t>
              </a:r>
              <a:r>
                <a:rPr lang="en-US" sz="2000" b="1" dirty="0">
                  <a:solidFill>
                    <a:srgbClr val="000000"/>
                  </a:solidFill>
                  <a:latin typeface="Courier New"/>
                  <a:cs typeface="Courier New"/>
                </a:rPr>
                <a:t>)</a:t>
              </a:r>
            </a:p>
            <a:p>
              <a:r>
                <a:rPr lang="en-US" sz="2000" b="1" dirty="0">
                  <a:solidFill>
                    <a:srgbClr val="000000"/>
                  </a:solidFill>
                  <a:latin typeface="Courier New"/>
                  <a:cs typeface="Courier New"/>
                </a:rPr>
                <a:t>        </a:t>
              </a:r>
              <a:r>
                <a:rPr lang="en-US" sz="2000" b="1" dirty="0">
                  <a:solidFill>
                    <a:srgbClr val="CC6600"/>
                  </a:solidFill>
                  <a:latin typeface="Courier New"/>
                  <a:cs typeface="Courier New"/>
                </a:rPr>
                <a:t>try</a:t>
              </a:r>
              <a:r>
                <a:rPr lang="en-US" sz="2000" b="1" dirty="0">
                  <a:solidFill>
                    <a:srgbClr val="000000"/>
                  </a:solidFill>
                  <a:latin typeface="Courier New"/>
                  <a:cs typeface="Courier New"/>
                </a:rPr>
                <a:t>:</a:t>
              </a:r>
            </a:p>
            <a:p>
              <a:r>
                <a:rPr lang="en-US" sz="2000" b="1" dirty="0">
                  <a:solidFill>
                    <a:srgbClr val="000000"/>
                  </a:solidFill>
                  <a:latin typeface="Courier New"/>
                  <a:cs typeface="Courier New"/>
                </a:rPr>
                <a:t>            </a:t>
              </a:r>
              <a:r>
                <a:rPr lang="en-US" sz="2000" b="1" dirty="0">
                  <a:solidFill>
                    <a:srgbClr val="CC6600"/>
                  </a:solidFill>
                  <a:latin typeface="Courier New"/>
                  <a:cs typeface="Courier New"/>
                </a:rPr>
                <a:t>with</a:t>
              </a:r>
              <a:r>
                <a:rPr lang="en-US" sz="2000" b="1" dirty="0">
                  <a:solidFill>
                    <a:srgbClr val="000000"/>
                  </a:solidFill>
                  <a:latin typeface="Courier New"/>
                  <a:cs typeface="Courier New"/>
                </a:rPr>
                <a:t> </a:t>
              </a:r>
              <a:r>
                <a:rPr lang="en-US" sz="2000" b="1" dirty="0" err="1">
                  <a:solidFill>
                    <a:srgbClr val="000000"/>
                  </a:solidFill>
                  <a:latin typeface="Courier New"/>
                  <a:cs typeface="Courier New"/>
                </a:rPr>
                <a:t>open(filename</a:t>
              </a:r>
              <a:r>
                <a:rPr lang="en-US" sz="2000" b="1" dirty="0">
                  <a:solidFill>
                    <a:srgbClr val="000000"/>
                  </a:solidFill>
                  <a:latin typeface="Courier New"/>
                  <a:cs typeface="Courier New"/>
                </a:rPr>
                <a:t>):</a:t>
              </a:r>
            </a:p>
            <a:p>
              <a:r>
                <a:rPr lang="en-US" sz="2000" b="1" dirty="0">
                  <a:solidFill>
                    <a:srgbClr val="000000"/>
                  </a:solidFill>
                  <a:latin typeface="Courier New"/>
                  <a:cs typeface="Courier New"/>
                </a:rPr>
                <a:t>                </a:t>
              </a:r>
              <a:r>
                <a:rPr lang="en-US" sz="2000" b="1" dirty="0">
                  <a:solidFill>
                    <a:srgbClr val="CC6600"/>
                  </a:solidFill>
                  <a:latin typeface="Courier New"/>
                  <a:cs typeface="Courier New"/>
                </a:rPr>
                <a:t>return</a:t>
              </a:r>
              <a:r>
                <a:rPr lang="en-US" sz="2000" b="1" dirty="0">
                  <a:solidFill>
                    <a:srgbClr val="000000"/>
                  </a:solidFill>
                  <a:latin typeface="Courier New"/>
                  <a:cs typeface="Courier New"/>
                </a:rPr>
                <a:t> filename</a:t>
              </a:r>
            </a:p>
            <a:p>
              <a:r>
                <a:rPr lang="en-US" sz="2000" b="1" dirty="0">
                  <a:solidFill>
                    <a:srgbClr val="000000"/>
                  </a:solidFill>
                  <a:latin typeface="Courier New"/>
                  <a:cs typeface="Courier New"/>
                </a:rPr>
                <a:t>        </a:t>
              </a:r>
              <a:r>
                <a:rPr lang="en-US" sz="2000" b="1" dirty="0">
                  <a:solidFill>
                    <a:srgbClr val="CC6600"/>
                  </a:solidFill>
                  <a:latin typeface="Courier New"/>
                  <a:cs typeface="Courier New"/>
                </a:rPr>
                <a:t>except</a:t>
              </a:r>
              <a:r>
                <a:rPr lang="en-US" sz="2000" b="1" dirty="0">
                  <a:solidFill>
                    <a:srgbClr val="000000"/>
                  </a:solidFill>
                  <a:latin typeface="Courier New"/>
                  <a:cs typeface="Courier New"/>
                </a:rPr>
                <a:t> </a:t>
              </a:r>
              <a:r>
                <a:rPr lang="en-US" sz="2000" b="1" dirty="0" err="1">
                  <a:solidFill>
                    <a:srgbClr val="000000"/>
                  </a:solidFill>
                  <a:latin typeface="Courier New"/>
                  <a:cs typeface="Courier New"/>
                </a:rPr>
                <a:t>IOError</a:t>
              </a:r>
              <a:r>
                <a:rPr lang="en-US" sz="2000" b="1" dirty="0">
                  <a:solidFill>
                    <a:srgbClr val="000000"/>
                  </a:solidFill>
                  <a:latin typeface="Courier New"/>
                  <a:cs typeface="Courier New"/>
                </a:rPr>
                <a:t>:</a:t>
              </a:r>
            </a:p>
            <a:p>
              <a:r>
                <a:rPr lang="en-US" sz="2000" b="1" dirty="0">
                  <a:solidFill>
                    <a:srgbClr val="000000"/>
                  </a:solidFill>
                  <a:latin typeface="Courier New"/>
                  <a:cs typeface="Courier New"/>
                </a:rPr>
                <a:t>            </a:t>
              </a:r>
              <a:r>
                <a:rPr lang="en-US" sz="2000" b="1" dirty="0" err="1">
                  <a:solidFill>
                    <a:srgbClr val="000000"/>
                  </a:solidFill>
                  <a:latin typeface="Courier New"/>
                  <a:cs typeface="Courier New"/>
                </a:rPr>
                <a:t>print(</a:t>
              </a:r>
              <a:r>
                <a:rPr lang="en-US" sz="2000" b="1" dirty="0" err="1">
                  <a:solidFill>
                    <a:srgbClr val="006600"/>
                  </a:solidFill>
                  <a:latin typeface="Courier New"/>
                  <a:cs typeface="Courier New"/>
                </a:rPr>
                <a:t>"Can't</a:t>
              </a:r>
              <a:r>
                <a:rPr lang="en-US" sz="2000" b="1" dirty="0">
                  <a:solidFill>
                    <a:srgbClr val="006600"/>
                  </a:solidFill>
                  <a:latin typeface="Courier New"/>
                  <a:cs typeface="Courier New"/>
                </a:rPr>
                <a:t> open that file"</a:t>
              </a:r>
              <a:r>
                <a:rPr lang="en-US" sz="2000" b="1" dirty="0">
                  <a:solidFill>
                    <a:srgbClr val="000000"/>
                  </a:solidFill>
                  <a:latin typeface="Courier New"/>
                  <a:cs typeface="Courier New"/>
                </a:rPr>
                <a:t>)</a:t>
              </a:r>
            </a:p>
          </p:txBody>
        </p:sp>
      </p:grpSp>
    </p:spTree>
    <p:extLst>
      <p:ext uri="{BB962C8B-B14F-4D97-AF65-F5344CB8AC3E}">
        <p14:creationId xmlns:p14="http://schemas.microsoft.com/office/powerpoint/2010/main" val="1393387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6896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8969" grpId="0" build="p"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type="title"/>
          </p:nvPr>
        </p:nvSpPr>
        <p:spPr>
          <a:xfrm>
            <a:off x="0" y="2667000"/>
            <a:ext cx="9144000" cy="1143000"/>
          </a:xfrm>
          <a:noFill/>
        </p:spPr>
        <p:txBody>
          <a:bodyPr/>
          <a:lstStyle/>
          <a:p>
            <a:r>
              <a:rPr lang="en-US" sz="3600">
                <a:solidFill>
                  <a:srgbClr val="FF0000"/>
                </a:solidFill>
              </a:rPr>
              <a:t>The End</a:t>
            </a:r>
          </a:p>
        </p:txBody>
      </p:sp>
    </p:spTree>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19009</TotalTime>
  <Words>3746</Words>
  <Application>Microsoft Macintosh PowerPoint</Application>
  <PresentationFormat>On-screen Show (4:3)</PresentationFormat>
  <Paragraphs>1367</Paragraphs>
  <Slides>27</Slides>
  <Notes>27</Notes>
  <HiddenSlides>0</HiddenSlides>
  <MMClips>0</MMClips>
  <ScaleCrop>false</ScaleCrop>
  <HeadingPairs>
    <vt:vector size="6" baseType="variant">
      <vt:variant>
        <vt:lpstr>Fonts Used</vt:lpstr>
      </vt:variant>
      <vt:variant>
        <vt:i4>8</vt:i4>
      </vt:variant>
      <vt:variant>
        <vt:lpstr>Theme</vt:lpstr>
      </vt:variant>
      <vt:variant>
        <vt:i4>4</vt:i4>
      </vt:variant>
      <vt:variant>
        <vt:lpstr>Slide Titles</vt:lpstr>
      </vt:variant>
      <vt:variant>
        <vt:i4>27</vt:i4>
      </vt:variant>
    </vt:vector>
  </HeadingPairs>
  <TitlesOfParts>
    <vt:vector size="39" baseType="lpstr">
      <vt:lpstr>Arial</vt:lpstr>
      <vt:lpstr>Courier</vt:lpstr>
      <vt:lpstr>Courier New</vt:lpstr>
      <vt:lpstr>Helvetica Neue</vt:lpstr>
      <vt:lpstr>Lucida Grande</vt:lpstr>
      <vt:lpstr>Symbol</vt:lpstr>
      <vt:lpstr>Times</vt:lpstr>
      <vt:lpstr>Times New Roman</vt:lpstr>
      <vt:lpstr>Blank Presentation</vt:lpstr>
      <vt:lpstr>1_Blank Presentation</vt:lpstr>
      <vt:lpstr>3_Blank Presentation</vt:lpstr>
      <vt:lpstr>4_Blank Presentation</vt:lpstr>
      <vt:lpstr>Lists In Python</vt:lpstr>
      <vt:lpstr>Arrays and Lists</vt:lpstr>
      <vt:lpstr>Creating Lists in Python</vt:lpstr>
      <vt:lpstr>Cycling through List Elements</vt:lpstr>
      <vt:lpstr>Python Sequences</vt:lpstr>
      <vt:lpstr>Mutable vs. Immutable Types</vt:lpstr>
      <vt:lpstr>Methods that Return Information</vt:lpstr>
      <vt:lpstr>Methods that Add and Remove Elements</vt:lpstr>
      <vt:lpstr>Methods that Reorder Elements</vt:lpstr>
      <vt:lpstr>List Methods that Involve Strings</vt:lpstr>
      <vt:lpstr>Using Lists for Tabulation</vt:lpstr>
      <vt:lpstr>Poe’s Cryptogram Puzzle, Revisited</vt:lpstr>
      <vt:lpstr>Implementation Strategy</vt:lpstr>
      <vt:lpstr>The chr and ord Functions</vt:lpstr>
      <vt:lpstr>Program to Count Letter Frequencies</vt:lpstr>
      <vt:lpstr>Program to Count Letter Frequencies</vt:lpstr>
      <vt:lpstr>Exercise: Display a Histogram</vt:lpstr>
      <vt:lpstr>Reading Data from Files</vt:lpstr>
      <vt:lpstr>Text Files vs. Strings</vt:lpstr>
      <vt:lpstr>Reading Text Files</vt:lpstr>
      <vt:lpstr>Reading an Entire File as a String</vt:lpstr>
      <vt:lpstr>Reading One Line at a Time</vt:lpstr>
      <vt:lpstr>Finding the Longest Line in a File</vt:lpstr>
      <vt:lpstr>Exception Handling</vt:lpstr>
      <vt:lpstr>The try Statement</vt:lpstr>
      <vt:lpstr>Requesting an Existing File</vt:lpstr>
      <vt:lpstr>The End</vt:lpstr>
    </vt:vector>
  </TitlesOfParts>
  <Company>Stanford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3—Expressions</dc:title>
  <cp:lastModifiedBy>Jerry Cain</cp:lastModifiedBy>
  <cp:revision>204</cp:revision>
  <cp:lastPrinted>2025-10-23T20:04:50Z</cp:lastPrinted>
  <dcterms:created xsi:type="dcterms:W3CDTF">2019-03-11T20:08:21Z</dcterms:created>
  <dcterms:modified xsi:type="dcterms:W3CDTF">2025-10-23T20:05:04Z</dcterms:modified>
</cp:coreProperties>
</file>