
<file path=[Content_Types].xml><?xml version="1.0" encoding="utf-8"?>
<Types xmlns="http://schemas.openxmlformats.org/package/2006/content-types">
  <Default Extension="png" ContentType="image/png"/>
  <Default Extension="rels" ContentType="application/vnd.openxmlformats-package.relationships+xml"/>
  <Default Extension="xml" ContentType="application/xml"/>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notesMasters/notesMaster1.xml" ContentType="application/vnd.openxmlformats-officedocument.presentationml.notesMaster+xml"/>
  <Override PartName="/ppt/handoutMasters/handoutMaster1.xml" ContentType="application/vnd.openxmlformats-officedocument.presentationml.handoutMaster+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theme/theme2.xml" ContentType="application/vnd.openxmlformats-officedocument.theme+xml"/>
  <Override PartName="/ppt/theme/theme3.xml" ContentType="application/vnd.openxmlformats-officedocument.theme+xml"/>
  <Override PartName="/ppt/notesSlides/notesSlide1.xml" ContentType="application/vnd.openxmlformats-officedocument.presentationml.notesSlide+xml"/>
  <Override PartName="/ppt/notesSlides/notesSlide2.xml" ContentType="application/vnd.openxmlformats-officedocument.presentationml.notesSlide+xml"/>
  <Override PartName="/ppt/notesSlides/notesSlide3.xml" ContentType="application/vnd.openxmlformats-officedocument.presentationml.notesSlide+xml"/>
  <Override PartName="/ppt/notesSlides/notesSlide4.xml" ContentType="application/vnd.openxmlformats-officedocument.presentationml.notesSlide+xml"/>
  <Override PartName="/ppt/notesSlides/notesSlide5.xml" ContentType="application/vnd.openxmlformats-officedocument.presentationml.notesSlide+xml"/>
  <Override PartName="/ppt/notesSlides/notesSlide6.xml" ContentType="application/vnd.openxmlformats-officedocument.presentationml.notesSlide+xml"/>
  <Override PartName="/ppt/notesSlides/notesSlide7.xml" ContentType="application/vnd.openxmlformats-officedocument.presentationml.notesSlide+xml"/>
  <Override PartName="/ppt/notesSlides/notesSlide8.xml" ContentType="application/vnd.openxmlformats-officedocument.presentationml.notesSlide+xml"/>
  <Override PartName="/ppt/notesSlides/notesSlide9.xml" ContentType="application/vnd.openxmlformats-officedocument.presentationml.notesSlide+xml"/>
  <Override PartName="/ppt/notesSlides/notesSlide10.xml" ContentType="application/vnd.openxmlformats-officedocument.presentationml.notesSlide+xml"/>
  <Override PartName="/ppt/notesSlides/notesSlide11.xml" ContentType="application/vnd.openxmlformats-officedocument.presentationml.notesSlide+xml"/>
  <Override PartName="/ppt/notesSlides/notesSlide12.xml" ContentType="application/vnd.openxmlformats-officedocument.presentationml.notesSlide+xml"/>
  <Override PartName="/ppt/notesSlides/notesSlide13.xml" ContentType="application/vnd.openxmlformats-officedocument.presentationml.notesSlide+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officeDocument/2006/relationships/extended-properties" Target="docProps/app.xml"/><Relationship Id="rId2" Type="http://schemas.openxmlformats.org/package/2006/relationships/metadata/core-properties" Target="docProps/core.xml"/><Relationship Id="rId1" Type="http://schemas.openxmlformats.org/officeDocument/2006/relationships/officeDocument" Target="ppt/presentation.xml"/></Relationships>
</file>

<file path=ppt/presentation.xml><?xml version="1.0" encoding="utf-8"?>
<p:presentation xmlns:a="http://schemas.openxmlformats.org/drawingml/2006/main" xmlns:r="http://schemas.openxmlformats.org/officeDocument/2006/relationships" xmlns:p="http://schemas.openxmlformats.org/presentationml/2006/main" strictFirstAndLastChars="0" saveSubsetFonts="1">
  <p:sldMasterIdLst>
    <p:sldMasterId id="2147483648" r:id="rId1"/>
  </p:sldMasterIdLst>
  <p:notesMasterIdLst>
    <p:notesMasterId r:id="rId15"/>
  </p:notesMasterIdLst>
  <p:handoutMasterIdLst>
    <p:handoutMasterId r:id="rId16"/>
  </p:handoutMasterIdLst>
  <p:sldIdLst>
    <p:sldId id="441" r:id="rId2"/>
    <p:sldId id="511" r:id="rId3"/>
    <p:sldId id="512" r:id="rId4"/>
    <p:sldId id="510" r:id="rId5"/>
    <p:sldId id="513" r:id="rId6"/>
    <p:sldId id="514" r:id="rId7"/>
    <p:sldId id="515" r:id="rId8"/>
    <p:sldId id="516" r:id="rId9"/>
    <p:sldId id="517" r:id="rId10"/>
    <p:sldId id="518" r:id="rId11"/>
    <p:sldId id="519" r:id="rId12"/>
    <p:sldId id="520" r:id="rId13"/>
    <p:sldId id="369" r:id="rId14"/>
  </p:sldIdLst>
  <p:sldSz cx="9144000" cy="6858000" type="screen4x3"/>
  <p:notesSz cx="6858000" cy="9144000"/>
  <p:defaultTextStyle>
    <a:defPPr>
      <a:defRPr lang="en-US"/>
    </a:defPPr>
    <a:lvl1pPr algn="l" rtl="0" eaLnBrk="0" fontAlgn="base" hangingPunct="0">
      <a:spcBef>
        <a:spcPct val="0"/>
      </a:spcBef>
      <a:spcAft>
        <a:spcPct val="0"/>
      </a:spcAft>
      <a:defRPr kern="1200">
        <a:solidFill>
          <a:schemeClr val="tx1"/>
        </a:solidFill>
        <a:latin typeface="Helvetica Neue" charset="0"/>
        <a:ea typeface="+mn-ea"/>
        <a:cs typeface="+mn-cs"/>
      </a:defRPr>
    </a:lvl1pPr>
    <a:lvl2pPr marL="457200" algn="l" rtl="0" eaLnBrk="0" fontAlgn="base" hangingPunct="0">
      <a:spcBef>
        <a:spcPct val="0"/>
      </a:spcBef>
      <a:spcAft>
        <a:spcPct val="0"/>
      </a:spcAft>
      <a:defRPr kern="1200">
        <a:solidFill>
          <a:schemeClr val="tx1"/>
        </a:solidFill>
        <a:latin typeface="Helvetica Neue" charset="0"/>
        <a:ea typeface="+mn-ea"/>
        <a:cs typeface="+mn-cs"/>
      </a:defRPr>
    </a:lvl2pPr>
    <a:lvl3pPr marL="914400" algn="l" rtl="0" eaLnBrk="0" fontAlgn="base" hangingPunct="0">
      <a:spcBef>
        <a:spcPct val="0"/>
      </a:spcBef>
      <a:spcAft>
        <a:spcPct val="0"/>
      </a:spcAft>
      <a:defRPr kern="1200">
        <a:solidFill>
          <a:schemeClr val="tx1"/>
        </a:solidFill>
        <a:latin typeface="Helvetica Neue" charset="0"/>
        <a:ea typeface="+mn-ea"/>
        <a:cs typeface="+mn-cs"/>
      </a:defRPr>
    </a:lvl3pPr>
    <a:lvl4pPr marL="1371600" algn="l" rtl="0" eaLnBrk="0" fontAlgn="base" hangingPunct="0">
      <a:spcBef>
        <a:spcPct val="0"/>
      </a:spcBef>
      <a:spcAft>
        <a:spcPct val="0"/>
      </a:spcAft>
      <a:defRPr kern="1200">
        <a:solidFill>
          <a:schemeClr val="tx1"/>
        </a:solidFill>
        <a:latin typeface="Helvetica Neue" charset="0"/>
        <a:ea typeface="+mn-ea"/>
        <a:cs typeface="+mn-cs"/>
      </a:defRPr>
    </a:lvl4pPr>
    <a:lvl5pPr marL="1828800" algn="l" rtl="0" eaLnBrk="0" fontAlgn="base" hangingPunct="0">
      <a:spcBef>
        <a:spcPct val="0"/>
      </a:spcBef>
      <a:spcAft>
        <a:spcPct val="0"/>
      </a:spcAft>
      <a:defRPr kern="1200">
        <a:solidFill>
          <a:schemeClr val="tx1"/>
        </a:solidFill>
        <a:latin typeface="Helvetica Neue" charset="0"/>
        <a:ea typeface="+mn-ea"/>
        <a:cs typeface="+mn-cs"/>
      </a:defRPr>
    </a:lvl5pPr>
    <a:lvl6pPr marL="2286000" algn="l" defTabSz="457200" rtl="0" eaLnBrk="1" latinLnBrk="0" hangingPunct="1">
      <a:defRPr kern="1200">
        <a:solidFill>
          <a:schemeClr val="tx1"/>
        </a:solidFill>
        <a:latin typeface="Helvetica Neue" charset="0"/>
        <a:ea typeface="+mn-ea"/>
        <a:cs typeface="+mn-cs"/>
      </a:defRPr>
    </a:lvl6pPr>
    <a:lvl7pPr marL="2743200" algn="l" defTabSz="457200" rtl="0" eaLnBrk="1" latinLnBrk="0" hangingPunct="1">
      <a:defRPr kern="1200">
        <a:solidFill>
          <a:schemeClr val="tx1"/>
        </a:solidFill>
        <a:latin typeface="Helvetica Neue" charset="0"/>
        <a:ea typeface="+mn-ea"/>
        <a:cs typeface="+mn-cs"/>
      </a:defRPr>
    </a:lvl7pPr>
    <a:lvl8pPr marL="3200400" algn="l" defTabSz="457200" rtl="0" eaLnBrk="1" latinLnBrk="0" hangingPunct="1">
      <a:defRPr kern="1200">
        <a:solidFill>
          <a:schemeClr val="tx1"/>
        </a:solidFill>
        <a:latin typeface="Helvetica Neue" charset="0"/>
        <a:ea typeface="+mn-ea"/>
        <a:cs typeface="+mn-cs"/>
      </a:defRPr>
    </a:lvl8pPr>
    <a:lvl9pPr marL="3657600" algn="l" defTabSz="457200" rtl="0" eaLnBrk="1" latinLnBrk="0" hangingPunct="1">
      <a:defRPr kern="1200">
        <a:solidFill>
          <a:schemeClr val="tx1"/>
        </a:solidFill>
        <a:latin typeface="Helvetica Neue" charset="0"/>
        <a:ea typeface="+mn-ea"/>
        <a:cs typeface="+mn-cs"/>
      </a:defRPr>
    </a:lvl9pPr>
  </p:defaultTextStyle>
  <p:extLst>
    <p:ext uri="{EFAFB233-063F-42B5-8137-9DF3F51BA10A}">
      <p15:sldGuideLst xmlns:p15="http://schemas.microsoft.com/office/powerpoint/2012/main">
        <p15:guide id="1" orient="horz" pos="2160">
          <p15:clr>
            <a:srgbClr val="A4A3A4"/>
          </p15:clr>
        </p15:guide>
        <p15:guide id="2" pos="2880">
          <p15:clr>
            <a:srgbClr val="A4A3A4"/>
          </p15:clr>
        </p15:guide>
      </p15:sldGuideLst>
    </p:ext>
  </p:extLst>
</p:presentation>
</file>

<file path=ppt/presProps.xml><?xml version="1.0" encoding="utf-8"?>
<p:presentationPr xmlns:a="http://schemas.openxmlformats.org/drawingml/2006/main" xmlns:r="http://schemas.openxmlformats.org/officeDocument/2006/relationships" xmlns:p="http://schemas.openxmlformats.org/presentationml/2006/main">
  <p:clrMru>
    <a:srgbClr val="0066CC"/>
    <a:srgbClr val="FF9999"/>
    <a:srgbClr val="CC3333"/>
    <a:srgbClr val="FF3333"/>
    <a:srgbClr val="666666"/>
    <a:srgbClr val="990000"/>
    <a:srgbClr val="999999"/>
    <a:srgbClr val="FFFFFF"/>
    <a:srgbClr val="CCCCCC"/>
    <a:srgbClr val="000000"/>
  </p:clrMru>
  <p:extLst>
    <p:ext uri="{E76CE94A-603C-4142-B9EB-6D1370010A27}">
      <p14:discardImageEditData xmlns:p14="http://schemas.microsoft.com/office/powerpoint/2010/main" val="0"/>
    </p:ext>
    <p:ext uri="{D31A062A-798A-4329-ABDD-BBA856620510}">
      <p14:defaultImageDpi xmlns:p14="http://schemas.microsoft.com/office/powerpoint/2010/main" val="220"/>
    </p:ext>
    <p:ext uri="{FD5EFAAD-0ECE-453E-9831-46B23BE46B34}">
      <p15:chartTrackingRefBased xmlns:p15="http://schemas.microsoft.com/office/powerpoint/2012/main" val="0"/>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p:normalViewPr preferSingleView="1">
    <p:restoredLeft sz="32787"/>
    <p:restoredTop sz="90929"/>
  </p:normalViewPr>
  <p:slideViewPr>
    <p:cSldViewPr showGuides="1">
      <p:cViewPr varScale="1">
        <p:scale>
          <a:sx n="122" d="100"/>
          <a:sy n="122" d="100"/>
        </p:scale>
        <p:origin x="2824" y="200"/>
      </p:cViewPr>
      <p:guideLst>
        <p:guide orient="horz" pos="2160"/>
        <p:guide pos="2880"/>
      </p:guideLst>
    </p:cSldViewPr>
  </p:slideViewPr>
  <p:outlineViewPr>
    <p:cViewPr>
      <p:scale>
        <a:sx n="33" d="100"/>
        <a:sy n="33" d="100"/>
      </p:scale>
      <p:origin x="0" y="0"/>
    </p:cViewPr>
  </p:outlineViewPr>
  <p:notesTextViewPr>
    <p:cViewPr>
      <p:scale>
        <a:sx n="100" d="100"/>
        <a:sy n="100" d="100"/>
      </p:scale>
      <p:origin x="0" y="0"/>
    </p:cViewPr>
  </p:notesTextViewPr>
  <p:sorterViewPr>
    <p:cViewPr varScale="1">
      <p:scale>
        <a:sx n="100" d="100"/>
        <a:sy n="100" d="100"/>
      </p:scale>
      <p:origin x="0" y="0"/>
    </p:cViewPr>
  </p:sorterViewPr>
  <p:gridSpacing cx="76200" cy="76200"/>
</p:viewPr>
</file>

<file path=ppt/_rels/presentation.xml.rels><?xml version="1.0" encoding="UTF-8" standalone="yes"?>
<Relationships xmlns="http://schemas.openxmlformats.org/package/2006/relationships"><Relationship Id="rId8" Type="http://schemas.openxmlformats.org/officeDocument/2006/relationships/slide" Target="slides/slide7.xml"/><Relationship Id="rId13" Type="http://schemas.openxmlformats.org/officeDocument/2006/relationships/slide" Target="slides/slide12.xml"/><Relationship Id="rId18" Type="http://schemas.openxmlformats.org/officeDocument/2006/relationships/viewProps" Target="viewProps.xml"/><Relationship Id="rId3" Type="http://schemas.openxmlformats.org/officeDocument/2006/relationships/slide" Target="slides/slide2.xml"/><Relationship Id="rId7" Type="http://schemas.openxmlformats.org/officeDocument/2006/relationships/slide" Target="slides/slide6.xml"/><Relationship Id="rId12" Type="http://schemas.openxmlformats.org/officeDocument/2006/relationships/slide" Target="slides/slide11.xml"/><Relationship Id="rId17" Type="http://schemas.openxmlformats.org/officeDocument/2006/relationships/presProps" Target="presProps.xml"/><Relationship Id="rId2" Type="http://schemas.openxmlformats.org/officeDocument/2006/relationships/slide" Target="slides/slide1.xml"/><Relationship Id="rId16" Type="http://schemas.openxmlformats.org/officeDocument/2006/relationships/handoutMaster" Target="handoutMasters/handoutMaster1.xml"/><Relationship Id="rId20" Type="http://schemas.openxmlformats.org/officeDocument/2006/relationships/tableStyles" Target="tableStyles.xml"/><Relationship Id="rId1" Type="http://schemas.openxmlformats.org/officeDocument/2006/relationships/slideMaster" Target="slideMasters/slideMaster1.xml"/><Relationship Id="rId6" Type="http://schemas.openxmlformats.org/officeDocument/2006/relationships/slide" Target="slides/slide5.xml"/><Relationship Id="rId11" Type="http://schemas.openxmlformats.org/officeDocument/2006/relationships/slide" Target="slides/slide10.xml"/><Relationship Id="rId5" Type="http://schemas.openxmlformats.org/officeDocument/2006/relationships/slide" Target="slides/slide4.xml"/><Relationship Id="rId15" Type="http://schemas.openxmlformats.org/officeDocument/2006/relationships/notesMaster" Target="notesMasters/notesMaster1.xml"/><Relationship Id="rId10" Type="http://schemas.openxmlformats.org/officeDocument/2006/relationships/slide" Target="slides/slide9.xml"/><Relationship Id="rId19" Type="http://schemas.openxmlformats.org/officeDocument/2006/relationships/theme" Target="theme/theme1.xml"/><Relationship Id="rId4" Type="http://schemas.openxmlformats.org/officeDocument/2006/relationships/slide" Target="slides/slide3.xml"/><Relationship Id="rId9" Type="http://schemas.openxmlformats.org/officeDocument/2006/relationships/slide" Target="slides/slide8.xml"/><Relationship Id="rId14" Type="http://schemas.openxmlformats.org/officeDocument/2006/relationships/slide" Target="slides/slide13.xml"/></Relationships>
</file>

<file path=ppt/handoutMasters/_rels/handoutMaster1.xml.rels><?xml version="1.0" encoding="UTF-8" standalone="yes"?>
<Relationships xmlns="http://schemas.openxmlformats.org/package/2006/relationships"><Relationship Id="rId1" Type="http://schemas.openxmlformats.org/officeDocument/2006/relationships/theme" Target="../theme/theme3.xml"/></Relationships>
</file>

<file path=ppt/handoutMasters/handoutMaster1.xml><?xml version="1.0" encoding="utf-8"?>
<p:handout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2971800" cy="459317"/>
          </a:xfrm>
          <a:prstGeom prst="rect">
            <a:avLst/>
          </a:prstGeom>
        </p:spPr>
        <p:txBody>
          <a:bodyPr vert="horz" lIns="91440" tIns="45720" rIns="91440" bIns="45720" rtlCol="0"/>
          <a:lstStyle>
            <a:lvl1pPr algn="l">
              <a:defRPr sz="1200"/>
            </a:lvl1pPr>
          </a:lstStyle>
          <a:p>
            <a:endParaRPr lang="en-US"/>
          </a:p>
        </p:txBody>
      </p:sp>
      <p:sp>
        <p:nvSpPr>
          <p:cNvPr id="3" name="Date Placeholder 2"/>
          <p:cNvSpPr>
            <a:spLocks noGrp="1"/>
          </p:cNvSpPr>
          <p:nvPr>
            <p:ph type="dt" sz="quarter" idx="1"/>
          </p:nvPr>
        </p:nvSpPr>
        <p:spPr>
          <a:xfrm>
            <a:off x="3885010" y="0"/>
            <a:ext cx="2971800" cy="459317"/>
          </a:xfrm>
          <a:prstGeom prst="rect">
            <a:avLst/>
          </a:prstGeom>
        </p:spPr>
        <p:txBody>
          <a:bodyPr vert="horz" lIns="91440" tIns="45720" rIns="91440" bIns="45720" rtlCol="0"/>
          <a:lstStyle>
            <a:lvl1pPr algn="r">
              <a:defRPr sz="1200"/>
            </a:lvl1pPr>
          </a:lstStyle>
          <a:p>
            <a:fld id="{F17D3B15-53FD-624D-BFE7-CF8E3BF8BA32}" type="datetimeFigureOut">
              <a:rPr lang="en-US" smtClean="0"/>
              <a:t>11/17/25</a:t>
            </a:fld>
            <a:endParaRPr lang="en-US"/>
          </a:p>
        </p:txBody>
      </p:sp>
      <p:sp>
        <p:nvSpPr>
          <p:cNvPr id="4" name="Footer Placeholder 3"/>
          <p:cNvSpPr>
            <a:spLocks noGrp="1"/>
          </p:cNvSpPr>
          <p:nvPr>
            <p:ph type="ftr" sz="quarter" idx="2"/>
          </p:nvPr>
        </p:nvSpPr>
        <p:spPr>
          <a:xfrm>
            <a:off x="0" y="8684686"/>
            <a:ext cx="2971800" cy="459316"/>
          </a:xfrm>
          <a:prstGeom prst="rect">
            <a:avLst/>
          </a:prstGeom>
        </p:spPr>
        <p:txBody>
          <a:bodyPr vert="horz" lIns="91440" tIns="45720" rIns="91440" bIns="45720" rtlCol="0" anchor="b"/>
          <a:lstStyle>
            <a:lvl1pPr algn="l">
              <a:defRPr sz="1200"/>
            </a:lvl1pPr>
          </a:lstStyle>
          <a:p>
            <a:endParaRPr lang="en-US"/>
          </a:p>
        </p:txBody>
      </p:sp>
      <p:sp>
        <p:nvSpPr>
          <p:cNvPr id="5" name="Slide Number Placeholder 4"/>
          <p:cNvSpPr>
            <a:spLocks noGrp="1"/>
          </p:cNvSpPr>
          <p:nvPr>
            <p:ph type="sldNum" sz="quarter" idx="3"/>
          </p:nvPr>
        </p:nvSpPr>
        <p:spPr>
          <a:xfrm>
            <a:off x="3885010" y="8684686"/>
            <a:ext cx="2971800" cy="459316"/>
          </a:xfrm>
          <a:prstGeom prst="rect">
            <a:avLst/>
          </a:prstGeom>
        </p:spPr>
        <p:txBody>
          <a:bodyPr vert="horz" lIns="91440" tIns="45720" rIns="91440" bIns="45720" rtlCol="0" anchor="b"/>
          <a:lstStyle>
            <a:lvl1pPr algn="r">
              <a:defRPr sz="1200"/>
            </a:lvl1pPr>
          </a:lstStyle>
          <a:p>
            <a:fld id="{BBD3B69B-8FF3-D34F-B7D6-9ACF8C0B77AE}" type="slidenum">
              <a:rPr lang="en-US" smtClean="0"/>
              <a:t>‹#›</a:t>
            </a:fld>
            <a:endParaRPr lang="en-US"/>
          </a:p>
        </p:txBody>
      </p:sp>
    </p:spTree>
    <p:extLst>
      <p:ext uri="{BB962C8B-B14F-4D97-AF65-F5344CB8AC3E}">
        <p14:creationId xmlns:p14="http://schemas.microsoft.com/office/powerpoint/2010/main" val="1128052655"/>
      </p:ext>
    </p:extLst>
  </p:cSld>
  <p:clrMap bg1="lt1" tx1="dk1" bg2="lt2" tx2="dk2" accent1="accent1" accent2="accent2" accent3="accent3" accent4="accent4" accent5="accent5" accent6="accent6" hlink="hlink" folHlink="folHlink"/>
</p:handoutMaster>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p:nvSpPr>
          <p:cNvPr id="97282" name="Rectangle 2"/>
          <p:cNvSpPr>
            <a:spLocks noGrp="1" noChangeArrowheads="1"/>
          </p:cNvSpPr>
          <p:nvPr>
            <p:ph type="hdr" sz="quarter"/>
          </p:nvPr>
        </p:nvSpPr>
        <p:spPr bwMode="auto">
          <a:xfrm>
            <a:off x="0" y="0"/>
            <a:ext cx="2971800" cy="508000"/>
          </a:xfrm>
          <a:prstGeom prst="rect">
            <a:avLst/>
          </a:prstGeom>
          <a:noFill/>
          <a:ln w="9525">
            <a:noFill/>
            <a:miter lim="800000"/>
            <a:headEnd/>
            <a:tailEnd/>
          </a:ln>
          <a:effectLst/>
        </p:spPr>
        <p:txBody>
          <a:bodyPr vert="horz" wrap="square" lIns="91440" tIns="45720" rIns="91440" bIns="45720" numCol="1" anchor="t" anchorCtr="0" compatLnSpc="1">
            <a:prstTxWarp prst="textNoShape">
              <a:avLst/>
            </a:prstTxWarp>
          </a:bodyPr>
          <a:lstStyle>
            <a:lvl1pPr>
              <a:defRPr sz="1200" b="0" smtClean="0">
                <a:latin typeface="Times" pitchFamily="84" charset="0"/>
              </a:defRPr>
            </a:lvl1pPr>
          </a:lstStyle>
          <a:p>
            <a:pPr>
              <a:defRPr/>
            </a:pPr>
            <a:endParaRPr lang="en-US"/>
          </a:p>
        </p:txBody>
      </p:sp>
      <p:sp>
        <p:nvSpPr>
          <p:cNvPr id="97283" name="Rectangle 3"/>
          <p:cNvSpPr>
            <a:spLocks noGrp="1" noChangeArrowheads="1"/>
          </p:cNvSpPr>
          <p:nvPr>
            <p:ph type="dt" idx="1"/>
          </p:nvPr>
        </p:nvSpPr>
        <p:spPr bwMode="auto">
          <a:xfrm>
            <a:off x="3886200" y="0"/>
            <a:ext cx="2971800" cy="508000"/>
          </a:xfrm>
          <a:prstGeom prst="rect">
            <a:avLst/>
          </a:prstGeom>
          <a:noFill/>
          <a:ln w="9525">
            <a:noFill/>
            <a:miter lim="800000"/>
            <a:headEnd/>
            <a:tailEnd/>
          </a:ln>
          <a:effectLst/>
        </p:spPr>
        <p:txBody>
          <a:bodyPr vert="horz" wrap="square" lIns="91440" tIns="45720" rIns="91440" bIns="45720" numCol="1" anchor="t" anchorCtr="0" compatLnSpc="1">
            <a:prstTxWarp prst="textNoShape">
              <a:avLst/>
            </a:prstTxWarp>
          </a:bodyPr>
          <a:lstStyle>
            <a:lvl1pPr algn="r">
              <a:defRPr sz="1200" b="0" smtClean="0">
                <a:latin typeface="Times" pitchFamily="84" charset="0"/>
              </a:defRPr>
            </a:lvl1pPr>
          </a:lstStyle>
          <a:p>
            <a:pPr>
              <a:defRPr/>
            </a:pPr>
            <a:endParaRPr lang="en-US"/>
          </a:p>
        </p:txBody>
      </p:sp>
      <p:sp>
        <p:nvSpPr>
          <p:cNvPr id="8196" name="Rectangle 4"/>
          <p:cNvSpPr>
            <a:spLocks noGrp="1" noRot="1" noChangeAspect="1" noChangeArrowheads="1" noTextEdit="1"/>
          </p:cNvSpPr>
          <p:nvPr>
            <p:ph type="sldImg" idx="2"/>
          </p:nvPr>
        </p:nvSpPr>
        <p:spPr bwMode="auto">
          <a:xfrm>
            <a:off x="1127125" y="711200"/>
            <a:ext cx="4603750" cy="3454400"/>
          </a:xfrm>
          <a:prstGeom prst="rect">
            <a:avLst/>
          </a:prstGeom>
          <a:noFill/>
          <a:ln w="9525">
            <a:solidFill>
              <a:srgbClr val="000000"/>
            </a:solidFill>
            <a:miter lim="800000"/>
            <a:headEnd/>
            <a:tailEnd/>
          </a:ln>
        </p:spPr>
      </p:sp>
      <p:sp>
        <p:nvSpPr>
          <p:cNvPr id="97285" name="Rectangle 5"/>
          <p:cNvSpPr>
            <a:spLocks noGrp="1" noChangeArrowheads="1"/>
          </p:cNvSpPr>
          <p:nvPr>
            <p:ph type="body" sz="quarter" idx="3"/>
          </p:nvPr>
        </p:nvSpPr>
        <p:spPr bwMode="auto">
          <a:xfrm>
            <a:off x="914400" y="4368800"/>
            <a:ext cx="5029200" cy="4064000"/>
          </a:xfrm>
          <a:prstGeom prst="rect">
            <a:avLst/>
          </a:prstGeom>
          <a:noFill/>
          <a:ln w="9525">
            <a:noFill/>
            <a:miter lim="800000"/>
            <a:headEnd/>
            <a:tailEnd/>
          </a:ln>
          <a:effectLst/>
        </p:spPr>
        <p:txBody>
          <a:bodyPr vert="horz" wrap="square" lIns="91440" tIns="45720" rIns="91440" bIns="45720" numCol="1" anchor="t" anchorCtr="0" compatLnSpc="1">
            <a:prstTxWarp prst="textNoShape">
              <a:avLst/>
            </a:prstTxWarp>
          </a:bodyPr>
          <a:lstStyle/>
          <a:p>
            <a:pPr lvl="0"/>
            <a:r>
              <a:rPr lang="en-US" noProof="0"/>
              <a:t>Click to edit Master text styles</a:t>
            </a:r>
          </a:p>
          <a:p>
            <a:pPr lvl="1"/>
            <a:r>
              <a:rPr lang="en-US" noProof="0"/>
              <a:t>Second level</a:t>
            </a:r>
          </a:p>
          <a:p>
            <a:pPr lvl="2"/>
            <a:r>
              <a:rPr lang="en-US" noProof="0"/>
              <a:t>Third level</a:t>
            </a:r>
          </a:p>
          <a:p>
            <a:pPr lvl="3"/>
            <a:r>
              <a:rPr lang="en-US" noProof="0"/>
              <a:t>Fourth level</a:t>
            </a:r>
          </a:p>
          <a:p>
            <a:pPr lvl="4"/>
            <a:r>
              <a:rPr lang="en-US" noProof="0"/>
              <a:t>Fifth level</a:t>
            </a:r>
          </a:p>
        </p:txBody>
      </p:sp>
      <p:sp>
        <p:nvSpPr>
          <p:cNvPr id="97286" name="Rectangle 6"/>
          <p:cNvSpPr>
            <a:spLocks noGrp="1" noChangeArrowheads="1"/>
          </p:cNvSpPr>
          <p:nvPr>
            <p:ph type="ftr" sz="quarter" idx="4"/>
          </p:nvPr>
        </p:nvSpPr>
        <p:spPr bwMode="auto">
          <a:xfrm>
            <a:off x="0" y="8636000"/>
            <a:ext cx="2971800" cy="508000"/>
          </a:xfrm>
          <a:prstGeom prst="rect">
            <a:avLst/>
          </a:prstGeom>
          <a:noFill/>
          <a:ln w="9525">
            <a:noFill/>
            <a:miter lim="800000"/>
            <a:headEnd/>
            <a:tailEnd/>
          </a:ln>
          <a:effectLst/>
        </p:spPr>
        <p:txBody>
          <a:bodyPr vert="horz" wrap="square" lIns="91440" tIns="45720" rIns="91440" bIns="45720" numCol="1" anchor="b" anchorCtr="0" compatLnSpc="1">
            <a:prstTxWarp prst="textNoShape">
              <a:avLst/>
            </a:prstTxWarp>
          </a:bodyPr>
          <a:lstStyle>
            <a:lvl1pPr>
              <a:defRPr sz="1200" b="0" smtClean="0">
                <a:latin typeface="Times" pitchFamily="84" charset="0"/>
              </a:defRPr>
            </a:lvl1pPr>
          </a:lstStyle>
          <a:p>
            <a:pPr>
              <a:defRPr/>
            </a:pPr>
            <a:endParaRPr lang="en-US"/>
          </a:p>
        </p:txBody>
      </p:sp>
      <p:sp>
        <p:nvSpPr>
          <p:cNvPr id="97287" name="Rectangle 7"/>
          <p:cNvSpPr>
            <a:spLocks noGrp="1" noChangeArrowheads="1"/>
          </p:cNvSpPr>
          <p:nvPr>
            <p:ph type="sldNum" sz="quarter" idx="5"/>
          </p:nvPr>
        </p:nvSpPr>
        <p:spPr bwMode="auto">
          <a:xfrm>
            <a:off x="3886200" y="8636000"/>
            <a:ext cx="2971800" cy="508000"/>
          </a:xfrm>
          <a:prstGeom prst="rect">
            <a:avLst/>
          </a:prstGeom>
          <a:noFill/>
          <a:ln w="9525">
            <a:noFill/>
            <a:miter lim="800000"/>
            <a:headEnd/>
            <a:tailEnd/>
          </a:ln>
          <a:effectLst/>
        </p:spPr>
        <p:txBody>
          <a:bodyPr vert="horz" wrap="square" lIns="91440" tIns="45720" rIns="91440" bIns="45720" numCol="1" anchor="b" anchorCtr="0" compatLnSpc="1">
            <a:prstTxWarp prst="textNoShape">
              <a:avLst/>
            </a:prstTxWarp>
          </a:bodyPr>
          <a:lstStyle>
            <a:lvl1pPr algn="r">
              <a:defRPr sz="1200">
                <a:latin typeface="Times" charset="0"/>
              </a:defRPr>
            </a:lvl1pPr>
          </a:lstStyle>
          <a:p>
            <a:fld id="{3CB2C09D-45CF-5344-9575-253182AB5076}" type="slidenum">
              <a:rPr lang="en-US"/>
              <a:pPr/>
              <a:t>‹#›</a:t>
            </a:fld>
            <a:endParaRPr lang="en-US"/>
          </a:p>
        </p:txBody>
      </p:sp>
    </p:spTree>
  </p:cSld>
  <p:clrMap bg1="lt1" tx1="dk1" bg2="lt2" tx2="dk2" accent1="accent1" accent2="accent2" accent3="accent3" accent4="accent4" accent5="accent5" accent6="accent6" hlink="hlink" folHlink="folHlink"/>
  <p:notesStyle>
    <a:lvl1pPr algn="l" rtl="0" eaLnBrk="0" fontAlgn="base" hangingPunct="0">
      <a:spcBef>
        <a:spcPct val="30000"/>
      </a:spcBef>
      <a:spcAft>
        <a:spcPct val="0"/>
      </a:spcAft>
      <a:defRPr sz="1200" kern="1200">
        <a:solidFill>
          <a:schemeClr val="tx1"/>
        </a:solidFill>
        <a:latin typeface="Times" pitchFamily="84" charset="0"/>
        <a:ea typeface="+mn-ea"/>
        <a:cs typeface="+mn-cs"/>
      </a:defRPr>
    </a:lvl1pPr>
    <a:lvl2pPr marL="457200" algn="l" rtl="0" eaLnBrk="0" fontAlgn="base" hangingPunct="0">
      <a:spcBef>
        <a:spcPct val="30000"/>
      </a:spcBef>
      <a:spcAft>
        <a:spcPct val="0"/>
      </a:spcAft>
      <a:defRPr sz="1200" kern="1200">
        <a:solidFill>
          <a:schemeClr val="tx1"/>
        </a:solidFill>
        <a:latin typeface="Times" pitchFamily="84" charset="0"/>
        <a:ea typeface="ＭＳ Ｐゴシック" charset="-128"/>
        <a:cs typeface="+mn-cs"/>
      </a:defRPr>
    </a:lvl2pPr>
    <a:lvl3pPr marL="914400" algn="l" rtl="0" eaLnBrk="0" fontAlgn="base" hangingPunct="0">
      <a:spcBef>
        <a:spcPct val="30000"/>
      </a:spcBef>
      <a:spcAft>
        <a:spcPct val="0"/>
      </a:spcAft>
      <a:defRPr sz="1200" kern="1200">
        <a:solidFill>
          <a:schemeClr val="tx1"/>
        </a:solidFill>
        <a:latin typeface="Times" pitchFamily="84" charset="0"/>
        <a:ea typeface="ＭＳ Ｐゴシック" charset="-128"/>
        <a:cs typeface="+mn-cs"/>
      </a:defRPr>
    </a:lvl3pPr>
    <a:lvl4pPr marL="1371600" algn="l" rtl="0" eaLnBrk="0" fontAlgn="base" hangingPunct="0">
      <a:spcBef>
        <a:spcPct val="30000"/>
      </a:spcBef>
      <a:spcAft>
        <a:spcPct val="0"/>
      </a:spcAft>
      <a:defRPr sz="1200" kern="1200">
        <a:solidFill>
          <a:schemeClr val="tx1"/>
        </a:solidFill>
        <a:latin typeface="Times" pitchFamily="84" charset="0"/>
        <a:ea typeface="ＭＳ Ｐゴシック" charset="-128"/>
        <a:cs typeface="+mn-cs"/>
      </a:defRPr>
    </a:lvl4pPr>
    <a:lvl5pPr marL="1828800" algn="l" rtl="0" eaLnBrk="0" fontAlgn="base" hangingPunct="0">
      <a:spcBef>
        <a:spcPct val="30000"/>
      </a:spcBef>
      <a:spcAft>
        <a:spcPct val="0"/>
      </a:spcAft>
      <a:defRPr sz="1200" kern="1200">
        <a:solidFill>
          <a:schemeClr val="tx1"/>
        </a:solidFill>
        <a:latin typeface="Times" pitchFamily="84" charset="0"/>
        <a:ea typeface="ＭＳ Ｐゴシック" charset="-128"/>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1.xml"/><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2" Type="http://schemas.openxmlformats.org/officeDocument/2006/relationships/slide" Target="../slides/slide2.xml"/><Relationship Id="rId1" Type="http://schemas.openxmlformats.org/officeDocument/2006/relationships/notesMaster" Target="../notesMasters/notesMaster1.xml"/></Relationships>
</file>

<file path=ppt/notesSlides/_rels/notesSlide3.xml.rels><?xml version="1.0" encoding="UTF-8" standalone="yes"?>
<Relationships xmlns="http://schemas.openxmlformats.org/package/2006/relationships"><Relationship Id="rId2" Type="http://schemas.openxmlformats.org/officeDocument/2006/relationships/slide" Target="../slides/slide3.xml"/><Relationship Id="rId1" Type="http://schemas.openxmlformats.org/officeDocument/2006/relationships/notesMaster" Target="../notesMasters/notesMaster1.xml"/></Relationships>
</file>

<file path=ppt/notesSlides/_rels/notesSlide4.xml.rels><?xml version="1.0" encoding="UTF-8" standalone="yes"?>
<Relationships xmlns="http://schemas.openxmlformats.org/package/2006/relationships"><Relationship Id="rId2" Type="http://schemas.openxmlformats.org/officeDocument/2006/relationships/slide" Target="../slides/slide4.xml"/><Relationship Id="rId1" Type="http://schemas.openxmlformats.org/officeDocument/2006/relationships/notesMaster" Target="../notesMasters/notesMaster1.xml"/></Relationships>
</file>

<file path=ppt/notesSlides/_rels/notesSlide5.xml.rels><?xml version="1.0" encoding="UTF-8" standalone="yes"?>
<Relationships xmlns="http://schemas.openxmlformats.org/package/2006/relationships"><Relationship Id="rId2" Type="http://schemas.openxmlformats.org/officeDocument/2006/relationships/slide" Target="../slides/slide5.xml"/><Relationship Id="rId1" Type="http://schemas.openxmlformats.org/officeDocument/2006/relationships/notesMaster" Target="../notesMasters/notesMaster1.xml"/></Relationships>
</file>

<file path=ppt/notesSlides/_rels/notesSlide6.xml.rels><?xml version="1.0" encoding="UTF-8" standalone="yes"?>
<Relationships xmlns="http://schemas.openxmlformats.org/package/2006/relationships"><Relationship Id="rId2" Type="http://schemas.openxmlformats.org/officeDocument/2006/relationships/slide" Target="../slides/slide6.xml"/><Relationship Id="rId1" Type="http://schemas.openxmlformats.org/officeDocument/2006/relationships/notesMaster" Target="../notesMasters/notesMaster1.xml"/></Relationships>
</file>

<file path=ppt/notesSlides/_rels/notesSlide7.xml.rels><?xml version="1.0" encoding="UTF-8" standalone="yes"?>
<Relationships xmlns="http://schemas.openxmlformats.org/package/2006/relationships"><Relationship Id="rId2" Type="http://schemas.openxmlformats.org/officeDocument/2006/relationships/slide" Target="../slides/slide7.xml"/><Relationship Id="rId1" Type="http://schemas.openxmlformats.org/officeDocument/2006/relationships/notesMaster" Target="../notesMasters/notesMaster1.xml"/></Relationships>
</file>

<file path=ppt/notesSlides/_rels/notesSlide8.xml.rels><?xml version="1.0" encoding="UTF-8" standalone="yes"?>
<Relationships xmlns="http://schemas.openxmlformats.org/package/2006/relationships"><Relationship Id="rId2" Type="http://schemas.openxmlformats.org/officeDocument/2006/relationships/slide" Target="../slides/slide8.xml"/><Relationship Id="rId1" Type="http://schemas.openxmlformats.org/officeDocument/2006/relationships/notesMaster" Target="../notesMasters/notesMaster1.xml"/></Relationships>
</file>

<file path=ppt/notesSlides/_rels/notesSlide9.xml.rels><?xml version="1.0" encoding="UTF-8" standalone="yes"?>
<Relationships xmlns="http://schemas.openxmlformats.org/package/2006/relationships"><Relationship Id="rId2" Type="http://schemas.openxmlformats.org/officeDocument/2006/relationships/slide" Target="../slides/slide9.xml"/><Relationship Id="rId1" Type="http://schemas.openxmlformats.org/officeDocument/2006/relationships/notesMaster" Target="../notesMasters/notesMaster1.xml"/></Relationships>
</file>

<file path=ppt/notesSlides/_rels/notesSlide10.xml.rels><?xml version="1.0" encoding="UTF-8" standalone="yes"?>
<Relationships xmlns="http://schemas.openxmlformats.org/package/2006/relationships"><Relationship Id="rId2" Type="http://schemas.openxmlformats.org/officeDocument/2006/relationships/slide" Target="../slides/slide10.xml"/><Relationship Id="rId1" Type="http://schemas.openxmlformats.org/officeDocument/2006/relationships/notesMaster" Target="../notesMasters/notesMaster1.xml"/></Relationships>
</file>

<file path=ppt/notesSlides/_rels/notesSlide11.xml.rels><?xml version="1.0" encoding="UTF-8" standalone="yes"?>
<Relationships xmlns="http://schemas.openxmlformats.org/package/2006/relationships"><Relationship Id="rId2" Type="http://schemas.openxmlformats.org/officeDocument/2006/relationships/slide" Target="../slides/slide11.xml"/><Relationship Id="rId1" Type="http://schemas.openxmlformats.org/officeDocument/2006/relationships/notesMaster" Target="../notesMasters/notesMaster1.xml"/></Relationships>
</file>

<file path=ppt/notesSlides/_rels/notesSlide12.xml.rels><?xml version="1.0" encoding="UTF-8" standalone="yes"?>
<Relationships xmlns="http://schemas.openxmlformats.org/package/2006/relationships"><Relationship Id="rId2" Type="http://schemas.openxmlformats.org/officeDocument/2006/relationships/slide" Target="../slides/slide12.xml"/><Relationship Id="rId1" Type="http://schemas.openxmlformats.org/officeDocument/2006/relationships/notesMaster" Target="../notesMasters/notesMaster1.xml"/></Relationships>
</file>

<file path=ppt/notesSlides/_rels/notesSlide13.xml.rels><?xml version="1.0" encoding="UTF-8" standalone="yes"?>
<Relationships xmlns="http://schemas.openxmlformats.org/package/2006/relationships"><Relationship Id="rId2" Type="http://schemas.openxmlformats.org/officeDocument/2006/relationships/slide" Target="../slides/slide13.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9218" name="Rectangle 7"/>
          <p:cNvSpPr>
            <a:spLocks noGrp="1" noChangeArrowheads="1"/>
          </p:cNvSpPr>
          <p:nvPr>
            <p:ph type="sldNum" sz="quarter" idx="5"/>
          </p:nvPr>
        </p:nvSpPr>
        <p:spPr>
          <a:noFill/>
        </p:spPr>
        <p:txBody>
          <a:bodyPr/>
          <a:lstStyle/>
          <a:p>
            <a:fld id="{9C35923C-2D47-474E-9097-3EF4FB0BC4EA}" type="slidenum">
              <a:rPr lang="en-US"/>
              <a:pPr/>
              <a:t>1</a:t>
            </a:fld>
            <a:endParaRPr lang="en-US"/>
          </a:p>
        </p:txBody>
      </p:sp>
      <p:sp>
        <p:nvSpPr>
          <p:cNvPr id="9219" name="Rectangle 2"/>
          <p:cNvSpPr>
            <a:spLocks noGrp="1" noRot="1" noChangeAspect="1" noChangeArrowheads="1" noTextEdit="1"/>
          </p:cNvSpPr>
          <p:nvPr>
            <p:ph type="sldImg"/>
          </p:nvPr>
        </p:nvSpPr>
        <p:spPr>
          <a:ln/>
        </p:spPr>
      </p:sp>
      <p:sp>
        <p:nvSpPr>
          <p:cNvPr id="9220" name="Rectangle 3"/>
          <p:cNvSpPr>
            <a:spLocks noGrp="1" noChangeArrowheads="1"/>
          </p:cNvSpPr>
          <p:nvPr>
            <p:ph type="body" idx="1"/>
          </p:nvPr>
        </p:nvSpPr>
        <p:spPr>
          <a:noFill/>
          <a:ln/>
        </p:spPr>
        <p:txBody>
          <a:bodyPr/>
          <a:lstStyle/>
          <a:p>
            <a:endParaRPr lang="en-US">
              <a:latin typeface="Times" charset="0"/>
            </a:endParaRPr>
          </a:p>
        </p:txBody>
      </p:sp>
    </p:spTree>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30082" name="Rectangle 2"/>
          <p:cNvSpPr>
            <a:spLocks noGrp="1" noRot="1" noChangeAspect="1" noChangeArrowheads="1"/>
          </p:cNvSpPr>
          <p:nvPr>
            <p:ph type="sldImg"/>
          </p:nvPr>
        </p:nvSpPr>
        <p:spPr bwMode="auto">
          <a:xfrm>
            <a:off x="-498475" y="947738"/>
            <a:ext cx="6142038" cy="4606925"/>
          </a:xfrm>
          <a:prstGeom prst="rect">
            <a:avLst/>
          </a:prstGeom>
          <a:solidFill>
            <a:srgbClr val="FFFFFF"/>
          </a:solidFill>
          <a:ln>
            <a:solidFill>
              <a:srgbClr val="000000"/>
            </a:solidFill>
            <a:miter lim="800000"/>
            <a:headEnd/>
            <a:tailEnd/>
          </a:ln>
        </p:spPr>
      </p:sp>
      <p:sp>
        <p:nvSpPr>
          <p:cNvPr id="430083" name="Rectangle 3"/>
          <p:cNvSpPr>
            <a:spLocks noGrp="1" noChangeArrowheads="1"/>
          </p:cNvSpPr>
          <p:nvPr>
            <p:ph type="body" idx="1"/>
          </p:nvPr>
        </p:nvSpPr>
        <p:spPr bwMode="auto">
          <a:xfrm>
            <a:off x="685800" y="5825067"/>
            <a:ext cx="3771900" cy="5418667"/>
          </a:xfrm>
          <a:prstGeom prst="rect">
            <a:avLst/>
          </a:prstGeom>
          <a:solidFill>
            <a:srgbClr val="FFFFFF"/>
          </a:solidFill>
          <a:ln>
            <a:solidFill>
              <a:srgbClr val="000000"/>
            </a:solidFill>
            <a:miter lim="800000"/>
            <a:headEnd/>
            <a:tailEnd/>
          </a:ln>
        </p:spPr>
        <p:txBody>
          <a:bodyPr>
            <a:prstTxWarp prst="textNoShape">
              <a:avLst/>
            </a:prstTxWarp>
          </a:bodyPr>
          <a:lstStyle/>
          <a:p>
            <a:endParaRPr lang="en-US">
              <a:latin typeface="Times" charset="0"/>
            </a:endParaRPr>
          </a:p>
        </p:txBody>
      </p:sp>
    </p:spTree>
    <p:extLst>
      <p:ext uri="{BB962C8B-B14F-4D97-AF65-F5344CB8AC3E}">
        <p14:creationId xmlns:p14="http://schemas.microsoft.com/office/powerpoint/2010/main" val="1470503476"/>
      </p:ext>
    </p:extLst>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30082" name="Rectangle 2"/>
          <p:cNvSpPr>
            <a:spLocks noGrp="1" noRot="1" noChangeAspect="1" noChangeArrowheads="1"/>
          </p:cNvSpPr>
          <p:nvPr>
            <p:ph type="sldImg"/>
          </p:nvPr>
        </p:nvSpPr>
        <p:spPr bwMode="auto">
          <a:xfrm>
            <a:off x="-498475" y="947738"/>
            <a:ext cx="6142038" cy="4606925"/>
          </a:xfrm>
          <a:prstGeom prst="rect">
            <a:avLst/>
          </a:prstGeom>
          <a:solidFill>
            <a:srgbClr val="FFFFFF"/>
          </a:solidFill>
          <a:ln>
            <a:solidFill>
              <a:srgbClr val="000000"/>
            </a:solidFill>
            <a:miter lim="800000"/>
            <a:headEnd/>
            <a:tailEnd/>
          </a:ln>
        </p:spPr>
      </p:sp>
      <p:sp>
        <p:nvSpPr>
          <p:cNvPr id="430083" name="Rectangle 3"/>
          <p:cNvSpPr>
            <a:spLocks noGrp="1" noChangeArrowheads="1"/>
          </p:cNvSpPr>
          <p:nvPr>
            <p:ph type="body" idx="1"/>
          </p:nvPr>
        </p:nvSpPr>
        <p:spPr bwMode="auto">
          <a:xfrm>
            <a:off x="685800" y="5825067"/>
            <a:ext cx="3771900" cy="5418667"/>
          </a:xfrm>
          <a:prstGeom prst="rect">
            <a:avLst/>
          </a:prstGeom>
          <a:solidFill>
            <a:srgbClr val="FFFFFF"/>
          </a:solidFill>
          <a:ln>
            <a:solidFill>
              <a:srgbClr val="000000"/>
            </a:solidFill>
            <a:miter lim="800000"/>
            <a:headEnd/>
            <a:tailEnd/>
          </a:ln>
        </p:spPr>
        <p:txBody>
          <a:bodyPr>
            <a:prstTxWarp prst="textNoShape">
              <a:avLst/>
            </a:prstTxWarp>
          </a:bodyPr>
          <a:lstStyle/>
          <a:p>
            <a:endParaRPr lang="en-US">
              <a:latin typeface="Times" charset="0"/>
            </a:endParaRPr>
          </a:p>
        </p:txBody>
      </p:sp>
    </p:spTree>
    <p:extLst>
      <p:ext uri="{BB962C8B-B14F-4D97-AF65-F5344CB8AC3E}">
        <p14:creationId xmlns:p14="http://schemas.microsoft.com/office/powerpoint/2010/main" val="436682075"/>
      </p:ext>
    </p:extLst>
  </p:cSld>
  <p:clrMapOvr>
    <a:masterClrMapping/>
  </p:clrMapOvr>
</p:notes>
</file>

<file path=ppt/notesSlides/notesSlide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30082" name="Rectangle 2"/>
          <p:cNvSpPr>
            <a:spLocks noGrp="1" noRot="1" noChangeAspect="1" noChangeArrowheads="1"/>
          </p:cNvSpPr>
          <p:nvPr>
            <p:ph type="sldImg"/>
          </p:nvPr>
        </p:nvSpPr>
        <p:spPr bwMode="auto">
          <a:xfrm>
            <a:off x="-498475" y="947738"/>
            <a:ext cx="6142038" cy="4606925"/>
          </a:xfrm>
          <a:prstGeom prst="rect">
            <a:avLst/>
          </a:prstGeom>
          <a:solidFill>
            <a:srgbClr val="FFFFFF"/>
          </a:solidFill>
          <a:ln>
            <a:solidFill>
              <a:srgbClr val="000000"/>
            </a:solidFill>
            <a:miter lim="800000"/>
            <a:headEnd/>
            <a:tailEnd/>
          </a:ln>
        </p:spPr>
      </p:sp>
      <p:sp>
        <p:nvSpPr>
          <p:cNvPr id="430083" name="Rectangle 3"/>
          <p:cNvSpPr>
            <a:spLocks noGrp="1" noChangeArrowheads="1"/>
          </p:cNvSpPr>
          <p:nvPr>
            <p:ph type="body" idx="1"/>
          </p:nvPr>
        </p:nvSpPr>
        <p:spPr bwMode="auto">
          <a:xfrm>
            <a:off x="685800" y="5825067"/>
            <a:ext cx="3771900" cy="5418667"/>
          </a:xfrm>
          <a:prstGeom prst="rect">
            <a:avLst/>
          </a:prstGeom>
          <a:solidFill>
            <a:srgbClr val="FFFFFF"/>
          </a:solidFill>
          <a:ln>
            <a:solidFill>
              <a:srgbClr val="000000"/>
            </a:solidFill>
            <a:miter lim="800000"/>
            <a:headEnd/>
            <a:tailEnd/>
          </a:ln>
        </p:spPr>
        <p:txBody>
          <a:bodyPr>
            <a:prstTxWarp prst="textNoShape">
              <a:avLst/>
            </a:prstTxWarp>
          </a:bodyPr>
          <a:lstStyle/>
          <a:p>
            <a:endParaRPr lang="en-US">
              <a:latin typeface="Times" charset="0"/>
            </a:endParaRPr>
          </a:p>
        </p:txBody>
      </p:sp>
    </p:spTree>
    <p:extLst>
      <p:ext uri="{BB962C8B-B14F-4D97-AF65-F5344CB8AC3E}">
        <p14:creationId xmlns:p14="http://schemas.microsoft.com/office/powerpoint/2010/main" val="2832980866"/>
      </p:ext>
    </p:extLst>
  </p:cSld>
  <p:clrMapOvr>
    <a:masterClrMapping/>
  </p:clrMapOvr>
</p:notes>
</file>

<file path=ppt/notesSlides/notesSlide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30082" name="Rectangle 2"/>
          <p:cNvSpPr>
            <a:spLocks noGrp="1" noRot="1" noChangeAspect="1" noChangeArrowheads="1"/>
          </p:cNvSpPr>
          <p:nvPr>
            <p:ph type="sldImg"/>
          </p:nvPr>
        </p:nvSpPr>
        <p:spPr bwMode="auto">
          <a:xfrm>
            <a:off x="-498475" y="947738"/>
            <a:ext cx="6142038" cy="4606925"/>
          </a:xfrm>
          <a:prstGeom prst="rect">
            <a:avLst/>
          </a:prstGeom>
          <a:solidFill>
            <a:srgbClr val="FFFFFF"/>
          </a:solidFill>
          <a:ln>
            <a:solidFill>
              <a:srgbClr val="000000"/>
            </a:solidFill>
            <a:miter lim="800000"/>
            <a:headEnd/>
            <a:tailEnd/>
          </a:ln>
        </p:spPr>
      </p:sp>
      <p:sp>
        <p:nvSpPr>
          <p:cNvPr id="430083" name="Rectangle 3"/>
          <p:cNvSpPr>
            <a:spLocks noGrp="1" noChangeArrowheads="1"/>
          </p:cNvSpPr>
          <p:nvPr>
            <p:ph type="body" idx="1"/>
          </p:nvPr>
        </p:nvSpPr>
        <p:spPr bwMode="auto">
          <a:xfrm>
            <a:off x="685800" y="5825067"/>
            <a:ext cx="3771900" cy="5418667"/>
          </a:xfrm>
          <a:prstGeom prst="rect">
            <a:avLst/>
          </a:prstGeom>
          <a:solidFill>
            <a:srgbClr val="FFFFFF"/>
          </a:solidFill>
          <a:ln>
            <a:solidFill>
              <a:srgbClr val="000000"/>
            </a:solidFill>
            <a:miter lim="800000"/>
            <a:headEnd/>
            <a:tailEnd/>
          </a:ln>
        </p:spPr>
        <p:txBody>
          <a:bodyPr>
            <a:prstTxWarp prst="textNoShape">
              <a:avLst/>
            </a:prstTxWarp>
          </a:bodyPr>
          <a:lstStyle/>
          <a:p>
            <a:endParaRPr lang="en-US">
              <a:latin typeface="Times" charset="0"/>
            </a:endParaRPr>
          </a:p>
        </p:txBody>
      </p:sp>
    </p:spTree>
    <p:extLst>
      <p:ext uri="{BB962C8B-B14F-4D97-AF65-F5344CB8AC3E}">
        <p14:creationId xmlns:p14="http://schemas.microsoft.com/office/powerpoint/2010/main" val="2659574998"/>
      </p:ext>
    </p:extLst>
  </p:cSld>
  <p:clrMapOvr>
    <a:masterClrMapping/>
  </p:clrMapOvr>
</p:notes>
</file>

<file path=ppt/notesSlides/notesSlide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30082" name="Rectangle 2"/>
          <p:cNvSpPr>
            <a:spLocks noGrp="1" noRot="1" noChangeAspect="1" noChangeArrowheads="1"/>
          </p:cNvSpPr>
          <p:nvPr>
            <p:ph type="sldImg"/>
          </p:nvPr>
        </p:nvSpPr>
        <p:spPr bwMode="auto">
          <a:xfrm>
            <a:off x="-498475" y="947738"/>
            <a:ext cx="6142038" cy="4606925"/>
          </a:xfrm>
          <a:prstGeom prst="rect">
            <a:avLst/>
          </a:prstGeom>
          <a:solidFill>
            <a:srgbClr val="FFFFFF"/>
          </a:solidFill>
          <a:ln>
            <a:solidFill>
              <a:srgbClr val="000000"/>
            </a:solidFill>
            <a:miter lim="800000"/>
            <a:headEnd/>
            <a:tailEnd/>
          </a:ln>
        </p:spPr>
      </p:sp>
      <p:sp>
        <p:nvSpPr>
          <p:cNvPr id="430083" name="Rectangle 3"/>
          <p:cNvSpPr>
            <a:spLocks noGrp="1" noChangeArrowheads="1"/>
          </p:cNvSpPr>
          <p:nvPr>
            <p:ph type="body" idx="1"/>
          </p:nvPr>
        </p:nvSpPr>
        <p:spPr bwMode="auto">
          <a:xfrm>
            <a:off x="685800" y="5825067"/>
            <a:ext cx="3771900" cy="5418667"/>
          </a:xfrm>
          <a:prstGeom prst="rect">
            <a:avLst/>
          </a:prstGeom>
          <a:solidFill>
            <a:srgbClr val="FFFFFF"/>
          </a:solidFill>
          <a:ln>
            <a:solidFill>
              <a:srgbClr val="000000"/>
            </a:solidFill>
            <a:miter lim="800000"/>
            <a:headEnd/>
            <a:tailEnd/>
          </a:ln>
        </p:spPr>
        <p:txBody>
          <a:bodyPr>
            <a:prstTxWarp prst="textNoShape">
              <a:avLst/>
            </a:prstTxWarp>
          </a:bodyPr>
          <a:lstStyle/>
          <a:p>
            <a:endParaRPr lang="en-US">
              <a:latin typeface="Times" charset="0"/>
            </a:endParaRPr>
          </a:p>
        </p:txBody>
      </p:sp>
    </p:spTree>
    <p:extLst>
      <p:ext uri="{BB962C8B-B14F-4D97-AF65-F5344CB8AC3E}">
        <p14:creationId xmlns:p14="http://schemas.microsoft.com/office/powerpoint/2010/main" val="1506362027"/>
      </p:ext>
    </p:extLst>
  </p:cSld>
  <p:clrMapOvr>
    <a:masterClrMapping/>
  </p:clrMapOvr>
</p:notes>
</file>

<file path=ppt/notesSlides/notesSlide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30082" name="Rectangle 2"/>
          <p:cNvSpPr>
            <a:spLocks noGrp="1" noRot="1" noChangeAspect="1" noChangeArrowheads="1"/>
          </p:cNvSpPr>
          <p:nvPr>
            <p:ph type="sldImg"/>
          </p:nvPr>
        </p:nvSpPr>
        <p:spPr bwMode="auto">
          <a:xfrm>
            <a:off x="-498475" y="947738"/>
            <a:ext cx="6142038" cy="4606925"/>
          </a:xfrm>
          <a:prstGeom prst="rect">
            <a:avLst/>
          </a:prstGeom>
          <a:solidFill>
            <a:srgbClr val="FFFFFF"/>
          </a:solidFill>
          <a:ln>
            <a:solidFill>
              <a:srgbClr val="000000"/>
            </a:solidFill>
            <a:miter lim="800000"/>
            <a:headEnd/>
            <a:tailEnd/>
          </a:ln>
        </p:spPr>
      </p:sp>
      <p:sp>
        <p:nvSpPr>
          <p:cNvPr id="430083" name="Rectangle 3"/>
          <p:cNvSpPr>
            <a:spLocks noGrp="1" noChangeArrowheads="1"/>
          </p:cNvSpPr>
          <p:nvPr>
            <p:ph type="body" idx="1"/>
          </p:nvPr>
        </p:nvSpPr>
        <p:spPr bwMode="auto">
          <a:xfrm>
            <a:off x="685800" y="5825067"/>
            <a:ext cx="3771900" cy="5418667"/>
          </a:xfrm>
          <a:prstGeom prst="rect">
            <a:avLst/>
          </a:prstGeom>
          <a:solidFill>
            <a:srgbClr val="FFFFFF"/>
          </a:solidFill>
          <a:ln>
            <a:solidFill>
              <a:srgbClr val="000000"/>
            </a:solidFill>
            <a:miter lim="800000"/>
            <a:headEnd/>
            <a:tailEnd/>
          </a:ln>
        </p:spPr>
        <p:txBody>
          <a:bodyPr>
            <a:prstTxWarp prst="textNoShape">
              <a:avLst/>
            </a:prstTxWarp>
          </a:bodyPr>
          <a:lstStyle/>
          <a:p>
            <a:endParaRPr lang="en-US">
              <a:latin typeface="Times" charset="0"/>
            </a:endParaRPr>
          </a:p>
        </p:txBody>
      </p:sp>
    </p:spTree>
    <p:extLst>
      <p:ext uri="{BB962C8B-B14F-4D97-AF65-F5344CB8AC3E}">
        <p14:creationId xmlns:p14="http://schemas.microsoft.com/office/powerpoint/2010/main" val="1347113565"/>
      </p:ext>
    </p:extLst>
  </p:cSld>
  <p:clrMapOvr>
    <a:masterClrMapping/>
  </p:clrMapOvr>
</p:notes>
</file>

<file path=ppt/notesSlides/notesSlide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30082" name="Rectangle 2"/>
          <p:cNvSpPr>
            <a:spLocks noGrp="1" noRot="1" noChangeAspect="1" noChangeArrowheads="1"/>
          </p:cNvSpPr>
          <p:nvPr>
            <p:ph type="sldImg"/>
          </p:nvPr>
        </p:nvSpPr>
        <p:spPr bwMode="auto">
          <a:xfrm>
            <a:off x="-498475" y="947738"/>
            <a:ext cx="6142038" cy="4606925"/>
          </a:xfrm>
          <a:prstGeom prst="rect">
            <a:avLst/>
          </a:prstGeom>
          <a:solidFill>
            <a:srgbClr val="FFFFFF"/>
          </a:solidFill>
          <a:ln>
            <a:solidFill>
              <a:srgbClr val="000000"/>
            </a:solidFill>
            <a:miter lim="800000"/>
            <a:headEnd/>
            <a:tailEnd/>
          </a:ln>
        </p:spPr>
      </p:sp>
      <p:sp>
        <p:nvSpPr>
          <p:cNvPr id="430083" name="Rectangle 3"/>
          <p:cNvSpPr>
            <a:spLocks noGrp="1" noChangeArrowheads="1"/>
          </p:cNvSpPr>
          <p:nvPr>
            <p:ph type="body" idx="1"/>
          </p:nvPr>
        </p:nvSpPr>
        <p:spPr bwMode="auto">
          <a:xfrm>
            <a:off x="685800" y="5825067"/>
            <a:ext cx="3771900" cy="5418667"/>
          </a:xfrm>
          <a:prstGeom prst="rect">
            <a:avLst/>
          </a:prstGeom>
          <a:solidFill>
            <a:srgbClr val="FFFFFF"/>
          </a:solidFill>
          <a:ln>
            <a:solidFill>
              <a:srgbClr val="000000"/>
            </a:solidFill>
            <a:miter lim="800000"/>
            <a:headEnd/>
            <a:tailEnd/>
          </a:ln>
        </p:spPr>
        <p:txBody>
          <a:bodyPr>
            <a:prstTxWarp prst="textNoShape">
              <a:avLst/>
            </a:prstTxWarp>
          </a:bodyPr>
          <a:lstStyle/>
          <a:p>
            <a:endParaRPr lang="en-US">
              <a:latin typeface="Times" charset="0"/>
            </a:endParaRPr>
          </a:p>
        </p:txBody>
      </p:sp>
    </p:spTree>
    <p:extLst>
      <p:ext uri="{BB962C8B-B14F-4D97-AF65-F5344CB8AC3E}">
        <p14:creationId xmlns:p14="http://schemas.microsoft.com/office/powerpoint/2010/main" val="3402924247"/>
      </p:ext>
    </p:extLst>
  </p:cSld>
  <p:clrMapOvr>
    <a:masterClrMapping/>
  </p:clrMapOvr>
</p:notes>
</file>

<file path=ppt/notesSlides/notesSlide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30082" name="Rectangle 2"/>
          <p:cNvSpPr>
            <a:spLocks noGrp="1" noRot="1" noChangeAspect="1" noChangeArrowheads="1"/>
          </p:cNvSpPr>
          <p:nvPr>
            <p:ph type="sldImg"/>
          </p:nvPr>
        </p:nvSpPr>
        <p:spPr bwMode="auto">
          <a:xfrm>
            <a:off x="-498475" y="947738"/>
            <a:ext cx="6142038" cy="4606925"/>
          </a:xfrm>
          <a:prstGeom prst="rect">
            <a:avLst/>
          </a:prstGeom>
          <a:solidFill>
            <a:srgbClr val="FFFFFF"/>
          </a:solidFill>
          <a:ln>
            <a:solidFill>
              <a:srgbClr val="000000"/>
            </a:solidFill>
            <a:miter lim="800000"/>
            <a:headEnd/>
            <a:tailEnd/>
          </a:ln>
        </p:spPr>
      </p:sp>
      <p:sp>
        <p:nvSpPr>
          <p:cNvPr id="430083" name="Rectangle 3"/>
          <p:cNvSpPr>
            <a:spLocks noGrp="1" noChangeArrowheads="1"/>
          </p:cNvSpPr>
          <p:nvPr>
            <p:ph type="body" idx="1"/>
          </p:nvPr>
        </p:nvSpPr>
        <p:spPr bwMode="auto">
          <a:xfrm>
            <a:off x="685800" y="5825067"/>
            <a:ext cx="3771900" cy="5418667"/>
          </a:xfrm>
          <a:prstGeom prst="rect">
            <a:avLst/>
          </a:prstGeom>
          <a:solidFill>
            <a:srgbClr val="FFFFFF"/>
          </a:solidFill>
          <a:ln>
            <a:solidFill>
              <a:srgbClr val="000000"/>
            </a:solidFill>
            <a:miter lim="800000"/>
            <a:headEnd/>
            <a:tailEnd/>
          </a:ln>
        </p:spPr>
        <p:txBody>
          <a:bodyPr>
            <a:prstTxWarp prst="textNoShape">
              <a:avLst/>
            </a:prstTxWarp>
          </a:bodyPr>
          <a:lstStyle/>
          <a:p>
            <a:endParaRPr lang="en-US">
              <a:latin typeface="Times" charset="0"/>
            </a:endParaRPr>
          </a:p>
        </p:txBody>
      </p:sp>
    </p:spTree>
    <p:extLst>
      <p:ext uri="{BB962C8B-B14F-4D97-AF65-F5344CB8AC3E}">
        <p14:creationId xmlns:p14="http://schemas.microsoft.com/office/powerpoint/2010/main" val="710616637"/>
      </p:ext>
    </p:extLst>
  </p:cSld>
  <p:clrMapOvr>
    <a:masterClrMapping/>
  </p:clrMapOvr>
</p:notes>
</file>

<file path=ppt/notesSlides/notesSlide1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30082" name="Rectangle 2"/>
          <p:cNvSpPr>
            <a:spLocks noGrp="1" noRot="1" noChangeAspect="1" noChangeArrowheads="1"/>
          </p:cNvSpPr>
          <p:nvPr>
            <p:ph type="sldImg"/>
          </p:nvPr>
        </p:nvSpPr>
        <p:spPr bwMode="auto">
          <a:xfrm>
            <a:off x="-498475" y="947738"/>
            <a:ext cx="6142038" cy="4606925"/>
          </a:xfrm>
          <a:prstGeom prst="rect">
            <a:avLst/>
          </a:prstGeom>
          <a:solidFill>
            <a:srgbClr val="FFFFFF"/>
          </a:solidFill>
          <a:ln>
            <a:solidFill>
              <a:srgbClr val="000000"/>
            </a:solidFill>
            <a:miter lim="800000"/>
            <a:headEnd/>
            <a:tailEnd/>
          </a:ln>
        </p:spPr>
      </p:sp>
      <p:sp>
        <p:nvSpPr>
          <p:cNvPr id="430083" name="Rectangle 3"/>
          <p:cNvSpPr>
            <a:spLocks noGrp="1" noChangeArrowheads="1"/>
          </p:cNvSpPr>
          <p:nvPr>
            <p:ph type="body" idx="1"/>
          </p:nvPr>
        </p:nvSpPr>
        <p:spPr bwMode="auto">
          <a:xfrm>
            <a:off x="685800" y="5825067"/>
            <a:ext cx="3771900" cy="5418667"/>
          </a:xfrm>
          <a:prstGeom prst="rect">
            <a:avLst/>
          </a:prstGeom>
          <a:solidFill>
            <a:srgbClr val="FFFFFF"/>
          </a:solidFill>
          <a:ln>
            <a:solidFill>
              <a:srgbClr val="000000"/>
            </a:solidFill>
            <a:miter lim="800000"/>
            <a:headEnd/>
            <a:tailEnd/>
          </a:ln>
        </p:spPr>
        <p:txBody>
          <a:bodyPr>
            <a:prstTxWarp prst="textNoShape">
              <a:avLst/>
            </a:prstTxWarp>
          </a:bodyPr>
          <a:lstStyle/>
          <a:p>
            <a:endParaRPr lang="en-US">
              <a:latin typeface="Times" charset="0"/>
            </a:endParaRPr>
          </a:p>
        </p:txBody>
      </p:sp>
    </p:spTree>
    <p:extLst>
      <p:ext uri="{BB962C8B-B14F-4D97-AF65-F5344CB8AC3E}">
        <p14:creationId xmlns:p14="http://schemas.microsoft.com/office/powerpoint/2010/main" val="3132468055"/>
      </p:ext>
    </p:extLst>
  </p:cSld>
  <p:clrMapOvr>
    <a:masterClrMapping/>
  </p:clrMapOvr>
</p:notes>
</file>

<file path=ppt/notesSlides/notesSlide1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30082" name="Rectangle 2"/>
          <p:cNvSpPr>
            <a:spLocks noGrp="1" noRot="1" noChangeAspect="1" noChangeArrowheads="1"/>
          </p:cNvSpPr>
          <p:nvPr>
            <p:ph type="sldImg"/>
          </p:nvPr>
        </p:nvSpPr>
        <p:spPr bwMode="auto">
          <a:xfrm>
            <a:off x="-498475" y="947738"/>
            <a:ext cx="6142038" cy="4606925"/>
          </a:xfrm>
          <a:prstGeom prst="rect">
            <a:avLst/>
          </a:prstGeom>
          <a:solidFill>
            <a:srgbClr val="FFFFFF"/>
          </a:solidFill>
          <a:ln>
            <a:solidFill>
              <a:srgbClr val="000000"/>
            </a:solidFill>
            <a:miter lim="800000"/>
            <a:headEnd/>
            <a:tailEnd/>
          </a:ln>
        </p:spPr>
      </p:sp>
      <p:sp>
        <p:nvSpPr>
          <p:cNvPr id="430083" name="Rectangle 3"/>
          <p:cNvSpPr>
            <a:spLocks noGrp="1" noChangeArrowheads="1"/>
          </p:cNvSpPr>
          <p:nvPr>
            <p:ph type="body" idx="1"/>
          </p:nvPr>
        </p:nvSpPr>
        <p:spPr bwMode="auto">
          <a:xfrm>
            <a:off x="685800" y="5825067"/>
            <a:ext cx="3771900" cy="5418667"/>
          </a:xfrm>
          <a:prstGeom prst="rect">
            <a:avLst/>
          </a:prstGeom>
          <a:solidFill>
            <a:srgbClr val="FFFFFF"/>
          </a:solidFill>
          <a:ln>
            <a:solidFill>
              <a:srgbClr val="000000"/>
            </a:solidFill>
            <a:miter lim="800000"/>
            <a:headEnd/>
            <a:tailEnd/>
          </a:ln>
        </p:spPr>
        <p:txBody>
          <a:bodyPr>
            <a:prstTxWarp prst="textNoShape">
              <a:avLst/>
            </a:prstTxWarp>
          </a:bodyPr>
          <a:lstStyle/>
          <a:p>
            <a:endParaRPr lang="en-US">
              <a:latin typeface="Times" charset="0"/>
            </a:endParaRPr>
          </a:p>
        </p:txBody>
      </p:sp>
    </p:spTree>
    <p:extLst>
      <p:ext uri="{BB962C8B-B14F-4D97-AF65-F5344CB8AC3E}">
        <p14:creationId xmlns:p14="http://schemas.microsoft.com/office/powerpoint/2010/main" val="2494130999"/>
      </p:ext>
    </p:extLst>
  </p:cSld>
  <p:clrMapOvr>
    <a:masterClrMapping/>
  </p:clrMapOvr>
</p:notes>
</file>

<file path=ppt/notesSlides/notesSlide1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30082" name="Rectangle 2"/>
          <p:cNvSpPr>
            <a:spLocks noGrp="1" noRot="1" noChangeAspect="1" noChangeArrowheads="1"/>
          </p:cNvSpPr>
          <p:nvPr>
            <p:ph type="sldImg"/>
          </p:nvPr>
        </p:nvSpPr>
        <p:spPr bwMode="auto">
          <a:xfrm>
            <a:off x="-498475" y="947738"/>
            <a:ext cx="6142038" cy="4606925"/>
          </a:xfrm>
          <a:prstGeom prst="rect">
            <a:avLst/>
          </a:prstGeom>
          <a:solidFill>
            <a:srgbClr val="FFFFFF"/>
          </a:solidFill>
          <a:ln>
            <a:solidFill>
              <a:srgbClr val="000000"/>
            </a:solidFill>
            <a:miter lim="800000"/>
            <a:headEnd/>
            <a:tailEnd/>
          </a:ln>
        </p:spPr>
      </p:sp>
      <p:sp>
        <p:nvSpPr>
          <p:cNvPr id="430083" name="Rectangle 3"/>
          <p:cNvSpPr>
            <a:spLocks noGrp="1" noChangeArrowheads="1"/>
          </p:cNvSpPr>
          <p:nvPr>
            <p:ph type="body" idx="1"/>
          </p:nvPr>
        </p:nvSpPr>
        <p:spPr bwMode="auto">
          <a:xfrm>
            <a:off x="685800" y="5825067"/>
            <a:ext cx="3771900" cy="5418667"/>
          </a:xfrm>
          <a:prstGeom prst="rect">
            <a:avLst/>
          </a:prstGeom>
          <a:solidFill>
            <a:srgbClr val="FFFFFF"/>
          </a:solidFill>
          <a:ln>
            <a:solidFill>
              <a:srgbClr val="000000"/>
            </a:solidFill>
            <a:miter lim="800000"/>
            <a:headEnd/>
            <a:tailEnd/>
          </a:ln>
        </p:spPr>
        <p:txBody>
          <a:bodyPr>
            <a:prstTxWarp prst="textNoShape">
              <a:avLst/>
            </a:prstTxWarp>
          </a:bodyPr>
          <a:lstStyle/>
          <a:p>
            <a:endParaRPr lang="en-US">
              <a:latin typeface="Times" charset="0"/>
            </a:endParaRPr>
          </a:p>
        </p:txBody>
      </p:sp>
    </p:spTree>
    <p:extLst>
      <p:ext uri="{BB962C8B-B14F-4D97-AF65-F5344CB8AC3E}">
        <p14:creationId xmlns:p14="http://schemas.microsoft.com/office/powerpoint/2010/main" val="1019298726"/>
      </p:ext>
    </p:extLst>
  </p:cSld>
  <p:clrMapOvr>
    <a:masterClrMapping/>
  </p:clrMapOvr>
</p:notes>
</file>

<file path=ppt/notesSlides/notesSlide1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4338" name="Rectangle 7"/>
          <p:cNvSpPr>
            <a:spLocks noGrp="1" noChangeArrowheads="1"/>
          </p:cNvSpPr>
          <p:nvPr>
            <p:ph type="sldNum" sz="quarter" idx="5"/>
          </p:nvPr>
        </p:nvSpPr>
        <p:spPr>
          <a:noFill/>
        </p:spPr>
        <p:txBody>
          <a:bodyPr/>
          <a:lstStyle/>
          <a:p>
            <a:fld id="{AA2566D5-1C9D-7E49-98F3-65DE8C0B7F16}" type="slidenum">
              <a:rPr lang="en-US"/>
              <a:pPr/>
              <a:t>13</a:t>
            </a:fld>
            <a:endParaRPr lang="en-US"/>
          </a:p>
        </p:txBody>
      </p:sp>
      <p:sp>
        <p:nvSpPr>
          <p:cNvPr id="14339" name="Rectangle 2"/>
          <p:cNvSpPr>
            <a:spLocks noGrp="1" noRot="1" noChangeAspect="1" noChangeArrowheads="1" noTextEdit="1"/>
          </p:cNvSpPr>
          <p:nvPr>
            <p:ph type="sldImg"/>
          </p:nvPr>
        </p:nvSpPr>
        <p:spPr>
          <a:ln/>
        </p:spPr>
      </p:sp>
      <p:sp>
        <p:nvSpPr>
          <p:cNvPr id="14340" name="Rectangle 3"/>
          <p:cNvSpPr>
            <a:spLocks noGrp="1" noChangeArrowheads="1"/>
          </p:cNvSpPr>
          <p:nvPr>
            <p:ph type="body" idx="1"/>
          </p:nvPr>
        </p:nvSpPr>
        <p:spPr>
          <a:noFill/>
          <a:ln/>
        </p:spPr>
        <p:txBody>
          <a:bodyPr/>
          <a:lstStyle/>
          <a:p>
            <a:endParaRPr lang="en-US">
              <a:latin typeface="Times" charset="0"/>
            </a:endParaRPr>
          </a:p>
        </p:txBody>
      </p:sp>
    </p:spTree>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sp>
        <p:nvSpPr>
          <p:cNvPr id="2" name="Title 1"/>
          <p:cNvSpPr>
            <a:spLocks noGrp="1"/>
          </p:cNvSpPr>
          <p:nvPr>
            <p:ph type="ctrTitle"/>
          </p:nvPr>
        </p:nvSpPr>
        <p:spPr>
          <a:xfrm>
            <a:off x="685800" y="2130425"/>
            <a:ext cx="7772400" cy="1470025"/>
          </a:xfrm>
        </p:spPr>
        <p:txBody>
          <a:bodyPr/>
          <a:lstStyle/>
          <a:p>
            <a:r>
              <a:rPr lang="en-US"/>
              <a:t>Click to edit Master title style</a:t>
            </a:r>
          </a:p>
        </p:txBody>
      </p:sp>
      <p:sp>
        <p:nvSpPr>
          <p:cNvPr id="3" name="Subtitle 2"/>
          <p:cNvSpPr>
            <a:spLocks noGrp="1"/>
          </p:cNvSpPr>
          <p:nvPr>
            <p:ph type="subTitle" idx="1"/>
          </p:nvPr>
        </p:nvSpPr>
        <p:spPr>
          <a:xfrm>
            <a:off x="1371600" y="3886200"/>
            <a:ext cx="6400800" cy="1752600"/>
          </a:xfrm>
        </p:spPr>
        <p:txBody>
          <a:bodyPr/>
          <a:lstStyle>
            <a:lvl1pPr marL="0" indent="0" algn="ctr">
              <a:buNone/>
              <a:defRPr/>
            </a:lvl1pPr>
            <a:lvl2pPr marL="457200" indent="0" algn="ctr">
              <a:buNone/>
              <a:defRPr/>
            </a:lvl2pPr>
            <a:lvl3pPr marL="914400" indent="0" algn="ctr">
              <a:buNone/>
              <a:defRPr/>
            </a:lvl3pPr>
            <a:lvl4pPr marL="1371600" indent="0" algn="ctr">
              <a:buNone/>
              <a:defRPr/>
            </a:lvl4pPr>
            <a:lvl5pPr marL="1828800" indent="0" algn="ctr">
              <a:buNone/>
              <a:defRPr/>
            </a:lvl5pPr>
            <a:lvl6pPr marL="2286000" indent="0" algn="ctr">
              <a:buNone/>
              <a:defRPr/>
            </a:lvl6pPr>
            <a:lvl7pPr marL="2743200" indent="0" algn="ctr">
              <a:buNone/>
              <a:defRPr/>
            </a:lvl7pPr>
            <a:lvl8pPr marL="3200400" indent="0" algn="ctr">
              <a:buNone/>
              <a:defRPr/>
            </a:lvl8pPr>
            <a:lvl9pPr marL="3657600" indent="0" algn="ctr">
              <a:buNone/>
              <a:defRPr/>
            </a:lvl9pPr>
          </a:lstStyle>
          <a:p>
            <a:r>
              <a:rPr lang="en-US"/>
              <a:t>Click to edit Master subtitle style</a:t>
            </a:r>
          </a:p>
        </p:txBody>
      </p:sp>
      <p:sp>
        <p:nvSpPr>
          <p:cNvPr id="4" name="Rectangle 4"/>
          <p:cNvSpPr>
            <a:spLocks noGrp="1" noChangeArrowheads="1"/>
          </p:cNvSpPr>
          <p:nvPr>
            <p:ph type="dt" sz="half" idx="10"/>
          </p:nvPr>
        </p:nvSpPr>
        <p:spPr>
          <a:ln/>
        </p:spPr>
        <p:txBody>
          <a:bodyPr/>
          <a:lstStyle>
            <a:lvl1pPr>
              <a:defRPr/>
            </a:lvl1pPr>
          </a:lstStyle>
          <a:p>
            <a:pPr>
              <a:defRPr/>
            </a:pPr>
            <a:endParaRPr lang="en-US"/>
          </a:p>
        </p:txBody>
      </p:sp>
      <p:sp>
        <p:nvSpPr>
          <p:cNvPr id="5" name="Rectangle 5"/>
          <p:cNvSpPr>
            <a:spLocks noGrp="1" noChangeArrowheads="1"/>
          </p:cNvSpPr>
          <p:nvPr>
            <p:ph type="ftr" sz="quarter" idx="11"/>
          </p:nvPr>
        </p:nvSpPr>
        <p:spPr>
          <a:ln/>
        </p:spPr>
        <p:txBody>
          <a:bodyPr/>
          <a:lstStyle>
            <a:lvl1pPr>
              <a:defRPr/>
            </a:lvl1pPr>
          </a:lstStyle>
          <a:p>
            <a:pPr>
              <a:defRPr/>
            </a:pPr>
            <a:endParaRPr lang="en-US"/>
          </a:p>
        </p:txBody>
      </p:sp>
      <p:sp>
        <p:nvSpPr>
          <p:cNvPr id="6" name="Rectangle 6"/>
          <p:cNvSpPr>
            <a:spLocks noGrp="1" noChangeArrowheads="1"/>
          </p:cNvSpPr>
          <p:nvPr>
            <p:ph type="sldNum" sz="quarter" idx="12"/>
          </p:nvPr>
        </p:nvSpPr>
        <p:spPr>
          <a:ln/>
        </p:spPr>
        <p:txBody>
          <a:bodyPr/>
          <a:lstStyle>
            <a:lvl1pPr>
              <a:defRPr/>
            </a:lvl1pPr>
          </a:lstStyle>
          <a:p>
            <a:fld id="{33FAA4E9-0A73-BA46-ABD0-E6DC1BE1D806}" type="slidenum">
              <a:rPr lang="en-US"/>
              <a:pPr/>
              <a:t>‹#›</a:t>
            </a:fld>
            <a:endParaRPr lang="en-US"/>
          </a:p>
        </p:txBody>
      </p:sp>
    </p:spTree>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Content Placeholder 2"/>
          <p:cNvSpPr>
            <a:spLocks noGrp="1"/>
          </p:cNvSpPr>
          <p:nvPr>
            <p:ph idx="1"/>
          </p:nvPr>
        </p:nvSpPr>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Rectangle 4"/>
          <p:cNvSpPr>
            <a:spLocks noGrp="1" noChangeArrowheads="1"/>
          </p:cNvSpPr>
          <p:nvPr>
            <p:ph type="dt" sz="half" idx="10"/>
          </p:nvPr>
        </p:nvSpPr>
        <p:spPr>
          <a:ln/>
        </p:spPr>
        <p:txBody>
          <a:bodyPr/>
          <a:lstStyle>
            <a:lvl1pPr>
              <a:defRPr/>
            </a:lvl1pPr>
          </a:lstStyle>
          <a:p>
            <a:pPr>
              <a:defRPr/>
            </a:pPr>
            <a:endParaRPr lang="en-US"/>
          </a:p>
        </p:txBody>
      </p:sp>
      <p:sp>
        <p:nvSpPr>
          <p:cNvPr id="5" name="Rectangle 5"/>
          <p:cNvSpPr>
            <a:spLocks noGrp="1" noChangeArrowheads="1"/>
          </p:cNvSpPr>
          <p:nvPr>
            <p:ph type="ftr" sz="quarter" idx="11"/>
          </p:nvPr>
        </p:nvSpPr>
        <p:spPr>
          <a:ln/>
        </p:spPr>
        <p:txBody>
          <a:bodyPr/>
          <a:lstStyle>
            <a:lvl1pPr>
              <a:defRPr/>
            </a:lvl1pPr>
          </a:lstStyle>
          <a:p>
            <a:pPr>
              <a:defRPr/>
            </a:pPr>
            <a:endParaRPr lang="en-US"/>
          </a:p>
        </p:txBody>
      </p:sp>
      <p:sp>
        <p:nvSpPr>
          <p:cNvPr id="6" name="Rectangle 6"/>
          <p:cNvSpPr>
            <a:spLocks noGrp="1" noChangeArrowheads="1"/>
          </p:cNvSpPr>
          <p:nvPr>
            <p:ph type="sldNum" sz="quarter" idx="12"/>
          </p:nvPr>
        </p:nvSpPr>
        <p:spPr>
          <a:ln/>
        </p:spPr>
        <p:txBody>
          <a:bodyPr/>
          <a:lstStyle>
            <a:lvl1pPr>
              <a:defRPr/>
            </a:lvl1pPr>
          </a:lstStyle>
          <a:p>
            <a:fld id="{E813FC51-0BE3-7348-AC56-5E44BFADB8B3}" type="slidenum">
              <a:rPr lang="en-US"/>
              <a:pPr/>
              <a:t>‹#›</a:t>
            </a:fld>
            <a:endParaRPr lang="en-US"/>
          </a:p>
        </p:txBody>
      </p:sp>
    </p:spTree>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722313" y="4406900"/>
            <a:ext cx="7772400" cy="1362075"/>
          </a:xfrm>
        </p:spPr>
        <p:txBody>
          <a:bodyPr anchor="t"/>
          <a:lstStyle>
            <a:lvl1pPr algn="l">
              <a:defRPr sz="4000" b="1" cap="all"/>
            </a:lvl1pPr>
          </a:lstStyle>
          <a:p>
            <a:r>
              <a:rPr lang="en-US"/>
              <a:t>Click to edit Master title style</a:t>
            </a:r>
          </a:p>
        </p:txBody>
      </p:sp>
      <p:sp>
        <p:nvSpPr>
          <p:cNvPr id="3" name="Text Placeholder 2"/>
          <p:cNvSpPr>
            <a:spLocks noGrp="1"/>
          </p:cNvSpPr>
          <p:nvPr>
            <p:ph type="body" idx="1"/>
          </p:nvPr>
        </p:nvSpPr>
        <p:spPr>
          <a:xfrm>
            <a:off x="722313" y="2906713"/>
            <a:ext cx="7772400" cy="1500187"/>
          </a:xfrm>
        </p:spPr>
        <p:txBody>
          <a:bodyPr anchor="b"/>
          <a:lstStyle>
            <a:lvl1pPr marL="0" indent="0">
              <a:buNone/>
              <a:defRPr sz="2000"/>
            </a:lvl1pPr>
            <a:lvl2pPr marL="457200" indent="0">
              <a:buNone/>
              <a:defRPr sz="1800"/>
            </a:lvl2pPr>
            <a:lvl3pPr marL="914400" indent="0">
              <a:buNone/>
              <a:defRPr sz="1600"/>
            </a:lvl3pPr>
            <a:lvl4pPr marL="1371600" indent="0">
              <a:buNone/>
              <a:defRPr sz="1400"/>
            </a:lvl4pPr>
            <a:lvl5pPr marL="1828800" indent="0">
              <a:buNone/>
              <a:defRPr sz="1400"/>
            </a:lvl5pPr>
            <a:lvl6pPr marL="2286000" indent="0">
              <a:buNone/>
              <a:defRPr sz="1400"/>
            </a:lvl6pPr>
            <a:lvl7pPr marL="2743200" indent="0">
              <a:buNone/>
              <a:defRPr sz="1400"/>
            </a:lvl7pPr>
            <a:lvl8pPr marL="3200400" indent="0">
              <a:buNone/>
              <a:defRPr sz="1400"/>
            </a:lvl8pPr>
            <a:lvl9pPr marL="3657600" indent="0">
              <a:buNone/>
              <a:defRPr sz="1400"/>
            </a:lvl9pPr>
          </a:lstStyle>
          <a:p>
            <a:pPr lvl="0"/>
            <a:r>
              <a:rPr lang="en-US"/>
              <a:t>Click to edit Master text styles</a:t>
            </a:r>
          </a:p>
        </p:txBody>
      </p:sp>
      <p:sp>
        <p:nvSpPr>
          <p:cNvPr id="4" name="Rectangle 4"/>
          <p:cNvSpPr>
            <a:spLocks noGrp="1" noChangeArrowheads="1"/>
          </p:cNvSpPr>
          <p:nvPr>
            <p:ph type="dt" sz="half" idx="10"/>
          </p:nvPr>
        </p:nvSpPr>
        <p:spPr>
          <a:ln/>
        </p:spPr>
        <p:txBody>
          <a:bodyPr/>
          <a:lstStyle>
            <a:lvl1pPr>
              <a:defRPr/>
            </a:lvl1pPr>
          </a:lstStyle>
          <a:p>
            <a:pPr>
              <a:defRPr/>
            </a:pPr>
            <a:endParaRPr lang="en-US"/>
          </a:p>
        </p:txBody>
      </p:sp>
      <p:sp>
        <p:nvSpPr>
          <p:cNvPr id="5" name="Rectangle 5"/>
          <p:cNvSpPr>
            <a:spLocks noGrp="1" noChangeArrowheads="1"/>
          </p:cNvSpPr>
          <p:nvPr>
            <p:ph type="ftr" sz="quarter" idx="11"/>
          </p:nvPr>
        </p:nvSpPr>
        <p:spPr>
          <a:ln/>
        </p:spPr>
        <p:txBody>
          <a:bodyPr/>
          <a:lstStyle>
            <a:lvl1pPr>
              <a:defRPr/>
            </a:lvl1pPr>
          </a:lstStyle>
          <a:p>
            <a:pPr>
              <a:defRPr/>
            </a:pPr>
            <a:endParaRPr lang="en-US"/>
          </a:p>
        </p:txBody>
      </p:sp>
      <p:sp>
        <p:nvSpPr>
          <p:cNvPr id="6" name="Rectangle 6"/>
          <p:cNvSpPr>
            <a:spLocks noGrp="1" noChangeArrowheads="1"/>
          </p:cNvSpPr>
          <p:nvPr>
            <p:ph type="sldNum" sz="quarter" idx="12"/>
          </p:nvPr>
        </p:nvSpPr>
        <p:spPr>
          <a:ln/>
        </p:spPr>
        <p:txBody>
          <a:bodyPr/>
          <a:lstStyle>
            <a:lvl1pPr>
              <a:defRPr/>
            </a:lvl1pPr>
          </a:lstStyle>
          <a:p>
            <a:fld id="{626D60B3-0B92-7740-A04E-0824966A3AFF}" type="slidenum">
              <a:rPr lang="en-US"/>
              <a:pPr/>
              <a:t>‹#›</a:t>
            </a:fld>
            <a:endParaRPr lang="en-US"/>
          </a:p>
        </p:txBody>
      </p:sp>
    </p:spTree>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Content Placeholder 2"/>
          <p:cNvSpPr>
            <a:spLocks noGrp="1"/>
          </p:cNvSpPr>
          <p:nvPr>
            <p:ph sz="half" idx="1"/>
          </p:nvPr>
        </p:nvSpPr>
        <p:spPr>
          <a:xfrm>
            <a:off x="685800" y="1981200"/>
            <a:ext cx="3810000" cy="4114800"/>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Content Placeholder 3"/>
          <p:cNvSpPr>
            <a:spLocks noGrp="1"/>
          </p:cNvSpPr>
          <p:nvPr>
            <p:ph sz="half" idx="2"/>
          </p:nvPr>
        </p:nvSpPr>
        <p:spPr>
          <a:xfrm>
            <a:off x="4648200" y="1981200"/>
            <a:ext cx="3810000" cy="4114800"/>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Rectangle 4"/>
          <p:cNvSpPr>
            <a:spLocks noGrp="1" noChangeArrowheads="1"/>
          </p:cNvSpPr>
          <p:nvPr>
            <p:ph type="dt" sz="half" idx="10"/>
          </p:nvPr>
        </p:nvSpPr>
        <p:spPr>
          <a:ln/>
        </p:spPr>
        <p:txBody>
          <a:bodyPr/>
          <a:lstStyle>
            <a:lvl1pPr>
              <a:defRPr/>
            </a:lvl1pPr>
          </a:lstStyle>
          <a:p>
            <a:pPr>
              <a:defRPr/>
            </a:pPr>
            <a:endParaRPr lang="en-US"/>
          </a:p>
        </p:txBody>
      </p:sp>
      <p:sp>
        <p:nvSpPr>
          <p:cNvPr id="6" name="Rectangle 5"/>
          <p:cNvSpPr>
            <a:spLocks noGrp="1" noChangeArrowheads="1"/>
          </p:cNvSpPr>
          <p:nvPr>
            <p:ph type="ftr" sz="quarter" idx="11"/>
          </p:nvPr>
        </p:nvSpPr>
        <p:spPr>
          <a:ln/>
        </p:spPr>
        <p:txBody>
          <a:bodyPr/>
          <a:lstStyle>
            <a:lvl1pPr>
              <a:defRPr/>
            </a:lvl1pPr>
          </a:lstStyle>
          <a:p>
            <a:pPr>
              <a:defRPr/>
            </a:pPr>
            <a:endParaRPr lang="en-US"/>
          </a:p>
        </p:txBody>
      </p:sp>
      <p:sp>
        <p:nvSpPr>
          <p:cNvPr id="7" name="Rectangle 6"/>
          <p:cNvSpPr>
            <a:spLocks noGrp="1" noChangeArrowheads="1"/>
          </p:cNvSpPr>
          <p:nvPr>
            <p:ph type="sldNum" sz="quarter" idx="12"/>
          </p:nvPr>
        </p:nvSpPr>
        <p:spPr>
          <a:ln/>
        </p:spPr>
        <p:txBody>
          <a:bodyPr/>
          <a:lstStyle>
            <a:lvl1pPr>
              <a:defRPr/>
            </a:lvl1pPr>
          </a:lstStyle>
          <a:p>
            <a:fld id="{A239ACDD-438B-EE4D-BA5D-88E1215019B4}" type="slidenum">
              <a:rPr lang="en-US"/>
              <a:pPr/>
              <a:t>‹#›</a:t>
            </a:fld>
            <a:endParaRPr lang="en-US"/>
          </a:p>
        </p:txBody>
      </p:sp>
    </p:spTree>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a:xfrm>
            <a:off x="457200" y="274638"/>
            <a:ext cx="8229600" cy="1143000"/>
          </a:xfrm>
        </p:spPr>
        <p:txBody>
          <a:bodyPr/>
          <a:lstStyle>
            <a:lvl1pPr>
              <a:defRPr/>
            </a:lvl1pPr>
          </a:lstStyle>
          <a:p>
            <a:r>
              <a:rPr lang="en-US"/>
              <a:t>Click to edit Master title style</a:t>
            </a:r>
          </a:p>
        </p:txBody>
      </p:sp>
      <p:sp>
        <p:nvSpPr>
          <p:cNvPr id="3" name="Text Placeholder 2"/>
          <p:cNvSpPr>
            <a:spLocks noGrp="1"/>
          </p:cNvSpPr>
          <p:nvPr>
            <p:ph type="body" idx="1"/>
          </p:nvPr>
        </p:nvSpPr>
        <p:spPr>
          <a:xfrm>
            <a:off x="457200" y="1535113"/>
            <a:ext cx="4040188"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4" name="Content Placeholder 3"/>
          <p:cNvSpPr>
            <a:spLocks noGrp="1"/>
          </p:cNvSpPr>
          <p:nvPr>
            <p:ph sz="half" idx="2"/>
          </p:nvPr>
        </p:nvSpPr>
        <p:spPr>
          <a:xfrm>
            <a:off x="457200" y="2174875"/>
            <a:ext cx="4040188"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Text Placeholder 4"/>
          <p:cNvSpPr>
            <a:spLocks noGrp="1"/>
          </p:cNvSpPr>
          <p:nvPr>
            <p:ph type="body" sz="quarter" idx="3"/>
          </p:nvPr>
        </p:nvSpPr>
        <p:spPr>
          <a:xfrm>
            <a:off x="4645025" y="1535113"/>
            <a:ext cx="4041775"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6" name="Content Placeholder 5"/>
          <p:cNvSpPr>
            <a:spLocks noGrp="1"/>
          </p:cNvSpPr>
          <p:nvPr>
            <p:ph sz="quarter" idx="4"/>
          </p:nvPr>
        </p:nvSpPr>
        <p:spPr>
          <a:xfrm>
            <a:off x="4645025" y="2174875"/>
            <a:ext cx="4041775"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7" name="Rectangle 4"/>
          <p:cNvSpPr>
            <a:spLocks noGrp="1" noChangeArrowheads="1"/>
          </p:cNvSpPr>
          <p:nvPr>
            <p:ph type="dt" sz="half" idx="10"/>
          </p:nvPr>
        </p:nvSpPr>
        <p:spPr>
          <a:ln/>
        </p:spPr>
        <p:txBody>
          <a:bodyPr/>
          <a:lstStyle>
            <a:lvl1pPr>
              <a:defRPr/>
            </a:lvl1pPr>
          </a:lstStyle>
          <a:p>
            <a:pPr>
              <a:defRPr/>
            </a:pPr>
            <a:endParaRPr lang="en-US"/>
          </a:p>
        </p:txBody>
      </p:sp>
      <p:sp>
        <p:nvSpPr>
          <p:cNvPr id="8" name="Rectangle 5"/>
          <p:cNvSpPr>
            <a:spLocks noGrp="1" noChangeArrowheads="1"/>
          </p:cNvSpPr>
          <p:nvPr>
            <p:ph type="ftr" sz="quarter" idx="11"/>
          </p:nvPr>
        </p:nvSpPr>
        <p:spPr>
          <a:ln/>
        </p:spPr>
        <p:txBody>
          <a:bodyPr/>
          <a:lstStyle>
            <a:lvl1pPr>
              <a:defRPr/>
            </a:lvl1pPr>
          </a:lstStyle>
          <a:p>
            <a:pPr>
              <a:defRPr/>
            </a:pPr>
            <a:endParaRPr lang="en-US"/>
          </a:p>
        </p:txBody>
      </p:sp>
      <p:sp>
        <p:nvSpPr>
          <p:cNvPr id="9" name="Rectangle 6"/>
          <p:cNvSpPr>
            <a:spLocks noGrp="1" noChangeArrowheads="1"/>
          </p:cNvSpPr>
          <p:nvPr>
            <p:ph type="sldNum" sz="quarter" idx="12"/>
          </p:nvPr>
        </p:nvSpPr>
        <p:spPr>
          <a:ln/>
        </p:spPr>
        <p:txBody>
          <a:bodyPr/>
          <a:lstStyle>
            <a:lvl1pPr>
              <a:defRPr/>
            </a:lvl1pPr>
          </a:lstStyle>
          <a:p>
            <a:fld id="{4B211AEF-699D-EB41-9B7B-C4138CF490E2}" type="slidenum">
              <a:rPr lang="en-US"/>
              <a:pPr/>
              <a:t>‹#›</a:t>
            </a:fld>
            <a:endParaRPr lang="en-US"/>
          </a:p>
        </p:txBody>
      </p:sp>
    </p:spTree>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Rectangle 4"/>
          <p:cNvSpPr>
            <a:spLocks noGrp="1" noChangeArrowheads="1"/>
          </p:cNvSpPr>
          <p:nvPr>
            <p:ph type="dt" sz="half" idx="10"/>
          </p:nvPr>
        </p:nvSpPr>
        <p:spPr>
          <a:ln/>
        </p:spPr>
        <p:txBody>
          <a:bodyPr/>
          <a:lstStyle>
            <a:lvl1pPr>
              <a:defRPr/>
            </a:lvl1pPr>
          </a:lstStyle>
          <a:p>
            <a:pPr>
              <a:defRPr/>
            </a:pPr>
            <a:endParaRPr lang="en-US"/>
          </a:p>
        </p:txBody>
      </p:sp>
      <p:sp>
        <p:nvSpPr>
          <p:cNvPr id="4" name="Rectangle 5"/>
          <p:cNvSpPr>
            <a:spLocks noGrp="1" noChangeArrowheads="1"/>
          </p:cNvSpPr>
          <p:nvPr>
            <p:ph type="ftr" sz="quarter" idx="11"/>
          </p:nvPr>
        </p:nvSpPr>
        <p:spPr>
          <a:ln/>
        </p:spPr>
        <p:txBody>
          <a:bodyPr/>
          <a:lstStyle>
            <a:lvl1pPr>
              <a:defRPr/>
            </a:lvl1pPr>
          </a:lstStyle>
          <a:p>
            <a:pPr>
              <a:defRPr/>
            </a:pPr>
            <a:endParaRPr lang="en-US"/>
          </a:p>
        </p:txBody>
      </p:sp>
      <p:sp>
        <p:nvSpPr>
          <p:cNvPr id="5" name="Rectangle 6"/>
          <p:cNvSpPr>
            <a:spLocks noGrp="1" noChangeArrowheads="1"/>
          </p:cNvSpPr>
          <p:nvPr>
            <p:ph type="sldNum" sz="quarter" idx="12"/>
          </p:nvPr>
        </p:nvSpPr>
        <p:spPr>
          <a:ln/>
        </p:spPr>
        <p:txBody>
          <a:bodyPr/>
          <a:lstStyle>
            <a:lvl1pPr>
              <a:defRPr/>
            </a:lvl1pPr>
          </a:lstStyle>
          <a:p>
            <a:fld id="{01F4BE58-7A00-4545-9792-9CD16E33EB5A}" type="slidenum">
              <a:rPr lang="en-US"/>
              <a:pPr/>
              <a:t>‹#›</a:t>
            </a:fld>
            <a:endParaRPr lang="en-US"/>
          </a:p>
        </p:txBody>
      </p:sp>
    </p:spTree>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Rectangle 4"/>
          <p:cNvSpPr>
            <a:spLocks noGrp="1" noChangeArrowheads="1"/>
          </p:cNvSpPr>
          <p:nvPr>
            <p:ph type="dt" sz="half" idx="10"/>
          </p:nvPr>
        </p:nvSpPr>
        <p:spPr>
          <a:ln/>
        </p:spPr>
        <p:txBody>
          <a:bodyPr/>
          <a:lstStyle>
            <a:lvl1pPr>
              <a:defRPr/>
            </a:lvl1pPr>
          </a:lstStyle>
          <a:p>
            <a:pPr>
              <a:defRPr/>
            </a:pPr>
            <a:endParaRPr lang="en-US"/>
          </a:p>
        </p:txBody>
      </p:sp>
      <p:sp>
        <p:nvSpPr>
          <p:cNvPr id="3" name="Rectangle 5"/>
          <p:cNvSpPr>
            <a:spLocks noGrp="1" noChangeArrowheads="1"/>
          </p:cNvSpPr>
          <p:nvPr>
            <p:ph type="ftr" sz="quarter" idx="11"/>
          </p:nvPr>
        </p:nvSpPr>
        <p:spPr>
          <a:ln/>
        </p:spPr>
        <p:txBody>
          <a:bodyPr/>
          <a:lstStyle>
            <a:lvl1pPr>
              <a:defRPr/>
            </a:lvl1pPr>
          </a:lstStyle>
          <a:p>
            <a:pPr>
              <a:defRPr/>
            </a:pPr>
            <a:endParaRPr lang="en-US"/>
          </a:p>
        </p:txBody>
      </p:sp>
      <p:sp>
        <p:nvSpPr>
          <p:cNvPr id="4" name="Rectangle 6"/>
          <p:cNvSpPr>
            <a:spLocks noGrp="1" noChangeArrowheads="1"/>
          </p:cNvSpPr>
          <p:nvPr>
            <p:ph type="sldNum" sz="quarter" idx="12"/>
          </p:nvPr>
        </p:nvSpPr>
        <p:spPr>
          <a:ln/>
        </p:spPr>
        <p:txBody>
          <a:bodyPr/>
          <a:lstStyle>
            <a:lvl1pPr>
              <a:defRPr/>
            </a:lvl1pPr>
          </a:lstStyle>
          <a:p>
            <a:fld id="{5F2C4472-9AA4-154D-90AE-56C23B003626}" type="slidenum">
              <a:rPr lang="en-US"/>
              <a:pPr/>
              <a:t>‹#›</a:t>
            </a:fld>
            <a:endParaRPr lang="en-US"/>
          </a:p>
        </p:txBody>
      </p:sp>
    </p:spTree>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457200" y="273050"/>
            <a:ext cx="3008313" cy="1162050"/>
          </a:xfrm>
        </p:spPr>
        <p:txBody>
          <a:bodyPr anchor="b"/>
          <a:lstStyle>
            <a:lvl1pPr algn="l">
              <a:defRPr sz="2000" b="1"/>
            </a:lvl1pPr>
          </a:lstStyle>
          <a:p>
            <a:r>
              <a:rPr lang="en-US"/>
              <a:t>Click to edit Master title style</a:t>
            </a:r>
          </a:p>
        </p:txBody>
      </p:sp>
      <p:sp>
        <p:nvSpPr>
          <p:cNvPr id="3" name="Content Placeholder 2"/>
          <p:cNvSpPr>
            <a:spLocks noGrp="1"/>
          </p:cNvSpPr>
          <p:nvPr>
            <p:ph idx="1"/>
          </p:nvPr>
        </p:nvSpPr>
        <p:spPr>
          <a:xfrm>
            <a:off x="3575050" y="273050"/>
            <a:ext cx="5111750" cy="5853113"/>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Text Placeholder 3"/>
          <p:cNvSpPr>
            <a:spLocks noGrp="1"/>
          </p:cNvSpPr>
          <p:nvPr>
            <p:ph type="body" sz="half" idx="2"/>
          </p:nvPr>
        </p:nvSpPr>
        <p:spPr>
          <a:xfrm>
            <a:off x="457200" y="1435100"/>
            <a:ext cx="3008313" cy="4691063"/>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a:t>Click to edit Master text styles</a:t>
            </a:r>
          </a:p>
        </p:txBody>
      </p:sp>
      <p:sp>
        <p:nvSpPr>
          <p:cNvPr id="5" name="Rectangle 4"/>
          <p:cNvSpPr>
            <a:spLocks noGrp="1" noChangeArrowheads="1"/>
          </p:cNvSpPr>
          <p:nvPr>
            <p:ph type="dt" sz="half" idx="10"/>
          </p:nvPr>
        </p:nvSpPr>
        <p:spPr>
          <a:ln/>
        </p:spPr>
        <p:txBody>
          <a:bodyPr/>
          <a:lstStyle>
            <a:lvl1pPr>
              <a:defRPr/>
            </a:lvl1pPr>
          </a:lstStyle>
          <a:p>
            <a:pPr>
              <a:defRPr/>
            </a:pPr>
            <a:endParaRPr lang="en-US"/>
          </a:p>
        </p:txBody>
      </p:sp>
      <p:sp>
        <p:nvSpPr>
          <p:cNvPr id="6" name="Rectangle 5"/>
          <p:cNvSpPr>
            <a:spLocks noGrp="1" noChangeArrowheads="1"/>
          </p:cNvSpPr>
          <p:nvPr>
            <p:ph type="ftr" sz="quarter" idx="11"/>
          </p:nvPr>
        </p:nvSpPr>
        <p:spPr>
          <a:ln/>
        </p:spPr>
        <p:txBody>
          <a:bodyPr/>
          <a:lstStyle>
            <a:lvl1pPr>
              <a:defRPr/>
            </a:lvl1pPr>
          </a:lstStyle>
          <a:p>
            <a:pPr>
              <a:defRPr/>
            </a:pPr>
            <a:endParaRPr lang="en-US"/>
          </a:p>
        </p:txBody>
      </p:sp>
      <p:sp>
        <p:nvSpPr>
          <p:cNvPr id="7" name="Rectangle 6"/>
          <p:cNvSpPr>
            <a:spLocks noGrp="1" noChangeArrowheads="1"/>
          </p:cNvSpPr>
          <p:nvPr>
            <p:ph type="sldNum" sz="quarter" idx="12"/>
          </p:nvPr>
        </p:nvSpPr>
        <p:spPr>
          <a:ln/>
        </p:spPr>
        <p:txBody>
          <a:bodyPr/>
          <a:lstStyle>
            <a:lvl1pPr>
              <a:defRPr/>
            </a:lvl1pPr>
          </a:lstStyle>
          <a:p>
            <a:fld id="{CA6F6B53-1BBC-1344-B449-E1DDFEE22691}" type="slidenum">
              <a:rPr lang="en-US"/>
              <a:pPr/>
              <a:t>‹#›</a:t>
            </a:fld>
            <a:endParaRPr lang="en-US"/>
          </a:p>
        </p:txBody>
      </p:sp>
    </p:spTree>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1792288" y="4800600"/>
            <a:ext cx="5486400" cy="566738"/>
          </a:xfrm>
        </p:spPr>
        <p:txBody>
          <a:bodyPr anchor="b"/>
          <a:lstStyle>
            <a:lvl1pPr algn="l">
              <a:defRPr sz="2000" b="1"/>
            </a:lvl1pPr>
          </a:lstStyle>
          <a:p>
            <a:r>
              <a:rPr lang="en-US"/>
              <a:t>Click to edit Master title style</a:t>
            </a:r>
          </a:p>
        </p:txBody>
      </p:sp>
      <p:sp>
        <p:nvSpPr>
          <p:cNvPr id="3" name="Picture Placeholder 2"/>
          <p:cNvSpPr>
            <a:spLocks noGrp="1"/>
          </p:cNvSpPr>
          <p:nvPr>
            <p:ph type="pic" idx="1"/>
          </p:nvPr>
        </p:nvSpPr>
        <p:spPr>
          <a:xfrm>
            <a:off x="1792288" y="612775"/>
            <a:ext cx="5486400" cy="4114800"/>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pPr lvl="0"/>
            <a:endParaRPr lang="en-US" noProof="0"/>
          </a:p>
        </p:txBody>
      </p:sp>
      <p:sp>
        <p:nvSpPr>
          <p:cNvPr id="4" name="Text Placeholder 3"/>
          <p:cNvSpPr>
            <a:spLocks noGrp="1"/>
          </p:cNvSpPr>
          <p:nvPr>
            <p:ph type="body" sz="half" idx="2"/>
          </p:nvPr>
        </p:nvSpPr>
        <p:spPr>
          <a:xfrm>
            <a:off x="1792288" y="5367338"/>
            <a:ext cx="5486400" cy="804862"/>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a:t>Click to edit Master text styles</a:t>
            </a:r>
          </a:p>
        </p:txBody>
      </p:sp>
      <p:sp>
        <p:nvSpPr>
          <p:cNvPr id="5" name="Rectangle 4"/>
          <p:cNvSpPr>
            <a:spLocks noGrp="1" noChangeArrowheads="1"/>
          </p:cNvSpPr>
          <p:nvPr>
            <p:ph type="dt" sz="half" idx="10"/>
          </p:nvPr>
        </p:nvSpPr>
        <p:spPr>
          <a:ln/>
        </p:spPr>
        <p:txBody>
          <a:bodyPr/>
          <a:lstStyle>
            <a:lvl1pPr>
              <a:defRPr/>
            </a:lvl1pPr>
          </a:lstStyle>
          <a:p>
            <a:pPr>
              <a:defRPr/>
            </a:pPr>
            <a:endParaRPr lang="en-US"/>
          </a:p>
        </p:txBody>
      </p:sp>
      <p:sp>
        <p:nvSpPr>
          <p:cNvPr id="6" name="Rectangle 5"/>
          <p:cNvSpPr>
            <a:spLocks noGrp="1" noChangeArrowheads="1"/>
          </p:cNvSpPr>
          <p:nvPr>
            <p:ph type="ftr" sz="quarter" idx="11"/>
          </p:nvPr>
        </p:nvSpPr>
        <p:spPr>
          <a:ln/>
        </p:spPr>
        <p:txBody>
          <a:bodyPr/>
          <a:lstStyle>
            <a:lvl1pPr>
              <a:defRPr/>
            </a:lvl1pPr>
          </a:lstStyle>
          <a:p>
            <a:pPr>
              <a:defRPr/>
            </a:pPr>
            <a:endParaRPr lang="en-US"/>
          </a:p>
        </p:txBody>
      </p:sp>
      <p:sp>
        <p:nvSpPr>
          <p:cNvPr id="7" name="Rectangle 6"/>
          <p:cNvSpPr>
            <a:spLocks noGrp="1" noChangeArrowheads="1"/>
          </p:cNvSpPr>
          <p:nvPr>
            <p:ph type="sldNum" sz="quarter" idx="12"/>
          </p:nvPr>
        </p:nvSpPr>
        <p:spPr>
          <a:ln/>
        </p:spPr>
        <p:txBody>
          <a:bodyPr/>
          <a:lstStyle>
            <a:lvl1pPr>
              <a:defRPr/>
            </a:lvl1pPr>
          </a:lstStyle>
          <a:p>
            <a:fld id="{DD4BE300-83FC-F44D-9BC4-0502637AEC66}" type="slidenum">
              <a:rPr lang="en-US"/>
              <a:pPr/>
              <a:t>‹#›</a:t>
            </a:fld>
            <a:endParaRPr lang="en-US"/>
          </a:p>
        </p:txBody>
      </p:sp>
    </p:spTree>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Vertical Text Placeholder 2"/>
          <p:cNvSpPr>
            <a:spLocks noGrp="1"/>
          </p:cNvSpPr>
          <p:nvPr>
            <p:ph type="body" orient="vert" idx="1"/>
          </p:nvPr>
        </p:nvSpPr>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Rectangle 4"/>
          <p:cNvSpPr>
            <a:spLocks noGrp="1" noChangeArrowheads="1"/>
          </p:cNvSpPr>
          <p:nvPr>
            <p:ph type="dt" sz="half" idx="10"/>
          </p:nvPr>
        </p:nvSpPr>
        <p:spPr>
          <a:ln/>
        </p:spPr>
        <p:txBody>
          <a:bodyPr/>
          <a:lstStyle>
            <a:lvl1pPr>
              <a:defRPr/>
            </a:lvl1pPr>
          </a:lstStyle>
          <a:p>
            <a:pPr>
              <a:defRPr/>
            </a:pPr>
            <a:endParaRPr lang="en-US"/>
          </a:p>
        </p:txBody>
      </p:sp>
      <p:sp>
        <p:nvSpPr>
          <p:cNvPr id="5" name="Rectangle 5"/>
          <p:cNvSpPr>
            <a:spLocks noGrp="1" noChangeArrowheads="1"/>
          </p:cNvSpPr>
          <p:nvPr>
            <p:ph type="ftr" sz="quarter" idx="11"/>
          </p:nvPr>
        </p:nvSpPr>
        <p:spPr>
          <a:ln/>
        </p:spPr>
        <p:txBody>
          <a:bodyPr/>
          <a:lstStyle>
            <a:lvl1pPr>
              <a:defRPr/>
            </a:lvl1pPr>
          </a:lstStyle>
          <a:p>
            <a:pPr>
              <a:defRPr/>
            </a:pPr>
            <a:endParaRPr lang="en-US"/>
          </a:p>
        </p:txBody>
      </p:sp>
      <p:sp>
        <p:nvSpPr>
          <p:cNvPr id="6" name="Rectangle 6"/>
          <p:cNvSpPr>
            <a:spLocks noGrp="1" noChangeArrowheads="1"/>
          </p:cNvSpPr>
          <p:nvPr>
            <p:ph type="sldNum" sz="quarter" idx="12"/>
          </p:nvPr>
        </p:nvSpPr>
        <p:spPr>
          <a:ln/>
        </p:spPr>
        <p:txBody>
          <a:bodyPr/>
          <a:lstStyle>
            <a:lvl1pPr>
              <a:defRPr/>
            </a:lvl1pPr>
          </a:lstStyle>
          <a:p>
            <a:fld id="{25CAFF7F-14B0-7346-91E8-30BF0902E76E}" type="slidenum">
              <a:rPr lang="en-US"/>
              <a:pPr/>
              <a:t>‹#›</a:t>
            </a:fld>
            <a:endParaRPr lang="en-US"/>
          </a:p>
        </p:txBody>
      </p:sp>
    </p:spTree>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6515100" y="609600"/>
            <a:ext cx="1943100" cy="5486400"/>
          </a:xfrm>
        </p:spPr>
        <p:txBody>
          <a:bodyPr vert="eaVert"/>
          <a:lstStyle/>
          <a:p>
            <a:r>
              <a:rPr lang="en-US"/>
              <a:t>Click to edit Master title style</a:t>
            </a:r>
          </a:p>
        </p:txBody>
      </p:sp>
      <p:sp>
        <p:nvSpPr>
          <p:cNvPr id="3" name="Vertical Text Placeholder 2"/>
          <p:cNvSpPr>
            <a:spLocks noGrp="1"/>
          </p:cNvSpPr>
          <p:nvPr>
            <p:ph type="body" orient="vert" idx="1"/>
          </p:nvPr>
        </p:nvSpPr>
        <p:spPr>
          <a:xfrm>
            <a:off x="685800" y="609600"/>
            <a:ext cx="5676900" cy="5486400"/>
          </a:xfrm>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Rectangle 4"/>
          <p:cNvSpPr>
            <a:spLocks noGrp="1" noChangeArrowheads="1"/>
          </p:cNvSpPr>
          <p:nvPr>
            <p:ph type="dt" sz="half" idx="10"/>
          </p:nvPr>
        </p:nvSpPr>
        <p:spPr>
          <a:ln/>
        </p:spPr>
        <p:txBody>
          <a:bodyPr/>
          <a:lstStyle>
            <a:lvl1pPr>
              <a:defRPr/>
            </a:lvl1pPr>
          </a:lstStyle>
          <a:p>
            <a:pPr>
              <a:defRPr/>
            </a:pPr>
            <a:endParaRPr lang="en-US"/>
          </a:p>
        </p:txBody>
      </p:sp>
      <p:sp>
        <p:nvSpPr>
          <p:cNvPr id="5" name="Rectangle 5"/>
          <p:cNvSpPr>
            <a:spLocks noGrp="1" noChangeArrowheads="1"/>
          </p:cNvSpPr>
          <p:nvPr>
            <p:ph type="ftr" sz="quarter" idx="11"/>
          </p:nvPr>
        </p:nvSpPr>
        <p:spPr>
          <a:ln/>
        </p:spPr>
        <p:txBody>
          <a:bodyPr/>
          <a:lstStyle>
            <a:lvl1pPr>
              <a:defRPr/>
            </a:lvl1pPr>
          </a:lstStyle>
          <a:p>
            <a:pPr>
              <a:defRPr/>
            </a:pPr>
            <a:endParaRPr lang="en-US"/>
          </a:p>
        </p:txBody>
      </p:sp>
      <p:sp>
        <p:nvSpPr>
          <p:cNvPr id="6" name="Rectangle 6"/>
          <p:cNvSpPr>
            <a:spLocks noGrp="1" noChangeArrowheads="1"/>
          </p:cNvSpPr>
          <p:nvPr>
            <p:ph type="sldNum" sz="quarter" idx="12"/>
          </p:nvPr>
        </p:nvSpPr>
        <p:spPr>
          <a:ln/>
        </p:spPr>
        <p:txBody>
          <a:bodyPr/>
          <a:lstStyle>
            <a:lvl1pPr>
              <a:defRPr/>
            </a:lvl1pPr>
          </a:lstStyle>
          <a:p>
            <a:fld id="{7585CFD8-8DB5-4044-8960-750B996B7317}" type="slidenum">
              <a:rPr lang="en-US"/>
              <a:pPr/>
              <a:t>‹#›</a:t>
            </a:fld>
            <a:endParaRPr lang="en-US"/>
          </a:p>
        </p:txBody>
      </p:sp>
    </p:spTree>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theme" Target="../theme/theme1.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Pr>
        <a:solidFill>
          <a:srgbClr val="CCFFFF"/>
        </a:solidFill>
        <a:effectLst/>
      </p:bgPr>
    </p:bg>
    <p:spTree>
      <p:nvGrpSpPr>
        <p:cNvPr id="1" name=""/>
        <p:cNvGrpSpPr/>
        <p:nvPr/>
      </p:nvGrpSpPr>
      <p:grpSpPr>
        <a:xfrm>
          <a:off x="0" y="0"/>
          <a:ext cx="0" cy="0"/>
          <a:chOff x="0" y="0"/>
          <a:chExt cx="0" cy="0"/>
        </a:xfrm>
      </p:grpSpPr>
      <p:sp>
        <p:nvSpPr>
          <p:cNvPr id="1026" name="Rectangle 2"/>
          <p:cNvSpPr>
            <a:spLocks noGrp="1" noChangeArrowheads="1"/>
          </p:cNvSpPr>
          <p:nvPr>
            <p:ph type="title"/>
          </p:nvPr>
        </p:nvSpPr>
        <p:spPr bwMode="auto">
          <a:xfrm>
            <a:off x="685800" y="609600"/>
            <a:ext cx="7772400" cy="1143000"/>
          </a:xfrm>
          <a:prstGeom prst="rect">
            <a:avLst/>
          </a:prstGeom>
          <a:noFill/>
          <a:ln w="9525">
            <a:noFill/>
            <a:miter lim="800000"/>
            <a:headEnd/>
            <a:tailEnd/>
          </a:ln>
        </p:spPr>
        <p:txBody>
          <a:bodyPr vert="horz" wrap="square" lIns="91440" tIns="45720" rIns="91440" bIns="45720" numCol="1" anchor="ctr" anchorCtr="0" compatLnSpc="1">
            <a:prstTxWarp prst="textNoShape">
              <a:avLst/>
            </a:prstTxWarp>
          </a:bodyPr>
          <a:lstStyle/>
          <a:p>
            <a:pPr lvl="0"/>
            <a:r>
              <a:rPr lang="en-US"/>
              <a:t>Click to edit Master title style</a:t>
            </a:r>
          </a:p>
        </p:txBody>
      </p:sp>
      <p:sp>
        <p:nvSpPr>
          <p:cNvPr id="1027" name="Rectangle 3"/>
          <p:cNvSpPr>
            <a:spLocks noGrp="1" noChangeArrowheads="1"/>
          </p:cNvSpPr>
          <p:nvPr>
            <p:ph type="body" idx="1"/>
          </p:nvPr>
        </p:nvSpPr>
        <p:spPr bwMode="auto">
          <a:xfrm>
            <a:off x="685800" y="1981200"/>
            <a:ext cx="7772400" cy="4114800"/>
          </a:xfrm>
          <a:prstGeom prst="rect">
            <a:avLst/>
          </a:prstGeom>
          <a:noFill/>
          <a:ln w="9525">
            <a:noFill/>
            <a:miter lim="800000"/>
            <a:headEnd/>
            <a:tailEnd/>
          </a:ln>
        </p:spPr>
        <p:txBody>
          <a:bodyPr vert="horz" wrap="square" lIns="91440" tIns="45720" rIns="91440" bIns="45720" numCol="1" anchor="t" anchorCtr="0" compatLnSpc="1">
            <a:prstTxWarp prst="textNoShape">
              <a:avLst/>
            </a:prstTxWarp>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1028" name="Rectangle 4"/>
          <p:cNvSpPr>
            <a:spLocks noGrp="1" noChangeArrowheads="1"/>
          </p:cNvSpPr>
          <p:nvPr>
            <p:ph type="dt" sz="half" idx="2"/>
          </p:nvPr>
        </p:nvSpPr>
        <p:spPr bwMode="auto">
          <a:xfrm>
            <a:off x="685800" y="6248400"/>
            <a:ext cx="1905000" cy="457200"/>
          </a:xfrm>
          <a:prstGeom prst="rect">
            <a:avLst/>
          </a:prstGeom>
          <a:noFill/>
          <a:ln w="9525">
            <a:noFill/>
            <a:miter lim="800000"/>
            <a:headEnd/>
            <a:tailEnd/>
          </a:ln>
          <a:effectLst/>
        </p:spPr>
        <p:txBody>
          <a:bodyPr vert="horz" wrap="square" lIns="91440" tIns="45720" rIns="91440" bIns="45720" numCol="1" anchor="t" anchorCtr="0" compatLnSpc="1">
            <a:prstTxWarp prst="textNoShape">
              <a:avLst/>
            </a:prstTxWarp>
          </a:bodyPr>
          <a:lstStyle>
            <a:lvl1pPr>
              <a:defRPr sz="1400" b="0" smtClean="0">
                <a:latin typeface="+mn-lt"/>
              </a:defRPr>
            </a:lvl1pPr>
          </a:lstStyle>
          <a:p>
            <a:pPr>
              <a:defRPr/>
            </a:pPr>
            <a:endParaRPr lang="en-US"/>
          </a:p>
        </p:txBody>
      </p:sp>
      <p:sp>
        <p:nvSpPr>
          <p:cNvPr id="1029" name="Rectangle 5"/>
          <p:cNvSpPr>
            <a:spLocks noGrp="1" noChangeArrowheads="1"/>
          </p:cNvSpPr>
          <p:nvPr>
            <p:ph type="ftr" sz="quarter" idx="3"/>
          </p:nvPr>
        </p:nvSpPr>
        <p:spPr bwMode="auto">
          <a:xfrm>
            <a:off x="3124200" y="6248400"/>
            <a:ext cx="2895600" cy="457200"/>
          </a:xfrm>
          <a:prstGeom prst="rect">
            <a:avLst/>
          </a:prstGeom>
          <a:noFill/>
          <a:ln w="9525">
            <a:noFill/>
            <a:miter lim="800000"/>
            <a:headEnd/>
            <a:tailEnd/>
          </a:ln>
          <a:effectLst/>
        </p:spPr>
        <p:txBody>
          <a:bodyPr vert="horz" wrap="square" lIns="91440" tIns="45720" rIns="91440" bIns="45720" numCol="1" anchor="t" anchorCtr="0" compatLnSpc="1">
            <a:prstTxWarp prst="textNoShape">
              <a:avLst/>
            </a:prstTxWarp>
          </a:bodyPr>
          <a:lstStyle>
            <a:lvl1pPr algn="ctr">
              <a:defRPr sz="1400" b="0" smtClean="0">
                <a:latin typeface="+mn-lt"/>
              </a:defRPr>
            </a:lvl1pPr>
          </a:lstStyle>
          <a:p>
            <a:pPr>
              <a:defRPr/>
            </a:pPr>
            <a:endParaRPr lang="en-US"/>
          </a:p>
        </p:txBody>
      </p:sp>
      <p:sp>
        <p:nvSpPr>
          <p:cNvPr id="1030" name="Rectangle 6"/>
          <p:cNvSpPr>
            <a:spLocks noGrp="1" noChangeArrowheads="1"/>
          </p:cNvSpPr>
          <p:nvPr>
            <p:ph type="sldNum" sz="quarter" idx="4"/>
          </p:nvPr>
        </p:nvSpPr>
        <p:spPr bwMode="auto">
          <a:xfrm>
            <a:off x="6553200" y="6248400"/>
            <a:ext cx="1905000" cy="457200"/>
          </a:xfrm>
          <a:prstGeom prst="rect">
            <a:avLst/>
          </a:prstGeom>
          <a:noFill/>
          <a:ln w="9525">
            <a:noFill/>
            <a:miter lim="800000"/>
            <a:headEnd/>
            <a:tailEnd/>
          </a:ln>
          <a:effectLst/>
        </p:spPr>
        <p:txBody>
          <a:bodyPr vert="horz" wrap="square" lIns="91440" tIns="45720" rIns="91440" bIns="45720" numCol="1" anchor="t" anchorCtr="0" compatLnSpc="1">
            <a:prstTxWarp prst="textNoShape">
              <a:avLst/>
            </a:prstTxWarp>
          </a:bodyPr>
          <a:lstStyle>
            <a:lvl1pPr algn="r">
              <a:defRPr sz="1400">
                <a:latin typeface="Times" charset="0"/>
              </a:defRPr>
            </a:lvl1pPr>
          </a:lstStyle>
          <a:p>
            <a:fld id="{5744EB7F-D4BD-7B49-B9A3-0885C0342778}" type="slidenum">
              <a:rPr lang="en-US"/>
              <a:pPr/>
              <a:t>‹#›</a:t>
            </a:fld>
            <a:endParaRPr lang="en-US"/>
          </a:p>
        </p:txBody>
      </p:sp>
    </p:spTree>
  </p:cSld>
  <p:clrMap bg1="lt1" tx1="dk1" bg2="lt2" tx2="dk2" accent1="accent1" accent2="accent2" accent3="accent3" accent4="accent4" accent5="accent5" accent6="accent6" hlink="hlink" folHlink="folHlink"/>
  <p:sldLayoutIdLst>
    <p:sldLayoutId id="2147483649" r:id="rId1"/>
    <p:sldLayoutId id="2147483650" r:id="rId2"/>
    <p:sldLayoutId id="2147483651" r:id="rId3"/>
    <p:sldLayoutId id="2147483652" r:id="rId4"/>
    <p:sldLayoutId id="2147483653" r:id="rId5"/>
    <p:sldLayoutId id="2147483654" r:id="rId6"/>
    <p:sldLayoutId id="2147483655" r:id="rId7"/>
    <p:sldLayoutId id="2147483656" r:id="rId8"/>
    <p:sldLayoutId id="2147483657" r:id="rId9"/>
    <p:sldLayoutId id="2147483658" r:id="rId10"/>
    <p:sldLayoutId id="2147483659" r:id="rId11"/>
  </p:sldLayoutIdLst>
  <p:txStyles>
    <p:titleStyle>
      <a:lvl1pPr algn="ctr" rtl="0" eaLnBrk="0" fontAlgn="base" hangingPunct="0">
        <a:spcBef>
          <a:spcPct val="0"/>
        </a:spcBef>
        <a:spcAft>
          <a:spcPct val="0"/>
        </a:spcAft>
        <a:defRPr sz="4400">
          <a:solidFill>
            <a:schemeClr val="tx2"/>
          </a:solidFill>
          <a:latin typeface="+mj-lt"/>
          <a:ea typeface="+mj-ea"/>
          <a:cs typeface="+mj-cs"/>
        </a:defRPr>
      </a:lvl1pPr>
      <a:lvl2pPr algn="ctr" rtl="0" eaLnBrk="0" fontAlgn="base" hangingPunct="0">
        <a:spcBef>
          <a:spcPct val="0"/>
        </a:spcBef>
        <a:spcAft>
          <a:spcPct val="0"/>
        </a:spcAft>
        <a:defRPr sz="4400">
          <a:solidFill>
            <a:schemeClr val="tx2"/>
          </a:solidFill>
          <a:latin typeface="Times" pitchFamily="84" charset="0"/>
        </a:defRPr>
      </a:lvl2pPr>
      <a:lvl3pPr algn="ctr" rtl="0" eaLnBrk="0" fontAlgn="base" hangingPunct="0">
        <a:spcBef>
          <a:spcPct val="0"/>
        </a:spcBef>
        <a:spcAft>
          <a:spcPct val="0"/>
        </a:spcAft>
        <a:defRPr sz="4400">
          <a:solidFill>
            <a:schemeClr val="tx2"/>
          </a:solidFill>
          <a:latin typeface="Times" pitchFamily="84" charset="0"/>
        </a:defRPr>
      </a:lvl3pPr>
      <a:lvl4pPr algn="ctr" rtl="0" eaLnBrk="0" fontAlgn="base" hangingPunct="0">
        <a:spcBef>
          <a:spcPct val="0"/>
        </a:spcBef>
        <a:spcAft>
          <a:spcPct val="0"/>
        </a:spcAft>
        <a:defRPr sz="4400">
          <a:solidFill>
            <a:schemeClr val="tx2"/>
          </a:solidFill>
          <a:latin typeface="Times" pitchFamily="84" charset="0"/>
        </a:defRPr>
      </a:lvl4pPr>
      <a:lvl5pPr algn="ctr" rtl="0" eaLnBrk="0" fontAlgn="base" hangingPunct="0">
        <a:spcBef>
          <a:spcPct val="0"/>
        </a:spcBef>
        <a:spcAft>
          <a:spcPct val="0"/>
        </a:spcAft>
        <a:defRPr sz="4400">
          <a:solidFill>
            <a:schemeClr val="tx2"/>
          </a:solidFill>
          <a:latin typeface="Times" pitchFamily="84" charset="0"/>
        </a:defRPr>
      </a:lvl5pPr>
      <a:lvl6pPr marL="457200" algn="ctr" rtl="0" eaLnBrk="0" fontAlgn="base" hangingPunct="0">
        <a:spcBef>
          <a:spcPct val="0"/>
        </a:spcBef>
        <a:spcAft>
          <a:spcPct val="0"/>
        </a:spcAft>
        <a:defRPr sz="4400">
          <a:solidFill>
            <a:schemeClr val="tx2"/>
          </a:solidFill>
          <a:latin typeface="Times" pitchFamily="84" charset="0"/>
        </a:defRPr>
      </a:lvl6pPr>
      <a:lvl7pPr marL="914400" algn="ctr" rtl="0" eaLnBrk="0" fontAlgn="base" hangingPunct="0">
        <a:spcBef>
          <a:spcPct val="0"/>
        </a:spcBef>
        <a:spcAft>
          <a:spcPct val="0"/>
        </a:spcAft>
        <a:defRPr sz="4400">
          <a:solidFill>
            <a:schemeClr val="tx2"/>
          </a:solidFill>
          <a:latin typeface="Times" pitchFamily="84" charset="0"/>
        </a:defRPr>
      </a:lvl7pPr>
      <a:lvl8pPr marL="1371600" algn="ctr" rtl="0" eaLnBrk="0" fontAlgn="base" hangingPunct="0">
        <a:spcBef>
          <a:spcPct val="0"/>
        </a:spcBef>
        <a:spcAft>
          <a:spcPct val="0"/>
        </a:spcAft>
        <a:defRPr sz="4400">
          <a:solidFill>
            <a:schemeClr val="tx2"/>
          </a:solidFill>
          <a:latin typeface="Times" pitchFamily="84" charset="0"/>
        </a:defRPr>
      </a:lvl8pPr>
      <a:lvl9pPr marL="1828800" algn="ctr" rtl="0" eaLnBrk="0" fontAlgn="base" hangingPunct="0">
        <a:spcBef>
          <a:spcPct val="0"/>
        </a:spcBef>
        <a:spcAft>
          <a:spcPct val="0"/>
        </a:spcAft>
        <a:defRPr sz="4400">
          <a:solidFill>
            <a:schemeClr val="tx2"/>
          </a:solidFill>
          <a:latin typeface="Times" pitchFamily="84" charset="0"/>
        </a:defRPr>
      </a:lvl9pPr>
    </p:titleStyle>
    <p:bodyStyle>
      <a:lvl1pPr marL="342900" indent="-342900" algn="l" rtl="0" eaLnBrk="0" fontAlgn="base" hangingPunct="0">
        <a:spcBef>
          <a:spcPct val="20000"/>
        </a:spcBef>
        <a:spcAft>
          <a:spcPct val="0"/>
        </a:spcAft>
        <a:buChar char="•"/>
        <a:defRPr sz="3200">
          <a:solidFill>
            <a:schemeClr val="tx1"/>
          </a:solidFill>
          <a:latin typeface="+mn-lt"/>
          <a:ea typeface="+mn-ea"/>
          <a:cs typeface="+mn-cs"/>
        </a:defRPr>
      </a:lvl1pPr>
      <a:lvl2pPr marL="742950" indent="-285750" algn="l" rtl="0" eaLnBrk="0" fontAlgn="base" hangingPunct="0">
        <a:spcBef>
          <a:spcPct val="20000"/>
        </a:spcBef>
        <a:spcAft>
          <a:spcPct val="0"/>
        </a:spcAft>
        <a:buChar char="–"/>
        <a:defRPr sz="2800">
          <a:solidFill>
            <a:schemeClr val="tx1"/>
          </a:solidFill>
          <a:latin typeface="+mn-lt"/>
          <a:ea typeface="ＭＳ Ｐゴシック" charset="-128"/>
        </a:defRPr>
      </a:lvl2pPr>
      <a:lvl3pPr marL="1143000" indent="-228600" algn="l" rtl="0" eaLnBrk="0" fontAlgn="base" hangingPunct="0">
        <a:spcBef>
          <a:spcPct val="20000"/>
        </a:spcBef>
        <a:spcAft>
          <a:spcPct val="0"/>
        </a:spcAft>
        <a:buChar char="•"/>
        <a:defRPr sz="2400">
          <a:solidFill>
            <a:schemeClr val="tx1"/>
          </a:solidFill>
          <a:latin typeface="+mn-lt"/>
          <a:ea typeface="ＭＳ Ｐゴシック" charset="-128"/>
        </a:defRPr>
      </a:lvl3pPr>
      <a:lvl4pPr marL="1600200" indent="-228600" algn="l" rtl="0" eaLnBrk="0" fontAlgn="base" hangingPunct="0">
        <a:spcBef>
          <a:spcPct val="20000"/>
        </a:spcBef>
        <a:spcAft>
          <a:spcPct val="0"/>
        </a:spcAft>
        <a:buChar char="–"/>
        <a:defRPr sz="2000">
          <a:solidFill>
            <a:schemeClr val="tx1"/>
          </a:solidFill>
          <a:latin typeface="+mn-lt"/>
          <a:ea typeface="ＭＳ Ｐゴシック" charset="-128"/>
        </a:defRPr>
      </a:lvl4pPr>
      <a:lvl5pPr marL="2057400" indent="-228600" algn="l" rtl="0" eaLnBrk="0" fontAlgn="base" hangingPunct="0">
        <a:spcBef>
          <a:spcPct val="20000"/>
        </a:spcBef>
        <a:spcAft>
          <a:spcPct val="0"/>
        </a:spcAft>
        <a:buChar char="»"/>
        <a:defRPr sz="2000">
          <a:solidFill>
            <a:schemeClr val="tx1"/>
          </a:solidFill>
          <a:latin typeface="+mn-lt"/>
          <a:ea typeface="ＭＳ Ｐゴシック" charset="-128"/>
        </a:defRPr>
      </a:lvl5pPr>
      <a:lvl6pPr marL="2514600" indent="-228600" algn="l" rtl="0" eaLnBrk="0" fontAlgn="base" hangingPunct="0">
        <a:spcBef>
          <a:spcPct val="20000"/>
        </a:spcBef>
        <a:spcAft>
          <a:spcPct val="0"/>
        </a:spcAft>
        <a:buChar char="»"/>
        <a:defRPr sz="2000">
          <a:solidFill>
            <a:schemeClr val="tx1"/>
          </a:solidFill>
          <a:latin typeface="+mn-lt"/>
        </a:defRPr>
      </a:lvl6pPr>
      <a:lvl7pPr marL="2971800" indent="-228600" algn="l" rtl="0" eaLnBrk="0" fontAlgn="base" hangingPunct="0">
        <a:spcBef>
          <a:spcPct val="20000"/>
        </a:spcBef>
        <a:spcAft>
          <a:spcPct val="0"/>
        </a:spcAft>
        <a:buChar char="»"/>
        <a:defRPr sz="2000">
          <a:solidFill>
            <a:schemeClr val="tx1"/>
          </a:solidFill>
          <a:latin typeface="+mn-lt"/>
        </a:defRPr>
      </a:lvl7pPr>
      <a:lvl8pPr marL="3429000" indent="-228600" algn="l" rtl="0" eaLnBrk="0" fontAlgn="base" hangingPunct="0">
        <a:spcBef>
          <a:spcPct val="20000"/>
        </a:spcBef>
        <a:spcAft>
          <a:spcPct val="0"/>
        </a:spcAft>
        <a:buChar char="»"/>
        <a:defRPr sz="2000">
          <a:solidFill>
            <a:schemeClr val="tx1"/>
          </a:solidFill>
          <a:latin typeface="+mn-lt"/>
        </a:defRPr>
      </a:lvl8pPr>
      <a:lvl9pPr marL="3886200" indent="-228600" algn="l" rtl="0" eaLnBrk="0" fontAlgn="base" hangingPunct="0">
        <a:spcBef>
          <a:spcPct val="20000"/>
        </a:spcBef>
        <a:spcAft>
          <a:spcPct val="0"/>
        </a:spcAft>
        <a:buChar char="»"/>
        <a:defRPr sz="2000">
          <a:solidFill>
            <a:schemeClr val="tx1"/>
          </a:solidFill>
          <a:latin typeface="+mn-lt"/>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2" Type="http://schemas.openxmlformats.org/officeDocument/2006/relationships/notesSlide" Target="../notesSlides/notesSlide1.xml"/><Relationship Id="rId1" Type="http://schemas.openxmlformats.org/officeDocument/2006/relationships/slideLayout" Target="../slideLayouts/slideLayout1.xml"/></Relationships>
</file>

<file path=ppt/slides/_rels/slide2.xml.rels><?xml version="1.0" encoding="UTF-8" standalone="yes"?>
<Relationships xmlns="http://schemas.openxmlformats.org/package/2006/relationships"><Relationship Id="rId3" Type="http://schemas.openxmlformats.org/officeDocument/2006/relationships/image" Target="../media/image1.png"/><Relationship Id="rId2" Type="http://schemas.openxmlformats.org/officeDocument/2006/relationships/notesSlide" Target="../notesSlides/notesSlide2.xml"/><Relationship Id="rId1" Type="http://schemas.openxmlformats.org/officeDocument/2006/relationships/slideLayout" Target="../slideLayouts/slideLayout2.xml"/></Relationships>
</file>

<file path=ppt/slides/_rels/slide3.xml.rels><?xml version="1.0" encoding="UTF-8" standalone="yes"?>
<Relationships xmlns="http://schemas.openxmlformats.org/package/2006/relationships"><Relationship Id="rId3" Type="http://schemas.openxmlformats.org/officeDocument/2006/relationships/image" Target="../media/image2.png"/><Relationship Id="rId2" Type="http://schemas.openxmlformats.org/officeDocument/2006/relationships/notesSlide" Target="../notesSlides/notesSlide3.xml"/><Relationship Id="rId1" Type="http://schemas.openxmlformats.org/officeDocument/2006/relationships/slideLayout" Target="../slideLayouts/slideLayout2.xml"/></Relationships>
</file>

<file path=ppt/slides/_rels/slide4.xml.rels><?xml version="1.0" encoding="UTF-8" standalone="yes"?>
<Relationships xmlns="http://schemas.openxmlformats.org/package/2006/relationships"><Relationship Id="rId2" Type="http://schemas.openxmlformats.org/officeDocument/2006/relationships/notesSlide" Target="../notesSlides/notesSlide4.xml"/><Relationship Id="rId1" Type="http://schemas.openxmlformats.org/officeDocument/2006/relationships/slideLayout" Target="../slideLayouts/slideLayout2.xml"/></Relationships>
</file>

<file path=ppt/slides/_rels/slide5.xml.rels><?xml version="1.0" encoding="UTF-8" standalone="yes"?>
<Relationships xmlns="http://schemas.openxmlformats.org/package/2006/relationships"><Relationship Id="rId2" Type="http://schemas.openxmlformats.org/officeDocument/2006/relationships/notesSlide" Target="../notesSlides/notesSlide5.xml"/><Relationship Id="rId1" Type="http://schemas.openxmlformats.org/officeDocument/2006/relationships/slideLayout" Target="../slideLayouts/slideLayout2.xml"/></Relationships>
</file>

<file path=ppt/slides/_rels/slide6.xml.rels><?xml version="1.0" encoding="UTF-8" standalone="yes"?>
<Relationships xmlns="http://schemas.openxmlformats.org/package/2006/relationships"><Relationship Id="rId2" Type="http://schemas.openxmlformats.org/officeDocument/2006/relationships/notesSlide" Target="../notesSlides/notesSlide6.xml"/><Relationship Id="rId1" Type="http://schemas.openxmlformats.org/officeDocument/2006/relationships/slideLayout" Target="../slideLayouts/slideLayout2.xml"/></Relationships>
</file>

<file path=ppt/slides/_rels/slide7.xml.rels><?xml version="1.0" encoding="UTF-8" standalone="yes"?>
<Relationships xmlns="http://schemas.openxmlformats.org/package/2006/relationships"><Relationship Id="rId2" Type="http://schemas.openxmlformats.org/officeDocument/2006/relationships/notesSlide" Target="../notesSlides/notesSlide7.xml"/><Relationship Id="rId1" Type="http://schemas.openxmlformats.org/officeDocument/2006/relationships/slideLayout" Target="../slideLayouts/slideLayout2.xml"/></Relationships>
</file>

<file path=ppt/slides/_rels/slide8.xml.rels><?xml version="1.0" encoding="UTF-8" standalone="yes"?>
<Relationships xmlns="http://schemas.openxmlformats.org/package/2006/relationships"><Relationship Id="rId2" Type="http://schemas.openxmlformats.org/officeDocument/2006/relationships/notesSlide" Target="../notesSlides/notesSlide8.xml"/><Relationship Id="rId1" Type="http://schemas.openxmlformats.org/officeDocument/2006/relationships/slideLayout" Target="../slideLayouts/slideLayout2.xml"/></Relationships>
</file>

<file path=ppt/slides/_rels/slide9.xml.rels><?xml version="1.0" encoding="UTF-8" standalone="yes"?>
<Relationships xmlns="http://schemas.openxmlformats.org/package/2006/relationships"><Relationship Id="rId2" Type="http://schemas.openxmlformats.org/officeDocument/2006/relationships/notesSlide" Target="../notesSlides/notesSlide9.xml"/><Relationship Id="rId1" Type="http://schemas.openxmlformats.org/officeDocument/2006/relationships/slideLayout" Target="../slideLayouts/slideLayout2.xml"/></Relationships>
</file>

<file path=ppt/slides/_rels/slide10.xml.rels><?xml version="1.0" encoding="UTF-8" standalone="yes"?>
<Relationships xmlns="http://schemas.openxmlformats.org/package/2006/relationships"><Relationship Id="rId2" Type="http://schemas.openxmlformats.org/officeDocument/2006/relationships/notesSlide" Target="../notesSlides/notesSlide10.xml"/><Relationship Id="rId1" Type="http://schemas.openxmlformats.org/officeDocument/2006/relationships/slideLayout" Target="../slideLayouts/slideLayout2.xml"/></Relationships>
</file>

<file path=ppt/slides/_rels/slide11.xml.rels><?xml version="1.0" encoding="UTF-8" standalone="yes"?>
<Relationships xmlns="http://schemas.openxmlformats.org/package/2006/relationships"><Relationship Id="rId2" Type="http://schemas.openxmlformats.org/officeDocument/2006/relationships/notesSlide" Target="../notesSlides/notesSlide11.xml"/><Relationship Id="rId1" Type="http://schemas.openxmlformats.org/officeDocument/2006/relationships/slideLayout" Target="../slideLayouts/slideLayout2.xml"/></Relationships>
</file>

<file path=ppt/slides/_rels/slide12.xml.rels><?xml version="1.0" encoding="UTF-8" standalone="yes"?>
<Relationships xmlns="http://schemas.openxmlformats.org/package/2006/relationships"><Relationship Id="rId2" Type="http://schemas.openxmlformats.org/officeDocument/2006/relationships/notesSlide" Target="../notesSlides/notesSlide12.xml"/><Relationship Id="rId1" Type="http://schemas.openxmlformats.org/officeDocument/2006/relationships/slideLayout" Target="../slideLayouts/slideLayout2.xml"/></Relationships>
</file>

<file path=ppt/slides/_rels/slide13.xml.rels><?xml version="1.0" encoding="UTF-8" standalone="yes"?>
<Relationships xmlns="http://schemas.openxmlformats.org/package/2006/relationships"><Relationship Id="rId2" Type="http://schemas.openxmlformats.org/officeDocument/2006/relationships/notesSlide" Target="../notesSlides/notesSlide13.xml"/><Relationship Id="rId1" Type="http://schemas.openxmlformats.org/officeDocument/2006/relationships/slideLayout" Target="../slideLayouts/slideLayout2.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050" name="Rectangle 2"/>
          <p:cNvSpPr>
            <a:spLocks noGrp="1" noChangeArrowheads="1"/>
          </p:cNvSpPr>
          <p:nvPr>
            <p:ph type="ctrTitle"/>
          </p:nvPr>
        </p:nvSpPr>
        <p:spPr>
          <a:xfrm>
            <a:off x="0" y="1143000"/>
            <a:ext cx="9144000" cy="1143000"/>
          </a:xfrm>
        </p:spPr>
        <p:txBody>
          <a:bodyPr/>
          <a:lstStyle/>
          <a:p>
            <a:r>
              <a:rPr lang="en-US" sz="6000" dirty="0">
                <a:solidFill>
                  <a:srgbClr val="FF0000"/>
                </a:solidFill>
                <a:latin typeface="Times New Roman" charset="0"/>
              </a:rPr>
              <a:t>Introduction to HTTP</a:t>
            </a:r>
          </a:p>
        </p:txBody>
      </p:sp>
      <p:sp>
        <p:nvSpPr>
          <p:cNvPr id="2051" name="Text Box 40"/>
          <p:cNvSpPr txBox="1">
            <a:spLocks noChangeArrowheads="1"/>
          </p:cNvSpPr>
          <p:nvPr/>
        </p:nvSpPr>
        <p:spPr bwMode="auto">
          <a:xfrm>
            <a:off x="0" y="4114800"/>
            <a:ext cx="9144000" cy="1348061"/>
          </a:xfrm>
          <a:prstGeom prst="rect">
            <a:avLst/>
          </a:prstGeom>
          <a:noFill/>
          <a:ln w="9525">
            <a:noFill/>
            <a:miter lim="800000"/>
            <a:headEnd/>
            <a:tailEnd/>
          </a:ln>
        </p:spPr>
        <p:txBody>
          <a:bodyPr>
            <a:prstTxWarp prst="textNoShape">
              <a:avLst/>
            </a:prstTxWarp>
            <a:spAutoFit/>
          </a:bodyPr>
          <a:lstStyle/>
          <a:p>
            <a:pPr algn="ctr">
              <a:lnSpc>
                <a:spcPct val="85000"/>
              </a:lnSpc>
            </a:pPr>
            <a:r>
              <a:rPr lang="en-US" sz="3200" dirty="0">
                <a:latin typeface="Times New Roman" charset="0"/>
              </a:rPr>
              <a:t>Jerry Cain</a:t>
            </a:r>
          </a:p>
          <a:p>
            <a:pPr algn="ctr">
              <a:lnSpc>
                <a:spcPct val="85000"/>
              </a:lnSpc>
            </a:pPr>
            <a:r>
              <a:rPr lang="en-US" sz="3200" dirty="0">
                <a:latin typeface="Times New Roman" charset="0"/>
              </a:rPr>
              <a:t>CS 106AX</a:t>
            </a:r>
          </a:p>
          <a:p>
            <a:pPr algn="ctr">
              <a:lnSpc>
                <a:spcPct val="85000"/>
              </a:lnSpc>
            </a:pPr>
            <a:r>
              <a:rPr lang="en-US" sz="3200" dirty="0">
                <a:latin typeface="Times New Roman" charset="0"/>
              </a:rPr>
              <a:t>November 17, 2025</a:t>
            </a:r>
          </a:p>
        </p:txBody>
      </p:sp>
    </p:spTree>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29058" name="Rectangle 2"/>
          <p:cNvSpPr>
            <a:spLocks noGrp="1" noChangeArrowheads="1"/>
          </p:cNvSpPr>
          <p:nvPr>
            <p:ph type="title"/>
          </p:nvPr>
        </p:nvSpPr>
        <p:spPr>
          <a:xfrm>
            <a:off x="0" y="76200"/>
            <a:ext cx="9144000" cy="1143000"/>
          </a:xfrm>
          <a:noFill/>
          <a:ln/>
        </p:spPr>
        <p:txBody>
          <a:bodyPr/>
          <a:lstStyle/>
          <a:p>
            <a:r>
              <a:rPr lang="en-US" sz="4000" dirty="0">
                <a:solidFill>
                  <a:srgbClr val="FF0000"/>
                </a:solidFill>
                <a:latin typeface="Times New Roman" charset="0"/>
              </a:rPr>
              <a:t>The Client-Server Model, Take I</a:t>
            </a:r>
            <a:endParaRPr lang="en-US" dirty="0">
              <a:solidFill>
                <a:srgbClr val="FF0000"/>
              </a:solidFill>
              <a:latin typeface="Times New Roman" charset="0"/>
            </a:endParaRPr>
          </a:p>
        </p:txBody>
      </p:sp>
      <p:grpSp>
        <p:nvGrpSpPr>
          <p:cNvPr id="57" name="Group 56"/>
          <p:cNvGrpSpPr/>
          <p:nvPr/>
        </p:nvGrpSpPr>
        <p:grpSpPr>
          <a:xfrm>
            <a:off x="482850" y="1613980"/>
            <a:ext cx="3291840" cy="2754246"/>
            <a:chOff x="4255330" y="1447800"/>
            <a:chExt cx="3291840" cy="2754246"/>
          </a:xfrm>
        </p:grpSpPr>
        <p:sp>
          <p:nvSpPr>
            <p:cNvPr id="5" name="Round Same Side Corner Rectangle 4"/>
            <p:cNvSpPr/>
            <p:nvPr/>
          </p:nvSpPr>
          <p:spPr bwMode="auto">
            <a:xfrm>
              <a:off x="4572000" y="1447800"/>
              <a:ext cx="2971800" cy="1981200"/>
            </a:xfrm>
            <a:prstGeom prst="round2SameRect">
              <a:avLst>
                <a:gd name="adj1" fmla="val 10077"/>
                <a:gd name="adj2" fmla="val 0"/>
              </a:avLst>
            </a:prstGeom>
            <a:solidFill>
              <a:srgbClr val="CCCCCC"/>
            </a:solidFill>
            <a:ln w="9525" cap="flat" cmpd="sng" algn="ctr">
              <a:solidFill>
                <a:schemeClr val="tx1"/>
              </a:solidFill>
              <a:prstDash val="solid"/>
              <a:round/>
              <a:headEnd type="none" w="med" len="med"/>
              <a:tailEnd type="none" w="med" len="med"/>
            </a:ln>
            <a:effectLst/>
          </p:spPr>
          <p:txBody>
            <a:bodyPr vert="horz" wrap="square" lIns="91440" tIns="45720" rIns="91440" bIns="45720" numCol="1" rtlCol="0" anchor="t" anchorCtr="0" compatLnSpc="1">
              <a:prstTxWarp prst="textNoShape">
                <a:avLst/>
              </a:prstTxWarp>
            </a:bodyPr>
            <a:lstStyle/>
            <a:p>
              <a:pPr marL="0" marR="0" indent="0" algn="l" defTabSz="914400" rtl="0" eaLnBrk="0" fontAlgn="base" latinLnBrk="0" hangingPunct="0">
                <a:lnSpc>
                  <a:spcPct val="100000"/>
                </a:lnSpc>
                <a:spcBef>
                  <a:spcPct val="0"/>
                </a:spcBef>
                <a:spcAft>
                  <a:spcPct val="0"/>
                </a:spcAft>
                <a:buClrTx/>
                <a:buSzTx/>
                <a:buFontTx/>
                <a:buNone/>
                <a:tabLst/>
              </a:pPr>
              <a:endParaRPr kumimoji="0" lang="en-US" sz="1400" b="1" i="0" u="none" strike="noStrike" cap="none" normalizeH="0" baseline="0">
                <a:ln>
                  <a:noFill/>
                </a:ln>
                <a:solidFill>
                  <a:schemeClr val="tx1"/>
                </a:solidFill>
                <a:effectLst/>
                <a:latin typeface="Times New Roman" pitchFamily="84" charset="0"/>
              </a:endParaRPr>
            </a:p>
          </p:txBody>
        </p:sp>
        <p:sp>
          <p:nvSpPr>
            <p:cNvPr id="6" name="Rectangle 5"/>
            <p:cNvSpPr/>
            <p:nvPr/>
          </p:nvSpPr>
          <p:spPr bwMode="auto">
            <a:xfrm>
              <a:off x="4724400" y="1614344"/>
              <a:ext cx="2667000" cy="1662255"/>
            </a:xfrm>
            <a:prstGeom prst="rect">
              <a:avLst/>
            </a:prstGeom>
            <a:solidFill>
              <a:srgbClr val="FFFFFF"/>
            </a:solidFill>
            <a:ln w="9525" cap="flat" cmpd="sng" algn="ctr">
              <a:solidFill>
                <a:schemeClr val="tx1"/>
              </a:solidFill>
              <a:prstDash val="solid"/>
              <a:round/>
              <a:headEnd type="none" w="med" len="med"/>
              <a:tailEnd type="none" w="med" len="med"/>
            </a:ln>
            <a:effectLst/>
          </p:spPr>
          <p:txBody>
            <a:bodyPr vert="horz" wrap="square" lIns="91440" tIns="45720" rIns="91440" bIns="45720" numCol="1" rtlCol="0" anchor="t" anchorCtr="0" compatLnSpc="1">
              <a:prstTxWarp prst="textNoShape">
                <a:avLst/>
              </a:prstTxWarp>
            </a:bodyPr>
            <a:lstStyle/>
            <a:p>
              <a:pPr marL="0" marR="0" indent="0" algn="l" defTabSz="914400" rtl="0" eaLnBrk="0" fontAlgn="base" latinLnBrk="0" hangingPunct="0">
                <a:lnSpc>
                  <a:spcPct val="100000"/>
                </a:lnSpc>
                <a:spcBef>
                  <a:spcPct val="0"/>
                </a:spcBef>
                <a:spcAft>
                  <a:spcPct val="0"/>
                </a:spcAft>
                <a:buClrTx/>
                <a:buSzTx/>
                <a:buFontTx/>
                <a:buNone/>
                <a:tabLst/>
              </a:pPr>
              <a:endParaRPr kumimoji="0" lang="en-US" sz="1400" b="1" i="0" u="none" strike="noStrike" cap="none" normalizeH="0" baseline="0">
                <a:ln>
                  <a:noFill/>
                </a:ln>
                <a:solidFill>
                  <a:schemeClr val="tx1"/>
                </a:solidFill>
                <a:effectLst/>
                <a:latin typeface="Times New Roman" pitchFamily="84" charset="0"/>
              </a:endParaRPr>
            </a:p>
          </p:txBody>
        </p:sp>
        <p:sp>
          <p:nvSpPr>
            <p:cNvPr id="55" name="Parallelogram 54"/>
            <p:cNvSpPr/>
            <p:nvPr/>
          </p:nvSpPr>
          <p:spPr bwMode="auto">
            <a:xfrm>
              <a:off x="4255330" y="3429000"/>
              <a:ext cx="3291840" cy="773046"/>
            </a:xfrm>
            <a:prstGeom prst="parallelogram">
              <a:avLst>
                <a:gd name="adj" fmla="val 41890"/>
              </a:avLst>
            </a:prstGeom>
            <a:solidFill>
              <a:srgbClr val="CCCCCC"/>
            </a:solidFill>
            <a:ln w="9525" cap="flat" cmpd="sng" algn="ctr">
              <a:solidFill>
                <a:schemeClr val="tx1"/>
              </a:solidFill>
              <a:prstDash val="solid"/>
              <a:round/>
              <a:headEnd type="none" w="med" len="med"/>
              <a:tailEnd type="none" w="med" len="med"/>
            </a:ln>
            <a:effectLst/>
          </p:spPr>
          <p:txBody>
            <a:bodyPr vert="horz" wrap="square" lIns="91440" tIns="45720" rIns="91440" bIns="45720" numCol="1" rtlCol="0" anchor="t" anchorCtr="0" compatLnSpc="1">
              <a:prstTxWarp prst="textNoShape">
                <a:avLst/>
              </a:prstTxWarp>
            </a:bodyPr>
            <a:lstStyle/>
            <a:p>
              <a:pPr marL="0" marR="0" indent="0" algn="l" defTabSz="914400" rtl="0" eaLnBrk="0" fontAlgn="base" latinLnBrk="0" hangingPunct="0">
                <a:lnSpc>
                  <a:spcPct val="100000"/>
                </a:lnSpc>
                <a:spcBef>
                  <a:spcPct val="0"/>
                </a:spcBef>
                <a:spcAft>
                  <a:spcPct val="0"/>
                </a:spcAft>
                <a:buClrTx/>
                <a:buSzTx/>
                <a:buFontTx/>
                <a:buNone/>
                <a:tabLst/>
              </a:pPr>
              <a:endParaRPr kumimoji="0" lang="en-US" sz="1400" b="1" i="0" u="none" strike="noStrike" cap="none" normalizeH="0" baseline="0">
                <a:ln>
                  <a:noFill/>
                </a:ln>
                <a:solidFill>
                  <a:schemeClr val="tx1"/>
                </a:solidFill>
                <a:effectLst/>
                <a:latin typeface="Times New Roman" pitchFamily="84" charset="0"/>
              </a:endParaRPr>
            </a:p>
          </p:txBody>
        </p:sp>
        <p:grpSp>
          <p:nvGrpSpPr>
            <p:cNvPr id="56" name="Group 55"/>
            <p:cNvGrpSpPr/>
            <p:nvPr/>
          </p:nvGrpSpPr>
          <p:grpSpPr>
            <a:xfrm flipH="1">
              <a:off x="4419599" y="3505200"/>
              <a:ext cx="2939517" cy="615696"/>
              <a:chOff x="4800600" y="4648200"/>
              <a:chExt cx="2681940" cy="615696"/>
            </a:xfrm>
          </p:grpSpPr>
          <p:sp>
            <p:nvSpPr>
              <p:cNvPr id="8" name="Oval 7"/>
              <p:cNvSpPr/>
              <p:nvPr/>
            </p:nvSpPr>
            <p:spPr bwMode="auto">
              <a:xfrm>
                <a:off x="4800600" y="4648200"/>
                <a:ext cx="152400" cy="76200"/>
              </a:xfrm>
              <a:prstGeom prst="ellipse">
                <a:avLst/>
              </a:prstGeom>
              <a:solidFill>
                <a:srgbClr val="999999"/>
              </a:solidFill>
              <a:ln w="9525" cap="flat" cmpd="sng" algn="ctr">
                <a:solidFill>
                  <a:schemeClr val="tx1"/>
                </a:solidFill>
                <a:prstDash val="solid"/>
                <a:round/>
                <a:headEnd type="none" w="med" len="med"/>
                <a:tailEnd type="none" w="med" len="med"/>
              </a:ln>
              <a:effectLst/>
            </p:spPr>
            <p:txBody>
              <a:bodyPr vert="horz" wrap="square" lIns="91440" tIns="45720" rIns="91440" bIns="45720" numCol="1" rtlCol="0" anchor="t" anchorCtr="0" compatLnSpc="1">
                <a:prstTxWarp prst="textNoShape">
                  <a:avLst/>
                </a:prstTxWarp>
              </a:bodyPr>
              <a:lstStyle/>
              <a:p>
                <a:pPr marL="0" marR="0" indent="0" algn="l" defTabSz="914400" rtl="0" eaLnBrk="0" fontAlgn="base" latinLnBrk="0" hangingPunct="0">
                  <a:lnSpc>
                    <a:spcPct val="100000"/>
                  </a:lnSpc>
                  <a:spcBef>
                    <a:spcPct val="0"/>
                  </a:spcBef>
                  <a:spcAft>
                    <a:spcPct val="0"/>
                  </a:spcAft>
                  <a:buClrTx/>
                  <a:buSzTx/>
                  <a:buFontTx/>
                  <a:buNone/>
                  <a:tabLst/>
                </a:pPr>
                <a:endParaRPr kumimoji="0" lang="en-US" sz="1400" b="1" i="0" u="none" strike="noStrike" cap="none" normalizeH="0" baseline="0">
                  <a:ln>
                    <a:noFill/>
                  </a:ln>
                  <a:solidFill>
                    <a:schemeClr val="tx1"/>
                  </a:solidFill>
                  <a:effectLst/>
                  <a:latin typeface="Times New Roman" pitchFamily="84" charset="0"/>
                </a:endParaRPr>
              </a:p>
            </p:txBody>
          </p:sp>
          <p:sp>
            <p:nvSpPr>
              <p:cNvPr id="9" name="Oval 8"/>
              <p:cNvSpPr/>
              <p:nvPr/>
            </p:nvSpPr>
            <p:spPr bwMode="auto">
              <a:xfrm>
                <a:off x="5029200" y="4648200"/>
                <a:ext cx="152400" cy="76200"/>
              </a:xfrm>
              <a:prstGeom prst="ellipse">
                <a:avLst/>
              </a:prstGeom>
              <a:solidFill>
                <a:srgbClr val="999999"/>
              </a:solidFill>
              <a:ln w="9525" cap="flat" cmpd="sng" algn="ctr">
                <a:solidFill>
                  <a:schemeClr val="tx1"/>
                </a:solidFill>
                <a:prstDash val="solid"/>
                <a:round/>
                <a:headEnd type="none" w="med" len="med"/>
                <a:tailEnd type="none" w="med" len="med"/>
              </a:ln>
              <a:effectLst/>
            </p:spPr>
            <p:txBody>
              <a:bodyPr vert="horz" wrap="square" lIns="91440" tIns="45720" rIns="91440" bIns="45720" numCol="1" rtlCol="0" anchor="t" anchorCtr="0" compatLnSpc="1">
                <a:prstTxWarp prst="textNoShape">
                  <a:avLst/>
                </a:prstTxWarp>
              </a:bodyPr>
              <a:lstStyle/>
              <a:p>
                <a:pPr marL="0" marR="0" indent="0" algn="l" defTabSz="914400" rtl="0" eaLnBrk="0" fontAlgn="base" latinLnBrk="0" hangingPunct="0">
                  <a:lnSpc>
                    <a:spcPct val="100000"/>
                  </a:lnSpc>
                  <a:spcBef>
                    <a:spcPct val="0"/>
                  </a:spcBef>
                  <a:spcAft>
                    <a:spcPct val="0"/>
                  </a:spcAft>
                  <a:buClrTx/>
                  <a:buSzTx/>
                  <a:buFontTx/>
                  <a:buNone/>
                  <a:tabLst/>
                </a:pPr>
                <a:endParaRPr kumimoji="0" lang="en-US" sz="1400" b="1" i="0" u="none" strike="noStrike" cap="none" normalizeH="0" baseline="0">
                  <a:ln>
                    <a:noFill/>
                  </a:ln>
                  <a:solidFill>
                    <a:schemeClr val="tx1"/>
                  </a:solidFill>
                  <a:effectLst/>
                  <a:latin typeface="Times New Roman" pitchFamily="84" charset="0"/>
                </a:endParaRPr>
              </a:p>
            </p:txBody>
          </p:sp>
          <p:sp>
            <p:nvSpPr>
              <p:cNvPr id="10" name="Oval 9"/>
              <p:cNvSpPr/>
              <p:nvPr/>
            </p:nvSpPr>
            <p:spPr bwMode="auto">
              <a:xfrm>
                <a:off x="5257800" y="4648200"/>
                <a:ext cx="152400" cy="76200"/>
              </a:xfrm>
              <a:prstGeom prst="ellipse">
                <a:avLst/>
              </a:prstGeom>
              <a:solidFill>
                <a:srgbClr val="999999"/>
              </a:solidFill>
              <a:ln w="9525" cap="flat" cmpd="sng" algn="ctr">
                <a:solidFill>
                  <a:schemeClr val="tx1"/>
                </a:solidFill>
                <a:prstDash val="solid"/>
                <a:round/>
                <a:headEnd type="none" w="med" len="med"/>
                <a:tailEnd type="none" w="med" len="med"/>
              </a:ln>
              <a:effectLst/>
            </p:spPr>
            <p:txBody>
              <a:bodyPr vert="horz" wrap="square" lIns="91440" tIns="45720" rIns="91440" bIns="45720" numCol="1" rtlCol="0" anchor="t" anchorCtr="0" compatLnSpc="1">
                <a:prstTxWarp prst="textNoShape">
                  <a:avLst/>
                </a:prstTxWarp>
              </a:bodyPr>
              <a:lstStyle/>
              <a:p>
                <a:pPr marL="0" marR="0" indent="0" algn="l" defTabSz="914400" rtl="0" eaLnBrk="0" fontAlgn="base" latinLnBrk="0" hangingPunct="0">
                  <a:lnSpc>
                    <a:spcPct val="100000"/>
                  </a:lnSpc>
                  <a:spcBef>
                    <a:spcPct val="0"/>
                  </a:spcBef>
                  <a:spcAft>
                    <a:spcPct val="0"/>
                  </a:spcAft>
                  <a:buClrTx/>
                  <a:buSzTx/>
                  <a:buFontTx/>
                  <a:buNone/>
                  <a:tabLst/>
                </a:pPr>
                <a:endParaRPr kumimoji="0" lang="en-US" sz="1400" b="1" i="0" u="none" strike="noStrike" cap="none" normalizeH="0" baseline="0">
                  <a:ln>
                    <a:noFill/>
                  </a:ln>
                  <a:solidFill>
                    <a:schemeClr val="tx1"/>
                  </a:solidFill>
                  <a:effectLst/>
                  <a:latin typeface="Times New Roman" pitchFamily="84" charset="0"/>
                </a:endParaRPr>
              </a:p>
            </p:txBody>
          </p:sp>
          <p:sp>
            <p:nvSpPr>
              <p:cNvPr id="11" name="Oval 10"/>
              <p:cNvSpPr/>
              <p:nvPr/>
            </p:nvSpPr>
            <p:spPr bwMode="auto">
              <a:xfrm>
                <a:off x="5486400" y="4648200"/>
                <a:ext cx="152400" cy="76200"/>
              </a:xfrm>
              <a:prstGeom prst="ellipse">
                <a:avLst/>
              </a:prstGeom>
              <a:solidFill>
                <a:srgbClr val="999999"/>
              </a:solidFill>
              <a:ln w="9525" cap="flat" cmpd="sng" algn="ctr">
                <a:solidFill>
                  <a:schemeClr val="tx1"/>
                </a:solidFill>
                <a:prstDash val="solid"/>
                <a:round/>
                <a:headEnd type="none" w="med" len="med"/>
                <a:tailEnd type="none" w="med" len="med"/>
              </a:ln>
              <a:effectLst/>
            </p:spPr>
            <p:txBody>
              <a:bodyPr vert="horz" wrap="square" lIns="91440" tIns="45720" rIns="91440" bIns="45720" numCol="1" rtlCol="0" anchor="t" anchorCtr="0" compatLnSpc="1">
                <a:prstTxWarp prst="textNoShape">
                  <a:avLst/>
                </a:prstTxWarp>
              </a:bodyPr>
              <a:lstStyle/>
              <a:p>
                <a:pPr marL="0" marR="0" indent="0" algn="l" defTabSz="914400" rtl="0" eaLnBrk="0" fontAlgn="base" latinLnBrk="0" hangingPunct="0">
                  <a:lnSpc>
                    <a:spcPct val="100000"/>
                  </a:lnSpc>
                  <a:spcBef>
                    <a:spcPct val="0"/>
                  </a:spcBef>
                  <a:spcAft>
                    <a:spcPct val="0"/>
                  </a:spcAft>
                  <a:buClrTx/>
                  <a:buSzTx/>
                  <a:buFontTx/>
                  <a:buNone/>
                  <a:tabLst/>
                </a:pPr>
                <a:endParaRPr kumimoji="0" lang="en-US" sz="1400" b="1" i="0" u="none" strike="noStrike" cap="none" normalizeH="0" baseline="0">
                  <a:ln>
                    <a:noFill/>
                  </a:ln>
                  <a:solidFill>
                    <a:schemeClr val="tx1"/>
                  </a:solidFill>
                  <a:effectLst/>
                  <a:latin typeface="Times New Roman" pitchFamily="84" charset="0"/>
                </a:endParaRPr>
              </a:p>
            </p:txBody>
          </p:sp>
          <p:sp>
            <p:nvSpPr>
              <p:cNvPr id="12" name="Oval 11"/>
              <p:cNvSpPr/>
              <p:nvPr/>
            </p:nvSpPr>
            <p:spPr bwMode="auto">
              <a:xfrm>
                <a:off x="5715000" y="4648200"/>
                <a:ext cx="152400" cy="76200"/>
              </a:xfrm>
              <a:prstGeom prst="ellipse">
                <a:avLst/>
              </a:prstGeom>
              <a:solidFill>
                <a:srgbClr val="999999"/>
              </a:solidFill>
              <a:ln w="9525" cap="flat" cmpd="sng" algn="ctr">
                <a:solidFill>
                  <a:schemeClr val="tx1"/>
                </a:solidFill>
                <a:prstDash val="solid"/>
                <a:round/>
                <a:headEnd type="none" w="med" len="med"/>
                <a:tailEnd type="none" w="med" len="med"/>
              </a:ln>
              <a:effectLst/>
            </p:spPr>
            <p:txBody>
              <a:bodyPr vert="horz" wrap="square" lIns="91440" tIns="45720" rIns="91440" bIns="45720" numCol="1" rtlCol="0" anchor="t" anchorCtr="0" compatLnSpc="1">
                <a:prstTxWarp prst="textNoShape">
                  <a:avLst/>
                </a:prstTxWarp>
              </a:bodyPr>
              <a:lstStyle/>
              <a:p>
                <a:pPr marL="0" marR="0" indent="0" algn="l" defTabSz="914400" rtl="0" eaLnBrk="0" fontAlgn="base" latinLnBrk="0" hangingPunct="0">
                  <a:lnSpc>
                    <a:spcPct val="100000"/>
                  </a:lnSpc>
                  <a:spcBef>
                    <a:spcPct val="0"/>
                  </a:spcBef>
                  <a:spcAft>
                    <a:spcPct val="0"/>
                  </a:spcAft>
                  <a:buClrTx/>
                  <a:buSzTx/>
                  <a:buFontTx/>
                  <a:buNone/>
                  <a:tabLst/>
                </a:pPr>
                <a:endParaRPr kumimoji="0" lang="en-US" sz="1400" b="1" i="0" u="none" strike="noStrike" cap="none" normalizeH="0" baseline="0">
                  <a:ln>
                    <a:noFill/>
                  </a:ln>
                  <a:solidFill>
                    <a:schemeClr val="tx1"/>
                  </a:solidFill>
                  <a:effectLst/>
                  <a:latin typeface="Times New Roman" pitchFamily="84" charset="0"/>
                </a:endParaRPr>
              </a:p>
            </p:txBody>
          </p:sp>
          <p:sp>
            <p:nvSpPr>
              <p:cNvPr id="13" name="Oval 12"/>
              <p:cNvSpPr/>
              <p:nvPr/>
            </p:nvSpPr>
            <p:spPr bwMode="auto">
              <a:xfrm>
                <a:off x="5943600" y="4648200"/>
                <a:ext cx="152400" cy="76200"/>
              </a:xfrm>
              <a:prstGeom prst="ellipse">
                <a:avLst/>
              </a:prstGeom>
              <a:solidFill>
                <a:srgbClr val="999999"/>
              </a:solidFill>
              <a:ln w="9525" cap="flat" cmpd="sng" algn="ctr">
                <a:solidFill>
                  <a:schemeClr val="tx1"/>
                </a:solidFill>
                <a:prstDash val="solid"/>
                <a:round/>
                <a:headEnd type="none" w="med" len="med"/>
                <a:tailEnd type="none" w="med" len="med"/>
              </a:ln>
              <a:effectLst/>
            </p:spPr>
            <p:txBody>
              <a:bodyPr vert="horz" wrap="square" lIns="91440" tIns="45720" rIns="91440" bIns="45720" numCol="1" rtlCol="0" anchor="t" anchorCtr="0" compatLnSpc="1">
                <a:prstTxWarp prst="textNoShape">
                  <a:avLst/>
                </a:prstTxWarp>
              </a:bodyPr>
              <a:lstStyle/>
              <a:p>
                <a:pPr marL="0" marR="0" indent="0" algn="l" defTabSz="914400" rtl="0" eaLnBrk="0" fontAlgn="base" latinLnBrk="0" hangingPunct="0">
                  <a:lnSpc>
                    <a:spcPct val="100000"/>
                  </a:lnSpc>
                  <a:spcBef>
                    <a:spcPct val="0"/>
                  </a:spcBef>
                  <a:spcAft>
                    <a:spcPct val="0"/>
                  </a:spcAft>
                  <a:buClrTx/>
                  <a:buSzTx/>
                  <a:buFontTx/>
                  <a:buNone/>
                  <a:tabLst/>
                </a:pPr>
                <a:endParaRPr kumimoji="0" lang="en-US" sz="1400" b="1" i="0" u="none" strike="noStrike" cap="none" normalizeH="0" baseline="0">
                  <a:ln>
                    <a:noFill/>
                  </a:ln>
                  <a:solidFill>
                    <a:schemeClr val="tx1"/>
                  </a:solidFill>
                  <a:effectLst/>
                  <a:latin typeface="Times New Roman" pitchFamily="84" charset="0"/>
                </a:endParaRPr>
              </a:p>
            </p:txBody>
          </p:sp>
          <p:sp>
            <p:nvSpPr>
              <p:cNvPr id="14" name="Oval 13"/>
              <p:cNvSpPr/>
              <p:nvPr/>
            </p:nvSpPr>
            <p:spPr bwMode="auto">
              <a:xfrm>
                <a:off x="6172200" y="4648200"/>
                <a:ext cx="152400" cy="76200"/>
              </a:xfrm>
              <a:prstGeom prst="ellipse">
                <a:avLst/>
              </a:prstGeom>
              <a:solidFill>
                <a:srgbClr val="999999"/>
              </a:solidFill>
              <a:ln w="9525" cap="flat" cmpd="sng" algn="ctr">
                <a:solidFill>
                  <a:schemeClr val="tx1"/>
                </a:solidFill>
                <a:prstDash val="solid"/>
                <a:round/>
                <a:headEnd type="none" w="med" len="med"/>
                <a:tailEnd type="none" w="med" len="med"/>
              </a:ln>
              <a:effectLst/>
            </p:spPr>
            <p:txBody>
              <a:bodyPr vert="horz" wrap="square" lIns="91440" tIns="45720" rIns="91440" bIns="45720" numCol="1" rtlCol="0" anchor="t" anchorCtr="0" compatLnSpc="1">
                <a:prstTxWarp prst="textNoShape">
                  <a:avLst/>
                </a:prstTxWarp>
              </a:bodyPr>
              <a:lstStyle/>
              <a:p>
                <a:pPr marL="0" marR="0" indent="0" algn="l" defTabSz="914400" rtl="0" eaLnBrk="0" fontAlgn="base" latinLnBrk="0" hangingPunct="0">
                  <a:lnSpc>
                    <a:spcPct val="100000"/>
                  </a:lnSpc>
                  <a:spcBef>
                    <a:spcPct val="0"/>
                  </a:spcBef>
                  <a:spcAft>
                    <a:spcPct val="0"/>
                  </a:spcAft>
                  <a:buClrTx/>
                  <a:buSzTx/>
                  <a:buFontTx/>
                  <a:buNone/>
                  <a:tabLst/>
                </a:pPr>
                <a:endParaRPr kumimoji="0" lang="en-US" sz="1400" b="1" i="0" u="none" strike="noStrike" cap="none" normalizeH="0" baseline="0">
                  <a:ln>
                    <a:noFill/>
                  </a:ln>
                  <a:solidFill>
                    <a:schemeClr val="tx1"/>
                  </a:solidFill>
                  <a:effectLst/>
                  <a:latin typeface="Times New Roman" pitchFamily="84" charset="0"/>
                </a:endParaRPr>
              </a:p>
            </p:txBody>
          </p:sp>
          <p:sp>
            <p:nvSpPr>
              <p:cNvPr id="15" name="Oval 14"/>
              <p:cNvSpPr/>
              <p:nvPr/>
            </p:nvSpPr>
            <p:spPr bwMode="auto">
              <a:xfrm>
                <a:off x="6400800" y="4648200"/>
                <a:ext cx="152400" cy="76200"/>
              </a:xfrm>
              <a:prstGeom prst="ellipse">
                <a:avLst/>
              </a:prstGeom>
              <a:solidFill>
                <a:srgbClr val="999999"/>
              </a:solidFill>
              <a:ln w="9525" cap="flat" cmpd="sng" algn="ctr">
                <a:solidFill>
                  <a:schemeClr val="tx1"/>
                </a:solidFill>
                <a:prstDash val="solid"/>
                <a:round/>
                <a:headEnd type="none" w="med" len="med"/>
                <a:tailEnd type="none" w="med" len="med"/>
              </a:ln>
              <a:effectLst/>
            </p:spPr>
            <p:txBody>
              <a:bodyPr vert="horz" wrap="square" lIns="91440" tIns="45720" rIns="91440" bIns="45720" numCol="1" rtlCol="0" anchor="t" anchorCtr="0" compatLnSpc="1">
                <a:prstTxWarp prst="textNoShape">
                  <a:avLst/>
                </a:prstTxWarp>
              </a:bodyPr>
              <a:lstStyle/>
              <a:p>
                <a:pPr marL="0" marR="0" indent="0" algn="l" defTabSz="914400" rtl="0" eaLnBrk="0" fontAlgn="base" latinLnBrk="0" hangingPunct="0">
                  <a:lnSpc>
                    <a:spcPct val="100000"/>
                  </a:lnSpc>
                  <a:spcBef>
                    <a:spcPct val="0"/>
                  </a:spcBef>
                  <a:spcAft>
                    <a:spcPct val="0"/>
                  </a:spcAft>
                  <a:buClrTx/>
                  <a:buSzTx/>
                  <a:buFontTx/>
                  <a:buNone/>
                  <a:tabLst/>
                </a:pPr>
                <a:endParaRPr kumimoji="0" lang="en-US" sz="1400" b="1" i="0" u="none" strike="noStrike" cap="none" normalizeH="0" baseline="0">
                  <a:ln>
                    <a:noFill/>
                  </a:ln>
                  <a:solidFill>
                    <a:schemeClr val="tx1"/>
                  </a:solidFill>
                  <a:effectLst/>
                  <a:latin typeface="Times New Roman" pitchFamily="84" charset="0"/>
                </a:endParaRPr>
              </a:p>
            </p:txBody>
          </p:sp>
          <p:sp>
            <p:nvSpPr>
              <p:cNvPr id="16" name="Oval 15"/>
              <p:cNvSpPr/>
              <p:nvPr/>
            </p:nvSpPr>
            <p:spPr bwMode="auto">
              <a:xfrm>
                <a:off x="6629400" y="4648200"/>
                <a:ext cx="152400" cy="76200"/>
              </a:xfrm>
              <a:prstGeom prst="ellipse">
                <a:avLst/>
              </a:prstGeom>
              <a:solidFill>
                <a:srgbClr val="999999"/>
              </a:solidFill>
              <a:ln w="9525" cap="flat" cmpd="sng" algn="ctr">
                <a:solidFill>
                  <a:schemeClr val="tx1"/>
                </a:solidFill>
                <a:prstDash val="solid"/>
                <a:round/>
                <a:headEnd type="none" w="med" len="med"/>
                <a:tailEnd type="none" w="med" len="med"/>
              </a:ln>
              <a:effectLst/>
            </p:spPr>
            <p:txBody>
              <a:bodyPr vert="horz" wrap="square" lIns="91440" tIns="45720" rIns="91440" bIns="45720" numCol="1" rtlCol="0" anchor="t" anchorCtr="0" compatLnSpc="1">
                <a:prstTxWarp prst="textNoShape">
                  <a:avLst/>
                </a:prstTxWarp>
              </a:bodyPr>
              <a:lstStyle/>
              <a:p>
                <a:pPr marL="0" marR="0" indent="0" algn="l" defTabSz="914400" rtl="0" eaLnBrk="0" fontAlgn="base" latinLnBrk="0" hangingPunct="0">
                  <a:lnSpc>
                    <a:spcPct val="100000"/>
                  </a:lnSpc>
                  <a:spcBef>
                    <a:spcPct val="0"/>
                  </a:spcBef>
                  <a:spcAft>
                    <a:spcPct val="0"/>
                  </a:spcAft>
                  <a:buClrTx/>
                  <a:buSzTx/>
                  <a:buFontTx/>
                  <a:buNone/>
                  <a:tabLst/>
                </a:pPr>
                <a:endParaRPr kumimoji="0" lang="en-US" sz="1400" b="1" i="0" u="none" strike="noStrike" cap="none" normalizeH="0" baseline="0">
                  <a:ln>
                    <a:noFill/>
                  </a:ln>
                  <a:solidFill>
                    <a:schemeClr val="tx1"/>
                  </a:solidFill>
                  <a:effectLst/>
                  <a:latin typeface="Times New Roman" pitchFamily="84" charset="0"/>
                </a:endParaRPr>
              </a:p>
            </p:txBody>
          </p:sp>
          <p:sp>
            <p:nvSpPr>
              <p:cNvPr id="17" name="Oval 16"/>
              <p:cNvSpPr/>
              <p:nvPr/>
            </p:nvSpPr>
            <p:spPr bwMode="auto">
              <a:xfrm>
                <a:off x="6858000" y="4648200"/>
                <a:ext cx="152400" cy="76200"/>
              </a:xfrm>
              <a:prstGeom prst="ellipse">
                <a:avLst/>
              </a:prstGeom>
              <a:solidFill>
                <a:srgbClr val="999999"/>
              </a:solidFill>
              <a:ln w="9525" cap="flat" cmpd="sng" algn="ctr">
                <a:solidFill>
                  <a:schemeClr val="tx1"/>
                </a:solidFill>
                <a:prstDash val="solid"/>
                <a:round/>
                <a:headEnd type="none" w="med" len="med"/>
                <a:tailEnd type="none" w="med" len="med"/>
              </a:ln>
              <a:effectLst/>
            </p:spPr>
            <p:txBody>
              <a:bodyPr vert="horz" wrap="square" lIns="91440" tIns="45720" rIns="91440" bIns="45720" numCol="1" rtlCol="0" anchor="t" anchorCtr="0" compatLnSpc="1">
                <a:prstTxWarp prst="textNoShape">
                  <a:avLst/>
                </a:prstTxWarp>
              </a:bodyPr>
              <a:lstStyle/>
              <a:p>
                <a:pPr marL="0" marR="0" indent="0" algn="l" defTabSz="914400" rtl="0" eaLnBrk="0" fontAlgn="base" latinLnBrk="0" hangingPunct="0">
                  <a:lnSpc>
                    <a:spcPct val="100000"/>
                  </a:lnSpc>
                  <a:spcBef>
                    <a:spcPct val="0"/>
                  </a:spcBef>
                  <a:spcAft>
                    <a:spcPct val="0"/>
                  </a:spcAft>
                  <a:buClrTx/>
                  <a:buSzTx/>
                  <a:buFontTx/>
                  <a:buNone/>
                  <a:tabLst/>
                </a:pPr>
                <a:endParaRPr kumimoji="0" lang="en-US" sz="1400" b="1" i="0" u="none" strike="noStrike" cap="none" normalizeH="0" baseline="0">
                  <a:ln>
                    <a:noFill/>
                  </a:ln>
                  <a:solidFill>
                    <a:schemeClr val="tx1"/>
                  </a:solidFill>
                  <a:effectLst/>
                  <a:latin typeface="Times New Roman" pitchFamily="84" charset="0"/>
                </a:endParaRPr>
              </a:p>
            </p:txBody>
          </p:sp>
          <p:sp>
            <p:nvSpPr>
              <p:cNvPr id="18" name="Oval 17"/>
              <p:cNvSpPr/>
              <p:nvPr/>
            </p:nvSpPr>
            <p:spPr bwMode="auto">
              <a:xfrm>
                <a:off x="7086600" y="4648200"/>
                <a:ext cx="152400" cy="76200"/>
              </a:xfrm>
              <a:prstGeom prst="ellipse">
                <a:avLst/>
              </a:prstGeom>
              <a:solidFill>
                <a:srgbClr val="999999"/>
              </a:solidFill>
              <a:ln w="9525" cap="flat" cmpd="sng" algn="ctr">
                <a:solidFill>
                  <a:schemeClr val="tx1"/>
                </a:solidFill>
                <a:prstDash val="solid"/>
                <a:round/>
                <a:headEnd type="none" w="med" len="med"/>
                <a:tailEnd type="none" w="med" len="med"/>
              </a:ln>
              <a:effectLst/>
            </p:spPr>
            <p:txBody>
              <a:bodyPr vert="horz" wrap="square" lIns="91440" tIns="45720" rIns="91440" bIns="45720" numCol="1" rtlCol="0" anchor="t" anchorCtr="0" compatLnSpc="1">
                <a:prstTxWarp prst="textNoShape">
                  <a:avLst/>
                </a:prstTxWarp>
              </a:bodyPr>
              <a:lstStyle/>
              <a:p>
                <a:pPr marL="0" marR="0" indent="0" algn="l" defTabSz="914400" rtl="0" eaLnBrk="0" fontAlgn="base" latinLnBrk="0" hangingPunct="0">
                  <a:lnSpc>
                    <a:spcPct val="100000"/>
                  </a:lnSpc>
                  <a:spcBef>
                    <a:spcPct val="0"/>
                  </a:spcBef>
                  <a:spcAft>
                    <a:spcPct val="0"/>
                  </a:spcAft>
                  <a:buClrTx/>
                  <a:buSzTx/>
                  <a:buFontTx/>
                  <a:buNone/>
                  <a:tabLst/>
                </a:pPr>
                <a:endParaRPr kumimoji="0" lang="en-US" sz="1400" b="1" i="0" u="none" strike="noStrike" cap="none" normalizeH="0" baseline="0">
                  <a:ln>
                    <a:noFill/>
                  </a:ln>
                  <a:solidFill>
                    <a:schemeClr val="tx1"/>
                  </a:solidFill>
                  <a:effectLst/>
                  <a:latin typeface="Times New Roman" pitchFamily="84" charset="0"/>
                </a:endParaRPr>
              </a:p>
            </p:txBody>
          </p:sp>
          <p:sp>
            <p:nvSpPr>
              <p:cNvPr id="20" name="Oval 19"/>
              <p:cNvSpPr/>
              <p:nvPr/>
            </p:nvSpPr>
            <p:spPr bwMode="auto">
              <a:xfrm>
                <a:off x="4881780" y="4824340"/>
                <a:ext cx="152400" cy="76200"/>
              </a:xfrm>
              <a:prstGeom prst="ellipse">
                <a:avLst/>
              </a:prstGeom>
              <a:solidFill>
                <a:srgbClr val="999999"/>
              </a:solidFill>
              <a:ln w="9525" cap="flat" cmpd="sng" algn="ctr">
                <a:solidFill>
                  <a:schemeClr val="tx1"/>
                </a:solidFill>
                <a:prstDash val="solid"/>
                <a:round/>
                <a:headEnd type="none" w="med" len="med"/>
                <a:tailEnd type="none" w="med" len="med"/>
              </a:ln>
              <a:effectLst/>
            </p:spPr>
            <p:txBody>
              <a:bodyPr vert="horz" wrap="square" lIns="91440" tIns="45720" rIns="91440" bIns="45720" numCol="1" rtlCol="0" anchor="t" anchorCtr="0" compatLnSpc="1">
                <a:prstTxWarp prst="textNoShape">
                  <a:avLst/>
                </a:prstTxWarp>
              </a:bodyPr>
              <a:lstStyle/>
              <a:p>
                <a:pPr marL="0" marR="0" indent="0" algn="l" defTabSz="914400" rtl="0" eaLnBrk="0" fontAlgn="base" latinLnBrk="0" hangingPunct="0">
                  <a:lnSpc>
                    <a:spcPct val="100000"/>
                  </a:lnSpc>
                  <a:spcBef>
                    <a:spcPct val="0"/>
                  </a:spcBef>
                  <a:spcAft>
                    <a:spcPct val="0"/>
                  </a:spcAft>
                  <a:buClrTx/>
                  <a:buSzTx/>
                  <a:buFontTx/>
                  <a:buNone/>
                  <a:tabLst/>
                </a:pPr>
                <a:endParaRPr kumimoji="0" lang="en-US" sz="1400" b="1" i="0" u="none" strike="noStrike" cap="none" normalizeH="0" baseline="0">
                  <a:ln>
                    <a:noFill/>
                  </a:ln>
                  <a:solidFill>
                    <a:schemeClr val="tx1"/>
                  </a:solidFill>
                  <a:effectLst/>
                  <a:latin typeface="Times New Roman" pitchFamily="84" charset="0"/>
                </a:endParaRPr>
              </a:p>
            </p:txBody>
          </p:sp>
          <p:sp>
            <p:nvSpPr>
              <p:cNvPr id="21" name="Oval 20"/>
              <p:cNvSpPr/>
              <p:nvPr/>
            </p:nvSpPr>
            <p:spPr bwMode="auto">
              <a:xfrm>
                <a:off x="5110380" y="4824340"/>
                <a:ext cx="152400" cy="76200"/>
              </a:xfrm>
              <a:prstGeom prst="ellipse">
                <a:avLst/>
              </a:prstGeom>
              <a:solidFill>
                <a:srgbClr val="999999"/>
              </a:solidFill>
              <a:ln w="9525" cap="flat" cmpd="sng" algn="ctr">
                <a:solidFill>
                  <a:schemeClr val="tx1"/>
                </a:solidFill>
                <a:prstDash val="solid"/>
                <a:round/>
                <a:headEnd type="none" w="med" len="med"/>
                <a:tailEnd type="none" w="med" len="med"/>
              </a:ln>
              <a:effectLst/>
            </p:spPr>
            <p:txBody>
              <a:bodyPr vert="horz" wrap="square" lIns="91440" tIns="45720" rIns="91440" bIns="45720" numCol="1" rtlCol="0" anchor="t" anchorCtr="0" compatLnSpc="1">
                <a:prstTxWarp prst="textNoShape">
                  <a:avLst/>
                </a:prstTxWarp>
              </a:bodyPr>
              <a:lstStyle/>
              <a:p>
                <a:pPr marL="0" marR="0" indent="0" algn="l" defTabSz="914400" rtl="0" eaLnBrk="0" fontAlgn="base" latinLnBrk="0" hangingPunct="0">
                  <a:lnSpc>
                    <a:spcPct val="100000"/>
                  </a:lnSpc>
                  <a:spcBef>
                    <a:spcPct val="0"/>
                  </a:spcBef>
                  <a:spcAft>
                    <a:spcPct val="0"/>
                  </a:spcAft>
                  <a:buClrTx/>
                  <a:buSzTx/>
                  <a:buFontTx/>
                  <a:buNone/>
                  <a:tabLst/>
                </a:pPr>
                <a:endParaRPr kumimoji="0" lang="en-US" sz="1400" b="1" i="0" u="none" strike="noStrike" cap="none" normalizeH="0" baseline="0">
                  <a:ln>
                    <a:noFill/>
                  </a:ln>
                  <a:solidFill>
                    <a:schemeClr val="tx1"/>
                  </a:solidFill>
                  <a:effectLst/>
                  <a:latin typeface="Times New Roman" pitchFamily="84" charset="0"/>
                </a:endParaRPr>
              </a:p>
            </p:txBody>
          </p:sp>
          <p:sp>
            <p:nvSpPr>
              <p:cNvPr id="22" name="Oval 21"/>
              <p:cNvSpPr/>
              <p:nvPr/>
            </p:nvSpPr>
            <p:spPr bwMode="auto">
              <a:xfrm>
                <a:off x="5338980" y="4824340"/>
                <a:ext cx="152400" cy="76200"/>
              </a:xfrm>
              <a:prstGeom prst="ellipse">
                <a:avLst/>
              </a:prstGeom>
              <a:solidFill>
                <a:srgbClr val="999999"/>
              </a:solidFill>
              <a:ln w="9525" cap="flat" cmpd="sng" algn="ctr">
                <a:solidFill>
                  <a:schemeClr val="tx1"/>
                </a:solidFill>
                <a:prstDash val="solid"/>
                <a:round/>
                <a:headEnd type="none" w="med" len="med"/>
                <a:tailEnd type="none" w="med" len="med"/>
              </a:ln>
              <a:effectLst/>
            </p:spPr>
            <p:txBody>
              <a:bodyPr vert="horz" wrap="square" lIns="91440" tIns="45720" rIns="91440" bIns="45720" numCol="1" rtlCol="0" anchor="t" anchorCtr="0" compatLnSpc="1">
                <a:prstTxWarp prst="textNoShape">
                  <a:avLst/>
                </a:prstTxWarp>
              </a:bodyPr>
              <a:lstStyle/>
              <a:p>
                <a:pPr marL="0" marR="0" indent="0" algn="l" defTabSz="914400" rtl="0" eaLnBrk="0" fontAlgn="base" latinLnBrk="0" hangingPunct="0">
                  <a:lnSpc>
                    <a:spcPct val="100000"/>
                  </a:lnSpc>
                  <a:spcBef>
                    <a:spcPct val="0"/>
                  </a:spcBef>
                  <a:spcAft>
                    <a:spcPct val="0"/>
                  </a:spcAft>
                  <a:buClrTx/>
                  <a:buSzTx/>
                  <a:buFontTx/>
                  <a:buNone/>
                  <a:tabLst/>
                </a:pPr>
                <a:endParaRPr kumimoji="0" lang="en-US" sz="1400" b="1" i="0" u="none" strike="noStrike" cap="none" normalizeH="0" baseline="0">
                  <a:ln>
                    <a:noFill/>
                  </a:ln>
                  <a:solidFill>
                    <a:schemeClr val="tx1"/>
                  </a:solidFill>
                  <a:effectLst/>
                  <a:latin typeface="Times New Roman" pitchFamily="84" charset="0"/>
                </a:endParaRPr>
              </a:p>
            </p:txBody>
          </p:sp>
          <p:sp>
            <p:nvSpPr>
              <p:cNvPr id="23" name="Oval 22"/>
              <p:cNvSpPr/>
              <p:nvPr/>
            </p:nvSpPr>
            <p:spPr bwMode="auto">
              <a:xfrm>
                <a:off x="5567580" y="4824340"/>
                <a:ext cx="152400" cy="76200"/>
              </a:xfrm>
              <a:prstGeom prst="ellipse">
                <a:avLst/>
              </a:prstGeom>
              <a:solidFill>
                <a:srgbClr val="999999"/>
              </a:solidFill>
              <a:ln w="9525" cap="flat" cmpd="sng" algn="ctr">
                <a:solidFill>
                  <a:schemeClr val="tx1"/>
                </a:solidFill>
                <a:prstDash val="solid"/>
                <a:round/>
                <a:headEnd type="none" w="med" len="med"/>
                <a:tailEnd type="none" w="med" len="med"/>
              </a:ln>
              <a:effectLst/>
            </p:spPr>
            <p:txBody>
              <a:bodyPr vert="horz" wrap="square" lIns="91440" tIns="45720" rIns="91440" bIns="45720" numCol="1" rtlCol="0" anchor="t" anchorCtr="0" compatLnSpc="1">
                <a:prstTxWarp prst="textNoShape">
                  <a:avLst/>
                </a:prstTxWarp>
              </a:bodyPr>
              <a:lstStyle/>
              <a:p>
                <a:pPr marL="0" marR="0" indent="0" algn="l" defTabSz="914400" rtl="0" eaLnBrk="0" fontAlgn="base" latinLnBrk="0" hangingPunct="0">
                  <a:lnSpc>
                    <a:spcPct val="100000"/>
                  </a:lnSpc>
                  <a:spcBef>
                    <a:spcPct val="0"/>
                  </a:spcBef>
                  <a:spcAft>
                    <a:spcPct val="0"/>
                  </a:spcAft>
                  <a:buClrTx/>
                  <a:buSzTx/>
                  <a:buFontTx/>
                  <a:buNone/>
                  <a:tabLst/>
                </a:pPr>
                <a:endParaRPr kumimoji="0" lang="en-US" sz="1400" b="1" i="0" u="none" strike="noStrike" cap="none" normalizeH="0" baseline="0">
                  <a:ln>
                    <a:noFill/>
                  </a:ln>
                  <a:solidFill>
                    <a:schemeClr val="tx1"/>
                  </a:solidFill>
                  <a:effectLst/>
                  <a:latin typeface="Times New Roman" pitchFamily="84" charset="0"/>
                </a:endParaRPr>
              </a:p>
            </p:txBody>
          </p:sp>
          <p:sp>
            <p:nvSpPr>
              <p:cNvPr id="24" name="Oval 23"/>
              <p:cNvSpPr/>
              <p:nvPr/>
            </p:nvSpPr>
            <p:spPr bwMode="auto">
              <a:xfrm>
                <a:off x="5796180" y="4824340"/>
                <a:ext cx="152400" cy="76200"/>
              </a:xfrm>
              <a:prstGeom prst="ellipse">
                <a:avLst/>
              </a:prstGeom>
              <a:solidFill>
                <a:srgbClr val="999999"/>
              </a:solidFill>
              <a:ln w="9525" cap="flat" cmpd="sng" algn="ctr">
                <a:solidFill>
                  <a:schemeClr val="tx1"/>
                </a:solidFill>
                <a:prstDash val="solid"/>
                <a:round/>
                <a:headEnd type="none" w="med" len="med"/>
                <a:tailEnd type="none" w="med" len="med"/>
              </a:ln>
              <a:effectLst/>
            </p:spPr>
            <p:txBody>
              <a:bodyPr vert="horz" wrap="square" lIns="91440" tIns="45720" rIns="91440" bIns="45720" numCol="1" rtlCol="0" anchor="t" anchorCtr="0" compatLnSpc="1">
                <a:prstTxWarp prst="textNoShape">
                  <a:avLst/>
                </a:prstTxWarp>
              </a:bodyPr>
              <a:lstStyle/>
              <a:p>
                <a:pPr marL="0" marR="0" indent="0" algn="l" defTabSz="914400" rtl="0" eaLnBrk="0" fontAlgn="base" latinLnBrk="0" hangingPunct="0">
                  <a:lnSpc>
                    <a:spcPct val="100000"/>
                  </a:lnSpc>
                  <a:spcBef>
                    <a:spcPct val="0"/>
                  </a:spcBef>
                  <a:spcAft>
                    <a:spcPct val="0"/>
                  </a:spcAft>
                  <a:buClrTx/>
                  <a:buSzTx/>
                  <a:buFontTx/>
                  <a:buNone/>
                  <a:tabLst/>
                </a:pPr>
                <a:endParaRPr kumimoji="0" lang="en-US" sz="1400" b="1" i="0" u="none" strike="noStrike" cap="none" normalizeH="0" baseline="0">
                  <a:ln>
                    <a:noFill/>
                  </a:ln>
                  <a:solidFill>
                    <a:schemeClr val="tx1"/>
                  </a:solidFill>
                  <a:effectLst/>
                  <a:latin typeface="Times New Roman" pitchFamily="84" charset="0"/>
                </a:endParaRPr>
              </a:p>
            </p:txBody>
          </p:sp>
          <p:sp>
            <p:nvSpPr>
              <p:cNvPr id="25" name="Oval 24"/>
              <p:cNvSpPr/>
              <p:nvPr/>
            </p:nvSpPr>
            <p:spPr bwMode="auto">
              <a:xfrm>
                <a:off x="6024780" y="4824340"/>
                <a:ext cx="152400" cy="76200"/>
              </a:xfrm>
              <a:prstGeom prst="ellipse">
                <a:avLst/>
              </a:prstGeom>
              <a:solidFill>
                <a:srgbClr val="999999"/>
              </a:solidFill>
              <a:ln w="9525" cap="flat" cmpd="sng" algn="ctr">
                <a:solidFill>
                  <a:schemeClr val="tx1"/>
                </a:solidFill>
                <a:prstDash val="solid"/>
                <a:round/>
                <a:headEnd type="none" w="med" len="med"/>
                <a:tailEnd type="none" w="med" len="med"/>
              </a:ln>
              <a:effectLst/>
            </p:spPr>
            <p:txBody>
              <a:bodyPr vert="horz" wrap="square" lIns="91440" tIns="45720" rIns="91440" bIns="45720" numCol="1" rtlCol="0" anchor="t" anchorCtr="0" compatLnSpc="1">
                <a:prstTxWarp prst="textNoShape">
                  <a:avLst/>
                </a:prstTxWarp>
              </a:bodyPr>
              <a:lstStyle/>
              <a:p>
                <a:pPr marL="0" marR="0" indent="0" algn="l" defTabSz="914400" rtl="0" eaLnBrk="0" fontAlgn="base" latinLnBrk="0" hangingPunct="0">
                  <a:lnSpc>
                    <a:spcPct val="100000"/>
                  </a:lnSpc>
                  <a:spcBef>
                    <a:spcPct val="0"/>
                  </a:spcBef>
                  <a:spcAft>
                    <a:spcPct val="0"/>
                  </a:spcAft>
                  <a:buClrTx/>
                  <a:buSzTx/>
                  <a:buFontTx/>
                  <a:buNone/>
                  <a:tabLst/>
                </a:pPr>
                <a:endParaRPr kumimoji="0" lang="en-US" sz="1400" b="1" i="0" u="none" strike="noStrike" cap="none" normalizeH="0" baseline="0">
                  <a:ln>
                    <a:noFill/>
                  </a:ln>
                  <a:solidFill>
                    <a:schemeClr val="tx1"/>
                  </a:solidFill>
                  <a:effectLst/>
                  <a:latin typeface="Times New Roman" pitchFamily="84" charset="0"/>
                </a:endParaRPr>
              </a:p>
            </p:txBody>
          </p:sp>
          <p:sp>
            <p:nvSpPr>
              <p:cNvPr id="26" name="Oval 25"/>
              <p:cNvSpPr/>
              <p:nvPr/>
            </p:nvSpPr>
            <p:spPr bwMode="auto">
              <a:xfrm>
                <a:off x="6253380" y="4824340"/>
                <a:ext cx="152400" cy="76200"/>
              </a:xfrm>
              <a:prstGeom prst="ellipse">
                <a:avLst/>
              </a:prstGeom>
              <a:solidFill>
                <a:srgbClr val="999999"/>
              </a:solidFill>
              <a:ln w="9525" cap="flat" cmpd="sng" algn="ctr">
                <a:solidFill>
                  <a:schemeClr val="tx1"/>
                </a:solidFill>
                <a:prstDash val="solid"/>
                <a:round/>
                <a:headEnd type="none" w="med" len="med"/>
                <a:tailEnd type="none" w="med" len="med"/>
              </a:ln>
              <a:effectLst/>
            </p:spPr>
            <p:txBody>
              <a:bodyPr vert="horz" wrap="square" lIns="91440" tIns="45720" rIns="91440" bIns="45720" numCol="1" rtlCol="0" anchor="t" anchorCtr="0" compatLnSpc="1">
                <a:prstTxWarp prst="textNoShape">
                  <a:avLst/>
                </a:prstTxWarp>
              </a:bodyPr>
              <a:lstStyle/>
              <a:p>
                <a:pPr marL="0" marR="0" indent="0" algn="l" defTabSz="914400" rtl="0" eaLnBrk="0" fontAlgn="base" latinLnBrk="0" hangingPunct="0">
                  <a:lnSpc>
                    <a:spcPct val="100000"/>
                  </a:lnSpc>
                  <a:spcBef>
                    <a:spcPct val="0"/>
                  </a:spcBef>
                  <a:spcAft>
                    <a:spcPct val="0"/>
                  </a:spcAft>
                  <a:buClrTx/>
                  <a:buSzTx/>
                  <a:buFontTx/>
                  <a:buNone/>
                  <a:tabLst/>
                </a:pPr>
                <a:endParaRPr kumimoji="0" lang="en-US" sz="1400" b="1" i="0" u="none" strike="noStrike" cap="none" normalizeH="0" baseline="0">
                  <a:ln>
                    <a:noFill/>
                  </a:ln>
                  <a:solidFill>
                    <a:schemeClr val="tx1"/>
                  </a:solidFill>
                  <a:effectLst/>
                  <a:latin typeface="Times New Roman" pitchFamily="84" charset="0"/>
                </a:endParaRPr>
              </a:p>
            </p:txBody>
          </p:sp>
          <p:sp>
            <p:nvSpPr>
              <p:cNvPr id="27" name="Oval 26"/>
              <p:cNvSpPr/>
              <p:nvPr/>
            </p:nvSpPr>
            <p:spPr bwMode="auto">
              <a:xfrm>
                <a:off x="6481980" y="4824340"/>
                <a:ext cx="152400" cy="76200"/>
              </a:xfrm>
              <a:prstGeom prst="ellipse">
                <a:avLst/>
              </a:prstGeom>
              <a:solidFill>
                <a:srgbClr val="999999"/>
              </a:solidFill>
              <a:ln w="9525" cap="flat" cmpd="sng" algn="ctr">
                <a:solidFill>
                  <a:schemeClr val="tx1"/>
                </a:solidFill>
                <a:prstDash val="solid"/>
                <a:round/>
                <a:headEnd type="none" w="med" len="med"/>
                <a:tailEnd type="none" w="med" len="med"/>
              </a:ln>
              <a:effectLst/>
            </p:spPr>
            <p:txBody>
              <a:bodyPr vert="horz" wrap="square" lIns="91440" tIns="45720" rIns="91440" bIns="45720" numCol="1" rtlCol="0" anchor="t" anchorCtr="0" compatLnSpc="1">
                <a:prstTxWarp prst="textNoShape">
                  <a:avLst/>
                </a:prstTxWarp>
              </a:bodyPr>
              <a:lstStyle/>
              <a:p>
                <a:pPr marL="0" marR="0" indent="0" algn="l" defTabSz="914400" rtl="0" eaLnBrk="0" fontAlgn="base" latinLnBrk="0" hangingPunct="0">
                  <a:lnSpc>
                    <a:spcPct val="100000"/>
                  </a:lnSpc>
                  <a:spcBef>
                    <a:spcPct val="0"/>
                  </a:spcBef>
                  <a:spcAft>
                    <a:spcPct val="0"/>
                  </a:spcAft>
                  <a:buClrTx/>
                  <a:buSzTx/>
                  <a:buFontTx/>
                  <a:buNone/>
                  <a:tabLst/>
                </a:pPr>
                <a:endParaRPr kumimoji="0" lang="en-US" sz="1400" b="1" i="0" u="none" strike="noStrike" cap="none" normalizeH="0" baseline="0">
                  <a:ln>
                    <a:noFill/>
                  </a:ln>
                  <a:solidFill>
                    <a:schemeClr val="tx1"/>
                  </a:solidFill>
                  <a:effectLst/>
                  <a:latin typeface="Times New Roman" pitchFamily="84" charset="0"/>
                </a:endParaRPr>
              </a:p>
            </p:txBody>
          </p:sp>
          <p:sp>
            <p:nvSpPr>
              <p:cNvPr id="28" name="Oval 27"/>
              <p:cNvSpPr/>
              <p:nvPr/>
            </p:nvSpPr>
            <p:spPr bwMode="auto">
              <a:xfrm>
                <a:off x="6710580" y="4824340"/>
                <a:ext cx="152400" cy="76200"/>
              </a:xfrm>
              <a:prstGeom prst="ellipse">
                <a:avLst/>
              </a:prstGeom>
              <a:solidFill>
                <a:srgbClr val="999999"/>
              </a:solidFill>
              <a:ln w="9525" cap="flat" cmpd="sng" algn="ctr">
                <a:solidFill>
                  <a:schemeClr val="tx1"/>
                </a:solidFill>
                <a:prstDash val="solid"/>
                <a:round/>
                <a:headEnd type="none" w="med" len="med"/>
                <a:tailEnd type="none" w="med" len="med"/>
              </a:ln>
              <a:effectLst/>
            </p:spPr>
            <p:txBody>
              <a:bodyPr vert="horz" wrap="square" lIns="91440" tIns="45720" rIns="91440" bIns="45720" numCol="1" rtlCol="0" anchor="t" anchorCtr="0" compatLnSpc="1">
                <a:prstTxWarp prst="textNoShape">
                  <a:avLst/>
                </a:prstTxWarp>
              </a:bodyPr>
              <a:lstStyle/>
              <a:p>
                <a:pPr marL="0" marR="0" indent="0" algn="l" defTabSz="914400" rtl="0" eaLnBrk="0" fontAlgn="base" latinLnBrk="0" hangingPunct="0">
                  <a:lnSpc>
                    <a:spcPct val="100000"/>
                  </a:lnSpc>
                  <a:spcBef>
                    <a:spcPct val="0"/>
                  </a:spcBef>
                  <a:spcAft>
                    <a:spcPct val="0"/>
                  </a:spcAft>
                  <a:buClrTx/>
                  <a:buSzTx/>
                  <a:buFontTx/>
                  <a:buNone/>
                  <a:tabLst/>
                </a:pPr>
                <a:endParaRPr kumimoji="0" lang="en-US" sz="1400" b="1" i="0" u="none" strike="noStrike" cap="none" normalizeH="0" baseline="0">
                  <a:ln>
                    <a:noFill/>
                  </a:ln>
                  <a:solidFill>
                    <a:schemeClr val="tx1"/>
                  </a:solidFill>
                  <a:effectLst/>
                  <a:latin typeface="Times New Roman" pitchFamily="84" charset="0"/>
                </a:endParaRPr>
              </a:p>
            </p:txBody>
          </p:sp>
          <p:sp>
            <p:nvSpPr>
              <p:cNvPr id="29" name="Oval 28"/>
              <p:cNvSpPr/>
              <p:nvPr/>
            </p:nvSpPr>
            <p:spPr bwMode="auto">
              <a:xfrm>
                <a:off x="6939180" y="4824340"/>
                <a:ext cx="152400" cy="76200"/>
              </a:xfrm>
              <a:prstGeom prst="ellipse">
                <a:avLst/>
              </a:prstGeom>
              <a:solidFill>
                <a:srgbClr val="999999"/>
              </a:solidFill>
              <a:ln w="9525" cap="flat" cmpd="sng" algn="ctr">
                <a:solidFill>
                  <a:schemeClr val="tx1"/>
                </a:solidFill>
                <a:prstDash val="solid"/>
                <a:round/>
                <a:headEnd type="none" w="med" len="med"/>
                <a:tailEnd type="none" w="med" len="med"/>
              </a:ln>
              <a:effectLst/>
            </p:spPr>
            <p:txBody>
              <a:bodyPr vert="horz" wrap="square" lIns="91440" tIns="45720" rIns="91440" bIns="45720" numCol="1" rtlCol="0" anchor="t" anchorCtr="0" compatLnSpc="1">
                <a:prstTxWarp prst="textNoShape">
                  <a:avLst/>
                </a:prstTxWarp>
              </a:bodyPr>
              <a:lstStyle/>
              <a:p>
                <a:pPr marL="0" marR="0" indent="0" algn="l" defTabSz="914400" rtl="0" eaLnBrk="0" fontAlgn="base" latinLnBrk="0" hangingPunct="0">
                  <a:lnSpc>
                    <a:spcPct val="100000"/>
                  </a:lnSpc>
                  <a:spcBef>
                    <a:spcPct val="0"/>
                  </a:spcBef>
                  <a:spcAft>
                    <a:spcPct val="0"/>
                  </a:spcAft>
                  <a:buClrTx/>
                  <a:buSzTx/>
                  <a:buFontTx/>
                  <a:buNone/>
                  <a:tabLst/>
                </a:pPr>
                <a:endParaRPr kumimoji="0" lang="en-US" sz="1400" b="1" i="0" u="none" strike="noStrike" cap="none" normalizeH="0" baseline="0">
                  <a:ln>
                    <a:noFill/>
                  </a:ln>
                  <a:solidFill>
                    <a:schemeClr val="tx1"/>
                  </a:solidFill>
                  <a:effectLst/>
                  <a:latin typeface="Times New Roman" pitchFamily="84" charset="0"/>
                </a:endParaRPr>
              </a:p>
            </p:txBody>
          </p:sp>
          <p:sp>
            <p:nvSpPr>
              <p:cNvPr id="30" name="Oval 29"/>
              <p:cNvSpPr/>
              <p:nvPr/>
            </p:nvSpPr>
            <p:spPr bwMode="auto">
              <a:xfrm>
                <a:off x="7167780" y="4824340"/>
                <a:ext cx="152400" cy="76200"/>
              </a:xfrm>
              <a:prstGeom prst="ellipse">
                <a:avLst/>
              </a:prstGeom>
              <a:solidFill>
                <a:srgbClr val="999999"/>
              </a:solidFill>
              <a:ln w="9525" cap="flat" cmpd="sng" algn="ctr">
                <a:solidFill>
                  <a:schemeClr val="tx1"/>
                </a:solidFill>
                <a:prstDash val="solid"/>
                <a:round/>
                <a:headEnd type="none" w="med" len="med"/>
                <a:tailEnd type="none" w="med" len="med"/>
              </a:ln>
              <a:effectLst/>
            </p:spPr>
            <p:txBody>
              <a:bodyPr vert="horz" wrap="square" lIns="91440" tIns="45720" rIns="91440" bIns="45720" numCol="1" rtlCol="0" anchor="t" anchorCtr="0" compatLnSpc="1">
                <a:prstTxWarp prst="textNoShape">
                  <a:avLst/>
                </a:prstTxWarp>
              </a:bodyPr>
              <a:lstStyle/>
              <a:p>
                <a:pPr marL="0" marR="0" indent="0" algn="l" defTabSz="914400" rtl="0" eaLnBrk="0" fontAlgn="base" latinLnBrk="0" hangingPunct="0">
                  <a:lnSpc>
                    <a:spcPct val="100000"/>
                  </a:lnSpc>
                  <a:spcBef>
                    <a:spcPct val="0"/>
                  </a:spcBef>
                  <a:spcAft>
                    <a:spcPct val="0"/>
                  </a:spcAft>
                  <a:buClrTx/>
                  <a:buSzTx/>
                  <a:buFontTx/>
                  <a:buNone/>
                  <a:tabLst/>
                </a:pPr>
                <a:endParaRPr kumimoji="0" lang="en-US" sz="1400" b="1" i="0" u="none" strike="noStrike" cap="none" normalizeH="0" baseline="0">
                  <a:ln>
                    <a:noFill/>
                  </a:ln>
                  <a:solidFill>
                    <a:schemeClr val="tx1"/>
                  </a:solidFill>
                  <a:effectLst/>
                  <a:latin typeface="Times New Roman" pitchFamily="84" charset="0"/>
                </a:endParaRPr>
              </a:p>
            </p:txBody>
          </p:sp>
          <p:sp>
            <p:nvSpPr>
              <p:cNvPr id="31" name="Oval 30"/>
              <p:cNvSpPr/>
              <p:nvPr/>
            </p:nvSpPr>
            <p:spPr bwMode="auto">
              <a:xfrm>
                <a:off x="4962960" y="5000480"/>
                <a:ext cx="152400" cy="76200"/>
              </a:xfrm>
              <a:prstGeom prst="ellipse">
                <a:avLst/>
              </a:prstGeom>
              <a:solidFill>
                <a:srgbClr val="999999"/>
              </a:solidFill>
              <a:ln w="9525" cap="flat" cmpd="sng" algn="ctr">
                <a:solidFill>
                  <a:schemeClr val="tx1"/>
                </a:solidFill>
                <a:prstDash val="solid"/>
                <a:round/>
                <a:headEnd type="none" w="med" len="med"/>
                <a:tailEnd type="none" w="med" len="med"/>
              </a:ln>
              <a:effectLst/>
            </p:spPr>
            <p:txBody>
              <a:bodyPr vert="horz" wrap="square" lIns="91440" tIns="45720" rIns="91440" bIns="45720" numCol="1" rtlCol="0" anchor="t" anchorCtr="0" compatLnSpc="1">
                <a:prstTxWarp prst="textNoShape">
                  <a:avLst/>
                </a:prstTxWarp>
              </a:bodyPr>
              <a:lstStyle/>
              <a:p>
                <a:pPr marL="0" marR="0" indent="0" algn="l" defTabSz="914400" rtl="0" eaLnBrk="0" fontAlgn="base" latinLnBrk="0" hangingPunct="0">
                  <a:lnSpc>
                    <a:spcPct val="100000"/>
                  </a:lnSpc>
                  <a:spcBef>
                    <a:spcPct val="0"/>
                  </a:spcBef>
                  <a:spcAft>
                    <a:spcPct val="0"/>
                  </a:spcAft>
                  <a:buClrTx/>
                  <a:buSzTx/>
                  <a:buFontTx/>
                  <a:buNone/>
                  <a:tabLst/>
                </a:pPr>
                <a:endParaRPr kumimoji="0" lang="en-US" sz="1400" b="1" i="0" u="none" strike="noStrike" cap="none" normalizeH="0" baseline="0">
                  <a:ln>
                    <a:noFill/>
                  </a:ln>
                  <a:solidFill>
                    <a:schemeClr val="tx1"/>
                  </a:solidFill>
                  <a:effectLst/>
                  <a:latin typeface="Times New Roman" pitchFamily="84" charset="0"/>
                </a:endParaRPr>
              </a:p>
            </p:txBody>
          </p:sp>
          <p:sp>
            <p:nvSpPr>
              <p:cNvPr id="32" name="Oval 31"/>
              <p:cNvSpPr/>
              <p:nvPr/>
            </p:nvSpPr>
            <p:spPr bwMode="auto">
              <a:xfrm>
                <a:off x="5191560" y="5000480"/>
                <a:ext cx="152400" cy="76200"/>
              </a:xfrm>
              <a:prstGeom prst="ellipse">
                <a:avLst/>
              </a:prstGeom>
              <a:solidFill>
                <a:srgbClr val="999999"/>
              </a:solidFill>
              <a:ln w="9525" cap="flat" cmpd="sng" algn="ctr">
                <a:solidFill>
                  <a:schemeClr val="tx1"/>
                </a:solidFill>
                <a:prstDash val="solid"/>
                <a:round/>
                <a:headEnd type="none" w="med" len="med"/>
                <a:tailEnd type="none" w="med" len="med"/>
              </a:ln>
              <a:effectLst/>
            </p:spPr>
            <p:txBody>
              <a:bodyPr vert="horz" wrap="square" lIns="91440" tIns="45720" rIns="91440" bIns="45720" numCol="1" rtlCol="0" anchor="t" anchorCtr="0" compatLnSpc="1">
                <a:prstTxWarp prst="textNoShape">
                  <a:avLst/>
                </a:prstTxWarp>
              </a:bodyPr>
              <a:lstStyle/>
              <a:p>
                <a:pPr marL="0" marR="0" indent="0" algn="l" defTabSz="914400" rtl="0" eaLnBrk="0" fontAlgn="base" latinLnBrk="0" hangingPunct="0">
                  <a:lnSpc>
                    <a:spcPct val="100000"/>
                  </a:lnSpc>
                  <a:spcBef>
                    <a:spcPct val="0"/>
                  </a:spcBef>
                  <a:spcAft>
                    <a:spcPct val="0"/>
                  </a:spcAft>
                  <a:buClrTx/>
                  <a:buSzTx/>
                  <a:buFontTx/>
                  <a:buNone/>
                  <a:tabLst/>
                </a:pPr>
                <a:endParaRPr kumimoji="0" lang="en-US" sz="1400" b="1" i="0" u="none" strike="noStrike" cap="none" normalizeH="0" baseline="0">
                  <a:ln>
                    <a:noFill/>
                  </a:ln>
                  <a:solidFill>
                    <a:schemeClr val="tx1"/>
                  </a:solidFill>
                  <a:effectLst/>
                  <a:latin typeface="Times New Roman" pitchFamily="84" charset="0"/>
                </a:endParaRPr>
              </a:p>
            </p:txBody>
          </p:sp>
          <p:sp>
            <p:nvSpPr>
              <p:cNvPr id="33" name="Oval 32"/>
              <p:cNvSpPr/>
              <p:nvPr/>
            </p:nvSpPr>
            <p:spPr bwMode="auto">
              <a:xfrm>
                <a:off x="5420160" y="5000480"/>
                <a:ext cx="152400" cy="76200"/>
              </a:xfrm>
              <a:prstGeom prst="ellipse">
                <a:avLst/>
              </a:prstGeom>
              <a:solidFill>
                <a:srgbClr val="999999"/>
              </a:solidFill>
              <a:ln w="9525" cap="flat" cmpd="sng" algn="ctr">
                <a:solidFill>
                  <a:schemeClr val="tx1"/>
                </a:solidFill>
                <a:prstDash val="solid"/>
                <a:round/>
                <a:headEnd type="none" w="med" len="med"/>
                <a:tailEnd type="none" w="med" len="med"/>
              </a:ln>
              <a:effectLst/>
            </p:spPr>
            <p:txBody>
              <a:bodyPr vert="horz" wrap="square" lIns="91440" tIns="45720" rIns="91440" bIns="45720" numCol="1" rtlCol="0" anchor="t" anchorCtr="0" compatLnSpc="1">
                <a:prstTxWarp prst="textNoShape">
                  <a:avLst/>
                </a:prstTxWarp>
              </a:bodyPr>
              <a:lstStyle/>
              <a:p>
                <a:pPr marL="0" marR="0" indent="0" algn="l" defTabSz="914400" rtl="0" eaLnBrk="0" fontAlgn="base" latinLnBrk="0" hangingPunct="0">
                  <a:lnSpc>
                    <a:spcPct val="100000"/>
                  </a:lnSpc>
                  <a:spcBef>
                    <a:spcPct val="0"/>
                  </a:spcBef>
                  <a:spcAft>
                    <a:spcPct val="0"/>
                  </a:spcAft>
                  <a:buClrTx/>
                  <a:buSzTx/>
                  <a:buFontTx/>
                  <a:buNone/>
                  <a:tabLst/>
                </a:pPr>
                <a:endParaRPr kumimoji="0" lang="en-US" sz="1400" b="1" i="0" u="none" strike="noStrike" cap="none" normalizeH="0" baseline="0">
                  <a:ln>
                    <a:noFill/>
                  </a:ln>
                  <a:solidFill>
                    <a:schemeClr val="tx1"/>
                  </a:solidFill>
                  <a:effectLst/>
                  <a:latin typeface="Times New Roman" pitchFamily="84" charset="0"/>
                </a:endParaRPr>
              </a:p>
            </p:txBody>
          </p:sp>
          <p:sp>
            <p:nvSpPr>
              <p:cNvPr id="34" name="Oval 33"/>
              <p:cNvSpPr/>
              <p:nvPr/>
            </p:nvSpPr>
            <p:spPr bwMode="auto">
              <a:xfrm>
                <a:off x="5648760" y="5000480"/>
                <a:ext cx="152400" cy="76200"/>
              </a:xfrm>
              <a:prstGeom prst="ellipse">
                <a:avLst/>
              </a:prstGeom>
              <a:solidFill>
                <a:srgbClr val="999999"/>
              </a:solidFill>
              <a:ln w="9525" cap="flat" cmpd="sng" algn="ctr">
                <a:solidFill>
                  <a:schemeClr val="tx1"/>
                </a:solidFill>
                <a:prstDash val="solid"/>
                <a:round/>
                <a:headEnd type="none" w="med" len="med"/>
                <a:tailEnd type="none" w="med" len="med"/>
              </a:ln>
              <a:effectLst/>
            </p:spPr>
            <p:txBody>
              <a:bodyPr vert="horz" wrap="square" lIns="91440" tIns="45720" rIns="91440" bIns="45720" numCol="1" rtlCol="0" anchor="t" anchorCtr="0" compatLnSpc="1">
                <a:prstTxWarp prst="textNoShape">
                  <a:avLst/>
                </a:prstTxWarp>
              </a:bodyPr>
              <a:lstStyle/>
              <a:p>
                <a:pPr marL="0" marR="0" indent="0" algn="l" defTabSz="914400" rtl="0" eaLnBrk="0" fontAlgn="base" latinLnBrk="0" hangingPunct="0">
                  <a:lnSpc>
                    <a:spcPct val="100000"/>
                  </a:lnSpc>
                  <a:spcBef>
                    <a:spcPct val="0"/>
                  </a:spcBef>
                  <a:spcAft>
                    <a:spcPct val="0"/>
                  </a:spcAft>
                  <a:buClrTx/>
                  <a:buSzTx/>
                  <a:buFontTx/>
                  <a:buNone/>
                  <a:tabLst/>
                </a:pPr>
                <a:endParaRPr kumimoji="0" lang="en-US" sz="1400" b="1" i="0" u="none" strike="noStrike" cap="none" normalizeH="0" baseline="0">
                  <a:ln>
                    <a:noFill/>
                  </a:ln>
                  <a:solidFill>
                    <a:schemeClr val="tx1"/>
                  </a:solidFill>
                  <a:effectLst/>
                  <a:latin typeface="Times New Roman" pitchFamily="84" charset="0"/>
                </a:endParaRPr>
              </a:p>
            </p:txBody>
          </p:sp>
          <p:sp>
            <p:nvSpPr>
              <p:cNvPr id="35" name="Oval 34"/>
              <p:cNvSpPr/>
              <p:nvPr/>
            </p:nvSpPr>
            <p:spPr bwMode="auto">
              <a:xfrm>
                <a:off x="5877360" y="5000480"/>
                <a:ext cx="152400" cy="76200"/>
              </a:xfrm>
              <a:prstGeom prst="ellipse">
                <a:avLst/>
              </a:prstGeom>
              <a:solidFill>
                <a:srgbClr val="999999"/>
              </a:solidFill>
              <a:ln w="9525" cap="flat" cmpd="sng" algn="ctr">
                <a:solidFill>
                  <a:schemeClr val="tx1"/>
                </a:solidFill>
                <a:prstDash val="solid"/>
                <a:round/>
                <a:headEnd type="none" w="med" len="med"/>
                <a:tailEnd type="none" w="med" len="med"/>
              </a:ln>
              <a:effectLst/>
            </p:spPr>
            <p:txBody>
              <a:bodyPr vert="horz" wrap="square" lIns="91440" tIns="45720" rIns="91440" bIns="45720" numCol="1" rtlCol="0" anchor="t" anchorCtr="0" compatLnSpc="1">
                <a:prstTxWarp prst="textNoShape">
                  <a:avLst/>
                </a:prstTxWarp>
              </a:bodyPr>
              <a:lstStyle/>
              <a:p>
                <a:pPr marL="0" marR="0" indent="0" algn="l" defTabSz="914400" rtl="0" eaLnBrk="0" fontAlgn="base" latinLnBrk="0" hangingPunct="0">
                  <a:lnSpc>
                    <a:spcPct val="100000"/>
                  </a:lnSpc>
                  <a:spcBef>
                    <a:spcPct val="0"/>
                  </a:spcBef>
                  <a:spcAft>
                    <a:spcPct val="0"/>
                  </a:spcAft>
                  <a:buClrTx/>
                  <a:buSzTx/>
                  <a:buFontTx/>
                  <a:buNone/>
                  <a:tabLst/>
                </a:pPr>
                <a:endParaRPr kumimoji="0" lang="en-US" sz="1400" b="1" i="0" u="none" strike="noStrike" cap="none" normalizeH="0" baseline="0">
                  <a:ln>
                    <a:noFill/>
                  </a:ln>
                  <a:solidFill>
                    <a:schemeClr val="tx1"/>
                  </a:solidFill>
                  <a:effectLst/>
                  <a:latin typeface="Times New Roman" pitchFamily="84" charset="0"/>
                </a:endParaRPr>
              </a:p>
            </p:txBody>
          </p:sp>
          <p:sp>
            <p:nvSpPr>
              <p:cNvPr id="36" name="Oval 35"/>
              <p:cNvSpPr/>
              <p:nvPr/>
            </p:nvSpPr>
            <p:spPr bwMode="auto">
              <a:xfrm>
                <a:off x="6105960" y="5000480"/>
                <a:ext cx="152400" cy="76200"/>
              </a:xfrm>
              <a:prstGeom prst="ellipse">
                <a:avLst/>
              </a:prstGeom>
              <a:solidFill>
                <a:srgbClr val="999999"/>
              </a:solidFill>
              <a:ln w="9525" cap="flat" cmpd="sng" algn="ctr">
                <a:solidFill>
                  <a:schemeClr val="tx1"/>
                </a:solidFill>
                <a:prstDash val="solid"/>
                <a:round/>
                <a:headEnd type="none" w="med" len="med"/>
                <a:tailEnd type="none" w="med" len="med"/>
              </a:ln>
              <a:effectLst/>
            </p:spPr>
            <p:txBody>
              <a:bodyPr vert="horz" wrap="square" lIns="91440" tIns="45720" rIns="91440" bIns="45720" numCol="1" rtlCol="0" anchor="t" anchorCtr="0" compatLnSpc="1">
                <a:prstTxWarp prst="textNoShape">
                  <a:avLst/>
                </a:prstTxWarp>
              </a:bodyPr>
              <a:lstStyle/>
              <a:p>
                <a:pPr marL="0" marR="0" indent="0" algn="l" defTabSz="914400" rtl="0" eaLnBrk="0" fontAlgn="base" latinLnBrk="0" hangingPunct="0">
                  <a:lnSpc>
                    <a:spcPct val="100000"/>
                  </a:lnSpc>
                  <a:spcBef>
                    <a:spcPct val="0"/>
                  </a:spcBef>
                  <a:spcAft>
                    <a:spcPct val="0"/>
                  </a:spcAft>
                  <a:buClrTx/>
                  <a:buSzTx/>
                  <a:buFontTx/>
                  <a:buNone/>
                  <a:tabLst/>
                </a:pPr>
                <a:endParaRPr kumimoji="0" lang="en-US" sz="1400" b="1" i="0" u="none" strike="noStrike" cap="none" normalizeH="0" baseline="0">
                  <a:ln>
                    <a:noFill/>
                  </a:ln>
                  <a:solidFill>
                    <a:schemeClr val="tx1"/>
                  </a:solidFill>
                  <a:effectLst/>
                  <a:latin typeface="Times New Roman" pitchFamily="84" charset="0"/>
                </a:endParaRPr>
              </a:p>
            </p:txBody>
          </p:sp>
          <p:sp>
            <p:nvSpPr>
              <p:cNvPr id="37" name="Oval 36"/>
              <p:cNvSpPr/>
              <p:nvPr/>
            </p:nvSpPr>
            <p:spPr bwMode="auto">
              <a:xfrm>
                <a:off x="6334560" y="5000480"/>
                <a:ext cx="152400" cy="76200"/>
              </a:xfrm>
              <a:prstGeom prst="ellipse">
                <a:avLst/>
              </a:prstGeom>
              <a:solidFill>
                <a:srgbClr val="999999"/>
              </a:solidFill>
              <a:ln w="9525" cap="flat" cmpd="sng" algn="ctr">
                <a:solidFill>
                  <a:schemeClr val="tx1"/>
                </a:solidFill>
                <a:prstDash val="solid"/>
                <a:round/>
                <a:headEnd type="none" w="med" len="med"/>
                <a:tailEnd type="none" w="med" len="med"/>
              </a:ln>
              <a:effectLst/>
            </p:spPr>
            <p:txBody>
              <a:bodyPr vert="horz" wrap="square" lIns="91440" tIns="45720" rIns="91440" bIns="45720" numCol="1" rtlCol="0" anchor="t" anchorCtr="0" compatLnSpc="1">
                <a:prstTxWarp prst="textNoShape">
                  <a:avLst/>
                </a:prstTxWarp>
              </a:bodyPr>
              <a:lstStyle/>
              <a:p>
                <a:pPr marL="0" marR="0" indent="0" algn="l" defTabSz="914400" rtl="0" eaLnBrk="0" fontAlgn="base" latinLnBrk="0" hangingPunct="0">
                  <a:lnSpc>
                    <a:spcPct val="100000"/>
                  </a:lnSpc>
                  <a:spcBef>
                    <a:spcPct val="0"/>
                  </a:spcBef>
                  <a:spcAft>
                    <a:spcPct val="0"/>
                  </a:spcAft>
                  <a:buClrTx/>
                  <a:buSzTx/>
                  <a:buFontTx/>
                  <a:buNone/>
                  <a:tabLst/>
                </a:pPr>
                <a:endParaRPr kumimoji="0" lang="en-US" sz="1400" b="1" i="0" u="none" strike="noStrike" cap="none" normalizeH="0" baseline="0">
                  <a:ln>
                    <a:noFill/>
                  </a:ln>
                  <a:solidFill>
                    <a:schemeClr val="tx1"/>
                  </a:solidFill>
                  <a:effectLst/>
                  <a:latin typeface="Times New Roman" pitchFamily="84" charset="0"/>
                </a:endParaRPr>
              </a:p>
            </p:txBody>
          </p:sp>
          <p:sp>
            <p:nvSpPr>
              <p:cNvPr id="38" name="Oval 37"/>
              <p:cNvSpPr/>
              <p:nvPr/>
            </p:nvSpPr>
            <p:spPr bwMode="auto">
              <a:xfrm>
                <a:off x="6563160" y="5000480"/>
                <a:ext cx="152400" cy="76200"/>
              </a:xfrm>
              <a:prstGeom prst="ellipse">
                <a:avLst/>
              </a:prstGeom>
              <a:solidFill>
                <a:srgbClr val="999999"/>
              </a:solidFill>
              <a:ln w="9525" cap="flat" cmpd="sng" algn="ctr">
                <a:solidFill>
                  <a:schemeClr val="tx1"/>
                </a:solidFill>
                <a:prstDash val="solid"/>
                <a:round/>
                <a:headEnd type="none" w="med" len="med"/>
                <a:tailEnd type="none" w="med" len="med"/>
              </a:ln>
              <a:effectLst/>
            </p:spPr>
            <p:txBody>
              <a:bodyPr vert="horz" wrap="square" lIns="91440" tIns="45720" rIns="91440" bIns="45720" numCol="1" rtlCol="0" anchor="t" anchorCtr="0" compatLnSpc="1">
                <a:prstTxWarp prst="textNoShape">
                  <a:avLst/>
                </a:prstTxWarp>
              </a:bodyPr>
              <a:lstStyle/>
              <a:p>
                <a:pPr marL="0" marR="0" indent="0" algn="l" defTabSz="914400" rtl="0" eaLnBrk="0" fontAlgn="base" latinLnBrk="0" hangingPunct="0">
                  <a:lnSpc>
                    <a:spcPct val="100000"/>
                  </a:lnSpc>
                  <a:spcBef>
                    <a:spcPct val="0"/>
                  </a:spcBef>
                  <a:spcAft>
                    <a:spcPct val="0"/>
                  </a:spcAft>
                  <a:buClrTx/>
                  <a:buSzTx/>
                  <a:buFontTx/>
                  <a:buNone/>
                  <a:tabLst/>
                </a:pPr>
                <a:endParaRPr kumimoji="0" lang="en-US" sz="1400" b="1" i="0" u="none" strike="noStrike" cap="none" normalizeH="0" baseline="0">
                  <a:ln>
                    <a:noFill/>
                  </a:ln>
                  <a:solidFill>
                    <a:schemeClr val="tx1"/>
                  </a:solidFill>
                  <a:effectLst/>
                  <a:latin typeface="Times New Roman" pitchFamily="84" charset="0"/>
                </a:endParaRPr>
              </a:p>
            </p:txBody>
          </p:sp>
          <p:sp>
            <p:nvSpPr>
              <p:cNvPr id="39" name="Oval 38"/>
              <p:cNvSpPr/>
              <p:nvPr/>
            </p:nvSpPr>
            <p:spPr bwMode="auto">
              <a:xfrm>
                <a:off x="6791760" y="5000480"/>
                <a:ext cx="152400" cy="76200"/>
              </a:xfrm>
              <a:prstGeom prst="ellipse">
                <a:avLst/>
              </a:prstGeom>
              <a:solidFill>
                <a:srgbClr val="999999"/>
              </a:solidFill>
              <a:ln w="9525" cap="flat" cmpd="sng" algn="ctr">
                <a:solidFill>
                  <a:schemeClr val="tx1"/>
                </a:solidFill>
                <a:prstDash val="solid"/>
                <a:round/>
                <a:headEnd type="none" w="med" len="med"/>
                <a:tailEnd type="none" w="med" len="med"/>
              </a:ln>
              <a:effectLst/>
            </p:spPr>
            <p:txBody>
              <a:bodyPr vert="horz" wrap="square" lIns="91440" tIns="45720" rIns="91440" bIns="45720" numCol="1" rtlCol="0" anchor="t" anchorCtr="0" compatLnSpc="1">
                <a:prstTxWarp prst="textNoShape">
                  <a:avLst/>
                </a:prstTxWarp>
              </a:bodyPr>
              <a:lstStyle/>
              <a:p>
                <a:pPr marL="0" marR="0" indent="0" algn="l" defTabSz="914400" rtl="0" eaLnBrk="0" fontAlgn="base" latinLnBrk="0" hangingPunct="0">
                  <a:lnSpc>
                    <a:spcPct val="100000"/>
                  </a:lnSpc>
                  <a:spcBef>
                    <a:spcPct val="0"/>
                  </a:spcBef>
                  <a:spcAft>
                    <a:spcPct val="0"/>
                  </a:spcAft>
                  <a:buClrTx/>
                  <a:buSzTx/>
                  <a:buFontTx/>
                  <a:buNone/>
                  <a:tabLst/>
                </a:pPr>
                <a:endParaRPr kumimoji="0" lang="en-US" sz="1400" b="1" i="0" u="none" strike="noStrike" cap="none" normalizeH="0" baseline="0">
                  <a:ln>
                    <a:noFill/>
                  </a:ln>
                  <a:solidFill>
                    <a:schemeClr val="tx1"/>
                  </a:solidFill>
                  <a:effectLst/>
                  <a:latin typeface="Times New Roman" pitchFamily="84" charset="0"/>
                </a:endParaRPr>
              </a:p>
            </p:txBody>
          </p:sp>
          <p:sp>
            <p:nvSpPr>
              <p:cNvPr id="40" name="Oval 39"/>
              <p:cNvSpPr/>
              <p:nvPr/>
            </p:nvSpPr>
            <p:spPr bwMode="auto">
              <a:xfrm>
                <a:off x="7020360" y="5000480"/>
                <a:ext cx="152400" cy="76200"/>
              </a:xfrm>
              <a:prstGeom prst="ellipse">
                <a:avLst/>
              </a:prstGeom>
              <a:solidFill>
                <a:srgbClr val="999999"/>
              </a:solidFill>
              <a:ln w="9525" cap="flat" cmpd="sng" algn="ctr">
                <a:solidFill>
                  <a:schemeClr val="tx1"/>
                </a:solidFill>
                <a:prstDash val="solid"/>
                <a:round/>
                <a:headEnd type="none" w="med" len="med"/>
                <a:tailEnd type="none" w="med" len="med"/>
              </a:ln>
              <a:effectLst/>
            </p:spPr>
            <p:txBody>
              <a:bodyPr vert="horz" wrap="square" lIns="91440" tIns="45720" rIns="91440" bIns="45720" numCol="1" rtlCol="0" anchor="t" anchorCtr="0" compatLnSpc="1">
                <a:prstTxWarp prst="textNoShape">
                  <a:avLst/>
                </a:prstTxWarp>
              </a:bodyPr>
              <a:lstStyle/>
              <a:p>
                <a:pPr marL="0" marR="0" indent="0" algn="l" defTabSz="914400" rtl="0" eaLnBrk="0" fontAlgn="base" latinLnBrk="0" hangingPunct="0">
                  <a:lnSpc>
                    <a:spcPct val="100000"/>
                  </a:lnSpc>
                  <a:spcBef>
                    <a:spcPct val="0"/>
                  </a:spcBef>
                  <a:spcAft>
                    <a:spcPct val="0"/>
                  </a:spcAft>
                  <a:buClrTx/>
                  <a:buSzTx/>
                  <a:buFontTx/>
                  <a:buNone/>
                  <a:tabLst/>
                </a:pPr>
                <a:endParaRPr kumimoji="0" lang="en-US" sz="1400" b="1" i="0" u="none" strike="noStrike" cap="none" normalizeH="0" baseline="0">
                  <a:ln>
                    <a:noFill/>
                  </a:ln>
                  <a:solidFill>
                    <a:schemeClr val="tx1"/>
                  </a:solidFill>
                  <a:effectLst/>
                  <a:latin typeface="Times New Roman" pitchFamily="84" charset="0"/>
                </a:endParaRPr>
              </a:p>
            </p:txBody>
          </p:sp>
          <p:sp>
            <p:nvSpPr>
              <p:cNvPr id="41" name="Oval 40"/>
              <p:cNvSpPr/>
              <p:nvPr/>
            </p:nvSpPr>
            <p:spPr bwMode="auto">
              <a:xfrm>
                <a:off x="7248960" y="5000480"/>
                <a:ext cx="152400" cy="76200"/>
              </a:xfrm>
              <a:prstGeom prst="ellipse">
                <a:avLst/>
              </a:prstGeom>
              <a:solidFill>
                <a:srgbClr val="999999"/>
              </a:solidFill>
              <a:ln w="9525" cap="flat" cmpd="sng" algn="ctr">
                <a:solidFill>
                  <a:schemeClr val="tx1"/>
                </a:solidFill>
                <a:prstDash val="solid"/>
                <a:round/>
                <a:headEnd type="none" w="med" len="med"/>
                <a:tailEnd type="none" w="med" len="med"/>
              </a:ln>
              <a:effectLst/>
            </p:spPr>
            <p:txBody>
              <a:bodyPr vert="horz" wrap="square" lIns="91440" tIns="45720" rIns="91440" bIns="45720" numCol="1" rtlCol="0" anchor="t" anchorCtr="0" compatLnSpc="1">
                <a:prstTxWarp prst="textNoShape">
                  <a:avLst/>
                </a:prstTxWarp>
              </a:bodyPr>
              <a:lstStyle/>
              <a:p>
                <a:pPr marL="0" marR="0" indent="0" algn="l" defTabSz="914400" rtl="0" eaLnBrk="0" fontAlgn="base" latinLnBrk="0" hangingPunct="0">
                  <a:lnSpc>
                    <a:spcPct val="100000"/>
                  </a:lnSpc>
                  <a:spcBef>
                    <a:spcPct val="0"/>
                  </a:spcBef>
                  <a:spcAft>
                    <a:spcPct val="0"/>
                  </a:spcAft>
                  <a:buClrTx/>
                  <a:buSzTx/>
                  <a:buFontTx/>
                  <a:buNone/>
                  <a:tabLst/>
                </a:pPr>
                <a:endParaRPr kumimoji="0" lang="en-US" sz="1400" b="1" i="0" u="none" strike="noStrike" cap="none" normalizeH="0" baseline="0">
                  <a:ln>
                    <a:noFill/>
                  </a:ln>
                  <a:solidFill>
                    <a:schemeClr val="tx1"/>
                  </a:solidFill>
                  <a:effectLst/>
                  <a:latin typeface="Times New Roman" pitchFamily="84" charset="0"/>
                </a:endParaRPr>
              </a:p>
            </p:txBody>
          </p:sp>
          <p:sp>
            <p:nvSpPr>
              <p:cNvPr id="42" name="Oval 41"/>
              <p:cNvSpPr/>
              <p:nvPr/>
            </p:nvSpPr>
            <p:spPr bwMode="auto">
              <a:xfrm>
                <a:off x="5044140" y="5176620"/>
                <a:ext cx="152400" cy="76200"/>
              </a:xfrm>
              <a:prstGeom prst="ellipse">
                <a:avLst/>
              </a:prstGeom>
              <a:solidFill>
                <a:srgbClr val="999999"/>
              </a:solidFill>
              <a:ln w="9525" cap="flat" cmpd="sng" algn="ctr">
                <a:solidFill>
                  <a:schemeClr val="tx1"/>
                </a:solidFill>
                <a:prstDash val="solid"/>
                <a:round/>
                <a:headEnd type="none" w="med" len="med"/>
                <a:tailEnd type="none" w="med" len="med"/>
              </a:ln>
              <a:effectLst/>
            </p:spPr>
            <p:txBody>
              <a:bodyPr vert="horz" wrap="square" lIns="91440" tIns="45720" rIns="91440" bIns="45720" numCol="1" rtlCol="0" anchor="t" anchorCtr="0" compatLnSpc="1">
                <a:prstTxWarp prst="textNoShape">
                  <a:avLst/>
                </a:prstTxWarp>
              </a:bodyPr>
              <a:lstStyle/>
              <a:p>
                <a:pPr marL="0" marR="0" indent="0" algn="l" defTabSz="914400" rtl="0" eaLnBrk="0" fontAlgn="base" latinLnBrk="0" hangingPunct="0">
                  <a:lnSpc>
                    <a:spcPct val="100000"/>
                  </a:lnSpc>
                  <a:spcBef>
                    <a:spcPct val="0"/>
                  </a:spcBef>
                  <a:spcAft>
                    <a:spcPct val="0"/>
                  </a:spcAft>
                  <a:buClrTx/>
                  <a:buSzTx/>
                  <a:buFontTx/>
                  <a:buNone/>
                  <a:tabLst/>
                </a:pPr>
                <a:endParaRPr kumimoji="0" lang="en-US" sz="1400" b="1" i="0" u="none" strike="noStrike" cap="none" normalizeH="0" baseline="0">
                  <a:ln>
                    <a:noFill/>
                  </a:ln>
                  <a:solidFill>
                    <a:schemeClr val="tx1"/>
                  </a:solidFill>
                  <a:effectLst/>
                  <a:latin typeface="Times New Roman" pitchFamily="84" charset="0"/>
                </a:endParaRPr>
              </a:p>
            </p:txBody>
          </p:sp>
          <p:sp>
            <p:nvSpPr>
              <p:cNvPr id="43" name="Oval 42"/>
              <p:cNvSpPr/>
              <p:nvPr/>
            </p:nvSpPr>
            <p:spPr bwMode="auto">
              <a:xfrm>
                <a:off x="5272740" y="5176620"/>
                <a:ext cx="152400" cy="76200"/>
              </a:xfrm>
              <a:prstGeom prst="ellipse">
                <a:avLst/>
              </a:prstGeom>
              <a:solidFill>
                <a:srgbClr val="999999"/>
              </a:solidFill>
              <a:ln w="9525" cap="flat" cmpd="sng" algn="ctr">
                <a:solidFill>
                  <a:schemeClr val="tx1"/>
                </a:solidFill>
                <a:prstDash val="solid"/>
                <a:round/>
                <a:headEnd type="none" w="med" len="med"/>
                <a:tailEnd type="none" w="med" len="med"/>
              </a:ln>
              <a:effectLst/>
            </p:spPr>
            <p:txBody>
              <a:bodyPr vert="horz" wrap="square" lIns="91440" tIns="45720" rIns="91440" bIns="45720" numCol="1" rtlCol="0" anchor="t" anchorCtr="0" compatLnSpc="1">
                <a:prstTxWarp prst="textNoShape">
                  <a:avLst/>
                </a:prstTxWarp>
              </a:bodyPr>
              <a:lstStyle/>
              <a:p>
                <a:pPr marL="0" marR="0" indent="0" algn="l" defTabSz="914400" rtl="0" eaLnBrk="0" fontAlgn="base" latinLnBrk="0" hangingPunct="0">
                  <a:lnSpc>
                    <a:spcPct val="100000"/>
                  </a:lnSpc>
                  <a:spcBef>
                    <a:spcPct val="0"/>
                  </a:spcBef>
                  <a:spcAft>
                    <a:spcPct val="0"/>
                  </a:spcAft>
                  <a:buClrTx/>
                  <a:buSzTx/>
                  <a:buFontTx/>
                  <a:buNone/>
                  <a:tabLst/>
                </a:pPr>
                <a:endParaRPr kumimoji="0" lang="en-US" sz="1400" b="1" i="0" u="none" strike="noStrike" cap="none" normalizeH="0" baseline="0">
                  <a:ln>
                    <a:noFill/>
                  </a:ln>
                  <a:solidFill>
                    <a:schemeClr val="tx1"/>
                  </a:solidFill>
                  <a:effectLst/>
                  <a:latin typeface="Times New Roman" pitchFamily="84" charset="0"/>
                </a:endParaRPr>
              </a:p>
            </p:txBody>
          </p:sp>
          <p:sp>
            <p:nvSpPr>
              <p:cNvPr id="44" name="Oval 43"/>
              <p:cNvSpPr/>
              <p:nvPr/>
            </p:nvSpPr>
            <p:spPr bwMode="auto">
              <a:xfrm>
                <a:off x="5501340" y="5176620"/>
                <a:ext cx="152400" cy="76200"/>
              </a:xfrm>
              <a:prstGeom prst="ellipse">
                <a:avLst/>
              </a:prstGeom>
              <a:solidFill>
                <a:srgbClr val="999999"/>
              </a:solidFill>
              <a:ln w="9525" cap="flat" cmpd="sng" algn="ctr">
                <a:solidFill>
                  <a:schemeClr val="tx1"/>
                </a:solidFill>
                <a:prstDash val="solid"/>
                <a:round/>
                <a:headEnd type="none" w="med" len="med"/>
                <a:tailEnd type="none" w="med" len="med"/>
              </a:ln>
              <a:effectLst/>
            </p:spPr>
            <p:txBody>
              <a:bodyPr vert="horz" wrap="square" lIns="91440" tIns="45720" rIns="91440" bIns="45720" numCol="1" rtlCol="0" anchor="t" anchorCtr="0" compatLnSpc="1">
                <a:prstTxWarp prst="textNoShape">
                  <a:avLst/>
                </a:prstTxWarp>
              </a:bodyPr>
              <a:lstStyle/>
              <a:p>
                <a:pPr marL="0" marR="0" indent="0" algn="l" defTabSz="914400" rtl="0" eaLnBrk="0" fontAlgn="base" latinLnBrk="0" hangingPunct="0">
                  <a:lnSpc>
                    <a:spcPct val="100000"/>
                  </a:lnSpc>
                  <a:spcBef>
                    <a:spcPct val="0"/>
                  </a:spcBef>
                  <a:spcAft>
                    <a:spcPct val="0"/>
                  </a:spcAft>
                  <a:buClrTx/>
                  <a:buSzTx/>
                  <a:buFontTx/>
                  <a:buNone/>
                  <a:tabLst/>
                </a:pPr>
                <a:endParaRPr kumimoji="0" lang="en-US" sz="1400" b="1" i="0" u="none" strike="noStrike" cap="none" normalizeH="0" baseline="0">
                  <a:ln>
                    <a:noFill/>
                  </a:ln>
                  <a:solidFill>
                    <a:schemeClr val="tx1"/>
                  </a:solidFill>
                  <a:effectLst/>
                  <a:latin typeface="Times New Roman" pitchFamily="84" charset="0"/>
                </a:endParaRPr>
              </a:p>
            </p:txBody>
          </p:sp>
          <p:sp>
            <p:nvSpPr>
              <p:cNvPr id="49" name="Oval 48"/>
              <p:cNvSpPr/>
              <p:nvPr/>
            </p:nvSpPr>
            <p:spPr bwMode="auto">
              <a:xfrm>
                <a:off x="6644340" y="5176620"/>
                <a:ext cx="152400" cy="76200"/>
              </a:xfrm>
              <a:prstGeom prst="ellipse">
                <a:avLst/>
              </a:prstGeom>
              <a:solidFill>
                <a:srgbClr val="999999"/>
              </a:solidFill>
              <a:ln w="9525" cap="flat" cmpd="sng" algn="ctr">
                <a:solidFill>
                  <a:schemeClr val="tx1"/>
                </a:solidFill>
                <a:prstDash val="solid"/>
                <a:round/>
                <a:headEnd type="none" w="med" len="med"/>
                <a:tailEnd type="none" w="med" len="med"/>
              </a:ln>
              <a:effectLst/>
            </p:spPr>
            <p:txBody>
              <a:bodyPr vert="horz" wrap="square" lIns="91440" tIns="45720" rIns="91440" bIns="45720" numCol="1" rtlCol="0" anchor="t" anchorCtr="0" compatLnSpc="1">
                <a:prstTxWarp prst="textNoShape">
                  <a:avLst/>
                </a:prstTxWarp>
              </a:bodyPr>
              <a:lstStyle/>
              <a:p>
                <a:pPr marL="0" marR="0" indent="0" algn="l" defTabSz="914400" rtl="0" eaLnBrk="0" fontAlgn="base" latinLnBrk="0" hangingPunct="0">
                  <a:lnSpc>
                    <a:spcPct val="100000"/>
                  </a:lnSpc>
                  <a:spcBef>
                    <a:spcPct val="0"/>
                  </a:spcBef>
                  <a:spcAft>
                    <a:spcPct val="0"/>
                  </a:spcAft>
                  <a:buClrTx/>
                  <a:buSzTx/>
                  <a:buFontTx/>
                  <a:buNone/>
                  <a:tabLst/>
                </a:pPr>
                <a:endParaRPr kumimoji="0" lang="en-US" sz="1400" b="1" i="0" u="none" strike="noStrike" cap="none" normalizeH="0" baseline="0">
                  <a:ln>
                    <a:noFill/>
                  </a:ln>
                  <a:solidFill>
                    <a:schemeClr val="tx1"/>
                  </a:solidFill>
                  <a:effectLst/>
                  <a:latin typeface="Times New Roman" pitchFamily="84" charset="0"/>
                </a:endParaRPr>
              </a:p>
            </p:txBody>
          </p:sp>
          <p:sp>
            <p:nvSpPr>
              <p:cNvPr id="50" name="Oval 49"/>
              <p:cNvSpPr/>
              <p:nvPr/>
            </p:nvSpPr>
            <p:spPr bwMode="auto">
              <a:xfrm>
                <a:off x="6872940" y="5176620"/>
                <a:ext cx="152400" cy="76200"/>
              </a:xfrm>
              <a:prstGeom prst="ellipse">
                <a:avLst/>
              </a:prstGeom>
              <a:solidFill>
                <a:srgbClr val="999999"/>
              </a:solidFill>
              <a:ln w="9525" cap="flat" cmpd="sng" algn="ctr">
                <a:solidFill>
                  <a:schemeClr val="tx1"/>
                </a:solidFill>
                <a:prstDash val="solid"/>
                <a:round/>
                <a:headEnd type="none" w="med" len="med"/>
                <a:tailEnd type="none" w="med" len="med"/>
              </a:ln>
              <a:effectLst/>
            </p:spPr>
            <p:txBody>
              <a:bodyPr vert="horz" wrap="square" lIns="91440" tIns="45720" rIns="91440" bIns="45720" numCol="1" rtlCol="0" anchor="t" anchorCtr="0" compatLnSpc="1">
                <a:prstTxWarp prst="textNoShape">
                  <a:avLst/>
                </a:prstTxWarp>
              </a:bodyPr>
              <a:lstStyle/>
              <a:p>
                <a:pPr marL="0" marR="0" indent="0" algn="l" defTabSz="914400" rtl="0" eaLnBrk="0" fontAlgn="base" latinLnBrk="0" hangingPunct="0">
                  <a:lnSpc>
                    <a:spcPct val="100000"/>
                  </a:lnSpc>
                  <a:spcBef>
                    <a:spcPct val="0"/>
                  </a:spcBef>
                  <a:spcAft>
                    <a:spcPct val="0"/>
                  </a:spcAft>
                  <a:buClrTx/>
                  <a:buSzTx/>
                  <a:buFontTx/>
                  <a:buNone/>
                  <a:tabLst/>
                </a:pPr>
                <a:endParaRPr kumimoji="0" lang="en-US" sz="1400" b="1" i="0" u="none" strike="noStrike" cap="none" normalizeH="0" baseline="0">
                  <a:ln>
                    <a:noFill/>
                  </a:ln>
                  <a:solidFill>
                    <a:schemeClr val="tx1"/>
                  </a:solidFill>
                  <a:effectLst/>
                  <a:latin typeface="Times New Roman" pitchFamily="84" charset="0"/>
                </a:endParaRPr>
              </a:p>
            </p:txBody>
          </p:sp>
          <p:sp>
            <p:nvSpPr>
              <p:cNvPr id="51" name="Oval 50"/>
              <p:cNvSpPr/>
              <p:nvPr/>
            </p:nvSpPr>
            <p:spPr bwMode="auto">
              <a:xfrm>
                <a:off x="7101540" y="5176620"/>
                <a:ext cx="152400" cy="76200"/>
              </a:xfrm>
              <a:prstGeom prst="ellipse">
                <a:avLst/>
              </a:prstGeom>
              <a:solidFill>
                <a:srgbClr val="999999"/>
              </a:solidFill>
              <a:ln w="9525" cap="flat" cmpd="sng" algn="ctr">
                <a:solidFill>
                  <a:schemeClr val="tx1"/>
                </a:solidFill>
                <a:prstDash val="solid"/>
                <a:round/>
                <a:headEnd type="none" w="med" len="med"/>
                <a:tailEnd type="none" w="med" len="med"/>
              </a:ln>
              <a:effectLst/>
            </p:spPr>
            <p:txBody>
              <a:bodyPr vert="horz" wrap="square" lIns="91440" tIns="45720" rIns="91440" bIns="45720" numCol="1" rtlCol="0" anchor="t" anchorCtr="0" compatLnSpc="1">
                <a:prstTxWarp prst="textNoShape">
                  <a:avLst/>
                </a:prstTxWarp>
              </a:bodyPr>
              <a:lstStyle/>
              <a:p>
                <a:pPr marL="0" marR="0" indent="0" algn="l" defTabSz="914400" rtl="0" eaLnBrk="0" fontAlgn="base" latinLnBrk="0" hangingPunct="0">
                  <a:lnSpc>
                    <a:spcPct val="100000"/>
                  </a:lnSpc>
                  <a:spcBef>
                    <a:spcPct val="0"/>
                  </a:spcBef>
                  <a:spcAft>
                    <a:spcPct val="0"/>
                  </a:spcAft>
                  <a:buClrTx/>
                  <a:buSzTx/>
                  <a:buFontTx/>
                  <a:buNone/>
                  <a:tabLst/>
                </a:pPr>
                <a:endParaRPr kumimoji="0" lang="en-US" sz="1400" b="1" i="0" u="none" strike="noStrike" cap="none" normalizeH="0" baseline="0">
                  <a:ln>
                    <a:noFill/>
                  </a:ln>
                  <a:solidFill>
                    <a:schemeClr val="tx1"/>
                  </a:solidFill>
                  <a:effectLst/>
                  <a:latin typeface="Times New Roman" pitchFamily="84" charset="0"/>
                </a:endParaRPr>
              </a:p>
            </p:txBody>
          </p:sp>
          <p:sp>
            <p:nvSpPr>
              <p:cNvPr id="52" name="Oval 51"/>
              <p:cNvSpPr/>
              <p:nvPr/>
            </p:nvSpPr>
            <p:spPr bwMode="auto">
              <a:xfrm>
                <a:off x="7330140" y="5176620"/>
                <a:ext cx="152400" cy="76200"/>
              </a:xfrm>
              <a:prstGeom prst="ellipse">
                <a:avLst/>
              </a:prstGeom>
              <a:solidFill>
                <a:srgbClr val="999999"/>
              </a:solidFill>
              <a:ln w="9525" cap="flat" cmpd="sng" algn="ctr">
                <a:solidFill>
                  <a:schemeClr val="tx1"/>
                </a:solidFill>
                <a:prstDash val="solid"/>
                <a:round/>
                <a:headEnd type="none" w="med" len="med"/>
                <a:tailEnd type="none" w="med" len="med"/>
              </a:ln>
              <a:effectLst/>
            </p:spPr>
            <p:txBody>
              <a:bodyPr vert="horz" wrap="square" lIns="91440" tIns="45720" rIns="91440" bIns="45720" numCol="1" rtlCol="0" anchor="t" anchorCtr="0" compatLnSpc="1">
                <a:prstTxWarp prst="textNoShape">
                  <a:avLst/>
                </a:prstTxWarp>
              </a:bodyPr>
              <a:lstStyle/>
              <a:p>
                <a:pPr marL="0" marR="0" indent="0" algn="l" defTabSz="914400" rtl="0" eaLnBrk="0" fontAlgn="base" latinLnBrk="0" hangingPunct="0">
                  <a:lnSpc>
                    <a:spcPct val="100000"/>
                  </a:lnSpc>
                  <a:spcBef>
                    <a:spcPct val="0"/>
                  </a:spcBef>
                  <a:spcAft>
                    <a:spcPct val="0"/>
                  </a:spcAft>
                  <a:buClrTx/>
                  <a:buSzTx/>
                  <a:buFontTx/>
                  <a:buNone/>
                  <a:tabLst/>
                </a:pPr>
                <a:endParaRPr kumimoji="0" lang="en-US" sz="1400" b="1" i="0" u="none" strike="noStrike" cap="none" normalizeH="0" baseline="0">
                  <a:ln>
                    <a:noFill/>
                  </a:ln>
                  <a:solidFill>
                    <a:schemeClr val="tx1"/>
                  </a:solidFill>
                  <a:effectLst/>
                  <a:latin typeface="Times New Roman" pitchFamily="84" charset="0"/>
                </a:endParaRPr>
              </a:p>
            </p:txBody>
          </p:sp>
          <p:sp>
            <p:nvSpPr>
              <p:cNvPr id="54" name="Rounded Rectangle 53"/>
              <p:cNvSpPr/>
              <p:nvPr/>
            </p:nvSpPr>
            <p:spPr bwMode="auto">
              <a:xfrm>
                <a:off x="5715000" y="5181600"/>
                <a:ext cx="868680" cy="82296"/>
              </a:xfrm>
              <a:prstGeom prst="roundRect">
                <a:avLst>
                  <a:gd name="adj" fmla="val 29129"/>
                </a:avLst>
              </a:prstGeom>
              <a:solidFill>
                <a:srgbClr val="999999"/>
              </a:solidFill>
              <a:ln w="9525" cap="flat" cmpd="sng" algn="ctr">
                <a:solidFill>
                  <a:schemeClr val="tx1"/>
                </a:solidFill>
                <a:prstDash val="solid"/>
                <a:round/>
                <a:headEnd type="none" w="med" len="med"/>
                <a:tailEnd type="none" w="med" len="med"/>
              </a:ln>
              <a:effectLst/>
            </p:spPr>
            <p:txBody>
              <a:bodyPr vert="horz" wrap="square" lIns="91440" tIns="45720" rIns="91440" bIns="45720" numCol="1" rtlCol="0" anchor="t" anchorCtr="0" compatLnSpc="1">
                <a:prstTxWarp prst="textNoShape">
                  <a:avLst/>
                </a:prstTxWarp>
              </a:bodyPr>
              <a:lstStyle/>
              <a:p>
                <a:pPr marL="0" marR="0" indent="0" algn="l" defTabSz="914400" rtl="0" eaLnBrk="0" fontAlgn="base" latinLnBrk="0" hangingPunct="0">
                  <a:lnSpc>
                    <a:spcPct val="100000"/>
                  </a:lnSpc>
                  <a:spcBef>
                    <a:spcPct val="0"/>
                  </a:spcBef>
                  <a:spcAft>
                    <a:spcPct val="0"/>
                  </a:spcAft>
                  <a:buClrTx/>
                  <a:buSzTx/>
                  <a:buFontTx/>
                  <a:buNone/>
                  <a:tabLst/>
                </a:pPr>
                <a:endParaRPr kumimoji="0" lang="en-US" sz="1400" b="1" i="0" u="none" strike="noStrike" cap="none" normalizeH="0" baseline="0">
                  <a:ln>
                    <a:noFill/>
                  </a:ln>
                  <a:solidFill>
                    <a:schemeClr val="tx1"/>
                  </a:solidFill>
                  <a:effectLst/>
                  <a:latin typeface="Times New Roman" pitchFamily="84" charset="0"/>
                </a:endParaRPr>
              </a:p>
            </p:txBody>
          </p:sp>
        </p:grpSp>
      </p:grpSp>
      <p:grpSp>
        <p:nvGrpSpPr>
          <p:cNvPr id="74" name="Group 73"/>
          <p:cNvGrpSpPr/>
          <p:nvPr/>
        </p:nvGrpSpPr>
        <p:grpSpPr>
          <a:xfrm>
            <a:off x="6883650" y="1609000"/>
            <a:ext cx="1447800" cy="2819400"/>
            <a:chOff x="6172200" y="1371600"/>
            <a:chExt cx="1447800" cy="2819400"/>
          </a:xfrm>
        </p:grpSpPr>
        <p:sp>
          <p:nvSpPr>
            <p:cNvPr id="58" name="Rectangle 57"/>
            <p:cNvSpPr/>
            <p:nvPr/>
          </p:nvSpPr>
          <p:spPr bwMode="auto">
            <a:xfrm>
              <a:off x="6172200" y="1371600"/>
              <a:ext cx="1447800" cy="2819400"/>
            </a:xfrm>
            <a:prstGeom prst="rect">
              <a:avLst/>
            </a:prstGeom>
            <a:solidFill>
              <a:srgbClr val="CCCCCC"/>
            </a:solidFill>
            <a:ln w="9525" cap="flat" cmpd="sng" algn="ctr">
              <a:solidFill>
                <a:schemeClr val="tx1"/>
              </a:solidFill>
              <a:prstDash val="solid"/>
              <a:round/>
              <a:headEnd type="none" w="med" len="med"/>
              <a:tailEnd type="none" w="med" len="med"/>
            </a:ln>
            <a:effectLst/>
          </p:spPr>
          <p:txBody>
            <a:bodyPr vert="horz" wrap="square" lIns="91440" tIns="45720" rIns="91440" bIns="45720" numCol="1" rtlCol="0" anchor="t" anchorCtr="0" compatLnSpc="1">
              <a:prstTxWarp prst="textNoShape">
                <a:avLst/>
              </a:prstTxWarp>
            </a:bodyPr>
            <a:lstStyle/>
            <a:p>
              <a:pPr marL="0" marR="0" indent="0" algn="l" defTabSz="914400" rtl="0" eaLnBrk="0" fontAlgn="base" latinLnBrk="0" hangingPunct="0">
                <a:lnSpc>
                  <a:spcPct val="100000"/>
                </a:lnSpc>
                <a:spcBef>
                  <a:spcPct val="0"/>
                </a:spcBef>
                <a:spcAft>
                  <a:spcPct val="0"/>
                </a:spcAft>
                <a:buClrTx/>
                <a:buSzTx/>
                <a:buFontTx/>
                <a:buNone/>
                <a:tabLst/>
              </a:pPr>
              <a:endParaRPr kumimoji="0" lang="en-US" sz="1400" b="1" i="0" u="none" strike="noStrike" cap="none" normalizeH="0" baseline="0">
                <a:ln>
                  <a:noFill/>
                </a:ln>
                <a:solidFill>
                  <a:schemeClr val="tx1"/>
                </a:solidFill>
                <a:effectLst/>
                <a:latin typeface="Times New Roman" pitchFamily="84" charset="0"/>
              </a:endParaRPr>
            </a:p>
          </p:txBody>
        </p:sp>
        <p:sp>
          <p:nvSpPr>
            <p:cNvPr id="60" name="Round Same Side Corner Rectangle 59"/>
            <p:cNvSpPr/>
            <p:nvPr/>
          </p:nvSpPr>
          <p:spPr bwMode="auto">
            <a:xfrm>
              <a:off x="6324600" y="1459670"/>
              <a:ext cx="1143000" cy="76200"/>
            </a:xfrm>
            <a:prstGeom prst="round2SameRect">
              <a:avLst>
                <a:gd name="adj1" fmla="val 23590"/>
                <a:gd name="adj2" fmla="val 0"/>
              </a:avLst>
            </a:prstGeom>
            <a:solidFill>
              <a:srgbClr val="DDDDDD"/>
            </a:solidFill>
            <a:ln w="9525" cap="flat" cmpd="sng" algn="ctr">
              <a:solidFill>
                <a:srgbClr val="999999"/>
              </a:solidFill>
              <a:prstDash val="solid"/>
              <a:round/>
              <a:headEnd type="none" w="med" len="med"/>
              <a:tailEnd type="none" w="med" len="med"/>
            </a:ln>
            <a:effectLst/>
          </p:spPr>
          <p:txBody>
            <a:bodyPr vert="horz" wrap="square" lIns="91440" tIns="45720" rIns="91440" bIns="45720" numCol="1" rtlCol="0" anchor="t" anchorCtr="0" compatLnSpc="1">
              <a:prstTxWarp prst="textNoShape">
                <a:avLst/>
              </a:prstTxWarp>
            </a:bodyPr>
            <a:lstStyle/>
            <a:p>
              <a:pPr marL="0" marR="0" indent="0" algn="l" defTabSz="914400" rtl="0" eaLnBrk="0" fontAlgn="base" latinLnBrk="0" hangingPunct="0">
                <a:lnSpc>
                  <a:spcPct val="100000"/>
                </a:lnSpc>
                <a:spcBef>
                  <a:spcPct val="0"/>
                </a:spcBef>
                <a:spcAft>
                  <a:spcPct val="0"/>
                </a:spcAft>
                <a:buClrTx/>
                <a:buSzTx/>
                <a:buFontTx/>
                <a:buNone/>
                <a:tabLst/>
              </a:pPr>
              <a:endParaRPr kumimoji="0" lang="en-US" sz="1400" b="1" i="0" u="none" strike="noStrike" cap="none" normalizeH="0" baseline="0">
                <a:ln>
                  <a:noFill/>
                </a:ln>
                <a:solidFill>
                  <a:schemeClr val="tx1"/>
                </a:solidFill>
                <a:effectLst/>
                <a:latin typeface="Times New Roman" pitchFamily="84" charset="0"/>
              </a:endParaRPr>
            </a:p>
          </p:txBody>
        </p:sp>
        <p:sp>
          <p:nvSpPr>
            <p:cNvPr id="61" name="Round Same Side Corner Rectangle 60"/>
            <p:cNvSpPr/>
            <p:nvPr/>
          </p:nvSpPr>
          <p:spPr bwMode="auto">
            <a:xfrm>
              <a:off x="6324600" y="1612070"/>
              <a:ext cx="1143000" cy="76200"/>
            </a:xfrm>
            <a:prstGeom prst="round2SameRect">
              <a:avLst>
                <a:gd name="adj1" fmla="val 23590"/>
                <a:gd name="adj2" fmla="val 0"/>
              </a:avLst>
            </a:prstGeom>
            <a:solidFill>
              <a:srgbClr val="DDDDDD"/>
            </a:solidFill>
            <a:ln w="9525" cap="flat" cmpd="sng" algn="ctr">
              <a:solidFill>
                <a:srgbClr val="999999"/>
              </a:solidFill>
              <a:prstDash val="solid"/>
              <a:round/>
              <a:headEnd type="none" w="med" len="med"/>
              <a:tailEnd type="none" w="med" len="med"/>
            </a:ln>
            <a:effectLst/>
          </p:spPr>
          <p:txBody>
            <a:bodyPr vert="horz" wrap="square" lIns="91440" tIns="45720" rIns="91440" bIns="45720" numCol="1" rtlCol="0" anchor="t" anchorCtr="0" compatLnSpc="1">
              <a:prstTxWarp prst="textNoShape">
                <a:avLst/>
              </a:prstTxWarp>
            </a:bodyPr>
            <a:lstStyle/>
            <a:p>
              <a:pPr marL="0" marR="0" indent="0" algn="l" defTabSz="914400" rtl="0" eaLnBrk="0" fontAlgn="base" latinLnBrk="0" hangingPunct="0">
                <a:lnSpc>
                  <a:spcPct val="100000"/>
                </a:lnSpc>
                <a:spcBef>
                  <a:spcPct val="0"/>
                </a:spcBef>
                <a:spcAft>
                  <a:spcPct val="0"/>
                </a:spcAft>
                <a:buClrTx/>
                <a:buSzTx/>
                <a:buFontTx/>
                <a:buNone/>
                <a:tabLst/>
              </a:pPr>
              <a:endParaRPr kumimoji="0" lang="en-US" sz="1400" b="1" i="0" u="none" strike="noStrike" cap="none" normalizeH="0" baseline="0">
                <a:ln>
                  <a:noFill/>
                </a:ln>
                <a:solidFill>
                  <a:schemeClr val="tx1"/>
                </a:solidFill>
                <a:effectLst/>
                <a:latin typeface="Times New Roman" pitchFamily="84" charset="0"/>
              </a:endParaRPr>
            </a:p>
          </p:txBody>
        </p:sp>
        <p:sp>
          <p:nvSpPr>
            <p:cNvPr id="62" name="Round Same Side Corner Rectangle 61"/>
            <p:cNvSpPr/>
            <p:nvPr/>
          </p:nvSpPr>
          <p:spPr bwMode="auto">
            <a:xfrm>
              <a:off x="6324600" y="1764470"/>
              <a:ext cx="1143000" cy="76200"/>
            </a:xfrm>
            <a:prstGeom prst="round2SameRect">
              <a:avLst>
                <a:gd name="adj1" fmla="val 23590"/>
                <a:gd name="adj2" fmla="val 0"/>
              </a:avLst>
            </a:prstGeom>
            <a:solidFill>
              <a:srgbClr val="DDDDDD"/>
            </a:solidFill>
            <a:ln w="9525" cap="flat" cmpd="sng" algn="ctr">
              <a:solidFill>
                <a:srgbClr val="999999"/>
              </a:solidFill>
              <a:prstDash val="solid"/>
              <a:round/>
              <a:headEnd type="none" w="med" len="med"/>
              <a:tailEnd type="none" w="med" len="med"/>
            </a:ln>
            <a:effectLst/>
          </p:spPr>
          <p:txBody>
            <a:bodyPr vert="horz" wrap="square" lIns="91440" tIns="45720" rIns="91440" bIns="45720" numCol="1" rtlCol="0" anchor="t" anchorCtr="0" compatLnSpc="1">
              <a:prstTxWarp prst="textNoShape">
                <a:avLst/>
              </a:prstTxWarp>
            </a:bodyPr>
            <a:lstStyle/>
            <a:p>
              <a:pPr marL="0" marR="0" indent="0" algn="l" defTabSz="914400" rtl="0" eaLnBrk="0" fontAlgn="base" latinLnBrk="0" hangingPunct="0">
                <a:lnSpc>
                  <a:spcPct val="100000"/>
                </a:lnSpc>
                <a:spcBef>
                  <a:spcPct val="0"/>
                </a:spcBef>
                <a:spcAft>
                  <a:spcPct val="0"/>
                </a:spcAft>
                <a:buClrTx/>
                <a:buSzTx/>
                <a:buFontTx/>
                <a:buNone/>
                <a:tabLst/>
              </a:pPr>
              <a:endParaRPr kumimoji="0" lang="en-US" sz="1400" b="1" i="0" u="none" strike="noStrike" cap="none" normalizeH="0" baseline="0">
                <a:ln>
                  <a:noFill/>
                </a:ln>
                <a:solidFill>
                  <a:schemeClr val="tx1"/>
                </a:solidFill>
                <a:effectLst/>
                <a:latin typeface="Times New Roman" pitchFamily="84" charset="0"/>
              </a:endParaRPr>
            </a:p>
          </p:txBody>
        </p:sp>
        <p:sp>
          <p:nvSpPr>
            <p:cNvPr id="63" name="Round Same Side Corner Rectangle 62"/>
            <p:cNvSpPr/>
            <p:nvPr/>
          </p:nvSpPr>
          <p:spPr bwMode="auto">
            <a:xfrm>
              <a:off x="6324600" y="1916870"/>
              <a:ext cx="1143000" cy="76200"/>
            </a:xfrm>
            <a:prstGeom prst="round2SameRect">
              <a:avLst>
                <a:gd name="adj1" fmla="val 23590"/>
                <a:gd name="adj2" fmla="val 0"/>
              </a:avLst>
            </a:prstGeom>
            <a:solidFill>
              <a:srgbClr val="DDDDDD"/>
            </a:solidFill>
            <a:ln w="9525" cap="flat" cmpd="sng" algn="ctr">
              <a:solidFill>
                <a:srgbClr val="999999"/>
              </a:solidFill>
              <a:prstDash val="solid"/>
              <a:round/>
              <a:headEnd type="none" w="med" len="med"/>
              <a:tailEnd type="none" w="med" len="med"/>
            </a:ln>
            <a:effectLst/>
          </p:spPr>
          <p:txBody>
            <a:bodyPr vert="horz" wrap="square" lIns="91440" tIns="45720" rIns="91440" bIns="45720" numCol="1" rtlCol="0" anchor="t" anchorCtr="0" compatLnSpc="1">
              <a:prstTxWarp prst="textNoShape">
                <a:avLst/>
              </a:prstTxWarp>
            </a:bodyPr>
            <a:lstStyle/>
            <a:p>
              <a:pPr marL="0" marR="0" indent="0" algn="l" defTabSz="914400" rtl="0" eaLnBrk="0" fontAlgn="base" latinLnBrk="0" hangingPunct="0">
                <a:lnSpc>
                  <a:spcPct val="100000"/>
                </a:lnSpc>
                <a:spcBef>
                  <a:spcPct val="0"/>
                </a:spcBef>
                <a:spcAft>
                  <a:spcPct val="0"/>
                </a:spcAft>
                <a:buClrTx/>
                <a:buSzTx/>
                <a:buFontTx/>
                <a:buNone/>
                <a:tabLst/>
              </a:pPr>
              <a:endParaRPr kumimoji="0" lang="en-US" sz="1400" b="1" i="0" u="none" strike="noStrike" cap="none" normalizeH="0" baseline="0">
                <a:ln>
                  <a:noFill/>
                </a:ln>
                <a:solidFill>
                  <a:schemeClr val="tx1"/>
                </a:solidFill>
                <a:effectLst/>
                <a:latin typeface="Times New Roman" pitchFamily="84" charset="0"/>
              </a:endParaRPr>
            </a:p>
          </p:txBody>
        </p:sp>
        <p:sp>
          <p:nvSpPr>
            <p:cNvPr id="71" name="Oval 70"/>
            <p:cNvSpPr/>
            <p:nvPr/>
          </p:nvSpPr>
          <p:spPr bwMode="auto">
            <a:xfrm>
              <a:off x="6553200" y="3105440"/>
              <a:ext cx="762000" cy="762000"/>
            </a:xfrm>
            <a:prstGeom prst="ellipse">
              <a:avLst/>
            </a:prstGeom>
            <a:noFill/>
            <a:ln w="9525" cap="flat" cmpd="sng" algn="ctr">
              <a:solidFill>
                <a:schemeClr val="tx1"/>
              </a:solidFill>
              <a:prstDash val="solid"/>
              <a:round/>
              <a:headEnd type="none" w="med" len="med"/>
              <a:tailEnd type="none" w="med" len="med"/>
            </a:ln>
            <a:effectLst/>
          </p:spPr>
          <p:txBody>
            <a:bodyPr vert="horz" wrap="square" lIns="91440" tIns="45720" rIns="91440" bIns="45720" numCol="1" rtlCol="0" anchor="t" anchorCtr="0" compatLnSpc="1">
              <a:prstTxWarp prst="textNoShape">
                <a:avLst/>
              </a:prstTxWarp>
            </a:bodyPr>
            <a:lstStyle/>
            <a:p>
              <a:pPr marL="0" marR="0" indent="0" algn="l" defTabSz="914400" rtl="0" eaLnBrk="0" fontAlgn="base" latinLnBrk="0" hangingPunct="0">
                <a:lnSpc>
                  <a:spcPct val="100000"/>
                </a:lnSpc>
                <a:spcBef>
                  <a:spcPct val="0"/>
                </a:spcBef>
                <a:spcAft>
                  <a:spcPct val="0"/>
                </a:spcAft>
                <a:buClrTx/>
                <a:buSzTx/>
                <a:buFontTx/>
                <a:buNone/>
                <a:tabLst/>
              </a:pPr>
              <a:endParaRPr kumimoji="0" lang="en-US" sz="1400" b="1" i="0" u="none" strike="noStrike" cap="none" normalizeH="0" baseline="0">
                <a:ln>
                  <a:noFill/>
                </a:ln>
                <a:solidFill>
                  <a:schemeClr val="tx1"/>
                </a:solidFill>
                <a:effectLst/>
                <a:latin typeface="Times New Roman" pitchFamily="84" charset="0"/>
              </a:endParaRPr>
            </a:p>
          </p:txBody>
        </p:sp>
        <p:sp>
          <p:nvSpPr>
            <p:cNvPr id="72" name="Rectangle 71"/>
            <p:cNvSpPr/>
            <p:nvPr/>
          </p:nvSpPr>
          <p:spPr bwMode="auto">
            <a:xfrm>
              <a:off x="7245890" y="2209800"/>
              <a:ext cx="187978" cy="187978"/>
            </a:xfrm>
            <a:prstGeom prst="rect">
              <a:avLst/>
            </a:prstGeom>
            <a:solidFill>
              <a:srgbClr val="FF0000"/>
            </a:solidFill>
            <a:ln w="9525" cap="flat" cmpd="sng" algn="ctr">
              <a:solidFill>
                <a:schemeClr val="tx1"/>
              </a:solidFill>
              <a:prstDash val="solid"/>
              <a:round/>
              <a:headEnd type="none" w="med" len="med"/>
              <a:tailEnd type="none" w="med" len="med"/>
            </a:ln>
            <a:effectLst/>
          </p:spPr>
          <p:txBody>
            <a:bodyPr vert="horz" wrap="square" lIns="91440" tIns="45720" rIns="91440" bIns="45720" numCol="1" rtlCol="0" anchor="t" anchorCtr="0" compatLnSpc="1">
              <a:prstTxWarp prst="textNoShape">
                <a:avLst/>
              </a:prstTxWarp>
            </a:bodyPr>
            <a:lstStyle/>
            <a:p>
              <a:pPr marL="0" marR="0" indent="0" algn="l" defTabSz="914400" rtl="0" eaLnBrk="0" fontAlgn="base" latinLnBrk="0" hangingPunct="0">
                <a:lnSpc>
                  <a:spcPct val="100000"/>
                </a:lnSpc>
                <a:spcBef>
                  <a:spcPct val="0"/>
                </a:spcBef>
                <a:spcAft>
                  <a:spcPct val="0"/>
                </a:spcAft>
                <a:buClrTx/>
                <a:buSzTx/>
                <a:buFontTx/>
                <a:buNone/>
                <a:tabLst/>
              </a:pPr>
              <a:endParaRPr kumimoji="0" lang="en-US" sz="1400" b="1" i="0" u="none" strike="noStrike" cap="none" normalizeH="0" baseline="0">
                <a:ln>
                  <a:noFill/>
                </a:ln>
                <a:solidFill>
                  <a:schemeClr val="tx1"/>
                </a:solidFill>
                <a:effectLst/>
                <a:latin typeface="Times New Roman" pitchFamily="84" charset="0"/>
              </a:endParaRPr>
            </a:p>
          </p:txBody>
        </p:sp>
        <p:sp>
          <p:nvSpPr>
            <p:cNvPr id="73" name="Rectangle 72"/>
            <p:cNvSpPr/>
            <p:nvPr/>
          </p:nvSpPr>
          <p:spPr bwMode="auto">
            <a:xfrm>
              <a:off x="7245890" y="2409680"/>
              <a:ext cx="187978" cy="187978"/>
            </a:xfrm>
            <a:prstGeom prst="rect">
              <a:avLst/>
            </a:prstGeom>
            <a:solidFill>
              <a:srgbClr val="990000"/>
            </a:solidFill>
            <a:ln w="9525" cap="flat" cmpd="sng" algn="ctr">
              <a:solidFill>
                <a:schemeClr val="tx1"/>
              </a:solidFill>
              <a:prstDash val="solid"/>
              <a:round/>
              <a:headEnd type="none" w="med" len="med"/>
              <a:tailEnd type="none" w="med" len="med"/>
            </a:ln>
            <a:effectLst/>
          </p:spPr>
          <p:txBody>
            <a:bodyPr vert="horz" wrap="square" lIns="91440" tIns="45720" rIns="91440" bIns="45720" numCol="1" rtlCol="0" anchor="t" anchorCtr="0" compatLnSpc="1">
              <a:prstTxWarp prst="textNoShape">
                <a:avLst/>
              </a:prstTxWarp>
            </a:bodyPr>
            <a:lstStyle/>
            <a:p>
              <a:pPr marL="0" marR="0" indent="0" algn="l" defTabSz="914400" rtl="0" eaLnBrk="0" fontAlgn="base" latinLnBrk="0" hangingPunct="0">
                <a:lnSpc>
                  <a:spcPct val="100000"/>
                </a:lnSpc>
                <a:spcBef>
                  <a:spcPct val="0"/>
                </a:spcBef>
                <a:spcAft>
                  <a:spcPct val="0"/>
                </a:spcAft>
                <a:buClrTx/>
                <a:buSzTx/>
                <a:buFontTx/>
                <a:buNone/>
                <a:tabLst/>
              </a:pPr>
              <a:endParaRPr kumimoji="0" lang="en-US" sz="1400" b="1" i="0" u="none" strike="noStrike" cap="none" normalizeH="0" baseline="0">
                <a:ln>
                  <a:noFill/>
                </a:ln>
                <a:solidFill>
                  <a:schemeClr val="tx1"/>
                </a:solidFill>
                <a:effectLst/>
                <a:latin typeface="Times New Roman" pitchFamily="84" charset="0"/>
              </a:endParaRPr>
            </a:p>
          </p:txBody>
        </p:sp>
        <p:cxnSp>
          <p:nvCxnSpPr>
            <p:cNvPr id="70" name="Straight Connector 69"/>
            <p:cNvCxnSpPr/>
            <p:nvPr/>
          </p:nvCxnSpPr>
          <p:spPr bwMode="auto">
            <a:xfrm rot="5400000">
              <a:off x="7279096" y="2297998"/>
              <a:ext cx="109728" cy="0"/>
            </a:xfrm>
            <a:prstGeom prst="line">
              <a:avLst/>
            </a:prstGeom>
            <a:solidFill>
              <a:schemeClr val="accent1"/>
            </a:solidFill>
            <a:ln w="25400" cap="flat" cmpd="sng" algn="ctr">
              <a:solidFill>
                <a:srgbClr val="FFFFFF"/>
              </a:solidFill>
              <a:prstDash val="solid"/>
              <a:round/>
              <a:headEnd type="none" w="med" len="med"/>
              <a:tailEnd type="none" w="med" len="med"/>
            </a:ln>
            <a:effectLst/>
          </p:spPr>
        </p:cxnSp>
        <p:sp>
          <p:nvSpPr>
            <p:cNvPr id="68" name="TextBox 67"/>
            <p:cNvSpPr txBox="1"/>
            <p:nvPr/>
          </p:nvSpPr>
          <p:spPr>
            <a:xfrm>
              <a:off x="7150930" y="2342521"/>
              <a:ext cx="381000" cy="276999"/>
            </a:xfrm>
            <a:prstGeom prst="rect">
              <a:avLst/>
            </a:prstGeom>
            <a:noFill/>
          </p:spPr>
          <p:txBody>
            <a:bodyPr wrap="square" rtlCol="0">
              <a:spAutoFit/>
            </a:bodyPr>
            <a:lstStyle/>
            <a:p>
              <a:pPr algn="ctr"/>
              <a:r>
                <a:rPr lang="en-US" sz="1200" dirty="0">
                  <a:solidFill>
                    <a:srgbClr val="FFFFFF"/>
                  </a:solidFill>
                </a:rPr>
                <a:t>O</a:t>
              </a:r>
            </a:p>
          </p:txBody>
        </p:sp>
      </p:grpSp>
      <p:sp>
        <p:nvSpPr>
          <p:cNvPr id="75" name="TextBox 74"/>
          <p:cNvSpPr txBox="1"/>
          <p:nvPr/>
        </p:nvSpPr>
        <p:spPr>
          <a:xfrm>
            <a:off x="559050" y="4667310"/>
            <a:ext cx="8305800" cy="461665"/>
          </a:xfrm>
          <a:prstGeom prst="rect">
            <a:avLst/>
          </a:prstGeom>
          <a:noFill/>
        </p:spPr>
        <p:txBody>
          <a:bodyPr wrap="square" rtlCol="0">
            <a:spAutoFit/>
          </a:bodyPr>
          <a:lstStyle/>
          <a:p>
            <a:r>
              <a:rPr lang="en-US" sz="2400" dirty="0">
                <a:latin typeface="Times New Roman"/>
                <a:cs typeface="Times New Roman"/>
              </a:rPr>
              <a:t>1. </a:t>
            </a:r>
            <a:r>
              <a:rPr lang="en-US" sz="2400" b="0" dirty="0">
                <a:latin typeface="Times New Roman"/>
                <a:cs typeface="Times New Roman"/>
              </a:rPr>
              <a:t>The user launches a web browser.</a:t>
            </a:r>
          </a:p>
        </p:txBody>
      </p:sp>
      <p:sp>
        <p:nvSpPr>
          <p:cNvPr id="76" name="TextBox 75"/>
          <p:cNvSpPr txBox="1"/>
          <p:nvPr/>
        </p:nvSpPr>
        <p:spPr>
          <a:xfrm>
            <a:off x="559050" y="5023366"/>
            <a:ext cx="8305800" cy="461665"/>
          </a:xfrm>
          <a:prstGeom prst="rect">
            <a:avLst/>
          </a:prstGeom>
          <a:noFill/>
        </p:spPr>
        <p:txBody>
          <a:bodyPr wrap="square" rtlCol="0">
            <a:spAutoFit/>
          </a:bodyPr>
          <a:lstStyle/>
          <a:p>
            <a:r>
              <a:rPr lang="en-US" sz="2400" dirty="0">
                <a:latin typeface="Times New Roman"/>
                <a:cs typeface="Times New Roman"/>
              </a:rPr>
              <a:t>2. </a:t>
            </a:r>
            <a:r>
              <a:rPr lang="en-US" sz="2400" b="0" dirty="0">
                <a:latin typeface="Times New Roman"/>
                <a:cs typeface="Times New Roman"/>
              </a:rPr>
              <a:t>The user requests a </a:t>
            </a:r>
            <a:r>
              <a:rPr lang="en-US" sz="2400" dirty="0">
                <a:latin typeface="Times New Roman"/>
                <a:cs typeface="Times New Roman"/>
              </a:rPr>
              <a:t>web page</a:t>
            </a:r>
            <a:r>
              <a:rPr lang="en-US" sz="2400" b="0" dirty="0">
                <a:latin typeface="Times New Roman"/>
                <a:cs typeface="Times New Roman"/>
              </a:rPr>
              <a:t>.</a:t>
            </a:r>
          </a:p>
        </p:txBody>
      </p:sp>
      <p:sp>
        <p:nvSpPr>
          <p:cNvPr id="77" name="TextBox 76"/>
          <p:cNvSpPr txBox="1"/>
          <p:nvPr/>
        </p:nvSpPr>
        <p:spPr>
          <a:xfrm>
            <a:off x="559050" y="5379422"/>
            <a:ext cx="8305800" cy="461665"/>
          </a:xfrm>
          <a:prstGeom prst="rect">
            <a:avLst/>
          </a:prstGeom>
          <a:noFill/>
        </p:spPr>
        <p:txBody>
          <a:bodyPr wrap="square" rtlCol="0">
            <a:spAutoFit/>
          </a:bodyPr>
          <a:lstStyle/>
          <a:p>
            <a:r>
              <a:rPr lang="en-US" sz="2400" dirty="0">
                <a:latin typeface="Times New Roman"/>
                <a:cs typeface="Times New Roman"/>
              </a:rPr>
              <a:t>3. </a:t>
            </a:r>
            <a:r>
              <a:rPr lang="en-US" sz="2400" b="0" dirty="0">
                <a:latin typeface="Times New Roman"/>
                <a:cs typeface="Times New Roman"/>
              </a:rPr>
              <a:t>The browser sends a request for </a:t>
            </a:r>
            <a:r>
              <a:rPr lang="en-US" sz="2400" dirty="0">
                <a:latin typeface="Times New Roman"/>
                <a:cs typeface="Times New Roman"/>
              </a:rPr>
              <a:t>the page</a:t>
            </a:r>
            <a:r>
              <a:rPr lang="en-US" sz="2400" b="0" dirty="0">
                <a:latin typeface="Times New Roman"/>
                <a:cs typeface="Times New Roman"/>
              </a:rPr>
              <a:t>.</a:t>
            </a:r>
          </a:p>
        </p:txBody>
      </p:sp>
      <p:sp>
        <p:nvSpPr>
          <p:cNvPr id="78" name="TextBox 77"/>
          <p:cNvSpPr txBox="1"/>
          <p:nvPr/>
        </p:nvSpPr>
        <p:spPr>
          <a:xfrm>
            <a:off x="559050" y="5735478"/>
            <a:ext cx="8305800" cy="461665"/>
          </a:xfrm>
          <a:prstGeom prst="rect">
            <a:avLst/>
          </a:prstGeom>
          <a:noFill/>
        </p:spPr>
        <p:txBody>
          <a:bodyPr wrap="square" rtlCol="0">
            <a:spAutoFit/>
          </a:bodyPr>
          <a:lstStyle/>
          <a:p>
            <a:r>
              <a:rPr lang="en-US" sz="2400" dirty="0">
                <a:latin typeface="Times New Roman"/>
                <a:cs typeface="Times New Roman"/>
              </a:rPr>
              <a:t>4. </a:t>
            </a:r>
            <a:r>
              <a:rPr lang="en-US" sz="2400" b="0" dirty="0">
                <a:latin typeface="Times New Roman"/>
                <a:cs typeface="Times New Roman"/>
              </a:rPr>
              <a:t>The server sends back the requested HTML.</a:t>
            </a:r>
          </a:p>
        </p:txBody>
      </p:sp>
      <p:sp>
        <p:nvSpPr>
          <p:cNvPr id="79" name="TextBox 78"/>
          <p:cNvSpPr txBox="1"/>
          <p:nvPr/>
        </p:nvSpPr>
        <p:spPr>
          <a:xfrm>
            <a:off x="559050" y="6091535"/>
            <a:ext cx="8305800" cy="461665"/>
          </a:xfrm>
          <a:prstGeom prst="rect">
            <a:avLst/>
          </a:prstGeom>
          <a:noFill/>
        </p:spPr>
        <p:txBody>
          <a:bodyPr wrap="square" rtlCol="0">
            <a:spAutoFit/>
          </a:bodyPr>
          <a:lstStyle/>
          <a:p>
            <a:r>
              <a:rPr lang="en-US" sz="2400" dirty="0">
                <a:latin typeface="Times New Roman"/>
                <a:cs typeface="Times New Roman"/>
              </a:rPr>
              <a:t>5. </a:t>
            </a:r>
            <a:r>
              <a:rPr lang="en-US" sz="2400" b="0" dirty="0">
                <a:latin typeface="Times New Roman"/>
                <a:cs typeface="Times New Roman"/>
              </a:rPr>
              <a:t>The browser interprets the HTML and renders </a:t>
            </a:r>
            <a:r>
              <a:rPr lang="en-US" sz="2400" dirty="0">
                <a:latin typeface="Times New Roman"/>
                <a:cs typeface="Times New Roman"/>
              </a:rPr>
              <a:t>it in the browser</a:t>
            </a:r>
            <a:r>
              <a:rPr lang="en-US" sz="2400" b="0" dirty="0">
                <a:latin typeface="Times New Roman"/>
                <a:cs typeface="Times New Roman"/>
              </a:rPr>
              <a:t>.</a:t>
            </a:r>
          </a:p>
        </p:txBody>
      </p:sp>
      <p:grpSp>
        <p:nvGrpSpPr>
          <p:cNvPr id="86" name="Group 85"/>
          <p:cNvGrpSpPr/>
          <p:nvPr/>
        </p:nvGrpSpPr>
        <p:grpSpPr>
          <a:xfrm>
            <a:off x="3859390" y="2209800"/>
            <a:ext cx="2917410" cy="325148"/>
            <a:chOff x="3681340" y="1738820"/>
            <a:chExt cx="2895600" cy="325148"/>
          </a:xfrm>
        </p:grpSpPr>
        <p:cxnSp>
          <p:nvCxnSpPr>
            <p:cNvPr id="81" name="Straight Connector 80"/>
            <p:cNvCxnSpPr/>
            <p:nvPr/>
          </p:nvCxnSpPr>
          <p:spPr bwMode="auto">
            <a:xfrm>
              <a:off x="3681340" y="2062380"/>
              <a:ext cx="2895600" cy="1588"/>
            </a:xfrm>
            <a:prstGeom prst="line">
              <a:avLst/>
            </a:prstGeom>
            <a:solidFill>
              <a:schemeClr val="accent1"/>
            </a:solidFill>
            <a:ln w="9525" cap="flat" cmpd="sng" algn="ctr">
              <a:solidFill>
                <a:schemeClr val="tx1"/>
              </a:solidFill>
              <a:prstDash val="solid"/>
              <a:round/>
              <a:headEnd type="none" w="med" len="med"/>
              <a:tailEnd type="triangle" w="lg" len="med"/>
            </a:ln>
            <a:effectLst/>
          </p:spPr>
        </p:cxnSp>
        <p:sp>
          <p:nvSpPr>
            <p:cNvPr id="82" name="TextBox 81"/>
            <p:cNvSpPr txBox="1"/>
            <p:nvPr/>
          </p:nvSpPr>
          <p:spPr>
            <a:xfrm>
              <a:off x="3691885" y="1738820"/>
              <a:ext cx="2814388" cy="307777"/>
            </a:xfrm>
            <a:prstGeom prst="rect">
              <a:avLst/>
            </a:prstGeom>
            <a:noFill/>
          </p:spPr>
          <p:txBody>
            <a:bodyPr wrap="square" rtlCol="0">
              <a:spAutoFit/>
            </a:bodyPr>
            <a:lstStyle/>
            <a:p>
              <a:pPr algn="ctr"/>
              <a:r>
                <a:rPr lang="en-US" sz="1400" b="1" dirty="0">
                  <a:latin typeface="Courier" pitchFamily="2" charset="0"/>
                </a:rPr>
                <a:t>https://</a:t>
              </a:r>
              <a:r>
                <a:rPr lang="en-US" sz="1400" b="1" dirty="0" err="1">
                  <a:latin typeface="Courier" pitchFamily="2" charset="0"/>
                </a:rPr>
                <a:t>pinterest.com</a:t>
              </a:r>
              <a:endParaRPr lang="en-US" sz="1400" b="1" dirty="0">
                <a:latin typeface="Courier" pitchFamily="2" charset="0"/>
              </a:endParaRPr>
            </a:p>
          </p:txBody>
        </p:sp>
      </p:grpSp>
      <p:grpSp>
        <p:nvGrpSpPr>
          <p:cNvPr id="85" name="Group 84"/>
          <p:cNvGrpSpPr/>
          <p:nvPr/>
        </p:nvGrpSpPr>
        <p:grpSpPr>
          <a:xfrm>
            <a:off x="3859390" y="2667000"/>
            <a:ext cx="2895600" cy="307777"/>
            <a:chOff x="3657600" y="2500820"/>
            <a:chExt cx="2895600" cy="307777"/>
          </a:xfrm>
        </p:grpSpPr>
        <p:cxnSp>
          <p:nvCxnSpPr>
            <p:cNvPr id="83" name="Straight Connector 82"/>
            <p:cNvCxnSpPr/>
            <p:nvPr/>
          </p:nvCxnSpPr>
          <p:spPr bwMode="auto">
            <a:xfrm flipH="1">
              <a:off x="3657600" y="2766940"/>
              <a:ext cx="2895600" cy="1588"/>
            </a:xfrm>
            <a:prstGeom prst="line">
              <a:avLst/>
            </a:prstGeom>
            <a:solidFill>
              <a:schemeClr val="accent1"/>
            </a:solidFill>
            <a:ln w="9525" cap="flat" cmpd="sng" algn="ctr">
              <a:solidFill>
                <a:schemeClr val="tx1"/>
              </a:solidFill>
              <a:prstDash val="solid"/>
              <a:round/>
              <a:headEnd type="none" w="med" len="med"/>
              <a:tailEnd type="triangle" w="lg" len="med"/>
            </a:ln>
            <a:effectLst/>
          </p:spPr>
        </p:cxnSp>
        <p:sp>
          <p:nvSpPr>
            <p:cNvPr id="84" name="TextBox 83"/>
            <p:cNvSpPr txBox="1"/>
            <p:nvPr/>
          </p:nvSpPr>
          <p:spPr>
            <a:xfrm>
              <a:off x="3745670" y="2500820"/>
              <a:ext cx="2743200" cy="307777"/>
            </a:xfrm>
            <a:prstGeom prst="rect">
              <a:avLst/>
            </a:prstGeom>
            <a:noFill/>
          </p:spPr>
          <p:txBody>
            <a:bodyPr wrap="square" rtlCol="0">
              <a:spAutoFit/>
            </a:bodyPr>
            <a:lstStyle/>
            <a:p>
              <a:pPr algn="ctr"/>
              <a:r>
                <a:rPr lang="en-US" sz="1400" b="1" dirty="0" err="1">
                  <a:latin typeface="Courier" pitchFamily="2" charset="0"/>
                </a:rPr>
                <a:t>index.html</a:t>
              </a:r>
              <a:endParaRPr lang="en-US" sz="1400" b="1" dirty="0">
                <a:latin typeface="Courier" pitchFamily="2" charset="0"/>
              </a:endParaRPr>
            </a:p>
          </p:txBody>
        </p:sp>
      </p:grpSp>
      <p:sp>
        <p:nvSpPr>
          <p:cNvPr id="88" name="TextBox 87"/>
          <p:cNvSpPr txBox="1"/>
          <p:nvPr/>
        </p:nvSpPr>
        <p:spPr>
          <a:xfrm>
            <a:off x="863850" y="1266680"/>
            <a:ext cx="2819400" cy="369332"/>
          </a:xfrm>
          <a:prstGeom prst="rect">
            <a:avLst/>
          </a:prstGeom>
          <a:noFill/>
        </p:spPr>
        <p:txBody>
          <a:bodyPr wrap="square" rtlCol="0">
            <a:spAutoFit/>
          </a:bodyPr>
          <a:lstStyle/>
          <a:p>
            <a:pPr algn="ctr"/>
            <a:r>
              <a:rPr lang="en-US" b="1" dirty="0"/>
              <a:t>client browser</a:t>
            </a:r>
          </a:p>
        </p:txBody>
      </p:sp>
      <p:sp>
        <p:nvSpPr>
          <p:cNvPr id="89" name="TextBox 88"/>
          <p:cNvSpPr txBox="1"/>
          <p:nvPr/>
        </p:nvSpPr>
        <p:spPr>
          <a:xfrm>
            <a:off x="6754990" y="1266680"/>
            <a:ext cx="1676400" cy="369332"/>
          </a:xfrm>
          <a:prstGeom prst="rect">
            <a:avLst/>
          </a:prstGeom>
          <a:noFill/>
        </p:spPr>
        <p:txBody>
          <a:bodyPr wrap="square" rtlCol="0">
            <a:spAutoFit/>
          </a:bodyPr>
          <a:lstStyle/>
          <a:p>
            <a:pPr algn="ctr"/>
            <a:r>
              <a:rPr lang="en-US" b="1" dirty="0"/>
              <a:t>web server</a:t>
            </a:r>
          </a:p>
        </p:txBody>
      </p:sp>
      <p:pic>
        <p:nvPicPr>
          <p:cNvPr id="2" name="Picture 1">
            <a:extLst>
              <a:ext uri="{FF2B5EF4-FFF2-40B4-BE49-F238E27FC236}">
                <a16:creationId xmlns:a16="http://schemas.microsoft.com/office/drawing/2014/main" id="{4A943A08-FAE9-214E-A24C-BE46A263C8AE}"/>
              </a:ext>
            </a:extLst>
          </p:cNvPr>
          <p:cNvPicPr>
            <a:picLocks noChangeAspect="1"/>
          </p:cNvPicPr>
          <p:nvPr/>
        </p:nvPicPr>
        <p:blipFill>
          <a:blip r:embed="rId3"/>
          <a:stretch>
            <a:fillRect/>
          </a:stretch>
        </p:blipFill>
        <p:spPr>
          <a:xfrm>
            <a:off x="887589" y="1736813"/>
            <a:ext cx="2808055" cy="1413861"/>
          </a:xfrm>
          <a:prstGeom prst="rect">
            <a:avLst/>
          </a:prstGeom>
        </p:spPr>
      </p:pic>
    </p:spTree>
    <p:extLst>
      <p:ext uri="{BB962C8B-B14F-4D97-AF65-F5344CB8AC3E}">
        <p14:creationId xmlns:p14="http://schemas.microsoft.com/office/powerpoint/2010/main" val="2740527363"/>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grpId="0" nodeType="clickEffect">
                                  <p:stCondLst>
                                    <p:cond delay="0"/>
                                  </p:stCondLst>
                                  <p:childTnLst>
                                    <p:set>
                                      <p:cBhvr>
                                        <p:cTn id="6" dur="1" fill="hold">
                                          <p:stCondLst>
                                            <p:cond delay="0"/>
                                          </p:stCondLst>
                                        </p:cTn>
                                        <p:tgtEl>
                                          <p:spTgt spid="75"/>
                                        </p:tgtEl>
                                        <p:attrNameLst>
                                          <p:attrName>style.visibility</p:attrName>
                                        </p:attrNameLst>
                                      </p:cBhvr>
                                      <p:to>
                                        <p:strVal val="visible"/>
                                      </p:to>
                                    </p:set>
                                  </p:childTnLst>
                                </p:cTn>
                              </p:par>
                            </p:childTnLst>
                          </p:cTn>
                        </p:par>
                      </p:childTnLst>
                    </p:cTn>
                  </p:par>
                  <p:par>
                    <p:cTn id="7" fill="hold">
                      <p:stCondLst>
                        <p:cond delay="indefinite"/>
                      </p:stCondLst>
                      <p:childTnLst>
                        <p:par>
                          <p:cTn id="8" fill="hold">
                            <p:stCondLst>
                              <p:cond delay="0"/>
                            </p:stCondLst>
                            <p:childTnLst>
                              <p:par>
                                <p:cTn id="9" presetID="1" presetClass="entr" presetSubtype="0" fill="hold" grpId="0" nodeType="clickEffect">
                                  <p:stCondLst>
                                    <p:cond delay="0"/>
                                  </p:stCondLst>
                                  <p:childTnLst>
                                    <p:set>
                                      <p:cBhvr>
                                        <p:cTn id="10" dur="1" fill="hold">
                                          <p:stCondLst>
                                            <p:cond delay="0"/>
                                          </p:stCondLst>
                                        </p:cTn>
                                        <p:tgtEl>
                                          <p:spTgt spid="76"/>
                                        </p:tgtEl>
                                        <p:attrNameLst>
                                          <p:attrName>style.visibility</p:attrName>
                                        </p:attrNameLst>
                                      </p:cBhvr>
                                      <p:to>
                                        <p:strVal val="visible"/>
                                      </p:to>
                                    </p:set>
                                  </p:childTnLst>
                                </p:cTn>
                              </p:par>
                            </p:childTnLst>
                          </p:cTn>
                        </p:par>
                      </p:childTnLst>
                    </p:cTn>
                  </p:par>
                  <p:par>
                    <p:cTn id="11" fill="hold">
                      <p:stCondLst>
                        <p:cond delay="indefinite"/>
                      </p:stCondLst>
                      <p:childTnLst>
                        <p:par>
                          <p:cTn id="12" fill="hold">
                            <p:stCondLst>
                              <p:cond delay="0"/>
                            </p:stCondLst>
                            <p:childTnLst>
                              <p:par>
                                <p:cTn id="13" presetID="1" presetClass="entr" presetSubtype="0" fill="hold" grpId="0" nodeType="clickEffect">
                                  <p:stCondLst>
                                    <p:cond delay="0"/>
                                  </p:stCondLst>
                                  <p:childTnLst>
                                    <p:set>
                                      <p:cBhvr>
                                        <p:cTn id="14" dur="1" fill="hold">
                                          <p:stCondLst>
                                            <p:cond delay="0"/>
                                          </p:stCondLst>
                                        </p:cTn>
                                        <p:tgtEl>
                                          <p:spTgt spid="77"/>
                                        </p:tgtEl>
                                        <p:attrNameLst>
                                          <p:attrName>style.visibility</p:attrName>
                                        </p:attrNameLst>
                                      </p:cBhvr>
                                      <p:to>
                                        <p:strVal val="visible"/>
                                      </p:to>
                                    </p:set>
                                  </p:childTnLst>
                                </p:cTn>
                              </p:par>
                            </p:childTnLst>
                          </p:cTn>
                        </p:par>
                        <p:par>
                          <p:cTn id="15" fill="hold">
                            <p:stCondLst>
                              <p:cond delay="0"/>
                            </p:stCondLst>
                            <p:childTnLst>
                              <p:par>
                                <p:cTn id="16" presetID="1" presetClass="entr" presetSubtype="0" fill="hold" nodeType="afterEffect">
                                  <p:stCondLst>
                                    <p:cond delay="0"/>
                                  </p:stCondLst>
                                  <p:childTnLst>
                                    <p:set>
                                      <p:cBhvr>
                                        <p:cTn id="17" dur="1" fill="hold">
                                          <p:stCondLst>
                                            <p:cond delay="0"/>
                                          </p:stCondLst>
                                        </p:cTn>
                                        <p:tgtEl>
                                          <p:spTgt spid="86"/>
                                        </p:tgtEl>
                                        <p:attrNameLst>
                                          <p:attrName>style.visibility</p:attrName>
                                        </p:attrNameLst>
                                      </p:cBhvr>
                                      <p:to>
                                        <p:strVal val="visible"/>
                                      </p:to>
                                    </p:set>
                                  </p:childTnLst>
                                </p:cTn>
                              </p:par>
                            </p:childTnLst>
                          </p:cTn>
                        </p:par>
                      </p:childTnLst>
                    </p:cTn>
                  </p:par>
                  <p:par>
                    <p:cTn id="18" fill="hold">
                      <p:stCondLst>
                        <p:cond delay="indefinite"/>
                      </p:stCondLst>
                      <p:childTnLst>
                        <p:par>
                          <p:cTn id="19" fill="hold">
                            <p:stCondLst>
                              <p:cond delay="0"/>
                            </p:stCondLst>
                            <p:childTnLst>
                              <p:par>
                                <p:cTn id="20" presetID="1" presetClass="entr" presetSubtype="0" fill="hold" grpId="0" nodeType="clickEffect">
                                  <p:stCondLst>
                                    <p:cond delay="0"/>
                                  </p:stCondLst>
                                  <p:childTnLst>
                                    <p:set>
                                      <p:cBhvr>
                                        <p:cTn id="21" dur="1" fill="hold">
                                          <p:stCondLst>
                                            <p:cond delay="0"/>
                                          </p:stCondLst>
                                        </p:cTn>
                                        <p:tgtEl>
                                          <p:spTgt spid="78"/>
                                        </p:tgtEl>
                                        <p:attrNameLst>
                                          <p:attrName>style.visibility</p:attrName>
                                        </p:attrNameLst>
                                      </p:cBhvr>
                                      <p:to>
                                        <p:strVal val="visible"/>
                                      </p:to>
                                    </p:set>
                                  </p:childTnLst>
                                </p:cTn>
                              </p:par>
                            </p:childTnLst>
                          </p:cTn>
                        </p:par>
                        <p:par>
                          <p:cTn id="22" fill="hold">
                            <p:stCondLst>
                              <p:cond delay="0"/>
                            </p:stCondLst>
                            <p:childTnLst>
                              <p:par>
                                <p:cTn id="23" presetID="1" presetClass="entr" presetSubtype="0" fill="hold" nodeType="afterEffect">
                                  <p:stCondLst>
                                    <p:cond delay="0"/>
                                  </p:stCondLst>
                                  <p:childTnLst>
                                    <p:set>
                                      <p:cBhvr>
                                        <p:cTn id="24" dur="1" fill="hold">
                                          <p:stCondLst>
                                            <p:cond delay="0"/>
                                          </p:stCondLst>
                                        </p:cTn>
                                        <p:tgtEl>
                                          <p:spTgt spid="85"/>
                                        </p:tgtEl>
                                        <p:attrNameLst>
                                          <p:attrName>style.visibility</p:attrName>
                                        </p:attrNameLst>
                                      </p:cBhvr>
                                      <p:to>
                                        <p:strVal val="visible"/>
                                      </p:to>
                                    </p:set>
                                  </p:childTnLst>
                                </p:cTn>
                              </p:par>
                            </p:childTnLst>
                          </p:cTn>
                        </p:par>
                      </p:childTnLst>
                    </p:cTn>
                  </p:par>
                  <p:par>
                    <p:cTn id="25" fill="hold">
                      <p:stCondLst>
                        <p:cond delay="indefinite"/>
                      </p:stCondLst>
                      <p:childTnLst>
                        <p:par>
                          <p:cTn id="26" fill="hold">
                            <p:stCondLst>
                              <p:cond delay="0"/>
                            </p:stCondLst>
                            <p:childTnLst>
                              <p:par>
                                <p:cTn id="27" presetID="1" presetClass="entr" presetSubtype="0" fill="hold" grpId="0" nodeType="clickEffect">
                                  <p:stCondLst>
                                    <p:cond delay="0"/>
                                  </p:stCondLst>
                                  <p:childTnLst>
                                    <p:set>
                                      <p:cBhvr>
                                        <p:cTn id="28" dur="1" fill="hold">
                                          <p:stCondLst>
                                            <p:cond delay="0"/>
                                          </p:stCondLst>
                                        </p:cTn>
                                        <p:tgtEl>
                                          <p:spTgt spid="79"/>
                                        </p:tgtEl>
                                        <p:attrNameLst>
                                          <p:attrName>style.visibility</p:attrName>
                                        </p:attrNameLst>
                                      </p:cBhvr>
                                      <p:to>
                                        <p:strVal val="visible"/>
                                      </p:to>
                                    </p:set>
                                  </p:childTnLst>
                                </p:cTn>
                              </p:par>
                              <p:par>
                                <p:cTn id="29" presetID="9" presetClass="entr" presetSubtype="0" fill="hold" nodeType="withEffect">
                                  <p:stCondLst>
                                    <p:cond delay="0"/>
                                  </p:stCondLst>
                                  <p:childTnLst>
                                    <p:set>
                                      <p:cBhvr>
                                        <p:cTn id="30" dur="1" fill="hold">
                                          <p:stCondLst>
                                            <p:cond delay="0"/>
                                          </p:stCondLst>
                                        </p:cTn>
                                        <p:tgtEl>
                                          <p:spTgt spid="2"/>
                                        </p:tgtEl>
                                        <p:attrNameLst>
                                          <p:attrName>style.visibility</p:attrName>
                                        </p:attrNameLst>
                                      </p:cBhvr>
                                      <p:to>
                                        <p:strVal val="visible"/>
                                      </p:to>
                                    </p:set>
                                    <p:animEffect transition="in" filter="dissolve">
                                      <p:cBhvr>
                                        <p:cTn id="31" dur="500"/>
                                        <p:tgtEl>
                                          <p:spTgt spid="2"/>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75" grpId="0"/>
      <p:bldP spid="76" grpId="0"/>
      <p:bldP spid="77" grpId="0"/>
      <p:bldP spid="78" grpId="0"/>
      <p:bldP spid="79" grpId="0"/>
    </p:bldLst>
  </p:timing>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29058" name="Rectangle 2"/>
          <p:cNvSpPr>
            <a:spLocks noGrp="1" noChangeArrowheads="1"/>
          </p:cNvSpPr>
          <p:nvPr>
            <p:ph type="title"/>
          </p:nvPr>
        </p:nvSpPr>
        <p:spPr>
          <a:xfrm>
            <a:off x="0" y="76200"/>
            <a:ext cx="9144000" cy="1143000"/>
          </a:xfrm>
          <a:noFill/>
          <a:ln/>
        </p:spPr>
        <p:txBody>
          <a:bodyPr/>
          <a:lstStyle/>
          <a:p>
            <a:r>
              <a:rPr lang="en-US" sz="4000" dirty="0">
                <a:solidFill>
                  <a:srgbClr val="FF0000"/>
                </a:solidFill>
                <a:latin typeface="Times New Roman" charset="0"/>
              </a:rPr>
              <a:t>The Client-Server Model, Take II</a:t>
            </a:r>
            <a:endParaRPr lang="en-US" dirty="0">
              <a:solidFill>
                <a:srgbClr val="FF0000"/>
              </a:solidFill>
              <a:latin typeface="Times New Roman" charset="0"/>
            </a:endParaRPr>
          </a:p>
        </p:txBody>
      </p:sp>
      <p:grpSp>
        <p:nvGrpSpPr>
          <p:cNvPr id="57" name="Group 56"/>
          <p:cNvGrpSpPr/>
          <p:nvPr/>
        </p:nvGrpSpPr>
        <p:grpSpPr>
          <a:xfrm>
            <a:off x="482850" y="1613980"/>
            <a:ext cx="3291840" cy="2754246"/>
            <a:chOff x="4255330" y="1447800"/>
            <a:chExt cx="3291840" cy="2754246"/>
          </a:xfrm>
        </p:grpSpPr>
        <p:sp>
          <p:nvSpPr>
            <p:cNvPr id="5" name="Round Same Side Corner Rectangle 4"/>
            <p:cNvSpPr/>
            <p:nvPr/>
          </p:nvSpPr>
          <p:spPr bwMode="auto">
            <a:xfrm>
              <a:off x="4572000" y="1447800"/>
              <a:ext cx="2971800" cy="1981200"/>
            </a:xfrm>
            <a:prstGeom prst="round2SameRect">
              <a:avLst>
                <a:gd name="adj1" fmla="val 10077"/>
                <a:gd name="adj2" fmla="val 0"/>
              </a:avLst>
            </a:prstGeom>
            <a:solidFill>
              <a:srgbClr val="CCCCCC"/>
            </a:solidFill>
            <a:ln w="9525" cap="flat" cmpd="sng" algn="ctr">
              <a:solidFill>
                <a:schemeClr val="tx1"/>
              </a:solidFill>
              <a:prstDash val="solid"/>
              <a:round/>
              <a:headEnd type="none" w="med" len="med"/>
              <a:tailEnd type="none" w="med" len="med"/>
            </a:ln>
            <a:effectLst/>
          </p:spPr>
          <p:txBody>
            <a:bodyPr vert="horz" wrap="square" lIns="91440" tIns="45720" rIns="91440" bIns="45720" numCol="1" rtlCol="0" anchor="t" anchorCtr="0" compatLnSpc="1">
              <a:prstTxWarp prst="textNoShape">
                <a:avLst/>
              </a:prstTxWarp>
            </a:bodyPr>
            <a:lstStyle/>
            <a:p>
              <a:pPr marL="0" marR="0" indent="0" algn="l" defTabSz="914400" rtl="0" eaLnBrk="0" fontAlgn="base" latinLnBrk="0" hangingPunct="0">
                <a:lnSpc>
                  <a:spcPct val="100000"/>
                </a:lnSpc>
                <a:spcBef>
                  <a:spcPct val="0"/>
                </a:spcBef>
                <a:spcAft>
                  <a:spcPct val="0"/>
                </a:spcAft>
                <a:buClrTx/>
                <a:buSzTx/>
                <a:buFontTx/>
                <a:buNone/>
                <a:tabLst/>
              </a:pPr>
              <a:endParaRPr kumimoji="0" lang="en-US" sz="1400" b="1" i="0" u="none" strike="noStrike" cap="none" normalizeH="0" baseline="0">
                <a:ln>
                  <a:noFill/>
                </a:ln>
                <a:solidFill>
                  <a:schemeClr val="tx1"/>
                </a:solidFill>
                <a:effectLst/>
                <a:latin typeface="Times New Roman" pitchFamily="84" charset="0"/>
              </a:endParaRPr>
            </a:p>
          </p:txBody>
        </p:sp>
        <p:sp>
          <p:nvSpPr>
            <p:cNvPr id="6" name="Rectangle 5"/>
            <p:cNvSpPr/>
            <p:nvPr/>
          </p:nvSpPr>
          <p:spPr bwMode="auto">
            <a:xfrm>
              <a:off x="4724400" y="1614344"/>
              <a:ext cx="2667000" cy="1662255"/>
            </a:xfrm>
            <a:prstGeom prst="rect">
              <a:avLst/>
            </a:prstGeom>
            <a:solidFill>
              <a:srgbClr val="FFFFFF"/>
            </a:solidFill>
            <a:ln w="9525" cap="flat" cmpd="sng" algn="ctr">
              <a:solidFill>
                <a:schemeClr val="tx1"/>
              </a:solidFill>
              <a:prstDash val="solid"/>
              <a:round/>
              <a:headEnd type="none" w="med" len="med"/>
              <a:tailEnd type="none" w="med" len="med"/>
            </a:ln>
            <a:effectLst/>
          </p:spPr>
          <p:txBody>
            <a:bodyPr vert="horz" wrap="square" lIns="91440" tIns="45720" rIns="91440" bIns="45720" numCol="1" rtlCol="0" anchor="t" anchorCtr="0" compatLnSpc="1">
              <a:prstTxWarp prst="textNoShape">
                <a:avLst/>
              </a:prstTxWarp>
            </a:bodyPr>
            <a:lstStyle/>
            <a:p>
              <a:pPr marL="0" marR="0" indent="0" algn="l" defTabSz="914400" rtl="0" eaLnBrk="0" fontAlgn="base" latinLnBrk="0" hangingPunct="0">
                <a:lnSpc>
                  <a:spcPct val="100000"/>
                </a:lnSpc>
                <a:spcBef>
                  <a:spcPct val="0"/>
                </a:spcBef>
                <a:spcAft>
                  <a:spcPct val="0"/>
                </a:spcAft>
                <a:buClrTx/>
                <a:buSzTx/>
                <a:buFontTx/>
                <a:buNone/>
                <a:tabLst/>
              </a:pPr>
              <a:endParaRPr kumimoji="0" lang="en-US" sz="1400" b="1" i="0" u="none" strike="noStrike" cap="none" normalizeH="0" baseline="0">
                <a:ln>
                  <a:noFill/>
                </a:ln>
                <a:solidFill>
                  <a:schemeClr val="tx1"/>
                </a:solidFill>
                <a:effectLst/>
                <a:latin typeface="Times New Roman" pitchFamily="84" charset="0"/>
              </a:endParaRPr>
            </a:p>
          </p:txBody>
        </p:sp>
        <p:sp>
          <p:nvSpPr>
            <p:cNvPr id="55" name="Parallelogram 54"/>
            <p:cNvSpPr/>
            <p:nvPr/>
          </p:nvSpPr>
          <p:spPr bwMode="auto">
            <a:xfrm>
              <a:off x="4255330" y="3429000"/>
              <a:ext cx="3291840" cy="773046"/>
            </a:xfrm>
            <a:prstGeom prst="parallelogram">
              <a:avLst>
                <a:gd name="adj" fmla="val 41890"/>
              </a:avLst>
            </a:prstGeom>
            <a:solidFill>
              <a:srgbClr val="CCCCCC"/>
            </a:solidFill>
            <a:ln w="9525" cap="flat" cmpd="sng" algn="ctr">
              <a:solidFill>
                <a:schemeClr val="tx1"/>
              </a:solidFill>
              <a:prstDash val="solid"/>
              <a:round/>
              <a:headEnd type="none" w="med" len="med"/>
              <a:tailEnd type="none" w="med" len="med"/>
            </a:ln>
            <a:effectLst/>
          </p:spPr>
          <p:txBody>
            <a:bodyPr vert="horz" wrap="square" lIns="91440" tIns="45720" rIns="91440" bIns="45720" numCol="1" rtlCol="0" anchor="t" anchorCtr="0" compatLnSpc="1">
              <a:prstTxWarp prst="textNoShape">
                <a:avLst/>
              </a:prstTxWarp>
            </a:bodyPr>
            <a:lstStyle/>
            <a:p>
              <a:pPr marL="0" marR="0" indent="0" algn="l" defTabSz="914400" rtl="0" eaLnBrk="0" fontAlgn="base" latinLnBrk="0" hangingPunct="0">
                <a:lnSpc>
                  <a:spcPct val="100000"/>
                </a:lnSpc>
                <a:spcBef>
                  <a:spcPct val="0"/>
                </a:spcBef>
                <a:spcAft>
                  <a:spcPct val="0"/>
                </a:spcAft>
                <a:buClrTx/>
                <a:buSzTx/>
                <a:buFontTx/>
                <a:buNone/>
                <a:tabLst/>
              </a:pPr>
              <a:endParaRPr kumimoji="0" lang="en-US" sz="1400" b="1" i="0" u="none" strike="noStrike" cap="none" normalizeH="0" baseline="0">
                <a:ln>
                  <a:noFill/>
                </a:ln>
                <a:solidFill>
                  <a:schemeClr val="tx1"/>
                </a:solidFill>
                <a:effectLst/>
                <a:latin typeface="Times New Roman" pitchFamily="84" charset="0"/>
              </a:endParaRPr>
            </a:p>
          </p:txBody>
        </p:sp>
        <p:grpSp>
          <p:nvGrpSpPr>
            <p:cNvPr id="56" name="Group 55"/>
            <p:cNvGrpSpPr/>
            <p:nvPr/>
          </p:nvGrpSpPr>
          <p:grpSpPr>
            <a:xfrm flipH="1">
              <a:off x="4419599" y="3505200"/>
              <a:ext cx="2939517" cy="615696"/>
              <a:chOff x="4800600" y="4648200"/>
              <a:chExt cx="2681940" cy="615696"/>
            </a:xfrm>
          </p:grpSpPr>
          <p:sp>
            <p:nvSpPr>
              <p:cNvPr id="8" name="Oval 7"/>
              <p:cNvSpPr/>
              <p:nvPr/>
            </p:nvSpPr>
            <p:spPr bwMode="auto">
              <a:xfrm>
                <a:off x="4800600" y="4648200"/>
                <a:ext cx="152400" cy="76200"/>
              </a:xfrm>
              <a:prstGeom prst="ellipse">
                <a:avLst/>
              </a:prstGeom>
              <a:solidFill>
                <a:srgbClr val="999999"/>
              </a:solidFill>
              <a:ln w="9525" cap="flat" cmpd="sng" algn="ctr">
                <a:solidFill>
                  <a:schemeClr val="tx1"/>
                </a:solidFill>
                <a:prstDash val="solid"/>
                <a:round/>
                <a:headEnd type="none" w="med" len="med"/>
                <a:tailEnd type="none" w="med" len="med"/>
              </a:ln>
              <a:effectLst/>
            </p:spPr>
            <p:txBody>
              <a:bodyPr vert="horz" wrap="square" lIns="91440" tIns="45720" rIns="91440" bIns="45720" numCol="1" rtlCol="0" anchor="t" anchorCtr="0" compatLnSpc="1">
                <a:prstTxWarp prst="textNoShape">
                  <a:avLst/>
                </a:prstTxWarp>
              </a:bodyPr>
              <a:lstStyle/>
              <a:p>
                <a:pPr marL="0" marR="0" indent="0" algn="l" defTabSz="914400" rtl="0" eaLnBrk="0" fontAlgn="base" latinLnBrk="0" hangingPunct="0">
                  <a:lnSpc>
                    <a:spcPct val="100000"/>
                  </a:lnSpc>
                  <a:spcBef>
                    <a:spcPct val="0"/>
                  </a:spcBef>
                  <a:spcAft>
                    <a:spcPct val="0"/>
                  </a:spcAft>
                  <a:buClrTx/>
                  <a:buSzTx/>
                  <a:buFontTx/>
                  <a:buNone/>
                  <a:tabLst/>
                </a:pPr>
                <a:endParaRPr kumimoji="0" lang="en-US" sz="1400" b="1" i="0" u="none" strike="noStrike" cap="none" normalizeH="0" baseline="0">
                  <a:ln>
                    <a:noFill/>
                  </a:ln>
                  <a:solidFill>
                    <a:schemeClr val="tx1"/>
                  </a:solidFill>
                  <a:effectLst/>
                  <a:latin typeface="Times New Roman" pitchFamily="84" charset="0"/>
                </a:endParaRPr>
              </a:p>
            </p:txBody>
          </p:sp>
          <p:sp>
            <p:nvSpPr>
              <p:cNvPr id="9" name="Oval 8"/>
              <p:cNvSpPr/>
              <p:nvPr/>
            </p:nvSpPr>
            <p:spPr bwMode="auto">
              <a:xfrm>
                <a:off x="5029200" y="4648200"/>
                <a:ext cx="152400" cy="76200"/>
              </a:xfrm>
              <a:prstGeom prst="ellipse">
                <a:avLst/>
              </a:prstGeom>
              <a:solidFill>
                <a:srgbClr val="999999"/>
              </a:solidFill>
              <a:ln w="9525" cap="flat" cmpd="sng" algn="ctr">
                <a:solidFill>
                  <a:schemeClr val="tx1"/>
                </a:solidFill>
                <a:prstDash val="solid"/>
                <a:round/>
                <a:headEnd type="none" w="med" len="med"/>
                <a:tailEnd type="none" w="med" len="med"/>
              </a:ln>
              <a:effectLst/>
            </p:spPr>
            <p:txBody>
              <a:bodyPr vert="horz" wrap="square" lIns="91440" tIns="45720" rIns="91440" bIns="45720" numCol="1" rtlCol="0" anchor="t" anchorCtr="0" compatLnSpc="1">
                <a:prstTxWarp prst="textNoShape">
                  <a:avLst/>
                </a:prstTxWarp>
              </a:bodyPr>
              <a:lstStyle/>
              <a:p>
                <a:pPr marL="0" marR="0" indent="0" algn="l" defTabSz="914400" rtl="0" eaLnBrk="0" fontAlgn="base" latinLnBrk="0" hangingPunct="0">
                  <a:lnSpc>
                    <a:spcPct val="100000"/>
                  </a:lnSpc>
                  <a:spcBef>
                    <a:spcPct val="0"/>
                  </a:spcBef>
                  <a:spcAft>
                    <a:spcPct val="0"/>
                  </a:spcAft>
                  <a:buClrTx/>
                  <a:buSzTx/>
                  <a:buFontTx/>
                  <a:buNone/>
                  <a:tabLst/>
                </a:pPr>
                <a:endParaRPr kumimoji="0" lang="en-US" sz="1400" b="1" i="0" u="none" strike="noStrike" cap="none" normalizeH="0" baseline="0">
                  <a:ln>
                    <a:noFill/>
                  </a:ln>
                  <a:solidFill>
                    <a:schemeClr val="tx1"/>
                  </a:solidFill>
                  <a:effectLst/>
                  <a:latin typeface="Times New Roman" pitchFamily="84" charset="0"/>
                </a:endParaRPr>
              </a:p>
            </p:txBody>
          </p:sp>
          <p:sp>
            <p:nvSpPr>
              <p:cNvPr id="10" name="Oval 9"/>
              <p:cNvSpPr/>
              <p:nvPr/>
            </p:nvSpPr>
            <p:spPr bwMode="auto">
              <a:xfrm>
                <a:off x="5257800" y="4648200"/>
                <a:ext cx="152400" cy="76200"/>
              </a:xfrm>
              <a:prstGeom prst="ellipse">
                <a:avLst/>
              </a:prstGeom>
              <a:solidFill>
                <a:srgbClr val="999999"/>
              </a:solidFill>
              <a:ln w="9525" cap="flat" cmpd="sng" algn="ctr">
                <a:solidFill>
                  <a:schemeClr val="tx1"/>
                </a:solidFill>
                <a:prstDash val="solid"/>
                <a:round/>
                <a:headEnd type="none" w="med" len="med"/>
                <a:tailEnd type="none" w="med" len="med"/>
              </a:ln>
              <a:effectLst/>
            </p:spPr>
            <p:txBody>
              <a:bodyPr vert="horz" wrap="square" lIns="91440" tIns="45720" rIns="91440" bIns="45720" numCol="1" rtlCol="0" anchor="t" anchorCtr="0" compatLnSpc="1">
                <a:prstTxWarp prst="textNoShape">
                  <a:avLst/>
                </a:prstTxWarp>
              </a:bodyPr>
              <a:lstStyle/>
              <a:p>
                <a:pPr marL="0" marR="0" indent="0" algn="l" defTabSz="914400" rtl="0" eaLnBrk="0" fontAlgn="base" latinLnBrk="0" hangingPunct="0">
                  <a:lnSpc>
                    <a:spcPct val="100000"/>
                  </a:lnSpc>
                  <a:spcBef>
                    <a:spcPct val="0"/>
                  </a:spcBef>
                  <a:spcAft>
                    <a:spcPct val="0"/>
                  </a:spcAft>
                  <a:buClrTx/>
                  <a:buSzTx/>
                  <a:buFontTx/>
                  <a:buNone/>
                  <a:tabLst/>
                </a:pPr>
                <a:endParaRPr kumimoji="0" lang="en-US" sz="1400" b="1" i="0" u="none" strike="noStrike" cap="none" normalizeH="0" baseline="0">
                  <a:ln>
                    <a:noFill/>
                  </a:ln>
                  <a:solidFill>
                    <a:schemeClr val="tx1"/>
                  </a:solidFill>
                  <a:effectLst/>
                  <a:latin typeface="Times New Roman" pitchFamily="84" charset="0"/>
                </a:endParaRPr>
              </a:p>
            </p:txBody>
          </p:sp>
          <p:sp>
            <p:nvSpPr>
              <p:cNvPr id="11" name="Oval 10"/>
              <p:cNvSpPr/>
              <p:nvPr/>
            </p:nvSpPr>
            <p:spPr bwMode="auto">
              <a:xfrm>
                <a:off x="5486400" y="4648200"/>
                <a:ext cx="152400" cy="76200"/>
              </a:xfrm>
              <a:prstGeom prst="ellipse">
                <a:avLst/>
              </a:prstGeom>
              <a:solidFill>
                <a:srgbClr val="999999"/>
              </a:solidFill>
              <a:ln w="9525" cap="flat" cmpd="sng" algn="ctr">
                <a:solidFill>
                  <a:schemeClr val="tx1"/>
                </a:solidFill>
                <a:prstDash val="solid"/>
                <a:round/>
                <a:headEnd type="none" w="med" len="med"/>
                <a:tailEnd type="none" w="med" len="med"/>
              </a:ln>
              <a:effectLst/>
            </p:spPr>
            <p:txBody>
              <a:bodyPr vert="horz" wrap="square" lIns="91440" tIns="45720" rIns="91440" bIns="45720" numCol="1" rtlCol="0" anchor="t" anchorCtr="0" compatLnSpc="1">
                <a:prstTxWarp prst="textNoShape">
                  <a:avLst/>
                </a:prstTxWarp>
              </a:bodyPr>
              <a:lstStyle/>
              <a:p>
                <a:pPr marL="0" marR="0" indent="0" algn="l" defTabSz="914400" rtl="0" eaLnBrk="0" fontAlgn="base" latinLnBrk="0" hangingPunct="0">
                  <a:lnSpc>
                    <a:spcPct val="100000"/>
                  </a:lnSpc>
                  <a:spcBef>
                    <a:spcPct val="0"/>
                  </a:spcBef>
                  <a:spcAft>
                    <a:spcPct val="0"/>
                  </a:spcAft>
                  <a:buClrTx/>
                  <a:buSzTx/>
                  <a:buFontTx/>
                  <a:buNone/>
                  <a:tabLst/>
                </a:pPr>
                <a:endParaRPr kumimoji="0" lang="en-US" sz="1400" b="1" i="0" u="none" strike="noStrike" cap="none" normalizeH="0" baseline="0">
                  <a:ln>
                    <a:noFill/>
                  </a:ln>
                  <a:solidFill>
                    <a:schemeClr val="tx1"/>
                  </a:solidFill>
                  <a:effectLst/>
                  <a:latin typeface="Times New Roman" pitchFamily="84" charset="0"/>
                </a:endParaRPr>
              </a:p>
            </p:txBody>
          </p:sp>
          <p:sp>
            <p:nvSpPr>
              <p:cNvPr id="12" name="Oval 11"/>
              <p:cNvSpPr/>
              <p:nvPr/>
            </p:nvSpPr>
            <p:spPr bwMode="auto">
              <a:xfrm>
                <a:off x="5715000" y="4648200"/>
                <a:ext cx="152400" cy="76200"/>
              </a:xfrm>
              <a:prstGeom prst="ellipse">
                <a:avLst/>
              </a:prstGeom>
              <a:solidFill>
                <a:srgbClr val="999999"/>
              </a:solidFill>
              <a:ln w="9525" cap="flat" cmpd="sng" algn="ctr">
                <a:solidFill>
                  <a:schemeClr val="tx1"/>
                </a:solidFill>
                <a:prstDash val="solid"/>
                <a:round/>
                <a:headEnd type="none" w="med" len="med"/>
                <a:tailEnd type="none" w="med" len="med"/>
              </a:ln>
              <a:effectLst/>
            </p:spPr>
            <p:txBody>
              <a:bodyPr vert="horz" wrap="square" lIns="91440" tIns="45720" rIns="91440" bIns="45720" numCol="1" rtlCol="0" anchor="t" anchorCtr="0" compatLnSpc="1">
                <a:prstTxWarp prst="textNoShape">
                  <a:avLst/>
                </a:prstTxWarp>
              </a:bodyPr>
              <a:lstStyle/>
              <a:p>
                <a:pPr marL="0" marR="0" indent="0" algn="l" defTabSz="914400" rtl="0" eaLnBrk="0" fontAlgn="base" latinLnBrk="0" hangingPunct="0">
                  <a:lnSpc>
                    <a:spcPct val="100000"/>
                  </a:lnSpc>
                  <a:spcBef>
                    <a:spcPct val="0"/>
                  </a:spcBef>
                  <a:spcAft>
                    <a:spcPct val="0"/>
                  </a:spcAft>
                  <a:buClrTx/>
                  <a:buSzTx/>
                  <a:buFontTx/>
                  <a:buNone/>
                  <a:tabLst/>
                </a:pPr>
                <a:endParaRPr kumimoji="0" lang="en-US" sz="1400" b="1" i="0" u="none" strike="noStrike" cap="none" normalizeH="0" baseline="0">
                  <a:ln>
                    <a:noFill/>
                  </a:ln>
                  <a:solidFill>
                    <a:schemeClr val="tx1"/>
                  </a:solidFill>
                  <a:effectLst/>
                  <a:latin typeface="Times New Roman" pitchFamily="84" charset="0"/>
                </a:endParaRPr>
              </a:p>
            </p:txBody>
          </p:sp>
          <p:sp>
            <p:nvSpPr>
              <p:cNvPr id="13" name="Oval 12"/>
              <p:cNvSpPr/>
              <p:nvPr/>
            </p:nvSpPr>
            <p:spPr bwMode="auto">
              <a:xfrm>
                <a:off x="5943600" y="4648200"/>
                <a:ext cx="152400" cy="76200"/>
              </a:xfrm>
              <a:prstGeom prst="ellipse">
                <a:avLst/>
              </a:prstGeom>
              <a:solidFill>
                <a:srgbClr val="999999"/>
              </a:solidFill>
              <a:ln w="9525" cap="flat" cmpd="sng" algn="ctr">
                <a:solidFill>
                  <a:schemeClr val="tx1"/>
                </a:solidFill>
                <a:prstDash val="solid"/>
                <a:round/>
                <a:headEnd type="none" w="med" len="med"/>
                <a:tailEnd type="none" w="med" len="med"/>
              </a:ln>
              <a:effectLst/>
            </p:spPr>
            <p:txBody>
              <a:bodyPr vert="horz" wrap="square" lIns="91440" tIns="45720" rIns="91440" bIns="45720" numCol="1" rtlCol="0" anchor="t" anchorCtr="0" compatLnSpc="1">
                <a:prstTxWarp prst="textNoShape">
                  <a:avLst/>
                </a:prstTxWarp>
              </a:bodyPr>
              <a:lstStyle/>
              <a:p>
                <a:pPr marL="0" marR="0" indent="0" algn="l" defTabSz="914400" rtl="0" eaLnBrk="0" fontAlgn="base" latinLnBrk="0" hangingPunct="0">
                  <a:lnSpc>
                    <a:spcPct val="100000"/>
                  </a:lnSpc>
                  <a:spcBef>
                    <a:spcPct val="0"/>
                  </a:spcBef>
                  <a:spcAft>
                    <a:spcPct val="0"/>
                  </a:spcAft>
                  <a:buClrTx/>
                  <a:buSzTx/>
                  <a:buFontTx/>
                  <a:buNone/>
                  <a:tabLst/>
                </a:pPr>
                <a:endParaRPr kumimoji="0" lang="en-US" sz="1400" b="1" i="0" u="none" strike="noStrike" cap="none" normalizeH="0" baseline="0">
                  <a:ln>
                    <a:noFill/>
                  </a:ln>
                  <a:solidFill>
                    <a:schemeClr val="tx1"/>
                  </a:solidFill>
                  <a:effectLst/>
                  <a:latin typeface="Times New Roman" pitchFamily="84" charset="0"/>
                </a:endParaRPr>
              </a:p>
            </p:txBody>
          </p:sp>
          <p:sp>
            <p:nvSpPr>
              <p:cNvPr id="14" name="Oval 13"/>
              <p:cNvSpPr/>
              <p:nvPr/>
            </p:nvSpPr>
            <p:spPr bwMode="auto">
              <a:xfrm>
                <a:off x="6172200" y="4648200"/>
                <a:ext cx="152400" cy="76200"/>
              </a:xfrm>
              <a:prstGeom prst="ellipse">
                <a:avLst/>
              </a:prstGeom>
              <a:solidFill>
                <a:srgbClr val="999999"/>
              </a:solidFill>
              <a:ln w="9525" cap="flat" cmpd="sng" algn="ctr">
                <a:solidFill>
                  <a:schemeClr val="tx1"/>
                </a:solidFill>
                <a:prstDash val="solid"/>
                <a:round/>
                <a:headEnd type="none" w="med" len="med"/>
                <a:tailEnd type="none" w="med" len="med"/>
              </a:ln>
              <a:effectLst/>
            </p:spPr>
            <p:txBody>
              <a:bodyPr vert="horz" wrap="square" lIns="91440" tIns="45720" rIns="91440" bIns="45720" numCol="1" rtlCol="0" anchor="t" anchorCtr="0" compatLnSpc="1">
                <a:prstTxWarp prst="textNoShape">
                  <a:avLst/>
                </a:prstTxWarp>
              </a:bodyPr>
              <a:lstStyle/>
              <a:p>
                <a:pPr marL="0" marR="0" indent="0" algn="l" defTabSz="914400" rtl="0" eaLnBrk="0" fontAlgn="base" latinLnBrk="0" hangingPunct="0">
                  <a:lnSpc>
                    <a:spcPct val="100000"/>
                  </a:lnSpc>
                  <a:spcBef>
                    <a:spcPct val="0"/>
                  </a:spcBef>
                  <a:spcAft>
                    <a:spcPct val="0"/>
                  </a:spcAft>
                  <a:buClrTx/>
                  <a:buSzTx/>
                  <a:buFontTx/>
                  <a:buNone/>
                  <a:tabLst/>
                </a:pPr>
                <a:endParaRPr kumimoji="0" lang="en-US" sz="1400" b="1" i="0" u="none" strike="noStrike" cap="none" normalizeH="0" baseline="0">
                  <a:ln>
                    <a:noFill/>
                  </a:ln>
                  <a:solidFill>
                    <a:schemeClr val="tx1"/>
                  </a:solidFill>
                  <a:effectLst/>
                  <a:latin typeface="Times New Roman" pitchFamily="84" charset="0"/>
                </a:endParaRPr>
              </a:p>
            </p:txBody>
          </p:sp>
          <p:sp>
            <p:nvSpPr>
              <p:cNvPr id="15" name="Oval 14"/>
              <p:cNvSpPr/>
              <p:nvPr/>
            </p:nvSpPr>
            <p:spPr bwMode="auto">
              <a:xfrm>
                <a:off x="6400800" y="4648200"/>
                <a:ext cx="152400" cy="76200"/>
              </a:xfrm>
              <a:prstGeom prst="ellipse">
                <a:avLst/>
              </a:prstGeom>
              <a:solidFill>
                <a:srgbClr val="999999"/>
              </a:solidFill>
              <a:ln w="9525" cap="flat" cmpd="sng" algn="ctr">
                <a:solidFill>
                  <a:schemeClr val="tx1"/>
                </a:solidFill>
                <a:prstDash val="solid"/>
                <a:round/>
                <a:headEnd type="none" w="med" len="med"/>
                <a:tailEnd type="none" w="med" len="med"/>
              </a:ln>
              <a:effectLst/>
            </p:spPr>
            <p:txBody>
              <a:bodyPr vert="horz" wrap="square" lIns="91440" tIns="45720" rIns="91440" bIns="45720" numCol="1" rtlCol="0" anchor="t" anchorCtr="0" compatLnSpc="1">
                <a:prstTxWarp prst="textNoShape">
                  <a:avLst/>
                </a:prstTxWarp>
              </a:bodyPr>
              <a:lstStyle/>
              <a:p>
                <a:pPr marL="0" marR="0" indent="0" algn="l" defTabSz="914400" rtl="0" eaLnBrk="0" fontAlgn="base" latinLnBrk="0" hangingPunct="0">
                  <a:lnSpc>
                    <a:spcPct val="100000"/>
                  </a:lnSpc>
                  <a:spcBef>
                    <a:spcPct val="0"/>
                  </a:spcBef>
                  <a:spcAft>
                    <a:spcPct val="0"/>
                  </a:spcAft>
                  <a:buClrTx/>
                  <a:buSzTx/>
                  <a:buFontTx/>
                  <a:buNone/>
                  <a:tabLst/>
                </a:pPr>
                <a:endParaRPr kumimoji="0" lang="en-US" sz="1400" b="1" i="0" u="none" strike="noStrike" cap="none" normalizeH="0" baseline="0">
                  <a:ln>
                    <a:noFill/>
                  </a:ln>
                  <a:solidFill>
                    <a:schemeClr val="tx1"/>
                  </a:solidFill>
                  <a:effectLst/>
                  <a:latin typeface="Times New Roman" pitchFamily="84" charset="0"/>
                </a:endParaRPr>
              </a:p>
            </p:txBody>
          </p:sp>
          <p:sp>
            <p:nvSpPr>
              <p:cNvPr id="16" name="Oval 15"/>
              <p:cNvSpPr/>
              <p:nvPr/>
            </p:nvSpPr>
            <p:spPr bwMode="auto">
              <a:xfrm>
                <a:off x="6629400" y="4648200"/>
                <a:ext cx="152400" cy="76200"/>
              </a:xfrm>
              <a:prstGeom prst="ellipse">
                <a:avLst/>
              </a:prstGeom>
              <a:solidFill>
                <a:srgbClr val="999999"/>
              </a:solidFill>
              <a:ln w="9525" cap="flat" cmpd="sng" algn="ctr">
                <a:solidFill>
                  <a:schemeClr val="tx1"/>
                </a:solidFill>
                <a:prstDash val="solid"/>
                <a:round/>
                <a:headEnd type="none" w="med" len="med"/>
                <a:tailEnd type="none" w="med" len="med"/>
              </a:ln>
              <a:effectLst/>
            </p:spPr>
            <p:txBody>
              <a:bodyPr vert="horz" wrap="square" lIns="91440" tIns="45720" rIns="91440" bIns="45720" numCol="1" rtlCol="0" anchor="t" anchorCtr="0" compatLnSpc="1">
                <a:prstTxWarp prst="textNoShape">
                  <a:avLst/>
                </a:prstTxWarp>
              </a:bodyPr>
              <a:lstStyle/>
              <a:p>
                <a:pPr marL="0" marR="0" indent="0" algn="l" defTabSz="914400" rtl="0" eaLnBrk="0" fontAlgn="base" latinLnBrk="0" hangingPunct="0">
                  <a:lnSpc>
                    <a:spcPct val="100000"/>
                  </a:lnSpc>
                  <a:spcBef>
                    <a:spcPct val="0"/>
                  </a:spcBef>
                  <a:spcAft>
                    <a:spcPct val="0"/>
                  </a:spcAft>
                  <a:buClrTx/>
                  <a:buSzTx/>
                  <a:buFontTx/>
                  <a:buNone/>
                  <a:tabLst/>
                </a:pPr>
                <a:endParaRPr kumimoji="0" lang="en-US" sz="1400" b="1" i="0" u="none" strike="noStrike" cap="none" normalizeH="0" baseline="0">
                  <a:ln>
                    <a:noFill/>
                  </a:ln>
                  <a:solidFill>
                    <a:schemeClr val="tx1"/>
                  </a:solidFill>
                  <a:effectLst/>
                  <a:latin typeface="Times New Roman" pitchFamily="84" charset="0"/>
                </a:endParaRPr>
              </a:p>
            </p:txBody>
          </p:sp>
          <p:sp>
            <p:nvSpPr>
              <p:cNvPr id="17" name="Oval 16"/>
              <p:cNvSpPr/>
              <p:nvPr/>
            </p:nvSpPr>
            <p:spPr bwMode="auto">
              <a:xfrm>
                <a:off x="6858000" y="4648200"/>
                <a:ext cx="152400" cy="76200"/>
              </a:xfrm>
              <a:prstGeom prst="ellipse">
                <a:avLst/>
              </a:prstGeom>
              <a:solidFill>
                <a:srgbClr val="999999"/>
              </a:solidFill>
              <a:ln w="9525" cap="flat" cmpd="sng" algn="ctr">
                <a:solidFill>
                  <a:schemeClr val="tx1"/>
                </a:solidFill>
                <a:prstDash val="solid"/>
                <a:round/>
                <a:headEnd type="none" w="med" len="med"/>
                <a:tailEnd type="none" w="med" len="med"/>
              </a:ln>
              <a:effectLst/>
            </p:spPr>
            <p:txBody>
              <a:bodyPr vert="horz" wrap="square" lIns="91440" tIns="45720" rIns="91440" bIns="45720" numCol="1" rtlCol="0" anchor="t" anchorCtr="0" compatLnSpc="1">
                <a:prstTxWarp prst="textNoShape">
                  <a:avLst/>
                </a:prstTxWarp>
              </a:bodyPr>
              <a:lstStyle/>
              <a:p>
                <a:pPr marL="0" marR="0" indent="0" algn="l" defTabSz="914400" rtl="0" eaLnBrk="0" fontAlgn="base" latinLnBrk="0" hangingPunct="0">
                  <a:lnSpc>
                    <a:spcPct val="100000"/>
                  </a:lnSpc>
                  <a:spcBef>
                    <a:spcPct val="0"/>
                  </a:spcBef>
                  <a:spcAft>
                    <a:spcPct val="0"/>
                  </a:spcAft>
                  <a:buClrTx/>
                  <a:buSzTx/>
                  <a:buFontTx/>
                  <a:buNone/>
                  <a:tabLst/>
                </a:pPr>
                <a:endParaRPr kumimoji="0" lang="en-US" sz="1400" b="1" i="0" u="none" strike="noStrike" cap="none" normalizeH="0" baseline="0">
                  <a:ln>
                    <a:noFill/>
                  </a:ln>
                  <a:solidFill>
                    <a:schemeClr val="tx1"/>
                  </a:solidFill>
                  <a:effectLst/>
                  <a:latin typeface="Times New Roman" pitchFamily="84" charset="0"/>
                </a:endParaRPr>
              </a:p>
            </p:txBody>
          </p:sp>
          <p:sp>
            <p:nvSpPr>
              <p:cNvPr id="18" name="Oval 17"/>
              <p:cNvSpPr/>
              <p:nvPr/>
            </p:nvSpPr>
            <p:spPr bwMode="auto">
              <a:xfrm>
                <a:off x="7086600" y="4648200"/>
                <a:ext cx="152400" cy="76200"/>
              </a:xfrm>
              <a:prstGeom prst="ellipse">
                <a:avLst/>
              </a:prstGeom>
              <a:solidFill>
                <a:srgbClr val="999999"/>
              </a:solidFill>
              <a:ln w="9525" cap="flat" cmpd="sng" algn="ctr">
                <a:solidFill>
                  <a:schemeClr val="tx1"/>
                </a:solidFill>
                <a:prstDash val="solid"/>
                <a:round/>
                <a:headEnd type="none" w="med" len="med"/>
                <a:tailEnd type="none" w="med" len="med"/>
              </a:ln>
              <a:effectLst/>
            </p:spPr>
            <p:txBody>
              <a:bodyPr vert="horz" wrap="square" lIns="91440" tIns="45720" rIns="91440" bIns="45720" numCol="1" rtlCol="0" anchor="t" anchorCtr="0" compatLnSpc="1">
                <a:prstTxWarp prst="textNoShape">
                  <a:avLst/>
                </a:prstTxWarp>
              </a:bodyPr>
              <a:lstStyle/>
              <a:p>
                <a:pPr marL="0" marR="0" indent="0" algn="l" defTabSz="914400" rtl="0" eaLnBrk="0" fontAlgn="base" latinLnBrk="0" hangingPunct="0">
                  <a:lnSpc>
                    <a:spcPct val="100000"/>
                  </a:lnSpc>
                  <a:spcBef>
                    <a:spcPct val="0"/>
                  </a:spcBef>
                  <a:spcAft>
                    <a:spcPct val="0"/>
                  </a:spcAft>
                  <a:buClrTx/>
                  <a:buSzTx/>
                  <a:buFontTx/>
                  <a:buNone/>
                  <a:tabLst/>
                </a:pPr>
                <a:endParaRPr kumimoji="0" lang="en-US" sz="1400" b="1" i="0" u="none" strike="noStrike" cap="none" normalizeH="0" baseline="0">
                  <a:ln>
                    <a:noFill/>
                  </a:ln>
                  <a:solidFill>
                    <a:schemeClr val="tx1"/>
                  </a:solidFill>
                  <a:effectLst/>
                  <a:latin typeface="Times New Roman" pitchFamily="84" charset="0"/>
                </a:endParaRPr>
              </a:p>
            </p:txBody>
          </p:sp>
          <p:sp>
            <p:nvSpPr>
              <p:cNvPr id="20" name="Oval 19"/>
              <p:cNvSpPr/>
              <p:nvPr/>
            </p:nvSpPr>
            <p:spPr bwMode="auto">
              <a:xfrm>
                <a:off x="4881780" y="4824340"/>
                <a:ext cx="152400" cy="76200"/>
              </a:xfrm>
              <a:prstGeom prst="ellipse">
                <a:avLst/>
              </a:prstGeom>
              <a:solidFill>
                <a:srgbClr val="999999"/>
              </a:solidFill>
              <a:ln w="9525" cap="flat" cmpd="sng" algn="ctr">
                <a:solidFill>
                  <a:schemeClr val="tx1"/>
                </a:solidFill>
                <a:prstDash val="solid"/>
                <a:round/>
                <a:headEnd type="none" w="med" len="med"/>
                <a:tailEnd type="none" w="med" len="med"/>
              </a:ln>
              <a:effectLst/>
            </p:spPr>
            <p:txBody>
              <a:bodyPr vert="horz" wrap="square" lIns="91440" tIns="45720" rIns="91440" bIns="45720" numCol="1" rtlCol="0" anchor="t" anchorCtr="0" compatLnSpc="1">
                <a:prstTxWarp prst="textNoShape">
                  <a:avLst/>
                </a:prstTxWarp>
              </a:bodyPr>
              <a:lstStyle/>
              <a:p>
                <a:pPr marL="0" marR="0" indent="0" algn="l" defTabSz="914400" rtl="0" eaLnBrk="0" fontAlgn="base" latinLnBrk="0" hangingPunct="0">
                  <a:lnSpc>
                    <a:spcPct val="100000"/>
                  </a:lnSpc>
                  <a:spcBef>
                    <a:spcPct val="0"/>
                  </a:spcBef>
                  <a:spcAft>
                    <a:spcPct val="0"/>
                  </a:spcAft>
                  <a:buClrTx/>
                  <a:buSzTx/>
                  <a:buFontTx/>
                  <a:buNone/>
                  <a:tabLst/>
                </a:pPr>
                <a:endParaRPr kumimoji="0" lang="en-US" sz="1400" b="1" i="0" u="none" strike="noStrike" cap="none" normalizeH="0" baseline="0">
                  <a:ln>
                    <a:noFill/>
                  </a:ln>
                  <a:solidFill>
                    <a:schemeClr val="tx1"/>
                  </a:solidFill>
                  <a:effectLst/>
                  <a:latin typeface="Times New Roman" pitchFamily="84" charset="0"/>
                </a:endParaRPr>
              </a:p>
            </p:txBody>
          </p:sp>
          <p:sp>
            <p:nvSpPr>
              <p:cNvPr id="21" name="Oval 20"/>
              <p:cNvSpPr/>
              <p:nvPr/>
            </p:nvSpPr>
            <p:spPr bwMode="auto">
              <a:xfrm>
                <a:off x="5110380" y="4824340"/>
                <a:ext cx="152400" cy="76200"/>
              </a:xfrm>
              <a:prstGeom prst="ellipse">
                <a:avLst/>
              </a:prstGeom>
              <a:solidFill>
                <a:srgbClr val="999999"/>
              </a:solidFill>
              <a:ln w="9525" cap="flat" cmpd="sng" algn="ctr">
                <a:solidFill>
                  <a:schemeClr val="tx1"/>
                </a:solidFill>
                <a:prstDash val="solid"/>
                <a:round/>
                <a:headEnd type="none" w="med" len="med"/>
                <a:tailEnd type="none" w="med" len="med"/>
              </a:ln>
              <a:effectLst/>
            </p:spPr>
            <p:txBody>
              <a:bodyPr vert="horz" wrap="square" lIns="91440" tIns="45720" rIns="91440" bIns="45720" numCol="1" rtlCol="0" anchor="t" anchorCtr="0" compatLnSpc="1">
                <a:prstTxWarp prst="textNoShape">
                  <a:avLst/>
                </a:prstTxWarp>
              </a:bodyPr>
              <a:lstStyle/>
              <a:p>
                <a:pPr marL="0" marR="0" indent="0" algn="l" defTabSz="914400" rtl="0" eaLnBrk="0" fontAlgn="base" latinLnBrk="0" hangingPunct="0">
                  <a:lnSpc>
                    <a:spcPct val="100000"/>
                  </a:lnSpc>
                  <a:spcBef>
                    <a:spcPct val="0"/>
                  </a:spcBef>
                  <a:spcAft>
                    <a:spcPct val="0"/>
                  </a:spcAft>
                  <a:buClrTx/>
                  <a:buSzTx/>
                  <a:buFontTx/>
                  <a:buNone/>
                  <a:tabLst/>
                </a:pPr>
                <a:endParaRPr kumimoji="0" lang="en-US" sz="1400" b="1" i="0" u="none" strike="noStrike" cap="none" normalizeH="0" baseline="0">
                  <a:ln>
                    <a:noFill/>
                  </a:ln>
                  <a:solidFill>
                    <a:schemeClr val="tx1"/>
                  </a:solidFill>
                  <a:effectLst/>
                  <a:latin typeface="Times New Roman" pitchFamily="84" charset="0"/>
                </a:endParaRPr>
              </a:p>
            </p:txBody>
          </p:sp>
          <p:sp>
            <p:nvSpPr>
              <p:cNvPr id="22" name="Oval 21"/>
              <p:cNvSpPr/>
              <p:nvPr/>
            </p:nvSpPr>
            <p:spPr bwMode="auto">
              <a:xfrm>
                <a:off x="5338980" y="4824340"/>
                <a:ext cx="152400" cy="76200"/>
              </a:xfrm>
              <a:prstGeom prst="ellipse">
                <a:avLst/>
              </a:prstGeom>
              <a:solidFill>
                <a:srgbClr val="999999"/>
              </a:solidFill>
              <a:ln w="9525" cap="flat" cmpd="sng" algn="ctr">
                <a:solidFill>
                  <a:schemeClr val="tx1"/>
                </a:solidFill>
                <a:prstDash val="solid"/>
                <a:round/>
                <a:headEnd type="none" w="med" len="med"/>
                <a:tailEnd type="none" w="med" len="med"/>
              </a:ln>
              <a:effectLst/>
            </p:spPr>
            <p:txBody>
              <a:bodyPr vert="horz" wrap="square" lIns="91440" tIns="45720" rIns="91440" bIns="45720" numCol="1" rtlCol="0" anchor="t" anchorCtr="0" compatLnSpc="1">
                <a:prstTxWarp prst="textNoShape">
                  <a:avLst/>
                </a:prstTxWarp>
              </a:bodyPr>
              <a:lstStyle/>
              <a:p>
                <a:pPr marL="0" marR="0" indent="0" algn="l" defTabSz="914400" rtl="0" eaLnBrk="0" fontAlgn="base" latinLnBrk="0" hangingPunct="0">
                  <a:lnSpc>
                    <a:spcPct val="100000"/>
                  </a:lnSpc>
                  <a:spcBef>
                    <a:spcPct val="0"/>
                  </a:spcBef>
                  <a:spcAft>
                    <a:spcPct val="0"/>
                  </a:spcAft>
                  <a:buClrTx/>
                  <a:buSzTx/>
                  <a:buFontTx/>
                  <a:buNone/>
                  <a:tabLst/>
                </a:pPr>
                <a:endParaRPr kumimoji="0" lang="en-US" sz="1400" b="1" i="0" u="none" strike="noStrike" cap="none" normalizeH="0" baseline="0">
                  <a:ln>
                    <a:noFill/>
                  </a:ln>
                  <a:solidFill>
                    <a:schemeClr val="tx1"/>
                  </a:solidFill>
                  <a:effectLst/>
                  <a:latin typeface="Times New Roman" pitchFamily="84" charset="0"/>
                </a:endParaRPr>
              </a:p>
            </p:txBody>
          </p:sp>
          <p:sp>
            <p:nvSpPr>
              <p:cNvPr id="23" name="Oval 22"/>
              <p:cNvSpPr/>
              <p:nvPr/>
            </p:nvSpPr>
            <p:spPr bwMode="auto">
              <a:xfrm>
                <a:off x="5567580" y="4824340"/>
                <a:ext cx="152400" cy="76200"/>
              </a:xfrm>
              <a:prstGeom prst="ellipse">
                <a:avLst/>
              </a:prstGeom>
              <a:solidFill>
                <a:srgbClr val="999999"/>
              </a:solidFill>
              <a:ln w="9525" cap="flat" cmpd="sng" algn="ctr">
                <a:solidFill>
                  <a:schemeClr val="tx1"/>
                </a:solidFill>
                <a:prstDash val="solid"/>
                <a:round/>
                <a:headEnd type="none" w="med" len="med"/>
                <a:tailEnd type="none" w="med" len="med"/>
              </a:ln>
              <a:effectLst/>
            </p:spPr>
            <p:txBody>
              <a:bodyPr vert="horz" wrap="square" lIns="91440" tIns="45720" rIns="91440" bIns="45720" numCol="1" rtlCol="0" anchor="t" anchorCtr="0" compatLnSpc="1">
                <a:prstTxWarp prst="textNoShape">
                  <a:avLst/>
                </a:prstTxWarp>
              </a:bodyPr>
              <a:lstStyle/>
              <a:p>
                <a:pPr marL="0" marR="0" indent="0" algn="l" defTabSz="914400" rtl="0" eaLnBrk="0" fontAlgn="base" latinLnBrk="0" hangingPunct="0">
                  <a:lnSpc>
                    <a:spcPct val="100000"/>
                  </a:lnSpc>
                  <a:spcBef>
                    <a:spcPct val="0"/>
                  </a:spcBef>
                  <a:spcAft>
                    <a:spcPct val="0"/>
                  </a:spcAft>
                  <a:buClrTx/>
                  <a:buSzTx/>
                  <a:buFontTx/>
                  <a:buNone/>
                  <a:tabLst/>
                </a:pPr>
                <a:endParaRPr kumimoji="0" lang="en-US" sz="1400" b="1" i="0" u="none" strike="noStrike" cap="none" normalizeH="0" baseline="0">
                  <a:ln>
                    <a:noFill/>
                  </a:ln>
                  <a:solidFill>
                    <a:schemeClr val="tx1"/>
                  </a:solidFill>
                  <a:effectLst/>
                  <a:latin typeface="Times New Roman" pitchFamily="84" charset="0"/>
                </a:endParaRPr>
              </a:p>
            </p:txBody>
          </p:sp>
          <p:sp>
            <p:nvSpPr>
              <p:cNvPr id="24" name="Oval 23"/>
              <p:cNvSpPr/>
              <p:nvPr/>
            </p:nvSpPr>
            <p:spPr bwMode="auto">
              <a:xfrm>
                <a:off x="5796180" y="4824340"/>
                <a:ext cx="152400" cy="76200"/>
              </a:xfrm>
              <a:prstGeom prst="ellipse">
                <a:avLst/>
              </a:prstGeom>
              <a:solidFill>
                <a:srgbClr val="999999"/>
              </a:solidFill>
              <a:ln w="9525" cap="flat" cmpd="sng" algn="ctr">
                <a:solidFill>
                  <a:schemeClr val="tx1"/>
                </a:solidFill>
                <a:prstDash val="solid"/>
                <a:round/>
                <a:headEnd type="none" w="med" len="med"/>
                <a:tailEnd type="none" w="med" len="med"/>
              </a:ln>
              <a:effectLst/>
            </p:spPr>
            <p:txBody>
              <a:bodyPr vert="horz" wrap="square" lIns="91440" tIns="45720" rIns="91440" bIns="45720" numCol="1" rtlCol="0" anchor="t" anchorCtr="0" compatLnSpc="1">
                <a:prstTxWarp prst="textNoShape">
                  <a:avLst/>
                </a:prstTxWarp>
              </a:bodyPr>
              <a:lstStyle/>
              <a:p>
                <a:pPr marL="0" marR="0" indent="0" algn="l" defTabSz="914400" rtl="0" eaLnBrk="0" fontAlgn="base" latinLnBrk="0" hangingPunct="0">
                  <a:lnSpc>
                    <a:spcPct val="100000"/>
                  </a:lnSpc>
                  <a:spcBef>
                    <a:spcPct val="0"/>
                  </a:spcBef>
                  <a:spcAft>
                    <a:spcPct val="0"/>
                  </a:spcAft>
                  <a:buClrTx/>
                  <a:buSzTx/>
                  <a:buFontTx/>
                  <a:buNone/>
                  <a:tabLst/>
                </a:pPr>
                <a:endParaRPr kumimoji="0" lang="en-US" sz="1400" b="1" i="0" u="none" strike="noStrike" cap="none" normalizeH="0" baseline="0">
                  <a:ln>
                    <a:noFill/>
                  </a:ln>
                  <a:solidFill>
                    <a:schemeClr val="tx1"/>
                  </a:solidFill>
                  <a:effectLst/>
                  <a:latin typeface="Times New Roman" pitchFamily="84" charset="0"/>
                </a:endParaRPr>
              </a:p>
            </p:txBody>
          </p:sp>
          <p:sp>
            <p:nvSpPr>
              <p:cNvPr id="25" name="Oval 24"/>
              <p:cNvSpPr/>
              <p:nvPr/>
            </p:nvSpPr>
            <p:spPr bwMode="auto">
              <a:xfrm>
                <a:off x="6024780" y="4824340"/>
                <a:ext cx="152400" cy="76200"/>
              </a:xfrm>
              <a:prstGeom prst="ellipse">
                <a:avLst/>
              </a:prstGeom>
              <a:solidFill>
                <a:srgbClr val="999999"/>
              </a:solidFill>
              <a:ln w="9525" cap="flat" cmpd="sng" algn="ctr">
                <a:solidFill>
                  <a:schemeClr val="tx1"/>
                </a:solidFill>
                <a:prstDash val="solid"/>
                <a:round/>
                <a:headEnd type="none" w="med" len="med"/>
                <a:tailEnd type="none" w="med" len="med"/>
              </a:ln>
              <a:effectLst/>
            </p:spPr>
            <p:txBody>
              <a:bodyPr vert="horz" wrap="square" lIns="91440" tIns="45720" rIns="91440" bIns="45720" numCol="1" rtlCol="0" anchor="t" anchorCtr="0" compatLnSpc="1">
                <a:prstTxWarp prst="textNoShape">
                  <a:avLst/>
                </a:prstTxWarp>
              </a:bodyPr>
              <a:lstStyle/>
              <a:p>
                <a:pPr marL="0" marR="0" indent="0" algn="l" defTabSz="914400" rtl="0" eaLnBrk="0" fontAlgn="base" latinLnBrk="0" hangingPunct="0">
                  <a:lnSpc>
                    <a:spcPct val="100000"/>
                  </a:lnSpc>
                  <a:spcBef>
                    <a:spcPct val="0"/>
                  </a:spcBef>
                  <a:spcAft>
                    <a:spcPct val="0"/>
                  </a:spcAft>
                  <a:buClrTx/>
                  <a:buSzTx/>
                  <a:buFontTx/>
                  <a:buNone/>
                  <a:tabLst/>
                </a:pPr>
                <a:endParaRPr kumimoji="0" lang="en-US" sz="1400" b="1" i="0" u="none" strike="noStrike" cap="none" normalizeH="0" baseline="0">
                  <a:ln>
                    <a:noFill/>
                  </a:ln>
                  <a:solidFill>
                    <a:schemeClr val="tx1"/>
                  </a:solidFill>
                  <a:effectLst/>
                  <a:latin typeface="Times New Roman" pitchFamily="84" charset="0"/>
                </a:endParaRPr>
              </a:p>
            </p:txBody>
          </p:sp>
          <p:sp>
            <p:nvSpPr>
              <p:cNvPr id="26" name="Oval 25"/>
              <p:cNvSpPr/>
              <p:nvPr/>
            </p:nvSpPr>
            <p:spPr bwMode="auto">
              <a:xfrm>
                <a:off x="6253380" y="4824340"/>
                <a:ext cx="152400" cy="76200"/>
              </a:xfrm>
              <a:prstGeom prst="ellipse">
                <a:avLst/>
              </a:prstGeom>
              <a:solidFill>
                <a:srgbClr val="999999"/>
              </a:solidFill>
              <a:ln w="9525" cap="flat" cmpd="sng" algn="ctr">
                <a:solidFill>
                  <a:schemeClr val="tx1"/>
                </a:solidFill>
                <a:prstDash val="solid"/>
                <a:round/>
                <a:headEnd type="none" w="med" len="med"/>
                <a:tailEnd type="none" w="med" len="med"/>
              </a:ln>
              <a:effectLst/>
            </p:spPr>
            <p:txBody>
              <a:bodyPr vert="horz" wrap="square" lIns="91440" tIns="45720" rIns="91440" bIns="45720" numCol="1" rtlCol="0" anchor="t" anchorCtr="0" compatLnSpc="1">
                <a:prstTxWarp prst="textNoShape">
                  <a:avLst/>
                </a:prstTxWarp>
              </a:bodyPr>
              <a:lstStyle/>
              <a:p>
                <a:pPr marL="0" marR="0" indent="0" algn="l" defTabSz="914400" rtl="0" eaLnBrk="0" fontAlgn="base" latinLnBrk="0" hangingPunct="0">
                  <a:lnSpc>
                    <a:spcPct val="100000"/>
                  </a:lnSpc>
                  <a:spcBef>
                    <a:spcPct val="0"/>
                  </a:spcBef>
                  <a:spcAft>
                    <a:spcPct val="0"/>
                  </a:spcAft>
                  <a:buClrTx/>
                  <a:buSzTx/>
                  <a:buFontTx/>
                  <a:buNone/>
                  <a:tabLst/>
                </a:pPr>
                <a:endParaRPr kumimoji="0" lang="en-US" sz="1400" b="1" i="0" u="none" strike="noStrike" cap="none" normalizeH="0" baseline="0">
                  <a:ln>
                    <a:noFill/>
                  </a:ln>
                  <a:solidFill>
                    <a:schemeClr val="tx1"/>
                  </a:solidFill>
                  <a:effectLst/>
                  <a:latin typeface="Times New Roman" pitchFamily="84" charset="0"/>
                </a:endParaRPr>
              </a:p>
            </p:txBody>
          </p:sp>
          <p:sp>
            <p:nvSpPr>
              <p:cNvPr id="27" name="Oval 26"/>
              <p:cNvSpPr/>
              <p:nvPr/>
            </p:nvSpPr>
            <p:spPr bwMode="auto">
              <a:xfrm>
                <a:off x="6481980" y="4824340"/>
                <a:ext cx="152400" cy="76200"/>
              </a:xfrm>
              <a:prstGeom prst="ellipse">
                <a:avLst/>
              </a:prstGeom>
              <a:solidFill>
                <a:srgbClr val="999999"/>
              </a:solidFill>
              <a:ln w="9525" cap="flat" cmpd="sng" algn="ctr">
                <a:solidFill>
                  <a:schemeClr val="tx1"/>
                </a:solidFill>
                <a:prstDash val="solid"/>
                <a:round/>
                <a:headEnd type="none" w="med" len="med"/>
                <a:tailEnd type="none" w="med" len="med"/>
              </a:ln>
              <a:effectLst/>
            </p:spPr>
            <p:txBody>
              <a:bodyPr vert="horz" wrap="square" lIns="91440" tIns="45720" rIns="91440" bIns="45720" numCol="1" rtlCol="0" anchor="t" anchorCtr="0" compatLnSpc="1">
                <a:prstTxWarp prst="textNoShape">
                  <a:avLst/>
                </a:prstTxWarp>
              </a:bodyPr>
              <a:lstStyle/>
              <a:p>
                <a:pPr marL="0" marR="0" indent="0" algn="l" defTabSz="914400" rtl="0" eaLnBrk="0" fontAlgn="base" latinLnBrk="0" hangingPunct="0">
                  <a:lnSpc>
                    <a:spcPct val="100000"/>
                  </a:lnSpc>
                  <a:spcBef>
                    <a:spcPct val="0"/>
                  </a:spcBef>
                  <a:spcAft>
                    <a:spcPct val="0"/>
                  </a:spcAft>
                  <a:buClrTx/>
                  <a:buSzTx/>
                  <a:buFontTx/>
                  <a:buNone/>
                  <a:tabLst/>
                </a:pPr>
                <a:endParaRPr kumimoji="0" lang="en-US" sz="1400" b="1" i="0" u="none" strike="noStrike" cap="none" normalizeH="0" baseline="0">
                  <a:ln>
                    <a:noFill/>
                  </a:ln>
                  <a:solidFill>
                    <a:schemeClr val="tx1"/>
                  </a:solidFill>
                  <a:effectLst/>
                  <a:latin typeface="Times New Roman" pitchFamily="84" charset="0"/>
                </a:endParaRPr>
              </a:p>
            </p:txBody>
          </p:sp>
          <p:sp>
            <p:nvSpPr>
              <p:cNvPr id="28" name="Oval 27"/>
              <p:cNvSpPr/>
              <p:nvPr/>
            </p:nvSpPr>
            <p:spPr bwMode="auto">
              <a:xfrm>
                <a:off x="6710580" y="4824340"/>
                <a:ext cx="152400" cy="76200"/>
              </a:xfrm>
              <a:prstGeom prst="ellipse">
                <a:avLst/>
              </a:prstGeom>
              <a:solidFill>
                <a:srgbClr val="999999"/>
              </a:solidFill>
              <a:ln w="9525" cap="flat" cmpd="sng" algn="ctr">
                <a:solidFill>
                  <a:schemeClr val="tx1"/>
                </a:solidFill>
                <a:prstDash val="solid"/>
                <a:round/>
                <a:headEnd type="none" w="med" len="med"/>
                <a:tailEnd type="none" w="med" len="med"/>
              </a:ln>
              <a:effectLst/>
            </p:spPr>
            <p:txBody>
              <a:bodyPr vert="horz" wrap="square" lIns="91440" tIns="45720" rIns="91440" bIns="45720" numCol="1" rtlCol="0" anchor="t" anchorCtr="0" compatLnSpc="1">
                <a:prstTxWarp prst="textNoShape">
                  <a:avLst/>
                </a:prstTxWarp>
              </a:bodyPr>
              <a:lstStyle/>
              <a:p>
                <a:pPr marL="0" marR="0" indent="0" algn="l" defTabSz="914400" rtl="0" eaLnBrk="0" fontAlgn="base" latinLnBrk="0" hangingPunct="0">
                  <a:lnSpc>
                    <a:spcPct val="100000"/>
                  </a:lnSpc>
                  <a:spcBef>
                    <a:spcPct val="0"/>
                  </a:spcBef>
                  <a:spcAft>
                    <a:spcPct val="0"/>
                  </a:spcAft>
                  <a:buClrTx/>
                  <a:buSzTx/>
                  <a:buFontTx/>
                  <a:buNone/>
                  <a:tabLst/>
                </a:pPr>
                <a:endParaRPr kumimoji="0" lang="en-US" sz="1400" b="1" i="0" u="none" strike="noStrike" cap="none" normalizeH="0" baseline="0">
                  <a:ln>
                    <a:noFill/>
                  </a:ln>
                  <a:solidFill>
                    <a:schemeClr val="tx1"/>
                  </a:solidFill>
                  <a:effectLst/>
                  <a:latin typeface="Times New Roman" pitchFamily="84" charset="0"/>
                </a:endParaRPr>
              </a:p>
            </p:txBody>
          </p:sp>
          <p:sp>
            <p:nvSpPr>
              <p:cNvPr id="29" name="Oval 28"/>
              <p:cNvSpPr/>
              <p:nvPr/>
            </p:nvSpPr>
            <p:spPr bwMode="auto">
              <a:xfrm>
                <a:off x="6939180" y="4824340"/>
                <a:ext cx="152400" cy="76200"/>
              </a:xfrm>
              <a:prstGeom prst="ellipse">
                <a:avLst/>
              </a:prstGeom>
              <a:solidFill>
                <a:srgbClr val="999999"/>
              </a:solidFill>
              <a:ln w="9525" cap="flat" cmpd="sng" algn="ctr">
                <a:solidFill>
                  <a:schemeClr val="tx1"/>
                </a:solidFill>
                <a:prstDash val="solid"/>
                <a:round/>
                <a:headEnd type="none" w="med" len="med"/>
                <a:tailEnd type="none" w="med" len="med"/>
              </a:ln>
              <a:effectLst/>
            </p:spPr>
            <p:txBody>
              <a:bodyPr vert="horz" wrap="square" lIns="91440" tIns="45720" rIns="91440" bIns="45720" numCol="1" rtlCol="0" anchor="t" anchorCtr="0" compatLnSpc="1">
                <a:prstTxWarp prst="textNoShape">
                  <a:avLst/>
                </a:prstTxWarp>
              </a:bodyPr>
              <a:lstStyle/>
              <a:p>
                <a:pPr marL="0" marR="0" indent="0" algn="l" defTabSz="914400" rtl="0" eaLnBrk="0" fontAlgn="base" latinLnBrk="0" hangingPunct="0">
                  <a:lnSpc>
                    <a:spcPct val="100000"/>
                  </a:lnSpc>
                  <a:spcBef>
                    <a:spcPct val="0"/>
                  </a:spcBef>
                  <a:spcAft>
                    <a:spcPct val="0"/>
                  </a:spcAft>
                  <a:buClrTx/>
                  <a:buSzTx/>
                  <a:buFontTx/>
                  <a:buNone/>
                  <a:tabLst/>
                </a:pPr>
                <a:endParaRPr kumimoji="0" lang="en-US" sz="1400" b="1" i="0" u="none" strike="noStrike" cap="none" normalizeH="0" baseline="0">
                  <a:ln>
                    <a:noFill/>
                  </a:ln>
                  <a:solidFill>
                    <a:schemeClr val="tx1"/>
                  </a:solidFill>
                  <a:effectLst/>
                  <a:latin typeface="Times New Roman" pitchFamily="84" charset="0"/>
                </a:endParaRPr>
              </a:p>
            </p:txBody>
          </p:sp>
          <p:sp>
            <p:nvSpPr>
              <p:cNvPr id="30" name="Oval 29"/>
              <p:cNvSpPr/>
              <p:nvPr/>
            </p:nvSpPr>
            <p:spPr bwMode="auto">
              <a:xfrm>
                <a:off x="7167780" y="4824340"/>
                <a:ext cx="152400" cy="76200"/>
              </a:xfrm>
              <a:prstGeom prst="ellipse">
                <a:avLst/>
              </a:prstGeom>
              <a:solidFill>
                <a:srgbClr val="999999"/>
              </a:solidFill>
              <a:ln w="9525" cap="flat" cmpd="sng" algn="ctr">
                <a:solidFill>
                  <a:schemeClr val="tx1"/>
                </a:solidFill>
                <a:prstDash val="solid"/>
                <a:round/>
                <a:headEnd type="none" w="med" len="med"/>
                <a:tailEnd type="none" w="med" len="med"/>
              </a:ln>
              <a:effectLst/>
            </p:spPr>
            <p:txBody>
              <a:bodyPr vert="horz" wrap="square" lIns="91440" tIns="45720" rIns="91440" bIns="45720" numCol="1" rtlCol="0" anchor="t" anchorCtr="0" compatLnSpc="1">
                <a:prstTxWarp prst="textNoShape">
                  <a:avLst/>
                </a:prstTxWarp>
              </a:bodyPr>
              <a:lstStyle/>
              <a:p>
                <a:pPr marL="0" marR="0" indent="0" algn="l" defTabSz="914400" rtl="0" eaLnBrk="0" fontAlgn="base" latinLnBrk="0" hangingPunct="0">
                  <a:lnSpc>
                    <a:spcPct val="100000"/>
                  </a:lnSpc>
                  <a:spcBef>
                    <a:spcPct val="0"/>
                  </a:spcBef>
                  <a:spcAft>
                    <a:spcPct val="0"/>
                  </a:spcAft>
                  <a:buClrTx/>
                  <a:buSzTx/>
                  <a:buFontTx/>
                  <a:buNone/>
                  <a:tabLst/>
                </a:pPr>
                <a:endParaRPr kumimoji="0" lang="en-US" sz="1400" b="1" i="0" u="none" strike="noStrike" cap="none" normalizeH="0" baseline="0">
                  <a:ln>
                    <a:noFill/>
                  </a:ln>
                  <a:solidFill>
                    <a:schemeClr val="tx1"/>
                  </a:solidFill>
                  <a:effectLst/>
                  <a:latin typeface="Times New Roman" pitchFamily="84" charset="0"/>
                </a:endParaRPr>
              </a:p>
            </p:txBody>
          </p:sp>
          <p:sp>
            <p:nvSpPr>
              <p:cNvPr id="31" name="Oval 30"/>
              <p:cNvSpPr/>
              <p:nvPr/>
            </p:nvSpPr>
            <p:spPr bwMode="auto">
              <a:xfrm>
                <a:off x="4962960" y="5000480"/>
                <a:ext cx="152400" cy="76200"/>
              </a:xfrm>
              <a:prstGeom prst="ellipse">
                <a:avLst/>
              </a:prstGeom>
              <a:solidFill>
                <a:srgbClr val="999999"/>
              </a:solidFill>
              <a:ln w="9525" cap="flat" cmpd="sng" algn="ctr">
                <a:solidFill>
                  <a:schemeClr val="tx1"/>
                </a:solidFill>
                <a:prstDash val="solid"/>
                <a:round/>
                <a:headEnd type="none" w="med" len="med"/>
                <a:tailEnd type="none" w="med" len="med"/>
              </a:ln>
              <a:effectLst/>
            </p:spPr>
            <p:txBody>
              <a:bodyPr vert="horz" wrap="square" lIns="91440" tIns="45720" rIns="91440" bIns="45720" numCol="1" rtlCol="0" anchor="t" anchorCtr="0" compatLnSpc="1">
                <a:prstTxWarp prst="textNoShape">
                  <a:avLst/>
                </a:prstTxWarp>
              </a:bodyPr>
              <a:lstStyle/>
              <a:p>
                <a:pPr marL="0" marR="0" indent="0" algn="l" defTabSz="914400" rtl="0" eaLnBrk="0" fontAlgn="base" latinLnBrk="0" hangingPunct="0">
                  <a:lnSpc>
                    <a:spcPct val="100000"/>
                  </a:lnSpc>
                  <a:spcBef>
                    <a:spcPct val="0"/>
                  </a:spcBef>
                  <a:spcAft>
                    <a:spcPct val="0"/>
                  </a:spcAft>
                  <a:buClrTx/>
                  <a:buSzTx/>
                  <a:buFontTx/>
                  <a:buNone/>
                  <a:tabLst/>
                </a:pPr>
                <a:endParaRPr kumimoji="0" lang="en-US" sz="1400" b="1" i="0" u="none" strike="noStrike" cap="none" normalizeH="0" baseline="0">
                  <a:ln>
                    <a:noFill/>
                  </a:ln>
                  <a:solidFill>
                    <a:schemeClr val="tx1"/>
                  </a:solidFill>
                  <a:effectLst/>
                  <a:latin typeface="Times New Roman" pitchFamily="84" charset="0"/>
                </a:endParaRPr>
              </a:p>
            </p:txBody>
          </p:sp>
          <p:sp>
            <p:nvSpPr>
              <p:cNvPr id="32" name="Oval 31"/>
              <p:cNvSpPr/>
              <p:nvPr/>
            </p:nvSpPr>
            <p:spPr bwMode="auto">
              <a:xfrm>
                <a:off x="5191560" y="5000480"/>
                <a:ext cx="152400" cy="76200"/>
              </a:xfrm>
              <a:prstGeom prst="ellipse">
                <a:avLst/>
              </a:prstGeom>
              <a:solidFill>
                <a:srgbClr val="999999"/>
              </a:solidFill>
              <a:ln w="9525" cap="flat" cmpd="sng" algn="ctr">
                <a:solidFill>
                  <a:schemeClr val="tx1"/>
                </a:solidFill>
                <a:prstDash val="solid"/>
                <a:round/>
                <a:headEnd type="none" w="med" len="med"/>
                <a:tailEnd type="none" w="med" len="med"/>
              </a:ln>
              <a:effectLst/>
            </p:spPr>
            <p:txBody>
              <a:bodyPr vert="horz" wrap="square" lIns="91440" tIns="45720" rIns="91440" bIns="45720" numCol="1" rtlCol="0" anchor="t" anchorCtr="0" compatLnSpc="1">
                <a:prstTxWarp prst="textNoShape">
                  <a:avLst/>
                </a:prstTxWarp>
              </a:bodyPr>
              <a:lstStyle/>
              <a:p>
                <a:pPr marL="0" marR="0" indent="0" algn="l" defTabSz="914400" rtl="0" eaLnBrk="0" fontAlgn="base" latinLnBrk="0" hangingPunct="0">
                  <a:lnSpc>
                    <a:spcPct val="100000"/>
                  </a:lnSpc>
                  <a:spcBef>
                    <a:spcPct val="0"/>
                  </a:spcBef>
                  <a:spcAft>
                    <a:spcPct val="0"/>
                  </a:spcAft>
                  <a:buClrTx/>
                  <a:buSzTx/>
                  <a:buFontTx/>
                  <a:buNone/>
                  <a:tabLst/>
                </a:pPr>
                <a:endParaRPr kumimoji="0" lang="en-US" sz="1400" b="1" i="0" u="none" strike="noStrike" cap="none" normalizeH="0" baseline="0">
                  <a:ln>
                    <a:noFill/>
                  </a:ln>
                  <a:solidFill>
                    <a:schemeClr val="tx1"/>
                  </a:solidFill>
                  <a:effectLst/>
                  <a:latin typeface="Times New Roman" pitchFamily="84" charset="0"/>
                </a:endParaRPr>
              </a:p>
            </p:txBody>
          </p:sp>
          <p:sp>
            <p:nvSpPr>
              <p:cNvPr id="33" name="Oval 32"/>
              <p:cNvSpPr/>
              <p:nvPr/>
            </p:nvSpPr>
            <p:spPr bwMode="auto">
              <a:xfrm>
                <a:off x="5420160" y="5000480"/>
                <a:ext cx="152400" cy="76200"/>
              </a:xfrm>
              <a:prstGeom prst="ellipse">
                <a:avLst/>
              </a:prstGeom>
              <a:solidFill>
                <a:srgbClr val="999999"/>
              </a:solidFill>
              <a:ln w="9525" cap="flat" cmpd="sng" algn="ctr">
                <a:solidFill>
                  <a:schemeClr val="tx1"/>
                </a:solidFill>
                <a:prstDash val="solid"/>
                <a:round/>
                <a:headEnd type="none" w="med" len="med"/>
                <a:tailEnd type="none" w="med" len="med"/>
              </a:ln>
              <a:effectLst/>
            </p:spPr>
            <p:txBody>
              <a:bodyPr vert="horz" wrap="square" lIns="91440" tIns="45720" rIns="91440" bIns="45720" numCol="1" rtlCol="0" anchor="t" anchorCtr="0" compatLnSpc="1">
                <a:prstTxWarp prst="textNoShape">
                  <a:avLst/>
                </a:prstTxWarp>
              </a:bodyPr>
              <a:lstStyle/>
              <a:p>
                <a:pPr marL="0" marR="0" indent="0" algn="l" defTabSz="914400" rtl="0" eaLnBrk="0" fontAlgn="base" latinLnBrk="0" hangingPunct="0">
                  <a:lnSpc>
                    <a:spcPct val="100000"/>
                  </a:lnSpc>
                  <a:spcBef>
                    <a:spcPct val="0"/>
                  </a:spcBef>
                  <a:spcAft>
                    <a:spcPct val="0"/>
                  </a:spcAft>
                  <a:buClrTx/>
                  <a:buSzTx/>
                  <a:buFontTx/>
                  <a:buNone/>
                  <a:tabLst/>
                </a:pPr>
                <a:endParaRPr kumimoji="0" lang="en-US" sz="1400" b="1" i="0" u="none" strike="noStrike" cap="none" normalizeH="0" baseline="0">
                  <a:ln>
                    <a:noFill/>
                  </a:ln>
                  <a:solidFill>
                    <a:schemeClr val="tx1"/>
                  </a:solidFill>
                  <a:effectLst/>
                  <a:latin typeface="Times New Roman" pitchFamily="84" charset="0"/>
                </a:endParaRPr>
              </a:p>
            </p:txBody>
          </p:sp>
          <p:sp>
            <p:nvSpPr>
              <p:cNvPr id="34" name="Oval 33"/>
              <p:cNvSpPr/>
              <p:nvPr/>
            </p:nvSpPr>
            <p:spPr bwMode="auto">
              <a:xfrm>
                <a:off x="5648760" y="5000480"/>
                <a:ext cx="152400" cy="76200"/>
              </a:xfrm>
              <a:prstGeom prst="ellipse">
                <a:avLst/>
              </a:prstGeom>
              <a:solidFill>
                <a:srgbClr val="999999"/>
              </a:solidFill>
              <a:ln w="9525" cap="flat" cmpd="sng" algn="ctr">
                <a:solidFill>
                  <a:schemeClr val="tx1"/>
                </a:solidFill>
                <a:prstDash val="solid"/>
                <a:round/>
                <a:headEnd type="none" w="med" len="med"/>
                <a:tailEnd type="none" w="med" len="med"/>
              </a:ln>
              <a:effectLst/>
            </p:spPr>
            <p:txBody>
              <a:bodyPr vert="horz" wrap="square" lIns="91440" tIns="45720" rIns="91440" bIns="45720" numCol="1" rtlCol="0" anchor="t" anchorCtr="0" compatLnSpc="1">
                <a:prstTxWarp prst="textNoShape">
                  <a:avLst/>
                </a:prstTxWarp>
              </a:bodyPr>
              <a:lstStyle/>
              <a:p>
                <a:pPr marL="0" marR="0" indent="0" algn="l" defTabSz="914400" rtl="0" eaLnBrk="0" fontAlgn="base" latinLnBrk="0" hangingPunct="0">
                  <a:lnSpc>
                    <a:spcPct val="100000"/>
                  </a:lnSpc>
                  <a:spcBef>
                    <a:spcPct val="0"/>
                  </a:spcBef>
                  <a:spcAft>
                    <a:spcPct val="0"/>
                  </a:spcAft>
                  <a:buClrTx/>
                  <a:buSzTx/>
                  <a:buFontTx/>
                  <a:buNone/>
                  <a:tabLst/>
                </a:pPr>
                <a:endParaRPr kumimoji="0" lang="en-US" sz="1400" b="1" i="0" u="none" strike="noStrike" cap="none" normalizeH="0" baseline="0">
                  <a:ln>
                    <a:noFill/>
                  </a:ln>
                  <a:solidFill>
                    <a:schemeClr val="tx1"/>
                  </a:solidFill>
                  <a:effectLst/>
                  <a:latin typeface="Times New Roman" pitchFamily="84" charset="0"/>
                </a:endParaRPr>
              </a:p>
            </p:txBody>
          </p:sp>
          <p:sp>
            <p:nvSpPr>
              <p:cNvPr id="35" name="Oval 34"/>
              <p:cNvSpPr/>
              <p:nvPr/>
            </p:nvSpPr>
            <p:spPr bwMode="auto">
              <a:xfrm>
                <a:off x="5877360" y="5000480"/>
                <a:ext cx="152400" cy="76200"/>
              </a:xfrm>
              <a:prstGeom prst="ellipse">
                <a:avLst/>
              </a:prstGeom>
              <a:solidFill>
                <a:srgbClr val="999999"/>
              </a:solidFill>
              <a:ln w="9525" cap="flat" cmpd="sng" algn="ctr">
                <a:solidFill>
                  <a:schemeClr val="tx1"/>
                </a:solidFill>
                <a:prstDash val="solid"/>
                <a:round/>
                <a:headEnd type="none" w="med" len="med"/>
                <a:tailEnd type="none" w="med" len="med"/>
              </a:ln>
              <a:effectLst/>
            </p:spPr>
            <p:txBody>
              <a:bodyPr vert="horz" wrap="square" lIns="91440" tIns="45720" rIns="91440" bIns="45720" numCol="1" rtlCol="0" anchor="t" anchorCtr="0" compatLnSpc="1">
                <a:prstTxWarp prst="textNoShape">
                  <a:avLst/>
                </a:prstTxWarp>
              </a:bodyPr>
              <a:lstStyle/>
              <a:p>
                <a:pPr marL="0" marR="0" indent="0" algn="l" defTabSz="914400" rtl="0" eaLnBrk="0" fontAlgn="base" latinLnBrk="0" hangingPunct="0">
                  <a:lnSpc>
                    <a:spcPct val="100000"/>
                  </a:lnSpc>
                  <a:spcBef>
                    <a:spcPct val="0"/>
                  </a:spcBef>
                  <a:spcAft>
                    <a:spcPct val="0"/>
                  </a:spcAft>
                  <a:buClrTx/>
                  <a:buSzTx/>
                  <a:buFontTx/>
                  <a:buNone/>
                  <a:tabLst/>
                </a:pPr>
                <a:endParaRPr kumimoji="0" lang="en-US" sz="1400" b="1" i="0" u="none" strike="noStrike" cap="none" normalizeH="0" baseline="0">
                  <a:ln>
                    <a:noFill/>
                  </a:ln>
                  <a:solidFill>
                    <a:schemeClr val="tx1"/>
                  </a:solidFill>
                  <a:effectLst/>
                  <a:latin typeface="Times New Roman" pitchFamily="84" charset="0"/>
                </a:endParaRPr>
              </a:p>
            </p:txBody>
          </p:sp>
          <p:sp>
            <p:nvSpPr>
              <p:cNvPr id="36" name="Oval 35"/>
              <p:cNvSpPr/>
              <p:nvPr/>
            </p:nvSpPr>
            <p:spPr bwMode="auto">
              <a:xfrm>
                <a:off x="6105960" y="5000480"/>
                <a:ext cx="152400" cy="76200"/>
              </a:xfrm>
              <a:prstGeom prst="ellipse">
                <a:avLst/>
              </a:prstGeom>
              <a:solidFill>
                <a:srgbClr val="999999"/>
              </a:solidFill>
              <a:ln w="9525" cap="flat" cmpd="sng" algn="ctr">
                <a:solidFill>
                  <a:schemeClr val="tx1"/>
                </a:solidFill>
                <a:prstDash val="solid"/>
                <a:round/>
                <a:headEnd type="none" w="med" len="med"/>
                <a:tailEnd type="none" w="med" len="med"/>
              </a:ln>
              <a:effectLst/>
            </p:spPr>
            <p:txBody>
              <a:bodyPr vert="horz" wrap="square" lIns="91440" tIns="45720" rIns="91440" bIns="45720" numCol="1" rtlCol="0" anchor="t" anchorCtr="0" compatLnSpc="1">
                <a:prstTxWarp prst="textNoShape">
                  <a:avLst/>
                </a:prstTxWarp>
              </a:bodyPr>
              <a:lstStyle/>
              <a:p>
                <a:pPr marL="0" marR="0" indent="0" algn="l" defTabSz="914400" rtl="0" eaLnBrk="0" fontAlgn="base" latinLnBrk="0" hangingPunct="0">
                  <a:lnSpc>
                    <a:spcPct val="100000"/>
                  </a:lnSpc>
                  <a:spcBef>
                    <a:spcPct val="0"/>
                  </a:spcBef>
                  <a:spcAft>
                    <a:spcPct val="0"/>
                  </a:spcAft>
                  <a:buClrTx/>
                  <a:buSzTx/>
                  <a:buFontTx/>
                  <a:buNone/>
                  <a:tabLst/>
                </a:pPr>
                <a:endParaRPr kumimoji="0" lang="en-US" sz="1400" b="1" i="0" u="none" strike="noStrike" cap="none" normalizeH="0" baseline="0">
                  <a:ln>
                    <a:noFill/>
                  </a:ln>
                  <a:solidFill>
                    <a:schemeClr val="tx1"/>
                  </a:solidFill>
                  <a:effectLst/>
                  <a:latin typeface="Times New Roman" pitchFamily="84" charset="0"/>
                </a:endParaRPr>
              </a:p>
            </p:txBody>
          </p:sp>
          <p:sp>
            <p:nvSpPr>
              <p:cNvPr id="37" name="Oval 36"/>
              <p:cNvSpPr/>
              <p:nvPr/>
            </p:nvSpPr>
            <p:spPr bwMode="auto">
              <a:xfrm>
                <a:off x="6334560" y="5000480"/>
                <a:ext cx="152400" cy="76200"/>
              </a:xfrm>
              <a:prstGeom prst="ellipse">
                <a:avLst/>
              </a:prstGeom>
              <a:solidFill>
                <a:srgbClr val="999999"/>
              </a:solidFill>
              <a:ln w="9525" cap="flat" cmpd="sng" algn="ctr">
                <a:solidFill>
                  <a:schemeClr val="tx1"/>
                </a:solidFill>
                <a:prstDash val="solid"/>
                <a:round/>
                <a:headEnd type="none" w="med" len="med"/>
                <a:tailEnd type="none" w="med" len="med"/>
              </a:ln>
              <a:effectLst/>
            </p:spPr>
            <p:txBody>
              <a:bodyPr vert="horz" wrap="square" lIns="91440" tIns="45720" rIns="91440" bIns="45720" numCol="1" rtlCol="0" anchor="t" anchorCtr="0" compatLnSpc="1">
                <a:prstTxWarp prst="textNoShape">
                  <a:avLst/>
                </a:prstTxWarp>
              </a:bodyPr>
              <a:lstStyle/>
              <a:p>
                <a:pPr marL="0" marR="0" indent="0" algn="l" defTabSz="914400" rtl="0" eaLnBrk="0" fontAlgn="base" latinLnBrk="0" hangingPunct="0">
                  <a:lnSpc>
                    <a:spcPct val="100000"/>
                  </a:lnSpc>
                  <a:spcBef>
                    <a:spcPct val="0"/>
                  </a:spcBef>
                  <a:spcAft>
                    <a:spcPct val="0"/>
                  </a:spcAft>
                  <a:buClrTx/>
                  <a:buSzTx/>
                  <a:buFontTx/>
                  <a:buNone/>
                  <a:tabLst/>
                </a:pPr>
                <a:endParaRPr kumimoji="0" lang="en-US" sz="1400" b="1" i="0" u="none" strike="noStrike" cap="none" normalizeH="0" baseline="0">
                  <a:ln>
                    <a:noFill/>
                  </a:ln>
                  <a:solidFill>
                    <a:schemeClr val="tx1"/>
                  </a:solidFill>
                  <a:effectLst/>
                  <a:latin typeface="Times New Roman" pitchFamily="84" charset="0"/>
                </a:endParaRPr>
              </a:p>
            </p:txBody>
          </p:sp>
          <p:sp>
            <p:nvSpPr>
              <p:cNvPr id="38" name="Oval 37"/>
              <p:cNvSpPr/>
              <p:nvPr/>
            </p:nvSpPr>
            <p:spPr bwMode="auto">
              <a:xfrm>
                <a:off x="6563160" y="5000480"/>
                <a:ext cx="152400" cy="76200"/>
              </a:xfrm>
              <a:prstGeom prst="ellipse">
                <a:avLst/>
              </a:prstGeom>
              <a:solidFill>
                <a:srgbClr val="999999"/>
              </a:solidFill>
              <a:ln w="9525" cap="flat" cmpd="sng" algn="ctr">
                <a:solidFill>
                  <a:schemeClr val="tx1"/>
                </a:solidFill>
                <a:prstDash val="solid"/>
                <a:round/>
                <a:headEnd type="none" w="med" len="med"/>
                <a:tailEnd type="none" w="med" len="med"/>
              </a:ln>
              <a:effectLst/>
            </p:spPr>
            <p:txBody>
              <a:bodyPr vert="horz" wrap="square" lIns="91440" tIns="45720" rIns="91440" bIns="45720" numCol="1" rtlCol="0" anchor="t" anchorCtr="0" compatLnSpc="1">
                <a:prstTxWarp prst="textNoShape">
                  <a:avLst/>
                </a:prstTxWarp>
              </a:bodyPr>
              <a:lstStyle/>
              <a:p>
                <a:pPr marL="0" marR="0" indent="0" algn="l" defTabSz="914400" rtl="0" eaLnBrk="0" fontAlgn="base" latinLnBrk="0" hangingPunct="0">
                  <a:lnSpc>
                    <a:spcPct val="100000"/>
                  </a:lnSpc>
                  <a:spcBef>
                    <a:spcPct val="0"/>
                  </a:spcBef>
                  <a:spcAft>
                    <a:spcPct val="0"/>
                  </a:spcAft>
                  <a:buClrTx/>
                  <a:buSzTx/>
                  <a:buFontTx/>
                  <a:buNone/>
                  <a:tabLst/>
                </a:pPr>
                <a:endParaRPr kumimoji="0" lang="en-US" sz="1400" b="1" i="0" u="none" strike="noStrike" cap="none" normalizeH="0" baseline="0">
                  <a:ln>
                    <a:noFill/>
                  </a:ln>
                  <a:solidFill>
                    <a:schemeClr val="tx1"/>
                  </a:solidFill>
                  <a:effectLst/>
                  <a:latin typeface="Times New Roman" pitchFamily="84" charset="0"/>
                </a:endParaRPr>
              </a:p>
            </p:txBody>
          </p:sp>
          <p:sp>
            <p:nvSpPr>
              <p:cNvPr id="39" name="Oval 38"/>
              <p:cNvSpPr/>
              <p:nvPr/>
            </p:nvSpPr>
            <p:spPr bwMode="auto">
              <a:xfrm>
                <a:off x="6791760" y="5000480"/>
                <a:ext cx="152400" cy="76200"/>
              </a:xfrm>
              <a:prstGeom prst="ellipse">
                <a:avLst/>
              </a:prstGeom>
              <a:solidFill>
                <a:srgbClr val="999999"/>
              </a:solidFill>
              <a:ln w="9525" cap="flat" cmpd="sng" algn="ctr">
                <a:solidFill>
                  <a:schemeClr val="tx1"/>
                </a:solidFill>
                <a:prstDash val="solid"/>
                <a:round/>
                <a:headEnd type="none" w="med" len="med"/>
                <a:tailEnd type="none" w="med" len="med"/>
              </a:ln>
              <a:effectLst/>
            </p:spPr>
            <p:txBody>
              <a:bodyPr vert="horz" wrap="square" lIns="91440" tIns="45720" rIns="91440" bIns="45720" numCol="1" rtlCol="0" anchor="t" anchorCtr="0" compatLnSpc="1">
                <a:prstTxWarp prst="textNoShape">
                  <a:avLst/>
                </a:prstTxWarp>
              </a:bodyPr>
              <a:lstStyle/>
              <a:p>
                <a:pPr marL="0" marR="0" indent="0" algn="l" defTabSz="914400" rtl="0" eaLnBrk="0" fontAlgn="base" latinLnBrk="0" hangingPunct="0">
                  <a:lnSpc>
                    <a:spcPct val="100000"/>
                  </a:lnSpc>
                  <a:spcBef>
                    <a:spcPct val="0"/>
                  </a:spcBef>
                  <a:spcAft>
                    <a:spcPct val="0"/>
                  </a:spcAft>
                  <a:buClrTx/>
                  <a:buSzTx/>
                  <a:buFontTx/>
                  <a:buNone/>
                  <a:tabLst/>
                </a:pPr>
                <a:endParaRPr kumimoji="0" lang="en-US" sz="1400" b="1" i="0" u="none" strike="noStrike" cap="none" normalizeH="0" baseline="0">
                  <a:ln>
                    <a:noFill/>
                  </a:ln>
                  <a:solidFill>
                    <a:schemeClr val="tx1"/>
                  </a:solidFill>
                  <a:effectLst/>
                  <a:latin typeface="Times New Roman" pitchFamily="84" charset="0"/>
                </a:endParaRPr>
              </a:p>
            </p:txBody>
          </p:sp>
          <p:sp>
            <p:nvSpPr>
              <p:cNvPr id="40" name="Oval 39"/>
              <p:cNvSpPr/>
              <p:nvPr/>
            </p:nvSpPr>
            <p:spPr bwMode="auto">
              <a:xfrm>
                <a:off x="7020360" y="5000480"/>
                <a:ext cx="152400" cy="76200"/>
              </a:xfrm>
              <a:prstGeom prst="ellipse">
                <a:avLst/>
              </a:prstGeom>
              <a:solidFill>
                <a:srgbClr val="999999"/>
              </a:solidFill>
              <a:ln w="9525" cap="flat" cmpd="sng" algn="ctr">
                <a:solidFill>
                  <a:schemeClr val="tx1"/>
                </a:solidFill>
                <a:prstDash val="solid"/>
                <a:round/>
                <a:headEnd type="none" w="med" len="med"/>
                <a:tailEnd type="none" w="med" len="med"/>
              </a:ln>
              <a:effectLst/>
            </p:spPr>
            <p:txBody>
              <a:bodyPr vert="horz" wrap="square" lIns="91440" tIns="45720" rIns="91440" bIns="45720" numCol="1" rtlCol="0" anchor="t" anchorCtr="0" compatLnSpc="1">
                <a:prstTxWarp prst="textNoShape">
                  <a:avLst/>
                </a:prstTxWarp>
              </a:bodyPr>
              <a:lstStyle/>
              <a:p>
                <a:pPr marL="0" marR="0" indent="0" algn="l" defTabSz="914400" rtl="0" eaLnBrk="0" fontAlgn="base" latinLnBrk="0" hangingPunct="0">
                  <a:lnSpc>
                    <a:spcPct val="100000"/>
                  </a:lnSpc>
                  <a:spcBef>
                    <a:spcPct val="0"/>
                  </a:spcBef>
                  <a:spcAft>
                    <a:spcPct val="0"/>
                  </a:spcAft>
                  <a:buClrTx/>
                  <a:buSzTx/>
                  <a:buFontTx/>
                  <a:buNone/>
                  <a:tabLst/>
                </a:pPr>
                <a:endParaRPr kumimoji="0" lang="en-US" sz="1400" b="1" i="0" u="none" strike="noStrike" cap="none" normalizeH="0" baseline="0">
                  <a:ln>
                    <a:noFill/>
                  </a:ln>
                  <a:solidFill>
                    <a:schemeClr val="tx1"/>
                  </a:solidFill>
                  <a:effectLst/>
                  <a:latin typeface="Times New Roman" pitchFamily="84" charset="0"/>
                </a:endParaRPr>
              </a:p>
            </p:txBody>
          </p:sp>
          <p:sp>
            <p:nvSpPr>
              <p:cNvPr id="41" name="Oval 40"/>
              <p:cNvSpPr/>
              <p:nvPr/>
            </p:nvSpPr>
            <p:spPr bwMode="auto">
              <a:xfrm>
                <a:off x="7248960" y="5000480"/>
                <a:ext cx="152400" cy="76200"/>
              </a:xfrm>
              <a:prstGeom prst="ellipse">
                <a:avLst/>
              </a:prstGeom>
              <a:solidFill>
                <a:srgbClr val="999999"/>
              </a:solidFill>
              <a:ln w="9525" cap="flat" cmpd="sng" algn="ctr">
                <a:solidFill>
                  <a:schemeClr val="tx1"/>
                </a:solidFill>
                <a:prstDash val="solid"/>
                <a:round/>
                <a:headEnd type="none" w="med" len="med"/>
                <a:tailEnd type="none" w="med" len="med"/>
              </a:ln>
              <a:effectLst/>
            </p:spPr>
            <p:txBody>
              <a:bodyPr vert="horz" wrap="square" lIns="91440" tIns="45720" rIns="91440" bIns="45720" numCol="1" rtlCol="0" anchor="t" anchorCtr="0" compatLnSpc="1">
                <a:prstTxWarp prst="textNoShape">
                  <a:avLst/>
                </a:prstTxWarp>
              </a:bodyPr>
              <a:lstStyle/>
              <a:p>
                <a:pPr marL="0" marR="0" indent="0" algn="l" defTabSz="914400" rtl="0" eaLnBrk="0" fontAlgn="base" latinLnBrk="0" hangingPunct="0">
                  <a:lnSpc>
                    <a:spcPct val="100000"/>
                  </a:lnSpc>
                  <a:spcBef>
                    <a:spcPct val="0"/>
                  </a:spcBef>
                  <a:spcAft>
                    <a:spcPct val="0"/>
                  </a:spcAft>
                  <a:buClrTx/>
                  <a:buSzTx/>
                  <a:buFontTx/>
                  <a:buNone/>
                  <a:tabLst/>
                </a:pPr>
                <a:endParaRPr kumimoji="0" lang="en-US" sz="1400" b="1" i="0" u="none" strike="noStrike" cap="none" normalizeH="0" baseline="0">
                  <a:ln>
                    <a:noFill/>
                  </a:ln>
                  <a:solidFill>
                    <a:schemeClr val="tx1"/>
                  </a:solidFill>
                  <a:effectLst/>
                  <a:latin typeface="Times New Roman" pitchFamily="84" charset="0"/>
                </a:endParaRPr>
              </a:p>
            </p:txBody>
          </p:sp>
          <p:sp>
            <p:nvSpPr>
              <p:cNvPr id="42" name="Oval 41"/>
              <p:cNvSpPr/>
              <p:nvPr/>
            </p:nvSpPr>
            <p:spPr bwMode="auto">
              <a:xfrm>
                <a:off x="5044140" y="5176620"/>
                <a:ext cx="152400" cy="76200"/>
              </a:xfrm>
              <a:prstGeom prst="ellipse">
                <a:avLst/>
              </a:prstGeom>
              <a:solidFill>
                <a:srgbClr val="999999"/>
              </a:solidFill>
              <a:ln w="9525" cap="flat" cmpd="sng" algn="ctr">
                <a:solidFill>
                  <a:schemeClr val="tx1"/>
                </a:solidFill>
                <a:prstDash val="solid"/>
                <a:round/>
                <a:headEnd type="none" w="med" len="med"/>
                <a:tailEnd type="none" w="med" len="med"/>
              </a:ln>
              <a:effectLst/>
            </p:spPr>
            <p:txBody>
              <a:bodyPr vert="horz" wrap="square" lIns="91440" tIns="45720" rIns="91440" bIns="45720" numCol="1" rtlCol="0" anchor="t" anchorCtr="0" compatLnSpc="1">
                <a:prstTxWarp prst="textNoShape">
                  <a:avLst/>
                </a:prstTxWarp>
              </a:bodyPr>
              <a:lstStyle/>
              <a:p>
                <a:pPr marL="0" marR="0" indent="0" algn="l" defTabSz="914400" rtl="0" eaLnBrk="0" fontAlgn="base" latinLnBrk="0" hangingPunct="0">
                  <a:lnSpc>
                    <a:spcPct val="100000"/>
                  </a:lnSpc>
                  <a:spcBef>
                    <a:spcPct val="0"/>
                  </a:spcBef>
                  <a:spcAft>
                    <a:spcPct val="0"/>
                  </a:spcAft>
                  <a:buClrTx/>
                  <a:buSzTx/>
                  <a:buFontTx/>
                  <a:buNone/>
                  <a:tabLst/>
                </a:pPr>
                <a:endParaRPr kumimoji="0" lang="en-US" sz="1400" b="1" i="0" u="none" strike="noStrike" cap="none" normalizeH="0" baseline="0">
                  <a:ln>
                    <a:noFill/>
                  </a:ln>
                  <a:solidFill>
                    <a:schemeClr val="tx1"/>
                  </a:solidFill>
                  <a:effectLst/>
                  <a:latin typeface="Times New Roman" pitchFamily="84" charset="0"/>
                </a:endParaRPr>
              </a:p>
            </p:txBody>
          </p:sp>
          <p:sp>
            <p:nvSpPr>
              <p:cNvPr id="43" name="Oval 42"/>
              <p:cNvSpPr/>
              <p:nvPr/>
            </p:nvSpPr>
            <p:spPr bwMode="auto">
              <a:xfrm>
                <a:off x="5272740" y="5176620"/>
                <a:ext cx="152400" cy="76200"/>
              </a:xfrm>
              <a:prstGeom prst="ellipse">
                <a:avLst/>
              </a:prstGeom>
              <a:solidFill>
                <a:srgbClr val="999999"/>
              </a:solidFill>
              <a:ln w="9525" cap="flat" cmpd="sng" algn="ctr">
                <a:solidFill>
                  <a:schemeClr val="tx1"/>
                </a:solidFill>
                <a:prstDash val="solid"/>
                <a:round/>
                <a:headEnd type="none" w="med" len="med"/>
                <a:tailEnd type="none" w="med" len="med"/>
              </a:ln>
              <a:effectLst/>
            </p:spPr>
            <p:txBody>
              <a:bodyPr vert="horz" wrap="square" lIns="91440" tIns="45720" rIns="91440" bIns="45720" numCol="1" rtlCol="0" anchor="t" anchorCtr="0" compatLnSpc="1">
                <a:prstTxWarp prst="textNoShape">
                  <a:avLst/>
                </a:prstTxWarp>
              </a:bodyPr>
              <a:lstStyle/>
              <a:p>
                <a:pPr marL="0" marR="0" indent="0" algn="l" defTabSz="914400" rtl="0" eaLnBrk="0" fontAlgn="base" latinLnBrk="0" hangingPunct="0">
                  <a:lnSpc>
                    <a:spcPct val="100000"/>
                  </a:lnSpc>
                  <a:spcBef>
                    <a:spcPct val="0"/>
                  </a:spcBef>
                  <a:spcAft>
                    <a:spcPct val="0"/>
                  </a:spcAft>
                  <a:buClrTx/>
                  <a:buSzTx/>
                  <a:buFontTx/>
                  <a:buNone/>
                  <a:tabLst/>
                </a:pPr>
                <a:endParaRPr kumimoji="0" lang="en-US" sz="1400" b="1" i="0" u="none" strike="noStrike" cap="none" normalizeH="0" baseline="0">
                  <a:ln>
                    <a:noFill/>
                  </a:ln>
                  <a:solidFill>
                    <a:schemeClr val="tx1"/>
                  </a:solidFill>
                  <a:effectLst/>
                  <a:latin typeface="Times New Roman" pitchFamily="84" charset="0"/>
                </a:endParaRPr>
              </a:p>
            </p:txBody>
          </p:sp>
          <p:sp>
            <p:nvSpPr>
              <p:cNvPr id="44" name="Oval 43"/>
              <p:cNvSpPr/>
              <p:nvPr/>
            </p:nvSpPr>
            <p:spPr bwMode="auto">
              <a:xfrm>
                <a:off x="5501340" y="5176620"/>
                <a:ext cx="152400" cy="76200"/>
              </a:xfrm>
              <a:prstGeom prst="ellipse">
                <a:avLst/>
              </a:prstGeom>
              <a:solidFill>
                <a:srgbClr val="999999"/>
              </a:solidFill>
              <a:ln w="9525" cap="flat" cmpd="sng" algn="ctr">
                <a:solidFill>
                  <a:schemeClr val="tx1"/>
                </a:solidFill>
                <a:prstDash val="solid"/>
                <a:round/>
                <a:headEnd type="none" w="med" len="med"/>
                <a:tailEnd type="none" w="med" len="med"/>
              </a:ln>
              <a:effectLst/>
            </p:spPr>
            <p:txBody>
              <a:bodyPr vert="horz" wrap="square" lIns="91440" tIns="45720" rIns="91440" bIns="45720" numCol="1" rtlCol="0" anchor="t" anchorCtr="0" compatLnSpc="1">
                <a:prstTxWarp prst="textNoShape">
                  <a:avLst/>
                </a:prstTxWarp>
              </a:bodyPr>
              <a:lstStyle/>
              <a:p>
                <a:pPr marL="0" marR="0" indent="0" algn="l" defTabSz="914400" rtl="0" eaLnBrk="0" fontAlgn="base" latinLnBrk="0" hangingPunct="0">
                  <a:lnSpc>
                    <a:spcPct val="100000"/>
                  </a:lnSpc>
                  <a:spcBef>
                    <a:spcPct val="0"/>
                  </a:spcBef>
                  <a:spcAft>
                    <a:spcPct val="0"/>
                  </a:spcAft>
                  <a:buClrTx/>
                  <a:buSzTx/>
                  <a:buFontTx/>
                  <a:buNone/>
                  <a:tabLst/>
                </a:pPr>
                <a:endParaRPr kumimoji="0" lang="en-US" sz="1400" b="1" i="0" u="none" strike="noStrike" cap="none" normalizeH="0" baseline="0">
                  <a:ln>
                    <a:noFill/>
                  </a:ln>
                  <a:solidFill>
                    <a:schemeClr val="tx1"/>
                  </a:solidFill>
                  <a:effectLst/>
                  <a:latin typeface="Times New Roman" pitchFamily="84" charset="0"/>
                </a:endParaRPr>
              </a:p>
            </p:txBody>
          </p:sp>
          <p:sp>
            <p:nvSpPr>
              <p:cNvPr id="49" name="Oval 48"/>
              <p:cNvSpPr/>
              <p:nvPr/>
            </p:nvSpPr>
            <p:spPr bwMode="auto">
              <a:xfrm>
                <a:off x="6644340" y="5176620"/>
                <a:ext cx="152400" cy="76200"/>
              </a:xfrm>
              <a:prstGeom prst="ellipse">
                <a:avLst/>
              </a:prstGeom>
              <a:solidFill>
                <a:srgbClr val="999999"/>
              </a:solidFill>
              <a:ln w="9525" cap="flat" cmpd="sng" algn="ctr">
                <a:solidFill>
                  <a:schemeClr val="tx1"/>
                </a:solidFill>
                <a:prstDash val="solid"/>
                <a:round/>
                <a:headEnd type="none" w="med" len="med"/>
                <a:tailEnd type="none" w="med" len="med"/>
              </a:ln>
              <a:effectLst/>
            </p:spPr>
            <p:txBody>
              <a:bodyPr vert="horz" wrap="square" lIns="91440" tIns="45720" rIns="91440" bIns="45720" numCol="1" rtlCol="0" anchor="t" anchorCtr="0" compatLnSpc="1">
                <a:prstTxWarp prst="textNoShape">
                  <a:avLst/>
                </a:prstTxWarp>
              </a:bodyPr>
              <a:lstStyle/>
              <a:p>
                <a:pPr marL="0" marR="0" indent="0" algn="l" defTabSz="914400" rtl="0" eaLnBrk="0" fontAlgn="base" latinLnBrk="0" hangingPunct="0">
                  <a:lnSpc>
                    <a:spcPct val="100000"/>
                  </a:lnSpc>
                  <a:spcBef>
                    <a:spcPct val="0"/>
                  </a:spcBef>
                  <a:spcAft>
                    <a:spcPct val="0"/>
                  </a:spcAft>
                  <a:buClrTx/>
                  <a:buSzTx/>
                  <a:buFontTx/>
                  <a:buNone/>
                  <a:tabLst/>
                </a:pPr>
                <a:endParaRPr kumimoji="0" lang="en-US" sz="1400" b="1" i="0" u="none" strike="noStrike" cap="none" normalizeH="0" baseline="0">
                  <a:ln>
                    <a:noFill/>
                  </a:ln>
                  <a:solidFill>
                    <a:schemeClr val="tx1"/>
                  </a:solidFill>
                  <a:effectLst/>
                  <a:latin typeface="Times New Roman" pitchFamily="84" charset="0"/>
                </a:endParaRPr>
              </a:p>
            </p:txBody>
          </p:sp>
          <p:sp>
            <p:nvSpPr>
              <p:cNvPr id="50" name="Oval 49"/>
              <p:cNvSpPr/>
              <p:nvPr/>
            </p:nvSpPr>
            <p:spPr bwMode="auto">
              <a:xfrm>
                <a:off x="6872940" y="5176620"/>
                <a:ext cx="152400" cy="76200"/>
              </a:xfrm>
              <a:prstGeom prst="ellipse">
                <a:avLst/>
              </a:prstGeom>
              <a:solidFill>
                <a:srgbClr val="999999"/>
              </a:solidFill>
              <a:ln w="9525" cap="flat" cmpd="sng" algn="ctr">
                <a:solidFill>
                  <a:schemeClr val="tx1"/>
                </a:solidFill>
                <a:prstDash val="solid"/>
                <a:round/>
                <a:headEnd type="none" w="med" len="med"/>
                <a:tailEnd type="none" w="med" len="med"/>
              </a:ln>
              <a:effectLst/>
            </p:spPr>
            <p:txBody>
              <a:bodyPr vert="horz" wrap="square" lIns="91440" tIns="45720" rIns="91440" bIns="45720" numCol="1" rtlCol="0" anchor="t" anchorCtr="0" compatLnSpc="1">
                <a:prstTxWarp prst="textNoShape">
                  <a:avLst/>
                </a:prstTxWarp>
              </a:bodyPr>
              <a:lstStyle/>
              <a:p>
                <a:pPr marL="0" marR="0" indent="0" algn="l" defTabSz="914400" rtl="0" eaLnBrk="0" fontAlgn="base" latinLnBrk="0" hangingPunct="0">
                  <a:lnSpc>
                    <a:spcPct val="100000"/>
                  </a:lnSpc>
                  <a:spcBef>
                    <a:spcPct val="0"/>
                  </a:spcBef>
                  <a:spcAft>
                    <a:spcPct val="0"/>
                  </a:spcAft>
                  <a:buClrTx/>
                  <a:buSzTx/>
                  <a:buFontTx/>
                  <a:buNone/>
                  <a:tabLst/>
                </a:pPr>
                <a:endParaRPr kumimoji="0" lang="en-US" sz="1400" b="1" i="0" u="none" strike="noStrike" cap="none" normalizeH="0" baseline="0">
                  <a:ln>
                    <a:noFill/>
                  </a:ln>
                  <a:solidFill>
                    <a:schemeClr val="tx1"/>
                  </a:solidFill>
                  <a:effectLst/>
                  <a:latin typeface="Times New Roman" pitchFamily="84" charset="0"/>
                </a:endParaRPr>
              </a:p>
            </p:txBody>
          </p:sp>
          <p:sp>
            <p:nvSpPr>
              <p:cNvPr id="51" name="Oval 50"/>
              <p:cNvSpPr/>
              <p:nvPr/>
            </p:nvSpPr>
            <p:spPr bwMode="auto">
              <a:xfrm>
                <a:off x="7101540" y="5176620"/>
                <a:ext cx="152400" cy="76200"/>
              </a:xfrm>
              <a:prstGeom prst="ellipse">
                <a:avLst/>
              </a:prstGeom>
              <a:solidFill>
                <a:srgbClr val="999999"/>
              </a:solidFill>
              <a:ln w="9525" cap="flat" cmpd="sng" algn="ctr">
                <a:solidFill>
                  <a:schemeClr val="tx1"/>
                </a:solidFill>
                <a:prstDash val="solid"/>
                <a:round/>
                <a:headEnd type="none" w="med" len="med"/>
                <a:tailEnd type="none" w="med" len="med"/>
              </a:ln>
              <a:effectLst/>
            </p:spPr>
            <p:txBody>
              <a:bodyPr vert="horz" wrap="square" lIns="91440" tIns="45720" rIns="91440" bIns="45720" numCol="1" rtlCol="0" anchor="t" anchorCtr="0" compatLnSpc="1">
                <a:prstTxWarp prst="textNoShape">
                  <a:avLst/>
                </a:prstTxWarp>
              </a:bodyPr>
              <a:lstStyle/>
              <a:p>
                <a:pPr marL="0" marR="0" indent="0" algn="l" defTabSz="914400" rtl="0" eaLnBrk="0" fontAlgn="base" latinLnBrk="0" hangingPunct="0">
                  <a:lnSpc>
                    <a:spcPct val="100000"/>
                  </a:lnSpc>
                  <a:spcBef>
                    <a:spcPct val="0"/>
                  </a:spcBef>
                  <a:spcAft>
                    <a:spcPct val="0"/>
                  </a:spcAft>
                  <a:buClrTx/>
                  <a:buSzTx/>
                  <a:buFontTx/>
                  <a:buNone/>
                  <a:tabLst/>
                </a:pPr>
                <a:endParaRPr kumimoji="0" lang="en-US" sz="1400" b="1" i="0" u="none" strike="noStrike" cap="none" normalizeH="0" baseline="0">
                  <a:ln>
                    <a:noFill/>
                  </a:ln>
                  <a:solidFill>
                    <a:schemeClr val="tx1"/>
                  </a:solidFill>
                  <a:effectLst/>
                  <a:latin typeface="Times New Roman" pitchFamily="84" charset="0"/>
                </a:endParaRPr>
              </a:p>
            </p:txBody>
          </p:sp>
          <p:sp>
            <p:nvSpPr>
              <p:cNvPr id="52" name="Oval 51"/>
              <p:cNvSpPr/>
              <p:nvPr/>
            </p:nvSpPr>
            <p:spPr bwMode="auto">
              <a:xfrm>
                <a:off x="7330140" y="5176620"/>
                <a:ext cx="152400" cy="76200"/>
              </a:xfrm>
              <a:prstGeom prst="ellipse">
                <a:avLst/>
              </a:prstGeom>
              <a:solidFill>
                <a:srgbClr val="999999"/>
              </a:solidFill>
              <a:ln w="9525" cap="flat" cmpd="sng" algn="ctr">
                <a:solidFill>
                  <a:schemeClr val="tx1"/>
                </a:solidFill>
                <a:prstDash val="solid"/>
                <a:round/>
                <a:headEnd type="none" w="med" len="med"/>
                <a:tailEnd type="none" w="med" len="med"/>
              </a:ln>
              <a:effectLst/>
            </p:spPr>
            <p:txBody>
              <a:bodyPr vert="horz" wrap="square" lIns="91440" tIns="45720" rIns="91440" bIns="45720" numCol="1" rtlCol="0" anchor="t" anchorCtr="0" compatLnSpc="1">
                <a:prstTxWarp prst="textNoShape">
                  <a:avLst/>
                </a:prstTxWarp>
              </a:bodyPr>
              <a:lstStyle/>
              <a:p>
                <a:pPr marL="0" marR="0" indent="0" algn="l" defTabSz="914400" rtl="0" eaLnBrk="0" fontAlgn="base" latinLnBrk="0" hangingPunct="0">
                  <a:lnSpc>
                    <a:spcPct val="100000"/>
                  </a:lnSpc>
                  <a:spcBef>
                    <a:spcPct val="0"/>
                  </a:spcBef>
                  <a:spcAft>
                    <a:spcPct val="0"/>
                  </a:spcAft>
                  <a:buClrTx/>
                  <a:buSzTx/>
                  <a:buFontTx/>
                  <a:buNone/>
                  <a:tabLst/>
                </a:pPr>
                <a:endParaRPr kumimoji="0" lang="en-US" sz="1400" b="1" i="0" u="none" strike="noStrike" cap="none" normalizeH="0" baseline="0">
                  <a:ln>
                    <a:noFill/>
                  </a:ln>
                  <a:solidFill>
                    <a:schemeClr val="tx1"/>
                  </a:solidFill>
                  <a:effectLst/>
                  <a:latin typeface="Times New Roman" pitchFamily="84" charset="0"/>
                </a:endParaRPr>
              </a:p>
            </p:txBody>
          </p:sp>
          <p:sp>
            <p:nvSpPr>
              <p:cNvPr id="54" name="Rounded Rectangle 53"/>
              <p:cNvSpPr/>
              <p:nvPr/>
            </p:nvSpPr>
            <p:spPr bwMode="auto">
              <a:xfrm>
                <a:off x="5715000" y="5181600"/>
                <a:ext cx="868680" cy="82296"/>
              </a:xfrm>
              <a:prstGeom prst="roundRect">
                <a:avLst>
                  <a:gd name="adj" fmla="val 29129"/>
                </a:avLst>
              </a:prstGeom>
              <a:solidFill>
                <a:srgbClr val="999999"/>
              </a:solidFill>
              <a:ln w="9525" cap="flat" cmpd="sng" algn="ctr">
                <a:solidFill>
                  <a:schemeClr val="tx1"/>
                </a:solidFill>
                <a:prstDash val="solid"/>
                <a:round/>
                <a:headEnd type="none" w="med" len="med"/>
                <a:tailEnd type="none" w="med" len="med"/>
              </a:ln>
              <a:effectLst/>
            </p:spPr>
            <p:txBody>
              <a:bodyPr vert="horz" wrap="square" lIns="91440" tIns="45720" rIns="91440" bIns="45720" numCol="1" rtlCol="0" anchor="t" anchorCtr="0" compatLnSpc="1">
                <a:prstTxWarp prst="textNoShape">
                  <a:avLst/>
                </a:prstTxWarp>
              </a:bodyPr>
              <a:lstStyle/>
              <a:p>
                <a:pPr marL="0" marR="0" indent="0" algn="l" defTabSz="914400" rtl="0" eaLnBrk="0" fontAlgn="base" latinLnBrk="0" hangingPunct="0">
                  <a:lnSpc>
                    <a:spcPct val="100000"/>
                  </a:lnSpc>
                  <a:spcBef>
                    <a:spcPct val="0"/>
                  </a:spcBef>
                  <a:spcAft>
                    <a:spcPct val="0"/>
                  </a:spcAft>
                  <a:buClrTx/>
                  <a:buSzTx/>
                  <a:buFontTx/>
                  <a:buNone/>
                  <a:tabLst/>
                </a:pPr>
                <a:endParaRPr kumimoji="0" lang="en-US" sz="1400" b="1" i="0" u="none" strike="noStrike" cap="none" normalizeH="0" baseline="0">
                  <a:ln>
                    <a:noFill/>
                  </a:ln>
                  <a:solidFill>
                    <a:schemeClr val="tx1"/>
                  </a:solidFill>
                  <a:effectLst/>
                  <a:latin typeface="Times New Roman" pitchFamily="84" charset="0"/>
                </a:endParaRPr>
              </a:p>
            </p:txBody>
          </p:sp>
        </p:grpSp>
      </p:grpSp>
      <p:grpSp>
        <p:nvGrpSpPr>
          <p:cNvPr id="74" name="Group 73"/>
          <p:cNvGrpSpPr/>
          <p:nvPr/>
        </p:nvGrpSpPr>
        <p:grpSpPr>
          <a:xfrm>
            <a:off x="6883650" y="1609000"/>
            <a:ext cx="1447800" cy="2819400"/>
            <a:chOff x="6172200" y="1371600"/>
            <a:chExt cx="1447800" cy="2819400"/>
          </a:xfrm>
        </p:grpSpPr>
        <p:sp>
          <p:nvSpPr>
            <p:cNvPr id="58" name="Rectangle 57"/>
            <p:cNvSpPr/>
            <p:nvPr/>
          </p:nvSpPr>
          <p:spPr bwMode="auto">
            <a:xfrm>
              <a:off x="6172200" y="1371600"/>
              <a:ext cx="1447800" cy="2819400"/>
            </a:xfrm>
            <a:prstGeom prst="rect">
              <a:avLst/>
            </a:prstGeom>
            <a:solidFill>
              <a:srgbClr val="CCCCCC"/>
            </a:solidFill>
            <a:ln w="9525" cap="flat" cmpd="sng" algn="ctr">
              <a:solidFill>
                <a:schemeClr val="tx1"/>
              </a:solidFill>
              <a:prstDash val="solid"/>
              <a:round/>
              <a:headEnd type="none" w="med" len="med"/>
              <a:tailEnd type="none" w="med" len="med"/>
            </a:ln>
            <a:effectLst/>
          </p:spPr>
          <p:txBody>
            <a:bodyPr vert="horz" wrap="square" lIns="91440" tIns="45720" rIns="91440" bIns="45720" numCol="1" rtlCol="0" anchor="t" anchorCtr="0" compatLnSpc="1">
              <a:prstTxWarp prst="textNoShape">
                <a:avLst/>
              </a:prstTxWarp>
            </a:bodyPr>
            <a:lstStyle/>
            <a:p>
              <a:pPr marL="0" marR="0" indent="0" algn="l" defTabSz="914400" rtl="0" eaLnBrk="0" fontAlgn="base" latinLnBrk="0" hangingPunct="0">
                <a:lnSpc>
                  <a:spcPct val="100000"/>
                </a:lnSpc>
                <a:spcBef>
                  <a:spcPct val="0"/>
                </a:spcBef>
                <a:spcAft>
                  <a:spcPct val="0"/>
                </a:spcAft>
                <a:buClrTx/>
                <a:buSzTx/>
                <a:buFontTx/>
                <a:buNone/>
                <a:tabLst/>
              </a:pPr>
              <a:endParaRPr kumimoji="0" lang="en-US" sz="1400" b="1" i="0" u="none" strike="noStrike" cap="none" normalizeH="0" baseline="0">
                <a:ln>
                  <a:noFill/>
                </a:ln>
                <a:solidFill>
                  <a:schemeClr val="tx1"/>
                </a:solidFill>
                <a:effectLst/>
                <a:latin typeface="Times New Roman" pitchFamily="84" charset="0"/>
              </a:endParaRPr>
            </a:p>
          </p:txBody>
        </p:sp>
        <p:sp>
          <p:nvSpPr>
            <p:cNvPr id="60" name="Round Same Side Corner Rectangle 59"/>
            <p:cNvSpPr/>
            <p:nvPr/>
          </p:nvSpPr>
          <p:spPr bwMode="auto">
            <a:xfrm>
              <a:off x="6324600" y="1459670"/>
              <a:ext cx="1143000" cy="76200"/>
            </a:xfrm>
            <a:prstGeom prst="round2SameRect">
              <a:avLst>
                <a:gd name="adj1" fmla="val 23590"/>
                <a:gd name="adj2" fmla="val 0"/>
              </a:avLst>
            </a:prstGeom>
            <a:solidFill>
              <a:srgbClr val="DDDDDD"/>
            </a:solidFill>
            <a:ln w="9525" cap="flat" cmpd="sng" algn="ctr">
              <a:solidFill>
                <a:srgbClr val="999999"/>
              </a:solidFill>
              <a:prstDash val="solid"/>
              <a:round/>
              <a:headEnd type="none" w="med" len="med"/>
              <a:tailEnd type="none" w="med" len="med"/>
            </a:ln>
            <a:effectLst/>
          </p:spPr>
          <p:txBody>
            <a:bodyPr vert="horz" wrap="square" lIns="91440" tIns="45720" rIns="91440" bIns="45720" numCol="1" rtlCol="0" anchor="t" anchorCtr="0" compatLnSpc="1">
              <a:prstTxWarp prst="textNoShape">
                <a:avLst/>
              </a:prstTxWarp>
            </a:bodyPr>
            <a:lstStyle/>
            <a:p>
              <a:pPr marL="0" marR="0" indent="0" algn="l" defTabSz="914400" rtl="0" eaLnBrk="0" fontAlgn="base" latinLnBrk="0" hangingPunct="0">
                <a:lnSpc>
                  <a:spcPct val="100000"/>
                </a:lnSpc>
                <a:spcBef>
                  <a:spcPct val="0"/>
                </a:spcBef>
                <a:spcAft>
                  <a:spcPct val="0"/>
                </a:spcAft>
                <a:buClrTx/>
                <a:buSzTx/>
                <a:buFontTx/>
                <a:buNone/>
                <a:tabLst/>
              </a:pPr>
              <a:endParaRPr kumimoji="0" lang="en-US" sz="1400" b="1" i="0" u="none" strike="noStrike" cap="none" normalizeH="0" baseline="0">
                <a:ln>
                  <a:noFill/>
                </a:ln>
                <a:solidFill>
                  <a:schemeClr val="tx1"/>
                </a:solidFill>
                <a:effectLst/>
                <a:latin typeface="Times New Roman" pitchFamily="84" charset="0"/>
              </a:endParaRPr>
            </a:p>
          </p:txBody>
        </p:sp>
        <p:sp>
          <p:nvSpPr>
            <p:cNvPr id="61" name="Round Same Side Corner Rectangle 60"/>
            <p:cNvSpPr/>
            <p:nvPr/>
          </p:nvSpPr>
          <p:spPr bwMode="auto">
            <a:xfrm>
              <a:off x="6324600" y="1612070"/>
              <a:ext cx="1143000" cy="76200"/>
            </a:xfrm>
            <a:prstGeom prst="round2SameRect">
              <a:avLst>
                <a:gd name="adj1" fmla="val 23590"/>
                <a:gd name="adj2" fmla="val 0"/>
              </a:avLst>
            </a:prstGeom>
            <a:solidFill>
              <a:srgbClr val="DDDDDD"/>
            </a:solidFill>
            <a:ln w="9525" cap="flat" cmpd="sng" algn="ctr">
              <a:solidFill>
                <a:srgbClr val="999999"/>
              </a:solidFill>
              <a:prstDash val="solid"/>
              <a:round/>
              <a:headEnd type="none" w="med" len="med"/>
              <a:tailEnd type="none" w="med" len="med"/>
            </a:ln>
            <a:effectLst/>
          </p:spPr>
          <p:txBody>
            <a:bodyPr vert="horz" wrap="square" lIns="91440" tIns="45720" rIns="91440" bIns="45720" numCol="1" rtlCol="0" anchor="t" anchorCtr="0" compatLnSpc="1">
              <a:prstTxWarp prst="textNoShape">
                <a:avLst/>
              </a:prstTxWarp>
            </a:bodyPr>
            <a:lstStyle/>
            <a:p>
              <a:pPr marL="0" marR="0" indent="0" algn="l" defTabSz="914400" rtl="0" eaLnBrk="0" fontAlgn="base" latinLnBrk="0" hangingPunct="0">
                <a:lnSpc>
                  <a:spcPct val="100000"/>
                </a:lnSpc>
                <a:spcBef>
                  <a:spcPct val="0"/>
                </a:spcBef>
                <a:spcAft>
                  <a:spcPct val="0"/>
                </a:spcAft>
                <a:buClrTx/>
                <a:buSzTx/>
                <a:buFontTx/>
                <a:buNone/>
                <a:tabLst/>
              </a:pPr>
              <a:endParaRPr kumimoji="0" lang="en-US" sz="1400" b="1" i="0" u="none" strike="noStrike" cap="none" normalizeH="0" baseline="0">
                <a:ln>
                  <a:noFill/>
                </a:ln>
                <a:solidFill>
                  <a:schemeClr val="tx1"/>
                </a:solidFill>
                <a:effectLst/>
                <a:latin typeface="Times New Roman" pitchFamily="84" charset="0"/>
              </a:endParaRPr>
            </a:p>
          </p:txBody>
        </p:sp>
        <p:sp>
          <p:nvSpPr>
            <p:cNvPr id="62" name="Round Same Side Corner Rectangle 61"/>
            <p:cNvSpPr/>
            <p:nvPr/>
          </p:nvSpPr>
          <p:spPr bwMode="auto">
            <a:xfrm>
              <a:off x="6324600" y="1764470"/>
              <a:ext cx="1143000" cy="76200"/>
            </a:xfrm>
            <a:prstGeom prst="round2SameRect">
              <a:avLst>
                <a:gd name="adj1" fmla="val 23590"/>
                <a:gd name="adj2" fmla="val 0"/>
              </a:avLst>
            </a:prstGeom>
            <a:solidFill>
              <a:srgbClr val="DDDDDD"/>
            </a:solidFill>
            <a:ln w="9525" cap="flat" cmpd="sng" algn="ctr">
              <a:solidFill>
                <a:srgbClr val="999999"/>
              </a:solidFill>
              <a:prstDash val="solid"/>
              <a:round/>
              <a:headEnd type="none" w="med" len="med"/>
              <a:tailEnd type="none" w="med" len="med"/>
            </a:ln>
            <a:effectLst/>
          </p:spPr>
          <p:txBody>
            <a:bodyPr vert="horz" wrap="square" lIns="91440" tIns="45720" rIns="91440" bIns="45720" numCol="1" rtlCol="0" anchor="t" anchorCtr="0" compatLnSpc="1">
              <a:prstTxWarp prst="textNoShape">
                <a:avLst/>
              </a:prstTxWarp>
            </a:bodyPr>
            <a:lstStyle/>
            <a:p>
              <a:pPr marL="0" marR="0" indent="0" algn="l" defTabSz="914400" rtl="0" eaLnBrk="0" fontAlgn="base" latinLnBrk="0" hangingPunct="0">
                <a:lnSpc>
                  <a:spcPct val="100000"/>
                </a:lnSpc>
                <a:spcBef>
                  <a:spcPct val="0"/>
                </a:spcBef>
                <a:spcAft>
                  <a:spcPct val="0"/>
                </a:spcAft>
                <a:buClrTx/>
                <a:buSzTx/>
                <a:buFontTx/>
                <a:buNone/>
                <a:tabLst/>
              </a:pPr>
              <a:endParaRPr kumimoji="0" lang="en-US" sz="1400" b="1" i="0" u="none" strike="noStrike" cap="none" normalizeH="0" baseline="0">
                <a:ln>
                  <a:noFill/>
                </a:ln>
                <a:solidFill>
                  <a:schemeClr val="tx1"/>
                </a:solidFill>
                <a:effectLst/>
                <a:latin typeface="Times New Roman" pitchFamily="84" charset="0"/>
              </a:endParaRPr>
            </a:p>
          </p:txBody>
        </p:sp>
        <p:sp>
          <p:nvSpPr>
            <p:cNvPr id="63" name="Round Same Side Corner Rectangle 62"/>
            <p:cNvSpPr/>
            <p:nvPr/>
          </p:nvSpPr>
          <p:spPr bwMode="auto">
            <a:xfrm>
              <a:off x="6324600" y="1916870"/>
              <a:ext cx="1143000" cy="76200"/>
            </a:xfrm>
            <a:prstGeom prst="round2SameRect">
              <a:avLst>
                <a:gd name="adj1" fmla="val 23590"/>
                <a:gd name="adj2" fmla="val 0"/>
              </a:avLst>
            </a:prstGeom>
            <a:solidFill>
              <a:srgbClr val="DDDDDD"/>
            </a:solidFill>
            <a:ln w="9525" cap="flat" cmpd="sng" algn="ctr">
              <a:solidFill>
                <a:srgbClr val="999999"/>
              </a:solidFill>
              <a:prstDash val="solid"/>
              <a:round/>
              <a:headEnd type="none" w="med" len="med"/>
              <a:tailEnd type="none" w="med" len="med"/>
            </a:ln>
            <a:effectLst/>
          </p:spPr>
          <p:txBody>
            <a:bodyPr vert="horz" wrap="square" lIns="91440" tIns="45720" rIns="91440" bIns="45720" numCol="1" rtlCol="0" anchor="t" anchorCtr="0" compatLnSpc="1">
              <a:prstTxWarp prst="textNoShape">
                <a:avLst/>
              </a:prstTxWarp>
            </a:bodyPr>
            <a:lstStyle/>
            <a:p>
              <a:pPr marL="0" marR="0" indent="0" algn="l" defTabSz="914400" rtl="0" eaLnBrk="0" fontAlgn="base" latinLnBrk="0" hangingPunct="0">
                <a:lnSpc>
                  <a:spcPct val="100000"/>
                </a:lnSpc>
                <a:spcBef>
                  <a:spcPct val="0"/>
                </a:spcBef>
                <a:spcAft>
                  <a:spcPct val="0"/>
                </a:spcAft>
                <a:buClrTx/>
                <a:buSzTx/>
                <a:buFontTx/>
                <a:buNone/>
                <a:tabLst/>
              </a:pPr>
              <a:endParaRPr kumimoji="0" lang="en-US" sz="1400" b="1" i="0" u="none" strike="noStrike" cap="none" normalizeH="0" baseline="0">
                <a:ln>
                  <a:noFill/>
                </a:ln>
                <a:solidFill>
                  <a:schemeClr val="tx1"/>
                </a:solidFill>
                <a:effectLst/>
                <a:latin typeface="Times New Roman" pitchFamily="84" charset="0"/>
              </a:endParaRPr>
            </a:p>
          </p:txBody>
        </p:sp>
        <p:sp>
          <p:nvSpPr>
            <p:cNvPr id="71" name="Oval 70"/>
            <p:cNvSpPr/>
            <p:nvPr/>
          </p:nvSpPr>
          <p:spPr bwMode="auto">
            <a:xfrm>
              <a:off x="6553200" y="3105440"/>
              <a:ext cx="762000" cy="762000"/>
            </a:xfrm>
            <a:prstGeom prst="ellipse">
              <a:avLst/>
            </a:prstGeom>
            <a:noFill/>
            <a:ln w="9525" cap="flat" cmpd="sng" algn="ctr">
              <a:solidFill>
                <a:schemeClr val="tx1"/>
              </a:solidFill>
              <a:prstDash val="solid"/>
              <a:round/>
              <a:headEnd type="none" w="med" len="med"/>
              <a:tailEnd type="none" w="med" len="med"/>
            </a:ln>
            <a:effectLst/>
          </p:spPr>
          <p:txBody>
            <a:bodyPr vert="horz" wrap="square" lIns="91440" tIns="45720" rIns="91440" bIns="45720" numCol="1" rtlCol="0" anchor="t" anchorCtr="0" compatLnSpc="1">
              <a:prstTxWarp prst="textNoShape">
                <a:avLst/>
              </a:prstTxWarp>
            </a:bodyPr>
            <a:lstStyle/>
            <a:p>
              <a:pPr marL="0" marR="0" indent="0" algn="l" defTabSz="914400" rtl="0" eaLnBrk="0" fontAlgn="base" latinLnBrk="0" hangingPunct="0">
                <a:lnSpc>
                  <a:spcPct val="100000"/>
                </a:lnSpc>
                <a:spcBef>
                  <a:spcPct val="0"/>
                </a:spcBef>
                <a:spcAft>
                  <a:spcPct val="0"/>
                </a:spcAft>
                <a:buClrTx/>
                <a:buSzTx/>
                <a:buFontTx/>
                <a:buNone/>
                <a:tabLst/>
              </a:pPr>
              <a:endParaRPr kumimoji="0" lang="en-US" sz="1400" b="1" i="0" u="none" strike="noStrike" cap="none" normalizeH="0" baseline="0">
                <a:ln>
                  <a:noFill/>
                </a:ln>
                <a:solidFill>
                  <a:schemeClr val="tx1"/>
                </a:solidFill>
                <a:effectLst/>
                <a:latin typeface="Times New Roman" pitchFamily="84" charset="0"/>
              </a:endParaRPr>
            </a:p>
          </p:txBody>
        </p:sp>
        <p:sp>
          <p:nvSpPr>
            <p:cNvPr id="72" name="Rectangle 71"/>
            <p:cNvSpPr/>
            <p:nvPr/>
          </p:nvSpPr>
          <p:spPr bwMode="auto">
            <a:xfrm>
              <a:off x="7245890" y="2209800"/>
              <a:ext cx="187978" cy="187978"/>
            </a:xfrm>
            <a:prstGeom prst="rect">
              <a:avLst/>
            </a:prstGeom>
            <a:solidFill>
              <a:srgbClr val="FF0000"/>
            </a:solidFill>
            <a:ln w="9525" cap="flat" cmpd="sng" algn="ctr">
              <a:solidFill>
                <a:schemeClr val="tx1"/>
              </a:solidFill>
              <a:prstDash val="solid"/>
              <a:round/>
              <a:headEnd type="none" w="med" len="med"/>
              <a:tailEnd type="none" w="med" len="med"/>
            </a:ln>
            <a:effectLst/>
          </p:spPr>
          <p:txBody>
            <a:bodyPr vert="horz" wrap="square" lIns="91440" tIns="45720" rIns="91440" bIns="45720" numCol="1" rtlCol="0" anchor="t" anchorCtr="0" compatLnSpc="1">
              <a:prstTxWarp prst="textNoShape">
                <a:avLst/>
              </a:prstTxWarp>
            </a:bodyPr>
            <a:lstStyle/>
            <a:p>
              <a:pPr marL="0" marR="0" indent="0" algn="l" defTabSz="914400" rtl="0" eaLnBrk="0" fontAlgn="base" latinLnBrk="0" hangingPunct="0">
                <a:lnSpc>
                  <a:spcPct val="100000"/>
                </a:lnSpc>
                <a:spcBef>
                  <a:spcPct val="0"/>
                </a:spcBef>
                <a:spcAft>
                  <a:spcPct val="0"/>
                </a:spcAft>
                <a:buClrTx/>
                <a:buSzTx/>
                <a:buFontTx/>
                <a:buNone/>
                <a:tabLst/>
              </a:pPr>
              <a:endParaRPr kumimoji="0" lang="en-US" sz="1400" b="1" i="0" u="none" strike="noStrike" cap="none" normalizeH="0" baseline="0">
                <a:ln>
                  <a:noFill/>
                </a:ln>
                <a:solidFill>
                  <a:schemeClr val="tx1"/>
                </a:solidFill>
                <a:effectLst/>
                <a:latin typeface="Times New Roman" pitchFamily="84" charset="0"/>
              </a:endParaRPr>
            </a:p>
          </p:txBody>
        </p:sp>
        <p:sp>
          <p:nvSpPr>
            <p:cNvPr id="73" name="Rectangle 72"/>
            <p:cNvSpPr/>
            <p:nvPr/>
          </p:nvSpPr>
          <p:spPr bwMode="auto">
            <a:xfrm>
              <a:off x="7245890" y="2409680"/>
              <a:ext cx="187978" cy="187978"/>
            </a:xfrm>
            <a:prstGeom prst="rect">
              <a:avLst/>
            </a:prstGeom>
            <a:solidFill>
              <a:srgbClr val="990000"/>
            </a:solidFill>
            <a:ln w="9525" cap="flat" cmpd="sng" algn="ctr">
              <a:solidFill>
                <a:schemeClr val="tx1"/>
              </a:solidFill>
              <a:prstDash val="solid"/>
              <a:round/>
              <a:headEnd type="none" w="med" len="med"/>
              <a:tailEnd type="none" w="med" len="med"/>
            </a:ln>
            <a:effectLst/>
          </p:spPr>
          <p:txBody>
            <a:bodyPr vert="horz" wrap="square" lIns="91440" tIns="45720" rIns="91440" bIns="45720" numCol="1" rtlCol="0" anchor="t" anchorCtr="0" compatLnSpc="1">
              <a:prstTxWarp prst="textNoShape">
                <a:avLst/>
              </a:prstTxWarp>
            </a:bodyPr>
            <a:lstStyle/>
            <a:p>
              <a:pPr marL="0" marR="0" indent="0" algn="l" defTabSz="914400" rtl="0" eaLnBrk="0" fontAlgn="base" latinLnBrk="0" hangingPunct="0">
                <a:lnSpc>
                  <a:spcPct val="100000"/>
                </a:lnSpc>
                <a:spcBef>
                  <a:spcPct val="0"/>
                </a:spcBef>
                <a:spcAft>
                  <a:spcPct val="0"/>
                </a:spcAft>
                <a:buClrTx/>
                <a:buSzTx/>
                <a:buFontTx/>
                <a:buNone/>
                <a:tabLst/>
              </a:pPr>
              <a:endParaRPr kumimoji="0" lang="en-US" sz="1400" b="1" i="0" u="none" strike="noStrike" cap="none" normalizeH="0" baseline="0">
                <a:ln>
                  <a:noFill/>
                </a:ln>
                <a:solidFill>
                  <a:schemeClr val="tx1"/>
                </a:solidFill>
                <a:effectLst/>
                <a:latin typeface="Times New Roman" pitchFamily="84" charset="0"/>
              </a:endParaRPr>
            </a:p>
          </p:txBody>
        </p:sp>
        <p:cxnSp>
          <p:nvCxnSpPr>
            <p:cNvPr id="70" name="Straight Connector 69"/>
            <p:cNvCxnSpPr/>
            <p:nvPr/>
          </p:nvCxnSpPr>
          <p:spPr bwMode="auto">
            <a:xfrm rot="5400000">
              <a:off x="7279096" y="2297998"/>
              <a:ext cx="109728" cy="0"/>
            </a:xfrm>
            <a:prstGeom prst="line">
              <a:avLst/>
            </a:prstGeom>
            <a:solidFill>
              <a:schemeClr val="accent1"/>
            </a:solidFill>
            <a:ln w="25400" cap="flat" cmpd="sng" algn="ctr">
              <a:solidFill>
                <a:srgbClr val="FFFFFF"/>
              </a:solidFill>
              <a:prstDash val="solid"/>
              <a:round/>
              <a:headEnd type="none" w="med" len="med"/>
              <a:tailEnd type="none" w="med" len="med"/>
            </a:ln>
            <a:effectLst/>
          </p:spPr>
        </p:cxnSp>
        <p:sp>
          <p:nvSpPr>
            <p:cNvPr id="68" name="TextBox 67"/>
            <p:cNvSpPr txBox="1"/>
            <p:nvPr/>
          </p:nvSpPr>
          <p:spPr>
            <a:xfrm>
              <a:off x="7150930" y="2342521"/>
              <a:ext cx="381000" cy="276999"/>
            </a:xfrm>
            <a:prstGeom prst="rect">
              <a:avLst/>
            </a:prstGeom>
            <a:noFill/>
          </p:spPr>
          <p:txBody>
            <a:bodyPr wrap="square" rtlCol="0">
              <a:spAutoFit/>
            </a:bodyPr>
            <a:lstStyle/>
            <a:p>
              <a:pPr algn="ctr"/>
              <a:r>
                <a:rPr lang="en-US" sz="1200" dirty="0">
                  <a:solidFill>
                    <a:srgbClr val="FFFFFF"/>
                  </a:solidFill>
                </a:rPr>
                <a:t>O</a:t>
              </a:r>
            </a:p>
          </p:txBody>
        </p:sp>
      </p:grpSp>
      <p:sp>
        <p:nvSpPr>
          <p:cNvPr id="75" name="TextBox 74"/>
          <p:cNvSpPr txBox="1"/>
          <p:nvPr/>
        </p:nvSpPr>
        <p:spPr>
          <a:xfrm>
            <a:off x="559050" y="4667310"/>
            <a:ext cx="8305800" cy="461665"/>
          </a:xfrm>
          <a:prstGeom prst="rect">
            <a:avLst/>
          </a:prstGeom>
          <a:noFill/>
        </p:spPr>
        <p:txBody>
          <a:bodyPr wrap="square" rtlCol="0">
            <a:spAutoFit/>
          </a:bodyPr>
          <a:lstStyle/>
          <a:p>
            <a:r>
              <a:rPr lang="en-US" sz="2400" dirty="0">
                <a:latin typeface="Times New Roman"/>
                <a:cs typeface="Times New Roman"/>
              </a:rPr>
              <a:t>1. </a:t>
            </a:r>
            <a:r>
              <a:rPr lang="en-US" sz="2400" b="0" dirty="0">
                <a:latin typeface="Times New Roman"/>
                <a:cs typeface="Times New Roman"/>
              </a:rPr>
              <a:t>The user launches a web browser.</a:t>
            </a:r>
          </a:p>
        </p:txBody>
      </p:sp>
      <p:sp>
        <p:nvSpPr>
          <p:cNvPr id="76" name="TextBox 75"/>
          <p:cNvSpPr txBox="1"/>
          <p:nvPr/>
        </p:nvSpPr>
        <p:spPr>
          <a:xfrm>
            <a:off x="559050" y="5023366"/>
            <a:ext cx="8305800" cy="461665"/>
          </a:xfrm>
          <a:prstGeom prst="rect">
            <a:avLst/>
          </a:prstGeom>
          <a:noFill/>
        </p:spPr>
        <p:txBody>
          <a:bodyPr wrap="square" rtlCol="0">
            <a:spAutoFit/>
          </a:bodyPr>
          <a:lstStyle/>
          <a:p>
            <a:r>
              <a:rPr lang="en-US" sz="2400" dirty="0">
                <a:latin typeface="Times New Roman"/>
                <a:cs typeface="Times New Roman"/>
              </a:rPr>
              <a:t>2. </a:t>
            </a:r>
            <a:r>
              <a:rPr lang="en-US" sz="2400" b="0" dirty="0">
                <a:latin typeface="Times New Roman"/>
                <a:cs typeface="Times New Roman"/>
              </a:rPr>
              <a:t>The user requests a </a:t>
            </a:r>
            <a:r>
              <a:rPr lang="en-US" sz="2400" dirty="0">
                <a:latin typeface="Times New Roman"/>
                <a:cs typeface="Times New Roman"/>
              </a:rPr>
              <a:t>document via some URL</a:t>
            </a:r>
            <a:r>
              <a:rPr lang="en-US" sz="2400" b="0" dirty="0">
                <a:latin typeface="Times New Roman"/>
                <a:cs typeface="Times New Roman"/>
              </a:rPr>
              <a:t>.</a:t>
            </a:r>
          </a:p>
        </p:txBody>
      </p:sp>
      <p:sp>
        <p:nvSpPr>
          <p:cNvPr id="77" name="TextBox 76"/>
          <p:cNvSpPr txBox="1"/>
          <p:nvPr/>
        </p:nvSpPr>
        <p:spPr>
          <a:xfrm>
            <a:off x="559050" y="5379422"/>
            <a:ext cx="8305800" cy="461665"/>
          </a:xfrm>
          <a:prstGeom prst="rect">
            <a:avLst/>
          </a:prstGeom>
          <a:noFill/>
        </p:spPr>
        <p:txBody>
          <a:bodyPr wrap="square" rtlCol="0">
            <a:spAutoFit/>
          </a:bodyPr>
          <a:lstStyle/>
          <a:p>
            <a:r>
              <a:rPr lang="en-US" sz="2400" dirty="0">
                <a:latin typeface="Times New Roman"/>
                <a:cs typeface="Times New Roman"/>
              </a:rPr>
              <a:t>3. </a:t>
            </a:r>
            <a:r>
              <a:rPr lang="en-US" sz="2400" b="0" dirty="0">
                <a:latin typeface="Times New Roman"/>
                <a:cs typeface="Times New Roman"/>
              </a:rPr>
              <a:t>The browser sends a request for </a:t>
            </a:r>
            <a:r>
              <a:rPr lang="en-US" sz="2400" dirty="0">
                <a:latin typeface="Times New Roman"/>
                <a:cs typeface="Times New Roman"/>
              </a:rPr>
              <a:t>the document at that location</a:t>
            </a:r>
            <a:r>
              <a:rPr lang="en-US" sz="2400" b="0" dirty="0">
                <a:latin typeface="Times New Roman"/>
                <a:cs typeface="Times New Roman"/>
              </a:rPr>
              <a:t>.</a:t>
            </a:r>
          </a:p>
        </p:txBody>
      </p:sp>
      <p:sp>
        <p:nvSpPr>
          <p:cNvPr id="78" name="TextBox 77"/>
          <p:cNvSpPr txBox="1"/>
          <p:nvPr/>
        </p:nvSpPr>
        <p:spPr>
          <a:xfrm>
            <a:off x="559050" y="5735478"/>
            <a:ext cx="8965950" cy="461665"/>
          </a:xfrm>
          <a:prstGeom prst="rect">
            <a:avLst/>
          </a:prstGeom>
          <a:noFill/>
        </p:spPr>
        <p:txBody>
          <a:bodyPr wrap="square" rtlCol="0">
            <a:spAutoFit/>
          </a:bodyPr>
          <a:lstStyle/>
          <a:p>
            <a:r>
              <a:rPr lang="en-US" sz="2400" dirty="0">
                <a:latin typeface="Times New Roman"/>
                <a:cs typeface="Times New Roman"/>
              </a:rPr>
              <a:t>4. </a:t>
            </a:r>
            <a:r>
              <a:rPr lang="en-US" sz="2400" b="0" dirty="0">
                <a:latin typeface="Times New Roman"/>
                <a:cs typeface="Times New Roman"/>
              </a:rPr>
              <a:t>The server synthesizes the requested document and replies with it.</a:t>
            </a:r>
          </a:p>
        </p:txBody>
      </p:sp>
      <p:sp>
        <p:nvSpPr>
          <p:cNvPr id="79" name="TextBox 78"/>
          <p:cNvSpPr txBox="1"/>
          <p:nvPr/>
        </p:nvSpPr>
        <p:spPr>
          <a:xfrm>
            <a:off x="559050" y="6091535"/>
            <a:ext cx="8305800" cy="461665"/>
          </a:xfrm>
          <a:prstGeom prst="rect">
            <a:avLst/>
          </a:prstGeom>
          <a:noFill/>
        </p:spPr>
        <p:txBody>
          <a:bodyPr wrap="square" rtlCol="0">
            <a:spAutoFit/>
          </a:bodyPr>
          <a:lstStyle/>
          <a:p>
            <a:r>
              <a:rPr lang="en-US" sz="2400" dirty="0">
                <a:latin typeface="Times New Roman"/>
                <a:cs typeface="Times New Roman"/>
              </a:rPr>
              <a:t>5. </a:t>
            </a:r>
            <a:r>
              <a:rPr lang="en-US" sz="2400" b="0" dirty="0">
                <a:latin typeface="Times New Roman"/>
                <a:cs typeface="Times New Roman"/>
              </a:rPr>
              <a:t>The browser receives the document and renders </a:t>
            </a:r>
            <a:r>
              <a:rPr lang="en-US" sz="2400" dirty="0">
                <a:latin typeface="Times New Roman"/>
                <a:cs typeface="Times New Roman"/>
              </a:rPr>
              <a:t>it</a:t>
            </a:r>
            <a:r>
              <a:rPr lang="en-US" sz="2400" b="0" dirty="0">
                <a:latin typeface="Times New Roman"/>
                <a:cs typeface="Times New Roman"/>
              </a:rPr>
              <a:t>.</a:t>
            </a:r>
          </a:p>
        </p:txBody>
      </p:sp>
      <p:grpSp>
        <p:nvGrpSpPr>
          <p:cNvPr id="86" name="Group 85"/>
          <p:cNvGrpSpPr/>
          <p:nvPr/>
        </p:nvGrpSpPr>
        <p:grpSpPr>
          <a:xfrm>
            <a:off x="3859390" y="2209800"/>
            <a:ext cx="2917410" cy="325148"/>
            <a:chOff x="3681340" y="1738820"/>
            <a:chExt cx="2895600" cy="325148"/>
          </a:xfrm>
        </p:grpSpPr>
        <p:cxnSp>
          <p:nvCxnSpPr>
            <p:cNvPr id="81" name="Straight Connector 80"/>
            <p:cNvCxnSpPr/>
            <p:nvPr/>
          </p:nvCxnSpPr>
          <p:spPr bwMode="auto">
            <a:xfrm>
              <a:off x="3681340" y="2062380"/>
              <a:ext cx="2895600" cy="1588"/>
            </a:xfrm>
            <a:prstGeom prst="line">
              <a:avLst/>
            </a:prstGeom>
            <a:solidFill>
              <a:schemeClr val="accent1"/>
            </a:solidFill>
            <a:ln w="9525" cap="flat" cmpd="sng" algn="ctr">
              <a:solidFill>
                <a:schemeClr val="tx1"/>
              </a:solidFill>
              <a:prstDash val="solid"/>
              <a:round/>
              <a:headEnd type="none" w="med" len="med"/>
              <a:tailEnd type="triangle" w="lg" len="med"/>
            </a:ln>
            <a:effectLst/>
          </p:spPr>
        </p:cxnSp>
        <p:sp>
          <p:nvSpPr>
            <p:cNvPr id="82" name="TextBox 81"/>
            <p:cNvSpPr txBox="1"/>
            <p:nvPr/>
          </p:nvSpPr>
          <p:spPr>
            <a:xfrm>
              <a:off x="3691885" y="1738820"/>
              <a:ext cx="2814388" cy="276999"/>
            </a:xfrm>
            <a:prstGeom prst="rect">
              <a:avLst/>
            </a:prstGeom>
            <a:noFill/>
          </p:spPr>
          <p:txBody>
            <a:bodyPr wrap="square" rtlCol="0">
              <a:spAutoFit/>
            </a:bodyPr>
            <a:lstStyle/>
            <a:p>
              <a:pPr algn="ctr"/>
              <a:r>
                <a:rPr lang="en-US" sz="1200" b="1" dirty="0">
                  <a:latin typeface="Courier" pitchFamily="2" charset="0"/>
                </a:rPr>
                <a:t>http://number-</a:t>
              </a:r>
              <a:r>
                <a:rPr lang="en-US" sz="1200" b="1" dirty="0" err="1">
                  <a:latin typeface="Courier" pitchFamily="2" charset="0"/>
                </a:rPr>
                <a:t>trivia.com</a:t>
              </a:r>
              <a:r>
                <a:rPr lang="en-US" sz="1200" b="1" dirty="0">
                  <a:latin typeface="Courier" pitchFamily="2" charset="0"/>
                </a:rPr>
                <a:t>/143</a:t>
              </a:r>
            </a:p>
          </p:txBody>
        </p:sp>
      </p:grpSp>
      <p:grpSp>
        <p:nvGrpSpPr>
          <p:cNvPr id="85" name="Group 84"/>
          <p:cNvGrpSpPr/>
          <p:nvPr/>
        </p:nvGrpSpPr>
        <p:grpSpPr>
          <a:xfrm>
            <a:off x="3859390" y="2667000"/>
            <a:ext cx="2895600" cy="276999"/>
            <a:chOff x="3657600" y="2500820"/>
            <a:chExt cx="2895600" cy="276999"/>
          </a:xfrm>
        </p:grpSpPr>
        <p:cxnSp>
          <p:nvCxnSpPr>
            <p:cNvPr id="83" name="Straight Connector 82"/>
            <p:cNvCxnSpPr/>
            <p:nvPr/>
          </p:nvCxnSpPr>
          <p:spPr bwMode="auto">
            <a:xfrm flipH="1">
              <a:off x="3657600" y="2766940"/>
              <a:ext cx="2895600" cy="1588"/>
            </a:xfrm>
            <a:prstGeom prst="line">
              <a:avLst/>
            </a:prstGeom>
            <a:solidFill>
              <a:schemeClr val="accent1"/>
            </a:solidFill>
            <a:ln w="9525" cap="flat" cmpd="sng" algn="ctr">
              <a:solidFill>
                <a:schemeClr val="tx1"/>
              </a:solidFill>
              <a:prstDash val="solid"/>
              <a:round/>
              <a:headEnd type="none" w="med" len="med"/>
              <a:tailEnd type="triangle" w="lg" len="med"/>
            </a:ln>
            <a:effectLst/>
          </p:spPr>
        </p:cxnSp>
        <p:sp>
          <p:nvSpPr>
            <p:cNvPr id="84" name="TextBox 83"/>
            <p:cNvSpPr txBox="1"/>
            <p:nvPr/>
          </p:nvSpPr>
          <p:spPr>
            <a:xfrm>
              <a:off x="3745670" y="2500820"/>
              <a:ext cx="2743200" cy="276999"/>
            </a:xfrm>
            <a:prstGeom prst="rect">
              <a:avLst/>
            </a:prstGeom>
            <a:noFill/>
          </p:spPr>
          <p:txBody>
            <a:bodyPr wrap="square" rtlCol="0">
              <a:spAutoFit/>
            </a:bodyPr>
            <a:lstStyle/>
            <a:p>
              <a:pPr algn="ctr"/>
              <a:r>
                <a:rPr lang="en-US" sz="1200" i="1" dirty="0">
                  <a:latin typeface="Courier" pitchFamily="2" charset="0"/>
                </a:rPr>
                <a:t>server-generated content</a:t>
              </a:r>
            </a:p>
          </p:txBody>
        </p:sp>
      </p:grpSp>
      <p:sp>
        <p:nvSpPr>
          <p:cNvPr id="88" name="TextBox 87"/>
          <p:cNvSpPr txBox="1"/>
          <p:nvPr/>
        </p:nvSpPr>
        <p:spPr>
          <a:xfrm>
            <a:off x="863850" y="1266680"/>
            <a:ext cx="2819400" cy="369332"/>
          </a:xfrm>
          <a:prstGeom prst="rect">
            <a:avLst/>
          </a:prstGeom>
          <a:noFill/>
        </p:spPr>
        <p:txBody>
          <a:bodyPr wrap="square" rtlCol="0">
            <a:spAutoFit/>
          </a:bodyPr>
          <a:lstStyle/>
          <a:p>
            <a:pPr algn="ctr"/>
            <a:r>
              <a:rPr lang="en-US" b="1" dirty="0"/>
              <a:t>client browser</a:t>
            </a:r>
          </a:p>
        </p:txBody>
      </p:sp>
      <p:sp>
        <p:nvSpPr>
          <p:cNvPr id="89" name="TextBox 88"/>
          <p:cNvSpPr txBox="1"/>
          <p:nvPr/>
        </p:nvSpPr>
        <p:spPr>
          <a:xfrm>
            <a:off x="6754990" y="1266680"/>
            <a:ext cx="1676400" cy="369332"/>
          </a:xfrm>
          <a:prstGeom prst="rect">
            <a:avLst/>
          </a:prstGeom>
          <a:noFill/>
        </p:spPr>
        <p:txBody>
          <a:bodyPr wrap="square" rtlCol="0">
            <a:spAutoFit/>
          </a:bodyPr>
          <a:lstStyle/>
          <a:p>
            <a:pPr algn="ctr"/>
            <a:r>
              <a:rPr lang="en-US" b="1" dirty="0"/>
              <a:t>web server</a:t>
            </a:r>
          </a:p>
        </p:txBody>
      </p:sp>
      <p:pic>
        <p:nvPicPr>
          <p:cNvPr id="3" name="Picture 2">
            <a:extLst>
              <a:ext uri="{FF2B5EF4-FFF2-40B4-BE49-F238E27FC236}">
                <a16:creationId xmlns:a16="http://schemas.microsoft.com/office/drawing/2014/main" id="{E9020BCB-B776-864F-9AA1-0671CF0103BE}"/>
              </a:ext>
            </a:extLst>
          </p:cNvPr>
          <p:cNvPicPr>
            <a:picLocks noChangeAspect="1"/>
          </p:cNvPicPr>
          <p:nvPr/>
        </p:nvPicPr>
        <p:blipFill>
          <a:blip r:embed="rId3"/>
          <a:stretch>
            <a:fillRect/>
          </a:stretch>
        </p:blipFill>
        <p:spPr>
          <a:xfrm>
            <a:off x="979729" y="1814314"/>
            <a:ext cx="2606907" cy="622936"/>
          </a:xfrm>
          <a:prstGeom prst="rect">
            <a:avLst/>
          </a:prstGeom>
        </p:spPr>
      </p:pic>
    </p:spTree>
    <p:extLst>
      <p:ext uri="{BB962C8B-B14F-4D97-AF65-F5344CB8AC3E}">
        <p14:creationId xmlns:p14="http://schemas.microsoft.com/office/powerpoint/2010/main" val="512454342"/>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grpId="0" nodeType="clickEffect">
                                  <p:stCondLst>
                                    <p:cond delay="0"/>
                                  </p:stCondLst>
                                  <p:childTnLst>
                                    <p:set>
                                      <p:cBhvr>
                                        <p:cTn id="6" dur="1" fill="hold">
                                          <p:stCondLst>
                                            <p:cond delay="0"/>
                                          </p:stCondLst>
                                        </p:cTn>
                                        <p:tgtEl>
                                          <p:spTgt spid="75"/>
                                        </p:tgtEl>
                                        <p:attrNameLst>
                                          <p:attrName>style.visibility</p:attrName>
                                        </p:attrNameLst>
                                      </p:cBhvr>
                                      <p:to>
                                        <p:strVal val="visible"/>
                                      </p:to>
                                    </p:set>
                                  </p:childTnLst>
                                </p:cTn>
                              </p:par>
                            </p:childTnLst>
                          </p:cTn>
                        </p:par>
                      </p:childTnLst>
                    </p:cTn>
                  </p:par>
                  <p:par>
                    <p:cTn id="7" fill="hold">
                      <p:stCondLst>
                        <p:cond delay="indefinite"/>
                      </p:stCondLst>
                      <p:childTnLst>
                        <p:par>
                          <p:cTn id="8" fill="hold">
                            <p:stCondLst>
                              <p:cond delay="0"/>
                            </p:stCondLst>
                            <p:childTnLst>
                              <p:par>
                                <p:cTn id="9" presetID="1" presetClass="entr" presetSubtype="0" fill="hold" grpId="0" nodeType="clickEffect">
                                  <p:stCondLst>
                                    <p:cond delay="0"/>
                                  </p:stCondLst>
                                  <p:childTnLst>
                                    <p:set>
                                      <p:cBhvr>
                                        <p:cTn id="10" dur="1" fill="hold">
                                          <p:stCondLst>
                                            <p:cond delay="0"/>
                                          </p:stCondLst>
                                        </p:cTn>
                                        <p:tgtEl>
                                          <p:spTgt spid="76"/>
                                        </p:tgtEl>
                                        <p:attrNameLst>
                                          <p:attrName>style.visibility</p:attrName>
                                        </p:attrNameLst>
                                      </p:cBhvr>
                                      <p:to>
                                        <p:strVal val="visible"/>
                                      </p:to>
                                    </p:set>
                                  </p:childTnLst>
                                </p:cTn>
                              </p:par>
                            </p:childTnLst>
                          </p:cTn>
                        </p:par>
                      </p:childTnLst>
                    </p:cTn>
                  </p:par>
                  <p:par>
                    <p:cTn id="11" fill="hold">
                      <p:stCondLst>
                        <p:cond delay="indefinite"/>
                      </p:stCondLst>
                      <p:childTnLst>
                        <p:par>
                          <p:cTn id="12" fill="hold">
                            <p:stCondLst>
                              <p:cond delay="0"/>
                            </p:stCondLst>
                            <p:childTnLst>
                              <p:par>
                                <p:cTn id="13" presetID="1" presetClass="entr" presetSubtype="0" fill="hold" grpId="0" nodeType="clickEffect">
                                  <p:stCondLst>
                                    <p:cond delay="0"/>
                                  </p:stCondLst>
                                  <p:childTnLst>
                                    <p:set>
                                      <p:cBhvr>
                                        <p:cTn id="14" dur="1" fill="hold">
                                          <p:stCondLst>
                                            <p:cond delay="0"/>
                                          </p:stCondLst>
                                        </p:cTn>
                                        <p:tgtEl>
                                          <p:spTgt spid="77"/>
                                        </p:tgtEl>
                                        <p:attrNameLst>
                                          <p:attrName>style.visibility</p:attrName>
                                        </p:attrNameLst>
                                      </p:cBhvr>
                                      <p:to>
                                        <p:strVal val="visible"/>
                                      </p:to>
                                    </p:set>
                                  </p:childTnLst>
                                </p:cTn>
                              </p:par>
                            </p:childTnLst>
                          </p:cTn>
                        </p:par>
                        <p:par>
                          <p:cTn id="15" fill="hold">
                            <p:stCondLst>
                              <p:cond delay="0"/>
                            </p:stCondLst>
                            <p:childTnLst>
                              <p:par>
                                <p:cTn id="16" presetID="1" presetClass="entr" presetSubtype="0" fill="hold" nodeType="afterEffect">
                                  <p:stCondLst>
                                    <p:cond delay="0"/>
                                  </p:stCondLst>
                                  <p:childTnLst>
                                    <p:set>
                                      <p:cBhvr>
                                        <p:cTn id="17" dur="1" fill="hold">
                                          <p:stCondLst>
                                            <p:cond delay="0"/>
                                          </p:stCondLst>
                                        </p:cTn>
                                        <p:tgtEl>
                                          <p:spTgt spid="86"/>
                                        </p:tgtEl>
                                        <p:attrNameLst>
                                          <p:attrName>style.visibility</p:attrName>
                                        </p:attrNameLst>
                                      </p:cBhvr>
                                      <p:to>
                                        <p:strVal val="visible"/>
                                      </p:to>
                                    </p:set>
                                  </p:childTnLst>
                                </p:cTn>
                              </p:par>
                            </p:childTnLst>
                          </p:cTn>
                        </p:par>
                      </p:childTnLst>
                    </p:cTn>
                  </p:par>
                  <p:par>
                    <p:cTn id="18" fill="hold">
                      <p:stCondLst>
                        <p:cond delay="indefinite"/>
                      </p:stCondLst>
                      <p:childTnLst>
                        <p:par>
                          <p:cTn id="19" fill="hold">
                            <p:stCondLst>
                              <p:cond delay="0"/>
                            </p:stCondLst>
                            <p:childTnLst>
                              <p:par>
                                <p:cTn id="20" presetID="1" presetClass="entr" presetSubtype="0" fill="hold" grpId="0" nodeType="clickEffect">
                                  <p:stCondLst>
                                    <p:cond delay="0"/>
                                  </p:stCondLst>
                                  <p:childTnLst>
                                    <p:set>
                                      <p:cBhvr>
                                        <p:cTn id="21" dur="1" fill="hold">
                                          <p:stCondLst>
                                            <p:cond delay="0"/>
                                          </p:stCondLst>
                                        </p:cTn>
                                        <p:tgtEl>
                                          <p:spTgt spid="78"/>
                                        </p:tgtEl>
                                        <p:attrNameLst>
                                          <p:attrName>style.visibility</p:attrName>
                                        </p:attrNameLst>
                                      </p:cBhvr>
                                      <p:to>
                                        <p:strVal val="visible"/>
                                      </p:to>
                                    </p:set>
                                  </p:childTnLst>
                                </p:cTn>
                              </p:par>
                            </p:childTnLst>
                          </p:cTn>
                        </p:par>
                        <p:par>
                          <p:cTn id="22" fill="hold">
                            <p:stCondLst>
                              <p:cond delay="0"/>
                            </p:stCondLst>
                            <p:childTnLst>
                              <p:par>
                                <p:cTn id="23" presetID="1" presetClass="entr" presetSubtype="0" fill="hold" nodeType="afterEffect">
                                  <p:stCondLst>
                                    <p:cond delay="0"/>
                                  </p:stCondLst>
                                  <p:childTnLst>
                                    <p:set>
                                      <p:cBhvr>
                                        <p:cTn id="24" dur="1" fill="hold">
                                          <p:stCondLst>
                                            <p:cond delay="0"/>
                                          </p:stCondLst>
                                        </p:cTn>
                                        <p:tgtEl>
                                          <p:spTgt spid="85"/>
                                        </p:tgtEl>
                                        <p:attrNameLst>
                                          <p:attrName>style.visibility</p:attrName>
                                        </p:attrNameLst>
                                      </p:cBhvr>
                                      <p:to>
                                        <p:strVal val="visible"/>
                                      </p:to>
                                    </p:set>
                                  </p:childTnLst>
                                </p:cTn>
                              </p:par>
                            </p:childTnLst>
                          </p:cTn>
                        </p:par>
                      </p:childTnLst>
                    </p:cTn>
                  </p:par>
                  <p:par>
                    <p:cTn id="25" fill="hold">
                      <p:stCondLst>
                        <p:cond delay="indefinite"/>
                      </p:stCondLst>
                      <p:childTnLst>
                        <p:par>
                          <p:cTn id="26" fill="hold">
                            <p:stCondLst>
                              <p:cond delay="0"/>
                            </p:stCondLst>
                            <p:childTnLst>
                              <p:par>
                                <p:cTn id="27" presetID="1" presetClass="entr" presetSubtype="0" fill="hold" grpId="0" nodeType="clickEffect">
                                  <p:stCondLst>
                                    <p:cond delay="0"/>
                                  </p:stCondLst>
                                  <p:childTnLst>
                                    <p:set>
                                      <p:cBhvr>
                                        <p:cTn id="28" dur="1" fill="hold">
                                          <p:stCondLst>
                                            <p:cond delay="0"/>
                                          </p:stCondLst>
                                        </p:cTn>
                                        <p:tgtEl>
                                          <p:spTgt spid="79"/>
                                        </p:tgtEl>
                                        <p:attrNameLst>
                                          <p:attrName>style.visibility</p:attrName>
                                        </p:attrNameLst>
                                      </p:cBhvr>
                                      <p:to>
                                        <p:strVal val="visible"/>
                                      </p:to>
                                    </p:set>
                                  </p:childTnLst>
                                </p:cTn>
                              </p:par>
                              <p:par>
                                <p:cTn id="29" presetID="9" presetClass="entr" presetSubtype="0" fill="hold" nodeType="withEffect">
                                  <p:stCondLst>
                                    <p:cond delay="0"/>
                                  </p:stCondLst>
                                  <p:childTnLst>
                                    <p:set>
                                      <p:cBhvr>
                                        <p:cTn id="30" dur="1" fill="hold">
                                          <p:stCondLst>
                                            <p:cond delay="0"/>
                                          </p:stCondLst>
                                        </p:cTn>
                                        <p:tgtEl>
                                          <p:spTgt spid="3"/>
                                        </p:tgtEl>
                                        <p:attrNameLst>
                                          <p:attrName>style.visibility</p:attrName>
                                        </p:attrNameLst>
                                      </p:cBhvr>
                                      <p:to>
                                        <p:strVal val="visible"/>
                                      </p:to>
                                    </p:set>
                                    <p:animEffect transition="in" filter="dissolve">
                                      <p:cBhvr>
                                        <p:cTn id="31" dur="500"/>
                                        <p:tgtEl>
                                          <p:spTgt spid="3"/>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75" grpId="0"/>
      <p:bldP spid="76" grpId="0"/>
      <p:bldP spid="77" grpId="0"/>
      <p:bldP spid="78" grpId="0"/>
      <p:bldP spid="79" grpId="0"/>
    </p:bldLst>
  </p:timing>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29058" name="Rectangle 2"/>
          <p:cNvSpPr>
            <a:spLocks noGrp="1" noChangeArrowheads="1"/>
          </p:cNvSpPr>
          <p:nvPr>
            <p:ph type="title"/>
          </p:nvPr>
        </p:nvSpPr>
        <p:spPr>
          <a:xfrm>
            <a:off x="0" y="76200"/>
            <a:ext cx="9144000" cy="1143000"/>
          </a:xfrm>
          <a:noFill/>
          <a:ln/>
        </p:spPr>
        <p:txBody>
          <a:bodyPr/>
          <a:lstStyle/>
          <a:p>
            <a:r>
              <a:rPr lang="en-US" dirty="0">
                <a:solidFill>
                  <a:srgbClr val="FF0000"/>
                </a:solidFill>
                <a:latin typeface="Times New Roman" charset="0"/>
              </a:rPr>
              <a:t>Establishing the Connection</a:t>
            </a:r>
          </a:p>
        </p:txBody>
      </p:sp>
      <p:sp>
        <p:nvSpPr>
          <p:cNvPr id="429059" name="Rectangle 3"/>
          <p:cNvSpPr>
            <a:spLocks noChangeArrowheads="1"/>
          </p:cNvSpPr>
          <p:nvPr/>
        </p:nvSpPr>
        <p:spPr bwMode="auto">
          <a:xfrm>
            <a:off x="508000" y="1231900"/>
            <a:ext cx="8178800" cy="5321300"/>
          </a:xfrm>
          <a:prstGeom prst="rect">
            <a:avLst/>
          </a:prstGeom>
          <a:noFill/>
          <a:ln w="9525">
            <a:noFill/>
            <a:miter lim="800000"/>
            <a:headEnd/>
            <a:tailEnd/>
          </a:ln>
          <a:effectLst/>
        </p:spPr>
        <p:txBody>
          <a:bodyPr>
            <a:prstTxWarp prst="textNoShape">
              <a:avLst/>
            </a:prstTxWarp>
          </a:bodyPr>
          <a:lstStyle/>
          <a:p>
            <a:pPr marL="342900" indent="-342900">
              <a:lnSpc>
                <a:spcPct val="90000"/>
              </a:lnSpc>
              <a:spcAft>
                <a:spcPts val="1400"/>
              </a:spcAft>
              <a:buFontTx/>
              <a:buChar char="•"/>
            </a:pPr>
            <a:r>
              <a:rPr lang="en-US" sz="2400" b="0" dirty="0">
                <a:solidFill>
                  <a:srgbClr val="000000"/>
                </a:solidFill>
                <a:latin typeface="Times New Roman" charset="0"/>
              </a:rPr>
              <a:t>Whenever a web browser needs some resource, it opens a networ</a:t>
            </a:r>
            <a:r>
              <a:rPr lang="en-US" sz="2400" dirty="0">
                <a:solidFill>
                  <a:srgbClr val="000000"/>
                </a:solidFill>
                <a:latin typeface="Times New Roman" charset="0"/>
              </a:rPr>
              <a:t>k connection to the server where that resource lives.  </a:t>
            </a:r>
          </a:p>
          <a:p>
            <a:pPr marL="342900" indent="-342900">
              <a:lnSpc>
                <a:spcPct val="90000"/>
              </a:lnSpc>
              <a:spcAft>
                <a:spcPts val="1400"/>
              </a:spcAft>
              <a:buFontTx/>
              <a:buChar char="•"/>
            </a:pPr>
            <a:r>
              <a:rPr lang="en-US" sz="2400" dirty="0">
                <a:solidFill>
                  <a:srgbClr val="000000"/>
                </a:solidFill>
                <a:latin typeface="Times New Roman" charset="0"/>
              </a:rPr>
              <a:t>Opening a connection to a server like </a:t>
            </a:r>
            <a:r>
              <a:rPr lang="en-US" sz="2000" b="1" dirty="0" err="1">
                <a:solidFill>
                  <a:srgbClr val="000000"/>
                </a:solidFill>
                <a:latin typeface="Courier" pitchFamily="2" charset="0"/>
              </a:rPr>
              <a:t>www.stanford.edu</a:t>
            </a:r>
            <a:r>
              <a:rPr lang="en-US" sz="2400" dirty="0">
                <a:solidFill>
                  <a:srgbClr val="000000"/>
                </a:solidFill>
                <a:latin typeface="Times New Roman" charset="0"/>
              </a:rPr>
              <a:t> or </a:t>
            </a:r>
            <a:r>
              <a:rPr lang="en-US" sz="2000" b="1" dirty="0" err="1">
                <a:solidFill>
                  <a:srgbClr val="000000"/>
                </a:solidFill>
                <a:latin typeface="Courier" pitchFamily="2" charset="0"/>
              </a:rPr>
              <a:t>maps.google.com</a:t>
            </a:r>
            <a:r>
              <a:rPr lang="en-US" sz="2000" b="1" dirty="0">
                <a:solidFill>
                  <a:srgbClr val="000000"/>
                </a:solidFill>
                <a:latin typeface="Courier" pitchFamily="2" charset="0"/>
              </a:rPr>
              <a:t> </a:t>
            </a:r>
            <a:r>
              <a:rPr lang="en-US" sz="2400" dirty="0">
                <a:solidFill>
                  <a:srgbClr val="000000"/>
                </a:solidFill>
                <a:latin typeface="Times New Roman" charset="0"/>
              </a:rPr>
              <a:t>is akin to making a phone call, where the IP address of the host functions as the phone number.</a:t>
            </a:r>
          </a:p>
          <a:p>
            <a:pPr marL="342900" indent="-342900">
              <a:lnSpc>
                <a:spcPct val="90000"/>
              </a:lnSpc>
              <a:spcAft>
                <a:spcPts val="1400"/>
              </a:spcAft>
              <a:buFontTx/>
              <a:buChar char="•"/>
            </a:pPr>
            <a:r>
              <a:rPr lang="en-US" sz="2400" dirty="0">
                <a:solidFill>
                  <a:srgbClr val="000000"/>
                </a:solidFill>
                <a:latin typeface="Times New Roman" charset="0"/>
              </a:rPr>
              <a:t>A </a:t>
            </a:r>
            <a:r>
              <a:rPr lang="en-US" sz="2400" b="1" i="1" dirty="0">
                <a:solidFill>
                  <a:srgbClr val="000000"/>
                </a:solidFill>
                <a:latin typeface="Times New Roman" charset="0"/>
              </a:rPr>
              <a:t>port number</a:t>
            </a:r>
            <a:r>
              <a:rPr lang="en-US" sz="2400" dirty="0">
                <a:solidFill>
                  <a:srgbClr val="000000"/>
                </a:solidFill>
                <a:latin typeface="Times New Roman" charset="0"/>
              </a:rPr>
              <a:t>—almost always the number 80 for web servers—is used to identify the server process that’s listening for incoming web requests.  Other services (e.g., email) are managed by applications listening to different port numbers.  </a:t>
            </a:r>
          </a:p>
          <a:p>
            <a:pPr marL="342900" indent="-342900">
              <a:lnSpc>
                <a:spcPct val="90000"/>
              </a:lnSpc>
              <a:spcAft>
                <a:spcPts val="1400"/>
              </a:spcAft>
              <a:buFontTx/>
              <a:buChar char="•"/>
            </a:pPr>
            <a:r>
              <a:rPr lang="en-US" sz="2400" dirty="0">
                <a:solidFill>
                  <a:srgbClr val="000000"/>
                </a:solidFill>
                <a:latin typeface="Times New Roman" charset="0"/>
              </a:rPr>
              <a:t>Typically, web </a:t>
            </a:r>
            <a:r>
              <a:rPr lang="en-US" sz="2400">
                <a:solidFill>
                  <a:srgbClr val="000000"/>
                </a:solidFill>
                <a:latin typeface="Times New Roman" charset="0"/>
              </a:rPr>
              <a:t>servers listen </a:t>
            </a:r>
            <a:r>
              <a:rPr lang="en-US" sz="2400" dirty="0">
                <a:solidFill>
                  <a:srgbClr val="000000"/>
                </a:solidFill>
                <a:latin typeface="Times New Roman" charset="0"/>
              </a:rPr>
              <a:t>to port 80, secure web servers listen to port 443, email servers listen to port 993, etc.</a:t>
            </a:r>
          </a:p>
          <a:p>
            <a:pPr marL="342900" indent="-342900">
              <a:lnSpc>
                <a:spcPct val="90000"/>
              </a:lnSpc>
              <a:spcAft>
                <a:spcPts val="1400"/>
              </a:spcAft>
              <a:buFontTx/>
              <a:buChar char="•"/>
            </a:pPr>
            <a:r>
              <a:rPr lang="en-US" sz="2400" dirty="0">
                <a:solidFill>
                  <a:srgbClr val="000000"/>
                </a:solidFill>
                <a:latin typeface="Times New Roman" charset="0"/>
              </a:rPr>
              <a:t>Many port numbers between 1 and 1024 have been assigned to well known services. Those that haven’t are reserved for services that just haven’t been invented yet.</a:t>
            </a:r>
          </a:p>
        </p:txBody>
      </p:sp>
    </p:spTree>
    <p:extLst>
      <p:ext uri="{BB962C8B-B14F-4D97-AF65-F5344CB8AC3E}">
        <p14:creationId xmlns:p14="http://schemas.microsoft.com/office/powerpoint/2010/main" val="2998523370"/>
      </p:ext>
    </p:extLst>
  </p:cSld>
  <p:clrMapOvr>
    <a:masterClrMapping/>
  </p:clrMapOvr>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 presetClass="entr" presetSubtype="0" fill="hold" grpId="0" nodeType="withEffect">
                                  <p:stCondLst>
                                    <p:cond delay="0"/>
                                  </p:stCondLst>
                                  <p:childTnLst>
                                    <p:set>
                                      <p:cBhvr>
                                        <p:cTn id="6" dur="1" fill="hold">
                                          <p:stCondLst>
                                            <p:cond delay="0"/>
                                          </p:stCondLst>
                                        </p:cTn>
                                        <p:tgtEl>
                                          <p:spTgt spid="429059">
                                            <p:txEl>
                                              <p:pRg st="0" end="0"/>
                                            </p:txEl>
                                          </p:spTgt>
                                        </p:tgtEl>
                                        <p:attrNameLst>
                                          <p:attrName>style.visibility</p:attrName>
                                        </p:attrNameLst>
                                      </p:cBhvr>
                                      <p:to>
                                        <p:strVal val="visible"/>
                                      </p:to>
                                    </p:set>
                                  </p:childTnLst>
                                </p:cTn>
                              </p:par>
                            </p:childTnLst>
                          </p:cTn>
                        </p:par>
                      </p:childTnLst>
                    </p:cTn>
                  </p:par>
                  <p:par>
                    <p:cTn id="7" fill="hold">
                      <p:stCondLst>
                        <p:cond delay="indefinite"/>
                      </p:stCondLst>
                      <p:childTnLst>
                        <p:par>
                          <p:cTn id="8" fill="hold">
                            <p:stCondLst>
                              <p:cond delay="0"/>
                            </p:stCondLst>
                            <p:childTnLst>
                              <p:par>
                                <p:cTn id="9" presetID="1" presetClass="entr" presetSubtype="0" fill="hold" grpId="0" nodeType="clickEffect">
                                  <p:stCondLst>
                                    <p:cond delay="0"/>
                                  </p:stCondLst>
                                  <p:childTnLst>
                                    <p:set>
                                      <p:cBhvr>
                                        <p:cTn id="10" dur="1" fill="hold">
                                          <p:stCondLst>
                                            <p:cond delay="0"/>
                                          </p:stCondLst>
                                        </p:cTn>
                                        <p:tgtEl>
                                          <p:spTgt spid="429059">
                                            <p:txEl>
                                              <p:pRg st="1" end="1"/>
                                            </p:txEl>
                                          </p:spTgt>
                                        </p:tgtEl>
                                        <p:attrNameLst>
                                          <p:attrName>style.visibility</p:attrName>
                                        </p:attrNameLst>
                                      </p:cBhvr>
                                      <p:to>
                                        <p:strVal val="visible"/>
                                      </p:to>
                                    </p:set>
                                  </p:childTnLst>
                                </p:cTn>
                              </p:par>
                            </p:childTnLst>
                          </p:cTn>
                        </p:par>
                      </p:childTnLst>
                    </p:cTn>
                  </p:par>
                  <p:par>
                    <p:cTn id="11" fill="hold">
                      <p:stCondLst>
                        <p:cond delay="indefinite"/>
                      </p:stCondLst>
                      <p:childTnLst>
                        <p:par>
                          <p:cTn id="12" fill="hold">
                            <p:stCondLst>
                              <p:cond delay="0"/>
                            </p:stCondLst>
                            <p:childTnLst>
                              <p:par>
                                <p:cTn id="13" presetID="1" presetClass="entr" presetSubtype="0" fill="hold" grpId="0" nodeType="clickEffect">
                                  <p:stCondLst>
                                    <p:cond delay="0"/>
                                  </p:stCondLst>
                                  <p:childTnLst>
                                    <p:set>
                                      <p:cBhvr>
                                        <p:cTn id="14" dur="1" fill="hold">
                                          <p:stCondLst>
                                            <p:cond delay="0"/>
                                          </p:stCondLst>
                                        </p:cTn>
                                        <p:tgtEl>
                                          <p:spTgt spid="429059">
                                            <p:txEl>
                                              <p:pRg st="2" end="2"/>
                                            </p:txEl>
                                          </p:spTgt>
                                        </p:tgtEl>
                                        <p:attrNameLst>
                                          <p:attrName>style.visibility</p:attrName>
                                        </p:attrNameLst>
                                      </p:cBhvr>
                                      <p:to>
                                        <p:strVal val="visible"/>
                                      </p:to>
                                    </p:set>
                                  </p:childTnLst>
                                </p:cTn>
                              </p:par>
                            </p:childTnLst>
                          </p:cTn>
                        </p:par>
                      </p:childTnLst>
                    </p:cTn>
                  </p:par>
                  <p:par>
                    <p:cTn id="15" fill="hold">
                      <p:stCondLst>
                        <p:cond delay="indefinite"/>
                      </p:stCondLst>
                      <p:childTnLst>
                        <p:par>
                          <p:cTn id="16" fill="hold">
                            <p:stCondLst>
                              <p:cond delay="0"/>
                            </p:stCondLst>
                            <p:childTnLst>
                              <p:par>
                                <p:cTn id="17" presetID="1" presetClass="entr" presetSubtype="0" fill="hold" grpId="0" nodeType="clickEffect">
                                  <p:stCondLst>
                                    <p:cond delay="0"/>
                                  </p:stCondLst>
                                  <p:childTnLst>
                                    <p:set>
                                      <p:cBhvr>
                                        <p:cTn id="18" dur="1" fill="hold">
                                          <p:stCondLst>
                                            <p:cond delay="0"/>
                                          </p:stCondLst>
                                        </p:cTn>
                                        <p:tgtEl>
                                          <p:spTgt spid="429059">
                                            <p:txEl>
                                              <p:pRg st="3" end="3"/>
                                            </p:txEl>
                                          </p:spTgt>
                                        </p:tgtEl>
                                        <p:attrNameLst>
                                          <p:attrName>style.visibility</p:attrName>
                                        </p:attrNameLst>
                                      </p:cBhvr>
                                      <p:to>
                                        <p:strVal val="visible"/>
                                      </p:to>
                                    </p:set>
                                  </p:childTnLst>
                                </p:cTn>
                              </p:par>
                            </p:childTnLst>
                          </p:cTn>
                        </p:par>
                      </p:childTnLst>
                    </p:cTn>
                  </p:par>
                  <p:par>
                    <p:cTn id="19" fill="hold">
                      <p:stCondLst>
                        <p:cond delay="indefinite"/>
                      </p:stCondLst>
                      <p:childTnLst>
                        <p:par>
                          <p:cTn id="20" fill="hold">
                            <p:stCondLst>
                              <p:cond delay="0"/>
                            </p:stCondLst>
                            <p:childTnLst>
                              <p:par>
                                <p:cTn id="21" presetID="1" presetClass="entr" presetSubtype="0" fill="hold" grpId="0" nodeType="clickEffect">
                                  <p:stCondLst>
                                    <p:cond delay="0"/>
                                  </p:stCondLst>
                                  <p:childTnLst>
                                    <p:set>
                                      <p:cBhvr>
                                        <p:cTn id="22" dur="1" fill="hold">
                                          <p:stCondLst>
                                            <p:cond delay="0"/>
                                          </p:stCondLst>
                                        </p:cTn>
                                        <p:tgtEl>
                                          <p:spTgt spid="429059">
                                            <p:txEl>
                                              <p:pRg st="4" end="4"/>
                                            </p:txEl>
                                          </p:spTgt>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429059" grpId="0" uiExpand="1" build="p" bldLvl="2"/>
    </p:bldLst>
  </p:timing>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29058" name="Rectangle 2"/>
          <p:cNvSpPr>
            <a:spLocks noGrp="1" noChangeArrowheads="1"/>
          </p:cNvSpPr>
          <p:nvPr>
            <p:ph type="title"/>
          </p:nvPr>
        </p:nvSpPr>
        <p:spPr>
          <a:xfrm>
            <a:off x="0" y="76200"/>
            <a:ext cx="9144000" cy="1143000"/>
          </a:xfrm>
          <a:noFill/>
          <a:ln/>
        </p:spPr>
        <p:txBody>
          <a:bodyPr/>
          <a:lstStyle/>
          <a:p>
            <a:r>
              <a:rPr lang="en-US" dirty="0">
                <a:solidFill>
                  <a:srgbClr val="FF0000"/>
                </a:solidFill>
                <a:latin typeface="Times New Roman" charset="0"/>
              </a:rPr>
              <a:t>The Hypertext Transfer Protocol</a:t>
            </a:r>
          </a:p>
        </p:txBody>
      </p:sp>
      <p:sp>
        <p:nvSpPr>
          <p:cNvPr id="429059" name="Rectangle 3"/>
          <p:cNvSpPr>
            <a:spLocks noChangeArrowheads="1"/>
          </p:cNvSpPr>
          <p:nvPr/>
        </p:nvSpPr>
        <p:spPr bwMode="auto">
          <a:xfrm>
            <a:off x="508000" y="1231900"/>
            <a:ext cx="8178800" cy="5321300"/>
          </a:xfrm>
          <a:prstGeom prst="rect">
            <a:avLst/>
          </a:prstGeom>
          <a:noFill/>
          <a:ln w="9525">
            <a:noFill/>
            <a:miter lim="800000"/>
            <a:headEnd/>
            <a:tailEnd/>
          </a:ln>
          <a:effectLst/>
        </p:spPr>
        <p:txBody>
          <a:bodyPr>
            <a:prstTxWarp prst="textNoShape">
              <a:avLst/>
            </a:prstTxWarp>
          </a:bodyPr>
          <a:lstStyle/>
          <a:p>
            <a:pPr marL="342900" indent="-342900">
              <a:lnSpc>
                <a:spcPct val="90000"/>
              </a:lnSpc>
              <a:spcAft>
                <a:spcPts val="1400"/>
              </a:spcAft>
              <a:buFontTx/>
              <a:buChar char="•"/>
            </a:pPr>
            <a:r>
              <a:rPr lang="en-US" sz="2400" b="0" dirty="0">
                <a:solidFill>
                  <a:srgbClr val="000000"/>
                </a:solidFill>
                <a:latin typeface="Times New Roman" charset="0"/>
              </a:rPr>
              <a:t>Once the connection has been established—that is, the client has initiated the connection and the server has accepted it—the two endpoints are free to exchange data, provided the exchange respects the </a:t>
            </a:r>
            <a:r>
              <a:rPr lang="en-US" sz="2400" b="1" i="1" dirty="0">
                <a:solidFill>
                  <a:srgbClr val="000000"/>
                </a:solidFill>
                <a:latin typeface="Times New Roman" charset="0"/>
              </a:rPr>
              <a:t>Hypertext Transfer Protocol</a:t>
            </a:r>
            <a:r>
              <a:rPr lang="en-US" sz="2400" b="0" dirty="0">
                <a:solidFill>
                  <a:srgbClr val="000000"/>
                </a:solidFill>
                <a:latin typeface="Times New Roman" charset="0"/>
              </a:rPr>
              <a:t>, or </a:t>
            </a:r>
            <a:r>
              <a:rPr lang="en-US" sz="2400" b="1" i="1" dirty="0">
                <a:solidFill>
                  <a:srgbClr val="000000"/>
                </a:solidFill>
                <a:latin typeface="Times New Roman" charset="0"/>
              </a:rPr>
              <a:t>HTTP</a:t>
            </a:r>
            <a:r>
              <a:rPr lang="en-US" sz="2400" b="0" dirty="0">
                <a:solidFill>
                  <a:srgbClr val="000000"/>
                </a:solidFill>
                <a:latin typeface="Times New Roman" charset="0"/>
              </a:rPr>
              <a:t>.</a:t>
            </a:r>
          </a:p>
          <a:p>
            <a:pPr marL="342900" indent="-342900">
              <a:lnSpc>
                <a:spcPct val="90000"/>
              </a:lnSpc>
              <a:spcAft>
                <a:spcPts val="1400"/>
              </a:spcAft>
              <a:buFontTx/>
              <a:buChar char="•"/>
            </a:pPr>
            <a:r>
              <a:rPr lang="en-US" sz="2400" dirty="0">
                <a:solidFill>
                  <a:srgbClr val="000000"/>
                </a:solidFill>
                <a:latin typeface="Times New Roman" charset="0"/>
              </a:rPr>
              <a:t>In a standard exchange, the client sends over an HTTP-compliant request.  The server ingests the request, processes it, and sends back an HTTP-compliant response.</a:t>
            </a:r>
          </a:p>
          <a:p>
            <a:pPr marL="800100" lvl="1" indent="-342900">
              <a:lnSpc>
                <a:spcPct val="90000"/>
              </a:lnSpc>
              <a:spcAft>
                <a:spcPts val="1400"/>
              </a:spcAft>
              <a:buFontTx/>
              <a:buChar char="•"/>
            </a:pPr>
            <a:r>
              <a:rPr lang="en-US" sz="2400" b="0" dirty="0">
                <a:solidFill>
                  <a:srgbClr val="000000"/>
                </a:solidFill>
                <a:latin typeface="Times New Roman" charset="0"/>
              </a:rPr>
              <a:t>In some cases, the response is little more than the contents of a static file, like </a:t>
            </a:r>
            <a:r>
              <a:rPr lang="en-US" sz="2000" b="1" dirty="0" err="1">
                <a:solidFill>
                  <a:srgbClr val="000000"/>
                </a:solidFill>
                <a:latin typeface="Courier" pitchFamily="2" charset="0"/>
              </a:rPr>
              <a:t>index.html</a:t>
            </a:r>
            <a:r>
              <a:rPr lang="en-US" sz="2400" b="0" dirty="0">
                <a:solidFill>
                  <a:srgbClr val="000000"/>
                </a:solidFill>
                <a:latin typeface="Times New Roman" charset="0"/>
              </a:rPr>
              <a:t> or </a:t>
            </a:r>
            <a:r>
              <a:rPr lang="en-US" sz="2000" b="1" dirty="0" err="1">
                <a:solidFill>
                  <a:srgbClr val="000000"/>
                </a:solidFill>
                <a:latin typeface="Courier" pitchFamily="2" charset="0"/>
              </a:rPr>
              <a:t>JSGraphics.js</a:t>
            </a:r>
            <a:r>
              <a:rPr lang="en-US" sz="2400" dirty="0">
                <a:solidFill>
                  <a:srgbClr val="000000"/>
                </a:solidFill>
                <a:latin typeface="Times New Roman" charset="0"/>
              </a:rPr>
              <a:t>.</a:t>
            </a:r>
          </a:p>
          <a:p>
            <a:pPr marL="800100" lvl="1" indent="-342900">
              <a:lnSpc>
                <a:spcPct val="90000"/>
              </a:lnSpc>
              <a:spcAft>
                <a:spcPts val="1400"/>
              </a:spcAft>
              <a:buFontTx/>
              <a:buChar char="•"/>
            </a:pPr>
            <a:r>
              <a:rPr lang="en-US" sz="2400" dirty="0">
                <a:solidFill>
                  <a:srgbClr val="000000"/>
                </a:solidFill>
                <a:latin typeface="Times New Roman" charset="0"/>
              </a:rPr>
              <a:t>Other times, the server programmatically synthesizes a response and sends that back as if the response payload were locally stored (e.g., your Google search result).</a:t>
            </a:r>
          </a:p>
        </p:txBody>
      </p:sp>
    </p:spTree>
    <p:extLst>
      <p:ext uri="{BB962C8B-B14F-4D97-AF65-F5344CB8AC3E}">
        <p14:creationId xmlns:p14="http://schemas.microsoft.com/office/powerpoint/2010/main" val="1129468394"/>
      </p:ext>
    </p:extLst>
  </p:cSld>
  <p:clrMapOvr>
    <a:masterClrMapping/>
  </p:clrMapOvr>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 presetClass="entr" presetSubtype="0" fill="hold" grpId="0" nodeType="withEffect">
                                  <p:stCondLst>
                                    <p:cond delay="0"/>
                                  </p:stCondLst>
                                  <p:childTnLst>
                                    <p:set>
                                      <p:cBhvr>
                                        <p:cTn id="6" dur="1" fill="hold">
                                          <p:stCondLst>
                                            <p:cond delay="0"/>
                                          </p:stCondLst>
                                        </p:cTn>
                                        <p:tgtEl>
                                          <p:spTgt spid="429059">
                                            <p:txEl>
                                              <p:pRg st="0" end="0"/>
                                            </p:txEl>
                                          </p:spTgt>
                                        </p:tgtEl>
                                        <p:attrNameLst>
                                          <p:attrName>style.visibility</p:attrName>
                                        </p:attrNameLst>
                                      </p:cBhvr>
                                      <p:to>
                                        <p:strVal val="visible"/>
                                      </p:to>
                                    </p:set>
                                  </p:childTnLst>
                                </p:cTn>
                              </p:par>
                            </p:childTnLst>
                          </p:cTn>
                        </p:par>
                      </p:childTnLst>
                    </p:cTn>
                  </p:par>
                  <p:par>
                    <p:cTn id="7" fill="hold">
                      <p:stCondLst>
                        <p:cond delay="indefinite"/>
                      </p:stCondLst>
                      <p:childTnLst>
                        <p:par>
                          <p:cTn id="8" fill="hold">
                            <p:stCondLst>
                              <p:cond delay="0"/>
                            </p:stCondLst>
                            <p:childTnLst>
                              <p:par>
                                <p:cTn id="9" presetID="1" presetClass="entr" presetSubtype="0" fill="hold" grpId="0" nodeType="clickEffect">
                                  <p:stCondLst>
                                    <p:cond delay="0"/>
                                  </p:stCondLst>
                                  <p:childTnLst>
                                    <p:set>
                                      <p:cBhvr>
                                        <p:cTn id="10" dur="1" fill="hold">
                                          <p:stCondLst>
                                            <p:cond delay="0"/>
                                          </p:stCondLst>
                                        </p:cTn>
                                        <p:tgtEl>
                                          <p:spTgt spid="429059">
                                            <p:txEl>
                                              <p:pRg st="1" end="1"/>
                                            </p:txEl>
                                          </p:spTgt>
                                        </p:tgtEl>
                                        <p:attrNameLst>
                                          <p:attrName>style.visibility</p:attrName>
                                        </p:attrNameLst>
                                      </p:cBhvr>
                                      <p:to>
                                        <p:strVal val="visible"/>
                                      </p:to>
                                    </p:set>
                                  </p:childTnLst>
                                </p:cTn>
                              </p:par>
                            </p:childTnLst>
                          </p:cTn>
                        </p:par>
                      </p:childTnLst>
                    </p:cTn>
                  </p:par>
                  <p:par>
                    <p:cTn id="11" fill="hold">
                      <p:stCondLst>
                        <p:cond delay="indefinite"/>
                      </p:stCondLst>
                      <p:childTnLst>
                        <p:par>
                          <p:cTn id="12" fill="hold">
                            <p:stCondLst>
                              <p:cond delay="0"/>
                            </p:stCondLst>
                            <p:childTnLst>
                              <p:par>
                                <p:cTn id="13" presetID="1" presetClass="entr" presetSubtype="0" fill="hold" grpId="0" nodeType="clickEffect">
                                  <p:stCondLst>
                                    <p:cond delay="0"/>
                                  </p:stCondLst>
                                  <p:childTnLst>
                                    <p:set>
                                      <p:cBhvr>
                                        <p:cTn id="14" dur="1" fill="hold">
                                          <p:stCondLst>
                                            <p:cond delay="0"/>
                                          </p:stCondLst>
                                        </p:cTn>
                                        <p:tgtEl>
                                          <p:spTgt spid="429059">
                                            <p:txEl>
                                              <p:pRg st="2" end="2"/>
                                            </p:txEl>
                                          </p:spTgt>
                                        </p:tgtEl>
                                        <p:attrNameLst>
                                          <p:attrName>style.visibility</p:attrName>
                                        </p:attrNameLst>
                                      </p:cBhvr>
                                      <p:to>
                                        <p:strVal val="visible"/>
                                      </p:to>
                                    </p:set>
                                  </p:childTnLst>
                                </p:cTn>
                              </p:par>
                            </p:childTnLst>
                          </p:cTn>
                        </p:par>
                      </p:childTnLst>
                    </p:cTn>
                  </p:par>
                  <p:par>
                    <p:cTn id="15" fill="hold">
                      <p:stCondLst>
                        <p:cond delay="indefinite"/>
                      </p:stCondLst>
                      <p:childTnLst>
                        <p:par>
                          <p:cTn id="16" fill="hold">
                            <p:stCondLst>
                              <p:cond delay="0"/>
                            </p:stCondLst>
                            <p:childTnLst>
                              <p:par>
                                <p:cTn id="17" presetID="1" presetClass="entr" presetSubtype="0" fill="hold" grpId="0" nodeType="clickEffect">
                                  <p:stCondLst>
                                    <p:cond delay="0"/>
                                  </p:stCondLst>
                                  <p:childTnLst>
                                    <p:set>
                                      <p:cBhvr>
                                        <p:cTn id="18" dur="1" fill="hold">
                                          <p:stCondLst>
                                            <p:cond delay="0"/>
                                          </p:stCondLst>
                                        </p:cTn>
                                        <p:tgtEl>
                                          <p:spTgt spid="429059">
                                            <p:txEl>
                                              <p:pRg st="3" end="3"/>
                                            </p:txEl>
                                          </p:spTgt>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429059" grpId="0" uiExpand="1" build="p" bldLvl="2"/>
    </p:bldLst>
  </p:timing>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29058" name="Rectangle 2"/>
          <p:cNvSpPr>
            <a:spLocks noGrp="1" noChangeArrowheads="1"/>
          </p:cNvSpPr>
          <p:nvPr>
            <p:ph type="title"/>
          </p:nvPr>
        </p:nvSpPr>
        <p:spPr>
          <a:xfrm>
            <a:off x="0" y="76200"/>
            <a:ext cx="9144000" cy="1143000"/>
          </a:xfrm>
          <a:noFill/>
          <a:ln/>
        </p:spPr>
        <p:txBody>
          <a:bodyPr/>
          <a:lstStyle/>
          <a:p>
            <a:r>
              <a:rPr lang="en-US" dirty="0">
                <a:solidFill>
                  <a:srgbClr val="FF0000"/>
                </a:solidFill>
                <a:latin typeface="Times New Roman" charset="0"/>
              </a:rPr>
              <a:t>HTTP </a:t>
            </a:r>
            <a:r>
              <a:rPr lang="en-US" sz="4000" b="1" dirty="0">
                <a:solidFill>
                  <a:srgbClr val="FF0000"/>
                </a:solidFill>
                <a:latin typeface="Courier" pitchFamily="2" charset="0"/>
              </a:rPr>
              <a:t>GET</a:t>
            </a:r>
            <a:r>
              <a:rPr lang="en-US" dirty="0">
                <a:solidFill>
                  <a:srgbClr val="FF0000"/>
                </a:solidFill>
                <a:latin typeface="Times New Roman" charset="0"/>
              </a:rPr>
              <a:t> Request Structure</a:t>
            </a:r>
          </a:p>
        </p:txBody>
      </p:sp>
      <p:sp>
        <p:nvSpPr>
          <p:cNvPr id="429059" name="Rectangle 3"/>
          <p:cNvSpPr>
            <a:spLocks noChangeArrowheads="1"/>
          </p:cNvSpPr>
          <p:nvPr/>
        </p:nvSpPr>
        <p:spPr bwMode="auto">
          <a:xfrm>
            <a:off x="508000" y="1231900"/>
            <a:ext cx="8178800" cy="5321300"/>
          </a:xfrm>
          <a:prstGeom prst="rect">
            <a:avLst/>
          </a:prstGeom>
          <a:noFill/>
          <a:ln w="9525">
            <a:noFill/>
            <a:miter lim="800000"/>
            <a:headEnd/>
            <a:tailEnd/>
          </a:ln>
          <a:effectLst/>
        </p:spPr>
        <p:txBody>
          <a:bodyPr>
            <a:prstTxWarp prst="textNoShape">
              <a:avLst/>
            </a:prstTxWarp>
          </a:bodyPr>
          <a:lstStyle/>
          <a:p>
            <a:pPr marL="342900" indent="-342900">
              <a:lnSpc>
                <a:spcPct val="90000"/>
              </a:lnSpc>
              <a:spcAft>
                <a:spcPts val="1400"/>
              </a:spcAft>
              <a:buFontTx/>
              <a:buChar char="•"/>
            </a:pPr>
            <a:r>
              <a:rPr lang="en-US" sz="2400" dirty="0">
                <a:solidFill>
                  <a:srgbClr val="000000"/>
                </a:solidFill>
                <a:latin typeface="Times New Roman" charset="0"/>
              </a:rPr>
              <a:t>When we enter </a:t>
            </a:r>
            <a:r>
              <a:rPr lang="en-US" sz="2000" b="1" dirty="0">
                <a:solidFill>
                  <a:srgbClr val="000000"/>
                </a:solidFill>
                <a:latin typeface="Courier" pitchFamily="2" charset="0"/>
              </a:rPr>
              <a:t>http://number-</a:t>
            </a:r>
            <a:r>
              <a:rPr lang="en-US" sz="2000" b="1" dirty="0" err="1">
                <a:solidFill>
                  <a:srgbClr val="000000"/>
                </a:solidFill>
                <a:latin typeface="Courier" pitchFamily="2" charset="0"/>
              </a:rPr>
              <a:t>trivia.com</a:t>
            </a:r>
            <a:r>
              <a:rPr lang="en-US" sz="2000" b="1" dirty="0">
                <a:solidFill>
                  <a:srgbClr val="000000"/>
                </a:solidFill>
                <a:latin typeface="Courier" pitchFamily="2" charset="0"/>
              </a:rPr>
              <a:t>/56?json=true</a:t>
            </a:r>
            <a:r>
              <a:rPr lang="en-US" sz="2400" dirty="0">
                <a:solidFill>
                  <a:srgbClr val="000000"/>
                </a:solidFill>
                <a:latin typeface="Times New Roman" charset="0"/>
              </a:rPr>
              <a:t>, the browsers opens a connection to </a:t>
            </a:r>
            <a:r>
              <a:rPr lang="en-US" sz="2000" b="1" dirty="0" err="1">
                <a:solidFill>
                  <a:srgbClr val="000000"/>
                </a:solidFill>
                <a:latin typeface="Courier" pitchFamily="2" charset="0"/>
              </a:rPr>
              <a:t>numbersapi.com</a:t>
            </a:r>
            <a:r>
              <a:rPr lang="en-US" sz="2400" dirty="0">
                <a:solidFill>
                  <a:srgbClr val="000000"/>
                </a:solidFill>
                <a:latin typeface="Times New Roman" charset="0"/>
              </a:rPr>
              <a:t>, port 80, and sends a request that looks like this:</a:t>
            </a:r>
            <a:br>
              <a:rPr lang="en-US" sz="2400" dirty="0">
                <a:solidFill>
                  <a:srgbClr val="000000"/>
                </a:solidFill>
                <a:latin typeface="Times New Roman" charset="0"/>
              </a:rPr>
            </a:br>
            <a:br>
              <a:rPr lang="en-US" sz="2400" dirty="0">
                <a:solidFill>
                  <a:srgbClr val="000000"/>
                </a:solidFill>
                <a:latin typeface="Times New Roman" charset="0"/>
              </a:rPr>
            </a:br>
            <a:br>
              <a:rPr lang="en-US" sz="2400" dirty="0">
                <a:solidFill>
                  <a:srgbClr val="000000"/>
                </a:solidFill>
                <a:latin typeface="Times New Roman" charset="0"/>
              </a:rPr>
            </a:br>
            <a:br>
              <a:rPr lang="en-US" sz="2400" dirty="0">
                <a:solidFill>
                  <a:srgbClr val="000000"/>
                </a:solidFill>
                <a:latin typeface="Times New Roman" charset="0"/>
              </a:rPr>
            </a:br>
            <a:br>
              <a:rPr lang="en-US" sz="2400" dirty="0">
                <a:solidFill>
                  <a:srgbClr val="000000"/>
                </a:solidFill>
                <a:latin typeface="Times New Roman" charset="0"/>
              </a:rPr>
            </a:br>
            <a:endParaRPr lang="en-US" sz="2400" dirty="0">
              <a:solidFill>
                <a:srgbClr val="000000"/>
              </a:solidFill>
              <a:latin typeface="Times New Roman" charset="0"/>
            </a:endParaRPr>
          </a:p>
          <a:p>
            <a:pPr marL="342900" indent="-342900">
              <a:lnSpc>
                <a:spcPct val="90000"/>
              </a:lnSpc>
              <a:spcAft>
                <a:spcPts val="1400"/>
              </a:spcAft>
              <a:buFontTx/>
              <a:buChar char="•"/>
            </a:pPr>
            <a:r>
              <a:rPr lang="en-US" sz="2400" dirty="0">
                <a:solidFill>
                  <a:srgbClr val="000000"/>
                </a:solidFill>
                <a:latin typeface="Times New Roman" charset="0"/>
              </a:rPr>
              <a:t>The first line is the request line contains three tokens: the </a:t>
            </a:r>
            <a:r>
              <a:rPr lang="en-US" sz="2400" b="1" i="1" dirty="0">
                <a:solidFill>
                  <a:srgbClr val="000000"/>
                </a:solidFill>
                <a:latin typeface="Times New Roman" charset="0"/>
              </a:rPr>
              <a:t>method</a:t>
            </a:r>
            <a:r>
              <a:rPr lang="en-US" sz="2400" dirty="0">
                <a:solidFill>
                  <a:srgbClr val="000000"/>
                </a:solidFill>
                <a:latin typeface="Times New Roman" charset="0"/>
              </a:rPr>
              <a:t>, the </a:t>
            </a:r>
            <a:r>
              <a:rPr lang="en-US" sz="2400" b="1" i="1" dirty="0">
                <a:solidFill>
                  <a:srgbClr val="000000"/>
                </a:solidFill>
                <a:latin typeface="Times New Roman" charset="0"/>
              </a:rPr>
              <a:t>request path</a:t>
            </a:r>
            <a:r>
              <a:rPr lang="en-US" sz="2400" dirty="0">
                <a:solidFill>
                  <a:srgbClr val="000000"/>
                </a:solidFill>
                <a:latin typeface="Times New Roman" charset="0"/>
              </a:rPr>
              <a:t>, and the </a:t>
            </a:r>
            <a:r>
              <a:rPr lang="en-US" sz="2400" b="1" i="1" dirty="0">
                <a:solidFill>
                  <a:srgbClr val="000000"/>
                </a:solidFill>
                <a:latin typeface="Times New Roman" charset="0"/>
              </a:rPr>
              <a:t>protocol version</a:t>
            </a:r>
            <a:r>
              <a:rPr lang="en-US" sz="2400" dirty="0">
                <a:solidFill>
                  <a:srgbClr val="000000"/>
                </a:solidFill>
                <a:latin typeface="Times New Roman" charset="0"/>
              </a:rPr>
              <a:t>.</a:t>
            </a:r>
          </a:p>
          <a:p>
            <a:pPr marL="342900" indent="-342900">
              <a:lnSpc>
                <a:spcPct val="90000"/>
              </a:lnSpc>
              <a:spcAft>
                <a:spcPts val="1400"/>
              </a:spcAft>
              <a:buFontTx/>
              <a:buChar char="•"/>
            </a:pPr>
            <a:r>
              <a:rPr lang="en-US" sz="2400" dirty="0">
                <a:solidFill>
                  <a:srgbClr val="000000"/>
                </a:solidFill>
                <a:latin typeface="Times New Roman" charset="0"/>
              </a:rPr>
              <a:t>The remaining lines are </a:t>
            </a:r>
            <a:r>
              <a:rPr lang="en-US" sz="2400" b="1" i="1" dirty="0">
                <a:solidFill>
                  <a:srgbClr val="000000"/>
                </a:solidFill>
                <a:latin typeface="Times New Roman" charset="0"/>
              </a:rPr>
              <a:t>response headers</a:t>
            </a:r>
            <a:r>
              <a:rPr lang="en-US" sz="2400" dirty="0">
                <a:solidFill>
                  <a:srgbClr val="000000"/>
                </a:solidFill>
                <a:latin typeface="Times New Roman" charset="0"/>
              </a:rPr>
              <a:t>—think of them as key/value pairs of a dictionary—that further inform the server how to respond.</a:t>
            </a:r>
          </a:p>
          <a:p>
            <a:pPr marL="342900" indent="-342900">
              <a:lnSpc>
                <a:spcPct val="90000"/>
              </a:lnSpc>
              <a:spcAft>
                <a:spcPts val="1400"/>
              </a:spcAft>
              <a:buFontTx/>
              <a:buChar char="•"/>
            </a:pPr>
            <a:r>
              <a:rPr lang="en-US" sz="2400" dirty="0">
                <a:solidFill>
                  <a:srgbClr val="000000"/>
                </a:solidFill>
                <a:latin typeface="Times New Roman" charset="0"/>
              </a:rPr>
              <a:t>All </a:t>
            </a:r>
            <a:r>
              <a:rPr lang="en-US" sz="2000" b="1" dirty="0">
                <a:solidFill>
                  <a:srgbClr val="000000"/>
                </a:solidFill>
                <a:latin typeface="Courier" pitchFamily="2" charset="0"/>
              </a:rPr>
              <a:t>GET</a:t>
            </a:r>
            <a:r>
              <a:rPr lang="en-US" sz="2400" dirty="0">
                <a:solidFill>
                  <a:srgbClr val="000000"/>
                </a:solidFill>
                <a:latin typeface="Times New Roman" charset="0"/>
              </a:rPr>
              <a:t> requests are terminated by a single blank line.</a:t>
            </a:r>
          </a:p>
        </p:txBody>
      </p:sp>
      <p:sp>
        <p:nvSpPr>
          <p:cNvPr id="5" name="Rectangle 4">
            <a:extLst>
              <a:ext uri="{FF2B5EF4-FFF2-40B4-BE49-F238E27FC236}">
                <a16:creationId xmlns:a16="http://schemas.microsoft.com/office/drawing/2014/main" id="{8F6642DA-676B-0F4B-868A-F7C0ABEC4FD4}"/>
              </a:ext>
            </a:extLst>
          </p:cNvPr>
          <p:cNvSpPr>
            <a:spLocks noChangeArrowheads="1"/>
          </p:cNvSpPr>
          <p:nvPr/>
        </p:nvSpPr>
        <p:spPr bwMode="auto">
          <a:xfrm>
            <a:off x="2616200" y="2480885"/>
            <a:ext cx="3962400" cy="1384995"/>
          </a:xfrm>
          <a:prstGeom prst="rect">
            <a:avLst/>
          </a:prstGeom>
          <a:solidFill>
            <a:schemeClr val="bg1"/>
          </a:solidFill>
          <a:ln w="9525">
            <a:solidFill>
              <a:schemeClr val="tx1"/>
            </a:solidFill>
            <a:miter lim="800000"/>
            <a:headEnd/>
            <a:tailEnd/>
          </a:ln>
        </p:spPr>
        <p:txBody>
          <a:bodyPr wrap="none" anchor="ctr">
            <a:prstTxWarp prst="textNoShape">
              <a:avLst/>
            </a:prstTxWarp>
          </a:bodyPr>
          <a:lstStyle/>
          <a:p>
            <a:endParaRPr lang="en-US" dirty="0"/>
          </a:p>
        </p:txBody>
      </p:sp>
      <p:sp>
        <p:nvSpPr>
          <p:cNvPr id="7" name="Text Box 5">
            <a:extLst>
              <a:ext uri="{FF2B5EF4-FFF2-40B4-BE49-F238E27FC236}">
                <a16:creationId xmlns:a16="http://schemas.microsoft.com/office/drawing/2014/main" id="{2BD0C330-8F4F-D84C-BF4C-9A35198B9E7C}"/>
              </a:ext>
            </a:extLst>
          </p:cNvPr>
          <p:cNvSpPr txBox="1">
            <a:spLocks noChangeArrowheads="1"/>
          </p:cNvSpPr>
          <p:nvPr/>
        </p:nvSpPr>
        <p:spPr bwMode="auto">
          <a:xfrm>
            <a:off x="2616200" y="2480884"/>
            <a:ext cx="4419600" cy="1384995"/>
          </a:xfrm>
          <a:prstGeom prst="rect">
            <a:avLst/>
          </a:prstGeom>
          <a:noFill/>
          <a:ln w="9525">
            <a:noFill/>
            <a:miter lim="800000"/>
            <a:headEnd/>
            <a:tailEnd/>
          </a:ln>
        </p:spPr>
        <p:txBody>
          <a:bodyPr wrap="square">
            <a:prstTxWarp prst="textNoShape">
              <a:avLst/>
            </a:prstTxWarp>
            <a:spAutoFit/>
          </a:bodyPr>
          <a:lstStyle/>
          <a:p>
            <a:r>
              <a:rPr lang="en-US" sz="1200" b="1" dirty="0">
                <a:latin typeface="Courier" pitchFamily="2" charset="0"/>
                <a:cs typeface="Times New Roman" panose="02020603050405020304" pitchFamily="18" charset="0"/>
              </a:rPr>
              <a:t>GET /56?json=true HTTP/1.1</a:t>
            </a:r>
            <a:br>
              <a:rPr lang="en-US" sz="1200" b="1" dirty="0">
                <a:latin typeface="Courier" pitchFamily="2" charset="0"/>
                <a:cs typeface="Times New Roman" panose="02020603050405020304" pitchFamily="18" charset="0"/>
              </a:rPr>
            </a:br>
            <a:r>
              <a:rPr lang="en-US" sz="1200" b="1" dirty="0">
                <a:latin typeface="Courier" pitchFamily="2" charset="0"/>
                <a:cs typeface="Times New Roman" panose="02020603050405020304" pitchFamily="18" charset="0"/>
              </a:rPr>
              <a:t>Host: number-</a:t>
            </a:r>
            <a:r>
              <a:rPr lang="en-US" sz="1200" b="1" dirty="0" err="1">
                <a:latin typeface="Courier" pitchFamily="2" charset="0"/>
                <a:cs typeface="Times New Roman" panose="02020603050405020304" pitchFamily="18" charset="0"/>
              </a:rPr>
              <a:t>trivia.com</a:t>
            </a:r>
            <a:endParaRPr lang="en-US" sz="1200" b="1" dirty="0">
              <a:latin typeface="Courier" pitchFamily="2" charset="0"/>
              <a:cs typeface="Times New Roman" panose="02020603050405020304" pitchFamily="18" charset="0"/>
            </a:endParaRPr>
          </a:p>
          <a:p>
            <a:r>
              <a:rPr lang="en-US" sz="1200" b="1" dirty="0">
                <a:latin typeface="Courier" pitchFamily="2" charset="0"/>
                <a:cs typeface="Times New Roman" panose="02020603050405020304" pitchFamily="18" charset="0"/>
              </a:rPr>
              <a:t>Cache-Control: max-age=0</a:t>
            </a:r>
          </a:p>
          <a:p>
            <a:r>
              <a:rPr lang="en-US" sz="1200" b="1" dirty="0">
                <a:latin typeface="Courier" pitchFamily="2" charset="0"/>
                <a:cs typeface="Times New Roman" panose="02020603050405020304" pitchFamily="18" charset="0"/>
              </a:rPr>
              <a:t>Accept-Encoding: </a:t>
            </a:r>
            <a:r>
              <a:rPr lang="en-US" sz="1200" b="1" dirty="0" err="1">
                <a:latin typeface="Courier" pitchFamily="2" charset="0"/>
                <a:cs typeface="Times New Roman" panose="02020603050405020304" pitchFamily="18" charset="0"/>
              </a:rPr>
              <a:t>gzip</a:t>
            </a:r>
            <a:r>
              <a:rPr lang="en-US" sz="1200" b="1" dirty="0">
                <a:latin typeface="Courier" pitchFamily="2" charset="0"/>
                <a:cs typeface="Times New Roman" panose="02020603050405020304" pitchFamily="18" charset="0"/>
              </a:rPr>
              <a:t>, deflate</a:t>
            </a:r>
            <a:br>
              <a:rPr lang="en-US" sz="1200" b="1" dirty="0">
                <a:latin typeface="Courier" pitchFamily="2" charset="0"/>
                <a:cs typeface="Times New Roman" panose="02020603050405020304" pitchFamily="18" charset="0"/>
              </a:rPr>
            </a:br>
            <a:r>
              <a:rPr lang="en-US" sz="1200" b="1" dirty="0">
                <a:latin typeface="Courier" pitchFamily="2" charset="0"/>
                <a:cs typeface="Times New Roman" panose="02020603050405020304" pitchFamily="18" charset="0"/>
              </a:rPr>
              <a:t>Accept-Language: </a:t>
            </a:r>
            <a:r>
              <a:rPr lang="en-US" sz="1200" b="1" dirty="0" err="1">
                <a:latin typeface="Courier" pitchFamily="2" charset="0"/>
                <a:cs typeface="Times New Roman" panose="02020603050405020304" pitchFamily="18" charset="0"/>
              </a:rPr>
              <a:t>en-US,en;q</a:t>
            </a:r>
            <a:r>
              <a:rPr lang="en-US" sz="1200" b="1" dirty="0">
                <a:latin typeface="Courier" pitchFamily="2" charset="0"/>
                <a:cs typeface="Times New Roman" panose="02020603050405020304" pitchFamily="18" charset="0"/>
              </a:rPr>
              <a:t>=0.9,fr;q=0.8</a:t>
            </a:r>
            <a:br>
              <a:rPr lang="en-US" sz="1200" b="1" dirty="0">
                <a:latin typeface="Courier" pitchFamily="2" charset="0"/>
                <a:cs typeface="Times New Roman" panose="02020603050405020304" pitchFamily="18" charset="0"/>
              </a:rPr>
            </a:br>
            <a:r>
              <a:rPr lang="en-US" sz="1200" i="1" dirty="0">
                <a:latin typeface="Times New Roman" panose="02020603050405020304" pitchFamily="18" charset="0"/>
                <a:cs typeface="Times New Roman" panose="02020603050405020304" pitchFamily="18" charset="0"/>
              </a:rPr>
              <a:t>other similarly structured request headers</a:t>
            </a:r>
          </a:p>
          <a:p>
            <a:r>
              <a:rPr lang="en-US" sz="1200" i="1" dirty="0">
                <a:latin typeface="Times New Roman" panose="02020603050405020304" pitchFamily="18" charset="0"/>
                <a:cs typeface="Times New Roman" panose="02020603050405020304" pitchFamily="18" charset="0"/>
              </a:rPr>
              <a:t>&lt;blank line&gt;</a:t>
            </a:r>
          </a:p>
        </p:txBody>
      </p:sp>
    </p:spTree>
    <p:extLst>
      <p:ext uri="{BB962C8B-B14F-4D97-AF65-F5344CB8AC3E}">
        <p14:creationId xmlns:p14="http://schemas.microsoft.com/office/powerpoint/2010/main" val="161540929"/>
      </p:ext>
    </p:extLst>
  </p:cSld>
  <p:clrMapOvr>
    <a:masterClrMapping/>
  </p:clrMapOvr>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 presetClass="entr" presetSubtype="0" fill="hold" grpId="0" nodeType="withEffect">
                                  <p:stCondLst>
                                    <p:cond delay="0"/>
                                  </p:stCondLst>
                                  <p:childTnLst>
                                    <p:set>
                                      <p:cBhvr>
                                        <p:cTn id="6" dur="1" fill="hold">
                                          <p:stCondLst>
                                            <p:cond delay="0"/>
                                          </p:stCondLst>
                                        </p:cTn>
                                        <p:tgtEl>
                                          <p:spTgt spid="429059">
                                            <p:txEl>
                                              <p:pRg st="0" end="0"/>
                                            </p:txEl>
                                          </p:spTgt>
                                        </p:tgtEl>
                                        <p:attrNameLst>
                                          <p:attrName>style.visibility</p:attrName>
                                        </p:attrNameLst>
                                      </p:cBhvr>
                                      <p:to>
                                        <p:strVal val="visible"/>
                                      </p:to>
                                    </p:set>
                                  </p:childTnLst>
                                </p:cTn>
                              </p:par>
                              <p:par>
                                <p:cTn id="7" presetID="1" presetClass="entr" presetSubtype="0" fill="hold" grpId="0" nodeType="withEffect">
                                  <p:stCondLst>
                                    <p:cond delay="0"/>
                                  </p:stCondLst>
                                  <p:childTnLst>
                                    <p:set>
                                      <p:cBhvr>
                                        <p:cTn id="8" dur="1" fill="hold">
                                          <p:stCondLst>
                                            <p:cond delay="0"/>
                                          </p:stCondLst>
                                        </p:cTn>
                                        <p:tgtEl>
                                          <p:spTgt spid="5"/>
                                        </p:tgtEl>
                                        <p:attrNameLst>
                                          <p:attrName>style.visibility</p:attrName>
                                        </p:attrNameLst>
                                      </p:cBhvr>
                                      <p:to>
                                        <p:strVal val="visible"/>
                                      </p:to>
                                    </p:set>
                                  </p:childTnLst>
                                </p:cTn>
                              </p:par>
                              <p:par>
                                <p:cTn id="9" presetID="1" presetClass="entr" presetSubtype="0" fill="hold" grpId="0" nodeType="withEffect">
                                  <p:stCondLst>
                                    <p:cond delay="0"/>
                                  </p:stCondLst>
                                  <p:childTnLst>
                                    <p:set>
                                      <p:cBhvr>
                                        <p:cTn id="10" dur="1" fill="hold">
                                          <p:stCondLst>
                                            <p:cond delay="0"/>
                                          </p:stCondLst>
                                        </p:cTn>
                                        <p:tgtEl>
                                          <p:spTgt spid="7"/>
                                        </p:tgtEl>
                                        <p:attrNameLst>
                                          <p:attrName>style.visibility</p:attrName>
                                        </p:attrNameLst>
                                      </p:cBhvr>
                                      <p:to>
                                        <p:strVal val="visible"/>
                                      </p:to>
                                    </p:set>
                                  </p:childTnLst>
                                </p:cTn>
                              </p:par>
                            </p:childTnLst>
                          </p:cTn>
                        </p:par>
                      </p:childTnLst>
                    </p:cTn>
                  </p:par>
                  <p:par>
                    <p:cTn id="11" fill="hold">
                      <p:stCondLst>
                        <p:cond delay="indefinite"/>
                      </p:stCondLst>
                      <p:childTnLst>
                        <p:par>
                          <p:cTn id="12" fill="hold">
                            <p:stCondLst>
                              <p:cond delay="0"/>
                            </p:stCondLst>
                            <p:childTnLst>
                              <p:par>
                                <p:cTn id="13" presetID="1" presetClass="entr" presetSubtype="0" fill="hold" grpId="0" nodeType="clickEffect">
                                  <p:stCondLst>
                                    <p:cond delay="0"/>
                                  </p:stCondLst>
                                  <p:childTnLst>
                                    <p:set>
                                      <p:cBhvr>
                                        <p:cTn id="14" dur="1" fill="hold">
                                          <p:stCondLst>
                                            <p:cond delay="0"/>
                                          </p:stCondLst>
                                        </p:cTn>
                                        <p:tgtEl>
                                          <p:spTgt spid="429059">
                                            <p:txEl>
                                              <p:pRg st="1" end="1"/>
                                            </p:txEl>
                                          </p:spTgt>
                                        </p:tgtEl>
                                        <p:attrNameLst>
                                          <p:attrName>style.visibility</p:attrName>
                                        </p:attrNameLst>
                                      </p:cBhvr>
                                      <p:to>
                                        <p:strVal val="visible"/>
                                      </p:to>
                                    </p:set>
                                  </p:childTnLst>
                                </p:cTn>
                              </p:par>
                            </p:childTnLst>
                          </p:cTn>
                        </p:par>
                      </p:childTnLst>
                    </p:cTn>
                  </p:par>
                  <p:par>
                    <p:cTn id="15" fill="hold">
                      <p:stCondLst>
                        <p:cond delay="indefinite"/>
                      </p:stCondLst>
                      <p:childTnLst>
                        <p:par>
                          <p:cTn id="16" fill="hold">
                            <p:stCondLst>
                              <p:cond delay="0"/>
                            </p:stCondLst>
                            <p:childTnLst>
                              <p:par>
                                <p:cTn id="17" presetID="1" presetClass="entr" presetSubtype="0" fill="hold" grpId="0" nodeType="clickEffect">
                                  <p:stCondLst>
                                    <p:cond delay="0"/>
                                  </p:stCondLst>
                                  <p:childTnLst>
                                    <p:set>
                                      <p:cBhvr>
                                        <p:cTn id="18" dur="1" fill="hold">
                                          <p:stCondLst>
                                            <p:cond delay="0"/>
                                          </p:stCondLst>
                                        </p:cTn>
                                        <p:tgtEl>
                                          <p:spTgt spid="429059">
                                            <p:txEl>
                                              <p:pRg st="2" end="2"/>
                                            </p:txEl>
                                          </p:spTgt>
                                        </p:tgtEl>
                                        <p:attrNameLst>
                                          <p:attrName>style.visibility</p:attrName>
                                        </p:attrNameLst>
                                      </p:cBhvr>
                                      <p:to>
                                        <p:strVal val="visible"/>
                                      </p:to>
                                    </p:set>
                                  </p:childTnLst>
                                </p:cTn>
                              </p:par>
                            </p:childTnLst>
                          </p:cTn>
                        </p:par>
                      </p:childTnLst>
                    </p:cTn>
                  </p:par>
                  <p:par>
                    <p:cTn id="19" fill="hold">
                      <p:stCondLst>
                        <p:cond delay="indefinite"/>
                      </p:stCondLst>
                      <p:childTnLst>
                        <p:par>
                          <p:cTn id="20" fill="hold">
                            <p:stCondLst>
                              <p:cond delay="0"/>
                            </p:stCondLst>
                            <p:childTnLst>
                              <p:par>
                                <p:cTn id="21" presetID="1" presetClass="entr" presetSubtype="0" fill="hold" grpId="0" nodeType="clickEffect">
                                  <p:stCondLst>
                                    <p:cond delay="0"/>
                                  </p:stCondLst>
                                  <p:childTnLst>
                                    <p:set>
                                      <p:cBhvr>
                                        <p:cTn id="22" dur="1" fill="hold">
                                          <p:stCondLst>
                                            <p:cond delay="0"/>
                                          </p:stCondLst>
                                        </p:cTn>
                                        <p:tgtEl>
                                          <p:spTgt spid="429059">
                                            <p:txEl>
                                              <p:pRg st="3" end="3"/>
                                            </p:txEl>
                                          </p:spTgt>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429059" grpId="0" uiExpand="1" build="p" bldLvl="2"/>
      <p:bldP spid="5" grpId="0" animBg="1"/>
      <p:bldP spid="7" grpId="0"/>
    </p:bldLst>
  </p:timing>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29059" name="Rectangle 3"/>
          <p:cNvSpPr>
            <a:spLocks noChangeArrowheads="1"/>
          </p:cNvSpPr>
          <p:nvPr/>
        </p:nvSpPr>
        <p:spPr bwMode="auto">
          <a:xfrm>
            <a:off x="508000" y="1231900"/>
            <a:ext cx="8178800" cy="5321300"/>
          </a:xfrm>
          <a:prstGeom prst="rect">
            <a:avLst/>
          </a:prstGeom>
          <a:noFill/>
          <a:ln w="9525">
            <a:noFill/>
            <a:miter lim="800000"/>
            <a:headEnd/>
            <a:tailEnd/>
          </a:ln>
          <a:effectLst/>
        </p:spPr>
        <p:txBody>
          <a:bodyPr>
            <a:prstTxWarp prst="textNoShape">
              <a:avLst/>
            </a:prstTxWarp>
          </a:bodyPr>
          <a:lstStyle/>
          <a:p>
            <a:pPr marL="342900" indent="-342900">
              <a:lnSpc>
                <a:spcPct val="90000"/>
              </a:lnSpc>
              <a:spcAft>
                <a:spcPts val="1400"/>
              </a:spcAft>
              <a:buFontTx/>
              <a:buChar char="•"/>
            </a:pPr>
            <a:r>
              <a:rPr lang="en-US" sz="2400" dirty="0">
                <a:solidFill>
                  <a:srgbClr val="000000"/>
                </a:solidFill>
                <a:latin typeface="Times New Roman" charset="0"/>
              </a:rPr>
              <a:t>Whenever the browser needs to upload new data to the server, the method will be </a:t>
            </a:r>
            <a:r>
              <a:rPr lang="en-US" sz="2000" b="1" dirty="0">
                <a:solidFill>
                  <a:srgbClr val="000000"/>
                </a:solidFill>
                <a:latin typeface="Courier" pitchFamily="2" charset="0"/>
              </a:rPr>
              <a:t>POST</a:t>
            </a:r>
            <a:r>
              <a:rPr lang="en-US" sz="2400" dirty="0">
                <a:solidFill>
                  <a:srgbClr val="000000"/>
                </a:solidFill>
                <a:latin typeface="Times New Roman" charset="0"/>
              </a:rPr>
              <a:t> instead of </a:t>
            </a:r>
            <a:r>
              <a:rPr lang="en-US" sz="2000" b="1" dirty="0">
                <a:solidFill>
                  <a:srgbClr val="000000"/>
                </a:solidFill>
                <a:latin typeface="Courier" pitchFamily="2" charset="0"/>
              </a:rPr>
              <a:t>GET</a:t>
            </a:r>
            <a:r>
              <a:rPr lang="en-US" sz="2400" dirty="0">
                <a:solidFill>
                  <a:srgbClr val="000000"/>
                </a:solidFill>
                <a:latin typeface="Times New Roman" charset="0"/>
              </a:rPr>
              <a:t>, as with:</a:t>
            </a:r>
            <a:br>
              <a:rPr lang="en-US" sz="2400" dirty="0">
                <a:solidFill>
                  <a:srgbClr val="000000"/>
                </a:solidFill>
                <a:latin typeface="Times New Roman" charset="0"/>
              </a:rPr>
            </a:br>
            <a:br>
              <a:rPr lang="en-US" sz="2400" dirty="0">
                <a:solidFill>
                  <a:srgbClr val="000000"/>
                </a:solidFill>
                <a:latin typeface="Times New Roman" charset="0"/>
              </a:rPr>
            </a:br>
            <a:br>
              <a:rPr lang="en-US" sz="2400" dirty="0">
                <a:solidFill>
                  <a:srgbClr val="000000"/>
                </a:solidFill>
                <a:latin typeface="Times New Roman" charset="0"/>
              </a:rPr>
            </a:br>
            <a:br>
              <a:rPr lang="en-US" sz="2400" dirty="0">
                <a:solidFill>
                  <a:srgbClr val="000000"/>
                </a:solidFill>
                <a:latin typeface="Times New Roman" charset="0"/>
              </a:rPr>
            </a:br>
            <a:br>
              <a:rPr lang="en-US" sz="2400" dirty="0">
                <a:solidFill>
                  <a:srgbClr val="000000"/>
                </a:solidFill>
                <a:latin typeface="Times New Roman" charset="0"/>
              </a:rPr>
            </a:br>
            <a:endParaRPr lang="en-US" sz="2400" dirty="0">
              <a:solidFill>
                <a:srgbClr val="000000"/>
              </a:solidFill>
              <a:latin typeface="Times New Roman" charset="0"/>
            </a:endParaRPr>
          </a:p>
          <a:p>
            <a:pPr marL="342900" indent="-342900">
              <a:lnSpc>
                <a:spcPct val="90000"/>
              </a:lnSpc>
              <a:spcAft>
                <a:spcPts val="1400"/>
              </a:spcAft>
              <a:buFontTx/>
              <a:buChar char="•"/>
            </a:pPr>
            <a:r>
              <a:rPr lang="en-US" sz="2400" dirty="0">
                <a:solidFill>
                  <a:srgbClr val="000000"/>
                </a:solidFill>
                <a:latin typeface="Times New Roman" charset="0"/>
              </a:rPr>
              <a:t>The </a:t>
            </a:r>
            <a:r>
              <a:rPr lang="en-US" sz="2000" b="1" dirty="0">
                <a:solidFill>
                  <a:srgbClr val="000000"/>
                </a:solidFill>
                <a:latin typeface="Courier" pitchFamily="2" charset="0"/>
              </a:rPr>
              <a:t>Content-Length</a:t>
            </a:r>
            <a:r>
              <a:rPr lang="en-US" sz="2400" dirty="0">
                <a:solidFill>
                  <a:srgbClr val="000000"/>
                </a:solidFill>
                <a:latin typeface="Times New Roman" charset="0"/>
              </a:rPr>
              <a:t> request header must be present, so the server knows exactly how many bytes follow the blank line.  </a:t>
            </a:r>
          </a:p>
          <a:p>
            <a:pPr marL="342900" indent="-342900">
              <a:lnSpc>
                <a:spcPct val="90000"/>
              </a:lnSpc>
              <a:spcAft>
                <a:spcPts val="1400"/>
              </a:spcAft>
              <a:buFontTx/>
              <a:buChar char="•"/>
            </a:pPr>
            <a:r>
              <a:rPr lang="en-US" sz="2400" dirty="0">
                <a:solidFill>
                  <a:srgbClr val="000000"/>
                </a:solidFill>
                <a:latin typeface="Times New Roman" charset="0"/>
              </a:rPr>
              <a:t>The material after that blank line is referred to as the </a:t>
            </a:r>
            <a:r>
              <a:rPr lang="en-US" sz="2400" b="1" i="1" dirty="0">
                <a:solidFill>
                  <a:srgbClr val="000000"/>
                </a:solidFill>
                <a:latin typeface="Times New Roman" charset="0"/>
              </a:rPr>
              <a:t>request payload</a:t>
            </a:r>
            <a:r>
              <a:rPr lang="en-US" sz="2400" dirty="0">
                <a:solidFill>
                  <a:srgbClr val="000000"/>
                </a:solidFill>
                <a:latin typeface="Times New Roman" charset="0"/>
              </a:rPr>
              <a:t>, and it can only be present for </a:t>
            </a:r>
            <a:r>
              <a:rPr lang="en-US" sz="2000" b="1" dirty="0">
                <a:solidFill>
                  <a:srgbClr val="000000"/>
                </a:solidFill>
                <a:latin typeface="Courier" pitchFamily="2" charset="0"/>
              </a:rPr>
              <a:t>POST</a:t>
            </a:r>
            <a:r>
              <a:rPr lang="en-US" sz="2400" dirty="0">
                <a:solidFill>
                  <a:srgbClr val="000000"/>
                </a:solidFill>
                <a:latin typeface="Times New Roman" charset="0"/>
              </a:rPr>
              <a:t> requests.</a:t>
            </a:r>
          </a:p>
          <a:p>
            <a:pPr marL="342900" indent="-342900">
              <a:lnSpc>
                <a:spcPct val="90000"/>
              </a:lnSpc>
              <a:spcAft>
                <a:spcPts val="1400"/>
              </a:spcAft>
              <a:buFontTx/>
              <a:buChar char="•"/>
            </a:pPr>
            <a:r>
              <a:rPr lang="en-US" sz="2400" dirty="0">
                <a:solidFill>
                  <a:srgbClr val="000000"/>
                </a:solidFill>
                <a:latin typeface="Times New Roman" charset="0"/>
              </a:rPr>
              <a:t>The most common actions that result in </a:t>
            </a:r>
            <a:r>
              <a:rPr lang="en-US" sz="2000" b="1" dirty="0">
                <a:solidFill>
                  <a:srgbClr val="000000"/>
                </a:solidFill>
                <a:latin typeface="Courier" pitchFamily="2" charset="0"/>
              </a:rPr>
              <a:t>POST</a:t>
            </a:r>
            <a:r>
              <a:rPr lang="en-US" sz="2400" dirty="0">
                <a:solidFill>
                  <a:srgbClr val="000000"/>
                </a:solidFill>
                <a:latin typeface="Times New Roman" charset="0"/>
              </a:rPr>
              <a:t> requests are ones like secure logins, payment submissions, photo and video uploads, and so forth.</a:t>
            </a:r>
          </a:p>
        </p:txBody>
      </p:sp>
      <p:sp>
        <p:nvSpPr>
          <p:cNvPr id="6" name="Rectangle 5">
            <a:extLst>
              <a:ext uri="{FF2B5EF4-FFF2-40B4-BE49-F238E27FC236}">
                <a16:creationId xmlns:a16="http://schemas.microsoft.com/office/drawing/2014/main" id="{8EE361D4-2BEA-7641-813B-8C3C8064E9E2}"/>
              </a:ext>
            </a:extLst>
          </p:cNvPr>
          <p:cNvSpPr>
            <a:spLocks noChangeArrowheads="1"/>
          </p:cNvSpPr>
          <p:nvPr/>
        </p:nvSpPr>
        <p:spPr bwMode="auto">
          <a:xfrm>
            <a:off x="2616200" y="2133600"/>
            <a:ext cx="3962400" cy="1384995"/>
          </a:xfrm>
          <a:prstGeom prst="rect">
            <a:avLst/>
          </a:prstGeom>
          <a:solidFill>
            <a:schemeClr val="bg1"/>
          </a:solidFill>
          <a:ln w="9525">
            <a:solidFill>
              <a:schemeClr val="tx1"/>
            </a:solidFill>
            <a:miter lim="800000"/>
            <a:headEnd/>
            <a:tailEnd/>
          </a:ln>
        </p:spPr>
        <p:txBody>
          <a:bodyPr wrap="none" anchor="ctr">
            <a:prstTxWarp prst="textNoShape">
              <a:avLst/>
            </a:prstTxWarp>
          </a:bodyPr>
          <a:lstStyle/>
          <a:p>
            <a:endParaRPr lang="en-US" dirty="0"/>
          </a:p>
        </p:txBody>
      </p:sp>
      <p:sp>
        <p:nvSpPr>
          <p:cNvPr id="429058" name="Rectangle 2"/>
          <p:cNvSpPr>
            <a:spLocks noGrp="1" noChangeArrowheads="1"/>
          </p:cNvSpPr>
          <p:nvPr>
            <p:ph type="title"/>
          </p:nvPr>
        </p:nvSpPr>
        <p:spPr>
          <a:xfrm>
            <a:off x="0" y="76200"/>
            <a:ext cx="9144000" cy="1143000"/>
          </a:xfrm>
          <a:noFill/>
          <a:ln/>
        </p:spPr>
        <p:txBody>
          <a:bodyPr/>
          <a:lstStyle/>
          <a:p>
            <a:r>
              <a:rPr lang="en-US" dirty="0">
                <a:solidFill>
                  <a:srgbClr val="FF0000"/>
                </a:solidFill>
                <a:latin typeface="Times New Roman" charset="0"/>
              </a:rPr>
              <a:t>HTTP </a:t>
            </a:r>
            <a:r>
              <a:rPr lang="en-US" sz="4000" b="1" dirty="0">
                <a:solidFill>
                  <a:srgbClr val="FF0000"/>
                </a:solidFill>
                <a:latin typeface="Courier" pitchFamily="2" charset="0"/>
              </a:rPr>
              <a:t>POST</a:t>
            </a:r>
            <a:r>
              <a:rPr lang="en-US" dirty="0">
                <a:solidFill>
                  <a:srgbClr val="FF0000"/>
                </a:solidFill>
                <a:latin typeface="Times New Roman" charset="0"/>
              </a:rPr>
              <a:t> Request Structure</a:t>
            </a:r>
          </a:p>
        </p:txBody>
      </p:sp>
      <p:sp>
        <p:nvSpPr>
          <p:cNvPr id="7" name="Text Box 5">
            <a:extLst>
              <a:ext uri="{FF2B5EF4-FFF2-40B4-BE49-F238E27FC236}">
                <a16:creationId xmlns:a16="http://schemas.microsoft.com/office/drawing/2014/main" id="{2BD0C330-8F4F-D84C-BF4C-9A35198B9E7C}"/>
              </a:ext>
            </a:extLst>
          </p:cNvPr>
          <p:cNvSpPr txBox="1">
            <a:spLocks noChangeArrowheads="1"/>
          </p:cNvSpPr>
          <p:nvPr/>
        </p:nvSpPr>
        <p:spPr bwMode="auto">
          <a:xfrm>
            <a:off x="2611120" y="2133600"/>
            <a:ext cx="3962400" cy="1384995"/>
          </a:xfrm>
          <a:prstGeom prst="rect">
            <a:avLst/>
          </a:prstGeom>
          <a:noFill/>
          <a:ln w="9525">
            <a:noFill/>
            <a:miter lim="800000"/>
            <a:headEnd/>
            <a:tailEnd/>
          </a:ln>
        </p:spPr>
        <p:txBody>
          <a:bodyPr wrap="square">
            <a:prstTxWarp prst="textNoShape">
              <a:avLst/>
            </a:prstTxWarp>
            <a:spAutoFit/>
          </a:bodyPr>
          <a:lstStyle/>
          <a:p>
            <a:r>
              <a:rPr lang="en-US" sz="1200" b="1" dirty="0">
                <a:latin typeface="Courier" pitchFamily="2" charset="0"/>
                <a:cs typeface="Times New Roman" panose="02020603050405020304" pitchFamily="18" charset="0"/>
              </a:rPr>
              <a:t>POST /scripts/</a:t>
            </a:r>
            <a:r>
              <a:rPr lang="en-US" sz="1200" b="1" dirty="0" err="1">
                <a:latin typeface="Courier" pitchFamily="2" charset="0"/>
                <a:cs typeface="Times New Roman" panose="02020603050405020304" pitchFamily="18" charset="0"/>
              </a:rPr>
              <a:t>addListItem.py</a:t>
            </a:r>
            <a:r>
              <a:rPr lang="en-US" sz="1200" b="1" dirty="0">
                <a:latin typeface="Courier" pitchFamily="2" charset="0"/>
                <a:cs typeface="Times New Roman" panose="02020603050405020304" pitchFamily="18" charset="0"/>
              </a:rPr>
              <a:t> HTTP/1.1</a:t>
            </a:r>
            <a:br>
              <a:rPr lang="en-US" sz="1200" b="1" dirty="0">
                <a:latin typeface="Courier" pitchFamily="2" charset="0"/>
                <a:cs typeface="Times New Roman" panose="02020603050405020304" pitchFamily="18" charset="0"/>
              </a:rPr>
            </a:br>
            <a:r>
              <a:rPr lang="en-US" sz="1200" b="1" dirty="0">
                <a:latin typeface="Courier" pitchFamily="2" charset="0"/>
                <a:cs typeface="Times New Roman" panose="02020603050405020304" pitchFamily="18" charset="0"/>
              </a:rPr>
              <a:t>Host: localhost:8000</a:t>
            </a:r>
          </a:p>
          <a:p>
            <a:r>
              <a:rPr lang="en-US" sz="1200" b="1" dirty="0">
                <a:latin typeface="Courier" pitchFamily="2" charset="0"/>
                <a:cs typeface="Times New Roman" panose="02020603050405020304" pitchFamily="18" charset="0"/>
              </a:rPr>
              <a:t>Content-Length: 41</a:t>
            </a:r>
          </a:p>
          <a:p>
            <a:r>
              <a:rPr lang="en-US" sz="1200" b="1" dirty="0">
                <a:latin typeface="Courier" pitchFamily="2" charset="0"/>
                <a:cs typeface="Times New Roman" panose="02020603050405020304" pitchFamily="18" charset="0"/>
              </a:rPr>
              <a:t>Content-Type: application/json</a:t>
            </a:r>
            <a:br>
              <a:rPr lang="en-US" sz="1200" b="1" dirty="0">
                <a:latin typeface="Courier" pitchFamily="2" charset="0"/>
                <a:cs typeface="Times New Roman" panose="02020603050405020304" pitchFamily="18" charset="0"/>
              </a:rPr>
            </a:br>
            <a:r>
              <a:rPr lang="en-US" sz="1200" i="1" dirty="0">
                <a:latin typeface="Times New Roman" panose="02020603050405020304" pitchFamily="18" charset="0"/>
                <a:cs typeface="Times New Roman" panose="02020603050405020304" pitchFamily="18" charset="0"/>
              </a:rPr>
              <a:t>other similarly structured request headers</a:t>
            </a:r>
          </a:p>
          <a:p>
            <a:r>
              <a:rPr lang="en-US" sz="1200" i="1" dirty="0">
                <a:latin typeface="Times New Roman" panose="02020603050405020304" pitchFamily="18" charset="0"/>
                <a:cs typeface="Times New Roman" panose="02020603050405020304" pitchFamily="18" charset="0"/>
              </a:rPr>
              <a:t>&lt;blank line&gt;</a:t>
            </a:r>
          </a:p>
          <a:p>
            <a:r>
              <a:rPr lang="en-US" sz="1200" b="1" dirty="0">
                <a:latin typeface="Courier" pitchFamily="2" charset="0"/>
              </a:rPr>
              <a:t>"Get dry cleaning before 7:00pm closing."</a:t>
            </a:r>
            <a:endParaRPr lang="en-US" sz="1200" b="1" i="1" dirty="0">
              <a:latin typeface="Courier" pitchFamily="2" charset="0"/>
              <a:cs typeface="Times New Roman" panose="02020603050405020304" pitchFamily="18" charset="0"/>
            </a:endParaRPr>
          </a:p>
        </p:txBody>
      </p:sp>
    </p:spTree>
    <p:extLst>
      <p:ext uri="{BB962C8B-B14F-4D97-AF65-F5344CB8AC3E}">
        <p14:creationId xmlns:p14="http://schemas.microsoft.com/office/powerpoint/2010/main" val="3314095698"/>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grpId="0" nodeType="clickEffect">
                                  <p:stCondLst>
                                    <p:cond delay="0"/>
                                  </p:stCondLst>
                                  <p:childTnLst>
                                    <p:set>
                                      <p:cBhvr>
                                        <p:cTn id="6" dur="1" fill="hold">
                                          <p:stCondLst>
                                            <p:cond delay="0"/>
                                          </p:stCondLst>
                                        </p:cTn>
                                        <p:tgtEl>
                                          <p:spTgt spid="429059">
                                            <p:txEl>
                                              <p:pRg st="0" end="0"/>
                                            </p:txEl>
                                          </p:spTgt>
                                        </p:tgtEl>
                                        <p:attrNameLst>
                                          <p:attrName>style.visibility</p:attrName>
                                        </p:attrNameLst>
                                      </p:cBhvr>
                                      <p:to>
                                        <p:strVal val="visible"/>
                                      </p:to>
                                    </p:set>
                                  </p:childTnLst>
                                </p:cTn>
                              </p:par>
                              <p:par>
                                <p:cTn id="7" presetID="1" presetClass="entr" presetSubtype="0" fill="hold" grpId="0" nodeType="withEffect">
                                  <p:stCondLst>
                                    <p:cond delay="0"/>
                                  </p:stCondLst>
                                  <p:childTnLst>
                                    <p:set>
                                      <p:cBhvr>
                                        <p:cTn id="8" dur="1" fill="hold">
                                          <p:stCondLst>
                                            <p:cond delay="0"/>
                                          </p:stCondLst>
                                        </p:cTn>
                                        <p:tgtEl>
                                          <p:spTgt spid="7"/>
                                        </p:tgtEl>
                                        <p:attrNameLst>
                                          <p:attrName>style.visibility</p:attrName>
                                        </p:attrNameLst>
                                      </p:cBhvr>
                                      <p:to>
                                        <p:strVal val="visible"/>
                                      </p:to>
                                    </p:set>
                                  </p:childTnLst>
                                </p:cTn>
                              </p:par>
                              <p:par>
                                <p:cTn id="9" presetID="1" presetClass="entr" presetSubtype="0" fill="hold" grpId="0" nodeType="withEffect">
                                  <p:stCondLst>
                                    <p:cond delay="0"/>
                                  </p:stCondLst>
                                  <p:childTnLst>
                                    <p:set>
                                      <p:cBhvr>
                                        <p:cTn id="10" dur="1" fill="hold">
                                          <p:stCondLst>
                                            <p:cond delay="0"/>
                                          </p:stCondLst>
                                        </p:cTn>
                                        <p:tgtEl>
                                          <p:spTgt spid="6"/>
                                        </p:tgtEl>
                                        <p:attrNameLst>
                                          <p:attrName>style.visibility</p:attrName>
                                        </p:attrNameLst>
                                      </p:cBhvr>
                                      <p:to>
                                        <p:strVal val="visible"/>
                                      </p:to>
                                    </p:set>
                                  </p:childTnLst>
                                </p:cTn>
                              </p:par>
                            </p:childTnLst>
                          </p:cTn>
                        </p:par>
                      </p:childTnLst>
                    </p:cTn>
                  </p:par>
                  <p:par>
                    <p:cTn id="11" fill="hold">
                      <p:stCondLst>
                        <p:cond delay="indefinite"/>
                      </p:stCondLst>
                      <p:childTnLst>
                        <p:par>
                          <p:cTn id="12" fill="hold">
                            <p:stCondLst>
                              <p:cond delay="0"/>
                            </p:stCondLst>
                            <p:childTnLst>
                              <p:par>
                                <p:cTn id="13" presetID="1" presetClass="entr" presetSubtype="0" fill="hold" grpId="0" nodeType="clickEffect">
                                  <p:stCondLst>
                                    <p:cond delay="0"/>
                                  </p:stCondLst>
                                  <p:childTnLst>
                                    <p:set>
                                      <p:cBhvr>
                                        <p:cTn id="14" dur="1" fill="hold">
                                          <p:stCondLst>
                                            <p:cond delay="0"/>
                                          </p:stCondLst>
                                        </p:cTn>
                                        <p:tgtEl>
                                          <p:spTgt spid="429059">
                                            <p:txEl>
                                              <p:pRg st="1" end="1"/>
                                            </p:txEl>
                                          </p:spTgt>
                                        </p:tgtEl>
                                        <p:attrNameLst>
                                          <p:attrName>style.visibility</p:attrName>
                                        </p:attrNameLst>
                                      </p:cBhvr>
                                      <p:to>
                                        <p:strVal val="visible"/>
                                      </p:to>
                                    </p:set>
                                  </p:childTnLst>
                                </p:cTn>
                              </p:par>
                            </p:childTnLst>
                          </p:cTn>
                        </p:par>
                      </p:childTnLst>
                    </p:cTn>
                  </p:par>
                  <p:par>
                    <p:cTn id="15" fill="hold">
                      <p:stCondLst>
                        <p:cond delay="indefinite"/>
                      </p:stCondLst>
                      <p:childTnLst>
                        <p:par>
                          <p:cTn id="16" fill="hold">
                            <p:stCondLst>
                              <p:cond delay="0"/>
                            </p:stCondLst>
                            <p:childTnLst>
                              <p:par>
                                <p:cTn id="17" presetID="1" presetClass="entr" presetSubtype="0" fill="hold" grpId="0" nodeType="clickEffect">
                                  <p:stCondLst>
                                    <p:cond delay="0"/>
                                  </p:stCondLst>
                                  <p:childTnLst>
                                    <p:set>
                                      <p:cBhvr>
                                        <p:cTn id="18" dur="1" fill="hold">
                                          <p:stCondLst>
                                            <p:cond delay="0"/>
                                          </p:stCondLst>
                                        </p:cTn>
                                        <p:tgtEl>
                                          <p:spTgt spid="429059">
                                            <p:txEl>
                                              <p:pRg st="2" end="2"/>
                                            </p:txEl>
                                          </p:spTgt>
                                        </p:tgtEl>
                                        <p:attrNameLst>
                                          <p:attrName>style.visibility</p:attrName>
                                        </p:attrNameLst>
                                      </p:cBhvr>
                                      <p:to>
                                        <p:strVal val="visible"/>
                                      </p:to>
                                    </p:set>
                                  </p:childTnLst>
                                </p:cTn>
                              </p:par>
                            </p:childTnLst>
                          </p:cTn>
                        </p:par>
                      </p:childTnLst>
                    </p:cTn>
                  </p:par>
                  <p:par>
                    <p:cTn id="19" fill="hold">
                      <p:stCondLst>
                        <p:cond delay="indefinite"/>
                      </p:stCondLst>
                      <p:childTnLst>
                        <p:par>
                          <p:cTn id="20" fill="hold">
                            <p:stCondLst>
                              <p:cond delay="0"/>
                            </p:stCondLst>
                            <p:childTnLst>
                              <p:par>
                                <p:cTn id="21" presetID="1" presetClass="entr" presetSubtype="0" fill="hold" grpId="0" nodeType="clickEffect">
                                  <p:stCondLst>
                                    <p:cond delay="0"/>
                                  </p:stCondLst>
                                  <p:childTnLst>
                                    <p:set>
                                      <p:cBhvr>
                                        <p:cTn id="22" dur="1" fill="hold">
                                          <p:stCondLst>
                                            <p:cond delay="0"/>
                                          </p:stCondLst>
                                        </p:cTn>
                                        <p:tgtEl>
                                          <p:spTgt spid="429059">
                                            <p:txEl>
                                              <p:pRg st="3" end="3"/>
                                            </p:txEl>
                                          </p:spTgt>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429059" grpId="0" uiExpand="1" build="p" bldLvl="2"/>
      <p:bldP spid="6" grpId="0" animBg="1"/>
      <p:bldP spid="7" grpId="0"/>
    </p:bldLst>
  </p:timing>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8" name="Rectangle 7">
            <a:extLst>
              <a:ext uri="{FF2B5EF4-FFF2-40B4-BE49-F238E27FC236}">
                <a16:creationId xmlns:a16="http://schemas.microsoft.com/office/drawing/2014/main" id="{5174F056-97AC-5844-B1B8-7B397D8A9C8B}"/>
              </a:ext>
            </a:extLst>
          </p:cNvPr>
          <p:cNvSpPr>
            <a:spLocks noChangeArrowheads="1"/>
          </p:cNvSpPr>
          <p:nvPr/>
        </p:nvSpPr>
        <p:spPr bwMode="auto">
          <a:xfrm>
            <a:off x="4648200" y="2062480"/>
            <a:ext cx="3733800" cy="2128520"/>
          </a:xfrm>
          <a:prstGeom prst="rect">
            <a:avLst/>
          </a:prstGeom>
          <a:solidFill>
            <a:schemeClr val="bg1"/>
          </a:solidFill>
          <a:ln w="9525">
            <a:solidFill>
              <a:schemeClr val="tx1"/>
            </a:solidFill>
            <a:miter lim="800000"/>
            <a:headEnd/>
            <a:tailEnd/>
          </a:ln>
        </p:spPr>
        <p:txBody>
          <a:bodyPr wrap="none" anchor="ctr">
            <a:prstTxWarp prst="textNoShape">
              <a:avLst/>
            </a:prstTxWarp>
          </a:bodyPr>
          <a:lstStyle/>
          <a:p>
            <a:endParaRPr lang="en-US" dirty="0"/>
          </a:p>
        </p:txBody>
      </p:sp>
      <p:sp>
        <p:nvSpPr>
          <p:cNvPr id="429059" name="Rectangle 3"/>
          <p:cNvSpPr>
            <a:spLocks noChangeArrowheads="1"/>
          </p:cNvSpPr>
          <p:nvPr/>
        </p:nvSpPr>
        <p:spPr bwMode="auto">
          <a:xfrm>
            <a:off x="508000" y="1231900"/>
            <a:ext cx="8178800" cy="5321300"/>
          </a:xfrm>
          <a:prstGeom prst="rect">
            <a:avLst/>
          </a:prstGeom>
          <a:noFill/>
          <a:ln w="9525">
            <a:noFill/>
            <a:miter lim="800000"/>
            <a:headEnd/>
            <a:tailEnd/>
          </a:ln>
          <a:effectLst/>
        </p:spPr>
        <p:txBody>
          <a:bodyPr>
            <a:prstTxWarp prst="textNoShape">
              <a:avLst/>
            </a:prstTxWarp>
          </a:bodyPr>
          <a:lstStyle/>
          <a:p>
            <a:pPr marL="342900" indent="-342900">
              <a:lnSpc>
                <a:spcPct val="90000"/>
              </a:lnSpc>
              <a:spcAft>
                <a:spcPts val="1400"/>
              </a:spcAft>
              <a:buFontTx/>
              <a:buChar char="•"/>
            </a:pPr>
            <a:r>
              <a:rPr lang="en-US" sz="2400" dirty="0">
                <a:solidFill>
                  <a:srgbClr val="000000"/>
                </a:solidFill>
                <a:latin typeface="Times New Roman" charset="0"/>
              </a:rPr>
              <a:t>HTTP responses have their own structure.  Here are the two responses to each of the two requests presented earlier:</a:t>
            </a:r>
            <a:br>
              <a:rPr lang="en-US" sz="2400" dirty="0">
                <a:solidFill>
                  <a:srgbClr val="000000"/>
                </a:solidFill>
                <a:latin typeface="Times New Roman" charset="0"/>
              </a:rPr>
            </a:br>
            <a:br>
              <a:rPr lang="en-US" sz="2400" dirty="0">
                <a:solidFill>
                  <a:srgbClr val="000000"/>
                </a:solidFill>
                <a:latin typeface="Times New Roman" charset="0"/>
              </a:rPr>
            </a:br>
            <a:br>
              <a:rPr lang="en-US" sz="2400" dirty="0">
                <a:solidFill>
                  <a:srgbClr val="000000"/>
                </a:solidFill>
                <a:latin typeface="Times New Roman" charset="0"/>
              </a:rPr>
            </a:br>
            <a:br>
              <a:rPr lang="en-US" sz="2400" dirty="0">
                <a:solidFill>
                  <a:srgbClr val="000000"/>
                </a:solidFill>
                <a:latin typeface="Times New Roman" charset="0"/>
              </a:rPr>
            </a:br>
            <a:br>
              <a:rPr lang="en-US" sz="2400" dirty="0">
                <a:solidFill>
                  <a:srgbClr val="000000"/>
                </a:solidFill>
                <a:latin typeface="Times New Roman" charset="0"/>
              </a:rPr>
            </a:br>
            <a:br>
              <a:rPr lang="en-US" sz="2400" dirty="0">
                <a:solidFill>
                  <a:srgbClr val="000000"/>
                </a:solidFill>
                <a:latin typeface="Times New Roman" charset="0"/>
              </a:rPr>
            </a:br>
            <a:br>
              <a:rPr lang="en-US" sz="2400" dirty="0">
                <a:solidFill>
                  <a:srgbClr val="000000"/>
                </a:solidFill>
                <a:latin typeface="Times New Roman" charset="0"/>
              </a:rPr>
            </a:br>
            <a:endParaRPr lang="en-US" sz="2400" dirty="0">
              <a:solidFill>
                <a:srgbClr val="000000"/>
              </a:solidFill>
              <a:latin typeface="Times New Roman" charset="0"/>
            </a:endParaRPr>
          </a:p>
          <a:p>
            <a:pPr marL="342900" indent="-342900">
              <a:lnSpc>
                <a:spcPct val="90000"/>
              </a:lnSpc>
              <a:spcAft>
                <a:spcPts val="1400"/>
              </a:spcAft>
              <a:buFontTx/>
              <a:buChar char="•"/>
            </a:pPr>
            <a:r>
              <a:rPr lang="en-US" sz="2400" dirty="0">
                <a:solidFill>
                  <a:srgbClr val="000000"/>
                </a:solidFill>
                <a:latin typeface="Times New Roman" charset="0"/>
              </a:rPr>
              <a:t>The first line is the status line that lists the protocol, the status code (200 means success, and you’ve likely seen others like 403 and 404), and a status message consistent with the code.</a:t>
            </a:r>
          </a:p>
          <a:p>
            <a:pPr marL="342900" indent="-342900">
              <a:lnSpc>
                <a:spcPct val="90000"/>
              </a:lnSpc>
              <a:spcAft>
                <a:spcPts val="1400"/>
              </a:spcAft>
              <a:buFontTx/>
              <a:buChar char="•"/>
            </a:pPr>
            <a:r>
              <a:rPr lang="en-US" sz="2400" dirty="0">
                <a:solidFill>
                  <a:srgbClr val="000000"/>
                </a:solidFill>
                <a:latin typeface="Times New Roman" charset="0"/>
              </a:rPr>
              <a:t>Everything following is structured much as HTTP requests are, except there’s almost always a payload (and hence a </a:t>
            </a:r>
            <a:r>
              <a:rPr lang="en-US" sz="2000" b="1" dirty="0">
                <a:solidFill>
                  <a:srgbClr val="000000"/>
                </a:solidFill>
                <a:latin typeface="Courier" pitchFamily="2" charset="0"/>
              </a:rPr>
              <a:t>Content-Length</a:t>
            </a:r>
            <a:r>
              <a:rPr lang="en-US" sz="2400" dirty="0">
                <a:solidFill>
                  <a:srgbClr val="000000"/>
                </a:solidFill>
                <a:latin typeface="Times New Roman" charset="0"/>
              </a:rPr>
              <a:t> response header is always included). </a:t>
            </a:r>
          </a:p>
        </p:txBody>
      </p:sp>
      <p:sp>
        <p:nvSpPr>
          <p:cNvPr id="5" name="Rectangle 4">
            <a:extLst>
              <a:ext uri="{FF2B5EF4-FFF2-40B4-BE49-F238E27FC236}">
                <a16:creationId xmlns:a16="http://schemas.microsoft.com/office/drawing/2014/main" id="{8F6642DA-676B-0F4B-868A-F7C0ABEC4FD4}"/>
              </a:ext>
            </a:extLst>
          </p:cNvPr>
          <p:cNvSpPr>
            <a:spLocks noChangeArrowheads="1"/>
          </p:cNvSpPr>
          <p:nvPr/>
        </p:nvSpPr>
        <p:spPr bwMode="auto">
          <a:xfrm>
            <a:off x="762000" y="2062480"/>
            <a:ext cx="3733800" cy="2128520"/>
          </a:xfrm>
          <a:prstGeom prst="rect">
            <a:avLst/>
          </a:prstGeom>
          <a:solidFill>
            <a:schemeClr val="bg1"/>
          </a:solidFill>
          <a:ln w="9525">
            <a:solidFill>
              <a:schemeClr val="tx1"/>
            </a:solidFill>
            <a:miter lim="800000"/>
            <a:headEnd/>
            <a:tailEnd/>
          </a:ln>
        </p:spPr>
        <p:txBody>
          <a:bodyPr wrap="none" anchor="ctr">
            <a:prstTxWarp prst="textNoShape">
              <a:avLst/>
            </a:prstTxWarp>
          </a:bodyPr>
          <a:lstStyle/>
          <a:p>
            <a:endParaRPr lang="en-US" dirty="0"/>
          </a:p>
        </p:txBody>
      </p:sp>
      <p:sp>
        <p:nvSpPr>
          <p:cNvPr id="7" name="Text Box 5">
            <a:extLst>
              <a:ext uri="{FF2B5EF4-FFF2-40B4-BE49-F238E27FC236}">
                <a16:creationId xmlns:a16="http://schemas.microsoft.com/office/drawing/2014/main" id="{2BD0C330-8F4F-D84C-BF4C-9A35198B9E7C}"/>
              </a:ext>
            </a:extLst>
          </p:cNvPr>
          <p:cNvSpPr txBox="1">
            <a:spLocks noChangeArrowheads="1"/>
          </p:cNvSpPr>
          <p:nvPr/>
        </p:nvSpPr>
        <p:spPr bwMode="auto">
          <a:xfrm>
            <a:off x="762000" y="2057400"/>
            <a:ext cx="3733800" cy="2308324"/>
          </a:xfrm>
          <a:prstGeom prst="rect">
            <a:avLst/>
          </a:prstGeom>
          <a:noFill/>
          <a:ln w="9525">
            <a:noFill/>
            <a:miter lim="800000"/>
            <a:headEnd/>
            <a:tailEnd/>
          </a:ln>
        </p:spPr>
        <p:txBody>
          <a:bodyPr wrap="square">
            <a:prstTxWarp prst="textNoShape">
              <a:avLst/>
            </a:prstTxWarp>
            <a:spAutoFit/>
          </a:bodyPr>
          <a:lstStyle/>
          <a:p>
            <a:r>
              <a:rPr lang="en-US" sz="1200" b="1" dirty="0">
                <a:latin typeface="Courier" pitchFamily="2" charset="0"/>
                <a:cs typeface="Times New Roman" panose="02020603050405020304" pitchFamily="18" charset="0"/>
              </a:rPr>
              <a:t>HTTP/1.1 200 OK</a:t>
            </a:r>
            <a:br>
              <a:rPr lang="en-US" sz="1200" b="1" dirty="0">
                <a:latin typeface="Courier" pitchFamily="2" charset="0"/>
                <a:cs typeface="Times New Roman" panose="02020603050405020304" pitchFamily="18" charset="0"/>
              </a:rPr>
            </a:br>
            <a:r>
              <a:rPr lang="en-US" sz="1200" b="1" dirty="0">
                <a:latin typeface="Courier" pitchFamily="2" charset="0"/>
                <a:cs typeface="Times New Roman" panose="02020603050405020304" pitchFamily="18" charset="0"/>
              </a:rPr>
              <a:t>Content-Length: 136</a:t>
            </a:r>
          </a:p>
          <a:p>
            <a:r>
              <a:rPr lang="en-US" sz="1200" b="1" dirty="0">
                <a:latin typeface="Courier" pitchFamily="2" charset="0"/>
                <a:cs typeface="Times New Roman" panose="02020603050405020304" pitchFamily="18" charset="0"/>
              </a:rPr>
              <a:t>Content-Type: application/json</a:t>
            </a:r>
            <a:br>
              <a:rPr lang="en-US" sz="1200" b="1" dirty="0">
                <a:latin typeface="Courier" pitchFamily="2" charset="0"/>
                <a:cs typeface="Times New Roman" panose="02020603050405020304" pitchFamily="18" charset="0"/>
              </a:rPr>
            </a:br>
            <a:r>
              <a:rPr lang="en-US" sz="1200" i="1" dirty="0">
                <a:latin typeface="Times New Roman" panose="02020603050405020304" pitchFamily="18" charset="0"/>
                <a:cs typeface="Times New Roman" panose="02020603050405020304" pitchFamily="18" charset="0"/>
              </a:rPr>
              <a:t>other similarly structured response headers</a:t>
            </a:r>
          </a:p>
          <a:p>
            <a:r>
              <a:rPr lang="en-US" sz="1200" i="1" dirty="0">
                <a:latin typeface="Times New Roman" panose="02020603050405020304" pitchFamily="18" charset="0"/>
                <a:cs typeface="Times New Roman" panose="02020603050405020304" pitchFamily="18" charset="0"/>
              </a:rPr>
              <a:t>&lt;blank line&gt;</a:t>
            </a:r>
          </a:p>
          <a:p>
            <a:r>
              <a:rPr lang="en-US" sz="1200" b="1" dirty="0">
                <a:latin typeface="Courier" pitchFamily="2" charset="0"/>
              </a:rPr>
              <a:t>{</a:t>
            </a:r>
          </a:p>
          <a:p>
            <a:r>
              <a:rPr lang="en-US" sz="1200" b="1" dirty="0">
                <a:latin typeface="Courier" pitchFamily="2" charset="0"/>
              </a:rPr>
              <a:t> "text": "56 is the number of curls S…</a:t>
            </a:r>
          </a:p>
          <a:p>
            <a:r>
              <a:rPr lang="en-US" sz="1200" b="1" dirty="0">
                <a:latin typeface="Courier" pitchFamily="2" charset="0"/>
              </a:rPr>
              <a:t> "number": 56,</a:t>
            </a:r>
          </a:p>
          <a:p>
            <a:r>
              <a:rPr lang="en-US" sz="1200" b="1" dirty="0">
                <a:latin typeface="Courier" pitchFamily="2" charset="0"/>
              </a:rPr>
              <a:t> "found": true,</a:t>
            </a:r>
          </a:p>
          <a:p>
            <a:r>
              <a:rPr lang="en-US" sz="1200" b="1" dirty="0">
                <a:latin typeface="Courier" pitchFamily="2" charset="0"/>
              </a:rPr>
              <a:t> "type": "trivia"</a:t>
            </a:r>
          </a:p>
          <a:p>
            <a:r>
              <a:rPr lang="en-US" sz="1200" b="1" dirty="0">
                <a:latin typeface="Courier" pitchFamily="2" charset="0"/>
              </a:rPr>
              <a:t>}</a:t>
            </a:r>
          </a:p>
          <a:p>
            <a:endParaRPr lang="en-US" sz="1200" i="1" dirty="0">
              <a:latin typeface="Times New Roman" panose="02020603050405020304" pitchFamily="18" charset="0"/>
              <a:cs typeface="Times New Roman" panose="02020603050405020304" pitchFamily="18" charset="0"/>
            </a:endParaRPr>
          </a:p>
        </p:txBody>
      </p:sp>
      <p:sp>
        <p:nvSpPr>
          <p:cNvPr id="429058" name="Rectangle 2"/>
          <p:cNvSpPr>
            <a:spLocks noGrp="1" noChangeArrowheads="1"/>
          </p:cNvSpPr>
          <p:nvPr>
            <p:ph type="title"/>
          </p:nvPr>
        </p:nvSpPr>
        <p:spPr>
          <a:xfrm>
            <a:off x="0" y="76200"/>
            <a:ext cx="9144000" cy="1143000"/>
          </a:xfrm>
          <a:noFill/>
          <a:ln/>
        </p:spPr>
        <p:txBody>
          <a:bodyPr/>
          <a:lstStyle/>
          <a:p>
            <a:r>
              <a:rPr lang="en-US" dirty="0">
                <a:solidFill>
                  <a:srgbClr val="FF0000"/>
                </a:solidFill>
                <a:latin typeface="Times New Roman" charset="0"/>
              </a:rPr>
              <a:t>HTTP Response Structure</a:t>
            </a:r>
          </a:p>
        </p:txBody>
      </p:sp>
      <p:sp>
        <p:nvSpPr>
          <p:cNvPr id="6" name="Text Box 5">
            <a:extLst>
              <a:ext uri="{FF2B5EF4-FFF2-40B4-BE49-F238E27FC236}">
                <a16:creationId xmlns:a16="http://schemas.microsoft.com/office/drawing/2014/main" id="{800562A5-43EA-294D-9D72-36EA6FAF1B37}"/>
              </a:ext>
            </a:extLst>
          </p:cNvPr>
          <p:cNvSpPr txBox="1">
            <a:spLocks noChangeArrowheads="1"/>
          </p:cNvSpPr>
          <p:nvPr/>
        </p:nvSpPr>
        <p:spPr bwMode="auto">
          <a:xfrm>
            <a:off x="4648200" y="2035076"/>
            <a:ext cx="3733800" cy="2308324"/>
          </a:xfrm>
          <a:prstGeom prst="rect">
            <a:avLst/>
          </a:prstGeom>
          <a:noFill/>
          <a:ln w="9525">
            <a:noFill/>
            <a:miter lim="800000"/>
            <a:headEnd/>
            <a:tailEnd/>
          </a:ln>
        </p:spPr>
        <p:txBody>
          <a:bodyPr wrap="square">
            <a:prstTxWarp prst="textNoShape">
              <a:avLst/>
            </a:prstTxWarp>
            <a:spAutoFit/>
          </a:bodyPr>
          <a:lstStyle/>
          <a:p>
            <a:r>
              <a:rPr lang="en-US" sz="1200" b="1" dirty="0">
                <a:latin typeface="Courier" pitchFamily="2" charset="0"/>
                <a:cs typeface="Times New Roman" panose="02020603050405020304" pitchFamily="18" charset="0"/>
              </a:rPr>
              <a:t>HTTP/1.1 200 Script output follows</a:t>
            </a:r>
          </a:p>
          <a:p>
            <a:r>
              <a:rPr lang="en-US" sz="1200" b="1" dirty="0">
                <a:latin typeface="Courier" pitchFamily="2" charset="0"/>
                <a:cs typeface="Times New Roman" panose="02020603050405020304" pitchFamily="18" charset="0"/>
              </a:rPr>
              <a:t>Server: </a:t>
            </a:r>
            <a:r>
              <a:rPr lang="en-US" sz="1200" b="1" dirty="0" err="1">
                <a:latin typeface="Courier" pitchFamily="2" charset="0"/>
                <a:cs typeface="Times New Roman" panose="02020603050405020304" pitchFamily="18" charset="0"/>
              </a:rPr>
              <a:t>SimpleHTTP</a:t>
            </a:r>
            <a:r>
              <a:rPr lang="en-US" sz="1200" b="1" dirty="0">
                <a:latin typeface="Courier" pitchFamily="2" charset="0"/>
                <a:cs typeface="Times New Roman" panose="02020603050405020304" pitchFamily="18" charset="0"/>
              </a:rPr>
              <a:t>/0.6 Python/3.8.0</a:t>
            </a:r>
          </a:p>
          <a:p>
            <a:r>
              <a:rPr lang="en-US" sz="1200" b="1" dirty="0">
                <a:latin typeface="Courier" pitchFamily="2" charset="0"/>
                <a:cs typeface="Times New Roman" panose="02020603050405020304" pitchFamily="18" charset="0"/>
              </a:rPr>
              <a:t>Date: Sun, 16 Nov 2025 04:39:35 GMT</a:t>
            </a:r>
            <a:br>
              <a:rPr lang="en-US" sz="1200" b="1" dirty="0">
                <a:latin typeface="Courier" pitchFamily="2" charset="0"/>
                <a:cs typeface="Times New Roman" panose="02020603050405020304" pitchFamily="18" charset="0"/>
              </a:rPr>
            </a:br>
            <a:r>
              <a:rPr lang="en-US" sz="1200" b="1" dirty="0">
                <a:latin typeface="Courier" pitchFamily="2" charset="0"/>
                <a:cs typeface="Times New Roman" panose="02020603050405020304" pitchFamily="18" charset="0"/>
              </a:rPr>
              <a:t>Content-Length: 69</a:t>
            </a:r>
          </a:p>
          <a:p>
            <a:r>
              <a:rPr lang="en-US" sz="1200" b="1" dirty="0">
                <a:latin typeface="Courier" pitchFamily="2" charset="0"/>
                <a:cs typeface="Times New Roman" panose="02020603050405020304" pitchFamily="18" charset="0"/>
              </a:rPr>
              <a:t>Content-Type: application/json</a:t>
            </a:r>
            <a:br>
              <a:rPr lang="en-US" sz="1200" b="1" dirty="0">
                <a:latin typeface="Courier" pitchFamily="2" charset="0"/>
                <a:cs typeface="Times New Roman" panose="02020603050405020304" pitchFamily="18" charset="0"/>
              </a:rPr>
            </a:br>
            <a:r>
              <a:rPr lang="en-US" sz="1200" i="1" dirty="0">
                <a:latin typeface="Times New Roman" panose="02020603050405020304" pitchFamily="18" charset="0"/>
                <a:cs typeface="Times New Roman" panose="02020603050405020304" pitchFamily="18" charset="0"/>
              </a:rPr>
              <a:t>other similarly structured response headers</a:t>
            </a:r>
          </a:p>
          <a:p>
            <a:r>
              <a:rPr lang="en-US" sz="1200" i="1" dirty="0">
                <a:latin typeface="Times New Roman" panose="02020603050405020304" pitchFamily="18" charset="0"/>
                <a:cs typeface="Times New Roman" panose="02020603050405020304" pitchFamily="18" charset="0"/>
              </a:rPr>
              <a:t>&lt;blank line&gt;</a:t>
            </a:r>
          </a:p>
          <a:p>
            <a:r>
              <a:rPr lang="en-US" sz="1200" b="1" dirty="0">
                <a:latin typeface="Courier" pitchFamily="2" charset="0"/>
              </a:rPr>
              <a:t>{</a:t>
            </a:r>
          </a:p>
          <a:p>
            <a:r>
              <a:rPr lang="en-US" sz="1200" b="1" dirty="0">
                <a:latin typeface="Courier" pitchFamily="2" charset="0"/>
              </a:rPr>
              <a:t>   "id": 55,</a:t>
            </a:r>
          </a:p>
          <a:p>
            <a:r>
              <a:rPr lang="en-US" sz="1200" b="1" dirty="0">
                <a:latin typeface="Courier" pitchFamily="2" charset="0"/>
              </a:rPr>
              <a:t>   "item": "Get dry cleaning before…</a:t>
            </a:r>
          </a:p>
          <a:p>
            <a:r>
              <a:rPr lang="en-US" sz="1200" b="1" dirty="0">
                <a:latin typeface="Courier" pitchFamily="2" charset="0"/>
              </a:rPr>
              <a:t>}</a:t>
            </a:r>
          </a:p>
          <a:p>
            <a:endParaRPr lang="en-US" sz="1200" i="1" dirty="0">
              <a:latin typeface="Times New Roman" panose="02020603050405020304" pitchFamily="18" charset="0"/>
              <a:cs typeface="Times New Roman" panose="02020603050405020304" pitchFamily="18" charset="0"/>
            </a:endParaRPr>
          </a:p>
        </p:txBody>
      </p:sp>
    </p:spTree>
    <p:extLst>
      <p:ext uri="{BB962C8B-B14F-4D97-AF65-F5344CB8AC3E}">
        <p14:creationId xmlns:p14="http://schemas.microsoft.com/office/powerpoint/2010/main" val="1454563944"/>
      </p:ext>
    </p:extLst>
  </p:cSld>
  <p:clrMapOvr>
    <a:masterClrMapping/>
  </p:clrMapOvr>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 presetClass="entr" presetSubtype="0" fill="hold" grpId="0" nodeType="withEffect">
                                  <p:stCondLst>
                                    <p:cond delay="0"/>
                                  </p:stCondLst>
                                  <p:childTnLst>
                                    <p:set>
                                      <p:cBhvr>
                                        <p:cTn id="6" dur="1" fill="hold">
                                          <p:stCondLst>
                                            <p:cond delay="0"/>
                                          </p:stCondLst>
                                        </p:cTn>
                                        <p:tgtEl>
                                          <p:spTgt spid="429059">
                                            <p:txEl>
                                              <p:pRg st="0" end="0"/>
                                            </p:txEl>
                                          </p:spTgt>
                                        </p:tgtEl>
                                        <p:attrNameLst>
                                          <p:attrName>style.visibility</p:attrName>
                                        </p:attrNameLst>
                                      </p:cBhvr>
                                      <p:to>
                                        <p:strVal val="visible"/>
                                      </p:to>
                                    </p:set>
                                  </p:childTnLst>
                                </p:cTn>
                              </p:par>
                              <p:par>
                                <p:cTn id="7" presetID="1" presetClass="entr" presetSubtype="0" fill="hold" grpId="0" nodeType="withEffect">
                                  <p:stCondLst>
                                    <p:cond delay="0"/>
                                  </p:stCondLst>
                                  <p:childTnLst>
                                    <p:set>
                                      <p:cBhvr>
                                        <p:cTn id="8" dur="1" fill="hold">
                                          <p:stCondLst>
                                            <p:cond delay="0"/>
                                          </p:stCondLst>
                                        </p:cTn>
                                        <p:tgtEl>
                                          <p:spTgt spid="5"/>
                                        </p:tgtEl>
                                        <p:attrNameLst>
                                          <p:attrName>style.visibility</p:attrName>
                                        </p:attrNameLst>
                                      </p:cBhvr>
                                      <p:to>
                                        <p:strVal val="visible"/>
                                      </p:to>
                                    </p:set>
                                  </p:childTnLst>
                                </p:cTn>
                              </p:par>
                              <p:par>
                                <p:cTn id="9" presetID="1" presetClass="entr" presetSubtype="0" fill="hold" grpId="0" nodeType="withEffect">
                                  <p:stCondLst>
                                    <p:cond delay="0"/>
                                  </p:stCondLst>
                                  <p:childTnLst>
                                    <p:set>
                                      <p:cBhvr>
                                        <p:cTn id="10" dur="1" fill="hold">
                                          <p:stCondLst>
                                            <p:cond delay="0"/>
                                          </p:stCondLst>
                                        </p:cTn>
                                        <p:tgtEl>
                                          <p:spTgt spid="7"/>
                                        </p:tgtEl>
                                        <p:attrNameLst>
                                          <p:attrName>style.visibility</p:attrName>
                                        </p:attrNameLst>
                                      </p:cBhvr>
                                      <p:to>
                                        <p:strVal val="visible"/>
                                      </p:to>
                                    </p:set>
                                  </p:childTnLst>
                                </p:cTn>
                              </p:par>
                              <p:par>
                                <p:cTn id="11" presetID="1" presetClass="entr" presetSubtype="0" fill="hold" grpId="0" nodeType="withEffect">
                                  <p:stCondLst>
                                    <p:cond delay="0"/>
                                  </p:stCondLst>
                                  <p:childTnLst>
                                    <p:set>
                                      <p:cBhvr>
                                        <p:cTn id="12" dur="1" fill="hold">
                                          <p:stCondLst>
                                            <p:cond delay="0"/>
                                          </p:stCondLst>
                                        </p:cTn>
                                        <p:tgtEl>
                                          <p:spTgt spid="6"/>
                                        </p:tgtEl>
                                        <p:attrNameLst>
                                          <p:attrName>style.visibility</p:attrName>
                                        </p:attrNameLst>
                                      </p:cBhvr>
                                      <p:to>
                                        <p:strVal val="visible"/>
                                      </p:to>
                                    </p:set>
                                  </p:childTnLst>
                                </p:cTn>
                              </p:par>
                              <p:par>
                                <p:cTn id="13" presetID="1" presetClass="entr" presetSubtype="0" fill="hold" grpId="0" nodeType="withEffect">
                                  <p:stCondLst>
                                    <p:cond delay="0"/>
                                  </p:stCondLst>
                                  <p:childTnLst>
                                    <p:set>
                                      <p:cBhvr>
                                        <p:cTn id="14" dur="1" fill="hold">
                                          <p:stCondLst>
                                            <p:cond delay="0"/>
                                          </p:stCondLst>
                                        </p:cTn>
                                        <p:tgtEl>
                                          <p:spTgt spid="8"/>
                                        </p:tgtEl>
                                        <p:attrNameLst>
                                          <p:attrName>style.visibility</p:attrName>
                                        </p:attrNameLst>
                                      </p:cBhvr>
                                      <p:to>
                                        <p:strVal val="visible"/>
                                      </p:to>
                                    </p:set>
                                  </p:childTnLst>
                                </p:cTn>
                              </p:par>
                            </p:childTnLst>
                          </p:cTn>
                        </p:par>
                      </p:childTnLst>
                    </p:cTn>
                  </p:par>
                  <p:par>
                    <p:cTn id="15" fill="hold">
                      <p:stCondLst>
                        <p:cond delay="indefinite"/>
                      </p:stCondLst>
                      <p:childTnLst>
                        <p:par>
                          <p:cTn id="16" fill="hold">
                            <p:stCondLst>
                              <p:cond delay="0"/>
                            </p:stCondLst>
                            <p:childTnLst>
                              <p:par>
                                <p:cTn id="17" presetID="1" presetClass="entr" presetSubtype="0" fill="hold" grpId="0" nodeType="clickEffect">
                                  <p:stCondLst>
                                    <p:cond delay="0"/>
                                  </p:stCondLst>
                                  <p:childTnLst>
                                    <p:set>
                                      <p:cBhvr>
                                        <p:cTn id="18" dur="1" fill="hold">
                                          <p:stCondLst>
                                            <p:cond delay="0"/>
                                          </p:stCondLst>
                                        </p:cTn>
                                        <p:tgtEl>
                                          <p:spTgt spid="429059">
                                            <p:txEl>
                                              <p:pRg st="1" end="1"/>
                                            </p:txEl>
                                          </p:spTgt>
                                        </p:tgtEl>
                                        <p:attrNameLst>
                                          <p:attrName>style.visibility</p:attrName>
                                        </p:attrNameLst>
                                      </p:cBhvr>
                                      <p:to>
                                        <p:strVal val="visible"/>
                                      </p:to>
                                    </p:set>
                                  </p:childTnLst>
                                </p:cTn>
                              </p:par>
                            </p:childTnLst>
                          </p:cTn>
                        </p:par>
                      </p:childTnLst>
                    </p:cTn>
                  </p:par>
                  <p:par>
                    <p:cTn id="19" fill="hold">
                      <p:stCondLst>
                        <p:cond delay="indefinite"/>
                      </p:stCondLst>
                      <p:childTnLst>
                        <p:par>
                          <p:cTn id="20" fill="hold">
                            <p:stCondLst>
                              <p:cond delay="0"/>
                            </p:stCondLst>
                            <p:childTnLst>
                              <p:par>
                                <p:cTn id="21" presetID="1" presetClass="entr" presetSubtype="0" fill="hold" grpId="0" nodeType="clickEffect">
                                  <p:stCondLst>
                                    <p:cond delay="0"/>
                                  </p:stCondLst>
                                  <p:childTnLst>
                                    <p:set>
                                      <p:cBhvr>
                                        <p:cTn id="22" dur="1" fill="hold">
                                          <p:stCondLst>
                                            <p:cond delay="0"/>
                                          </p:stCondLst>
                                        </p:cTn>
                                        <p:tgtEl>
                                          <p:spTgt spid="429059">
                                            <p:txEl>
                                              <p:pRg st="2" end="2"/>
                                            </p:txEl>
                                          </p:spTgt>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8" grpId="0" animBg="1"/>
      <p:bldP spid="429059" grpId="0" uiExpand="1" build="p" bldLvl="2"/>
      <p:bldP spid="5" grpId="0" animBg="1"/>
      <p:bldP spid="7" grpId="0"/>
      <p:bldP spid="6" grpId="0"/>
    </p:bldLst>
  </p:timing>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29059" name="Rectangle 3"/>
          <p:cNvSpPr>
            <a:spLocks noChangeArrowheads="1"/>
          </p:cNvSpPr>
          <p:nvPr/>
        </p:nvSpPr>
        <p:spPr bwMode="auto">
          <a:xfrm>
            <a:off x="508000" y="1231900"/>
            <a:ext cx="8331200" cy="1143000"/>
          </a:xfrm>
          <a:prstGeom prst="rect">
            <a:avLst/>
          </a:prstGeom>
          <a:noFill/>
          <a:ln w="9525">
            <a:noFill/>
            <a:miter lim="800000"/>
            <a:headEnd/>
            <a:tailEnd/>
          </a:ln>
          <a:effectLst/>
        </p:spPr>
        <p:txBody>
          <a:bodyPr>
            <a:prstTxWarp prst="textNoShape">
              <a:avLst/>
            </a:prstTxWarp>
          </a:bodyPr>
          <a:lstStyle/>
          <a:p>
            <a:pPr marL="342900" indent="-342900">
              <a:lnSpc>
                <a:spcPct val="90000"/>
              </a:lnSpc>
              <a:spcAft>
                <a:spcPts val="1400"/>
              </a:spcAft>
              <a:buFontTx/>
              <a:buChar char="•"/>
            </a:pPr>
            <a:r>
              <a:rPr lang="en-US" sz="2400" dirty="0">
                <a:solidFill>
                  <a:srgbClr val="000000"/>
                </a:solidFill>
                <a:latin typeface="Times New Roman" charset="0"/>
              </a:rPr>
              <a:t>Python provides a generic HTTP server implementation that allows us to serve static resources (images, JavaScript files, etc.) and run Python scripts to dynamically generate responses.</a:t>
            </a:r>
            <a:br>
              <a:rPr lang="en-US" sz="2400" dirty="0">
                <a:solidFill>
                  <a:srgbClr val="000000"/>
                </a:solidFill>
                <a:latin typeface="Times New Roman" charset="0"/>
              </a:rPr>
            </a:br>
            <a:br>
              <a:rPr lang="en-US" sz="2400" dirty="0">
                <a:solidFill>
                  <a:srgbClr val="000000"/>
                </a:solidFill>
                <a:latin typeface="Times New Roman" charset="0"/>
              </a:rPr>
            </a:br>
            <a:br>
              <a:rPr lang="en-US" sz="2400" dirty="0">
                <a:solidFill>
                  <a:srgbClr val="000000"/>
                </a:solidFill>
                <a:latin typeface="Times New Roman" charset="0"/>
              </a:rPr>
            </a:br>
            <a:br>
              <a:rPr lang="en-US" sz="2400" dirty="0">
                <a:solidFill>
                  <a:srgbClr val="000000"/>
                </a:solidFill>
                <a:latin typeface="Times New Roman" charset="0"/>
              </a:rPr>
            </a:br>
            <a:br>
              <a:rPr lang="en-US" sz="2400" dirty="0">
                <a:solidFill>
                  <a:srgbClr val="000000"/>
                </a:solidFill>
                <a:latin typeface="Times New Roman" charset="0"/>
              </a:rPr>
            </a:br>
            <a:endParaRPr lang="en-US" sz="2400" dirty="0">
              <a:solidFill>
                <a:srgbClr val="000000"/>
              </a:solidFill>
              <a:latin typeface="Times New Roman" charset="0"/>
            </a:endParaRPr>
          </a:p>
          <a:p>
            <a:pPr marL="342900" indent="-342900">
              <a:lnSpc>
                <a:spcPct val="90000"/>
              </a:lnSpc>
              <a:spcAft>
                <a:spcPts val="1400"/>
              </a:spcAft>
              <a:buFontTx/>
              <a:buChar char="•"/>
            </a:pPr>
            <a:r>
              <a:rPr lang="en-US" sz="2400" dirty="0">
                <a:solidFill>
                  <a:srgbClr val="000000"/>
                </a:solidFill>
                <a:latin typeface="Times New Roman" charset="0"/>
              </a:rPr>
              <a:t>The </a:t>
            </a:r>
            <a:r>
              <a:rPr lang="en-US" sz="2000" b="1" dirty="0" err="1">
                <a:solidFill>
                  <a:srgbClr val="000000"/>
                </a:solidFill>
                <a:latin typeface="Courier" pitchFamily="2" charset="0"/>
              </a:rPr>
              <a:t>HTTPServer</a:t>
            </a:r>
            <a:r>
              <a:rPr lang="en-US" sz="2400" dirty="0">
                <a:solidFill>
                  <a:srgbClr val="000000"/>
                </a:solidFill>
                <a:latin typeface="Times New Roman" charset="0"/>
              </a:rPr>
              <a:t> and </a:t>
            </a:r>
            <a:r>
              <a:rPr lang="en-US" sz="2000" b="1" dirty="0" err="1">
                <a:solidFill>
                  <a:srgbClr val="000000"/>
                </a:solidFill>
                <a:latin typeface="Courier" pitchFamily="2" charset="0"/>
              </a:rPr>
              <a:t>CGIHTTPRequestHandler</a:t>
            </a:r>
            <a:r>
              <a:rPr lang="en-US" sz="2400" dirty="0">
                <a:solidFill>
                  <a:srgbClr val="000000"/>
                </a:solidFill>
                <a:latin typeface="Times New Roman" charset="0"/>
              </a:rPr>
              <a:t> classes are built-ins, and the above program can be run as is. Doing so creates a server that listens for incoming requests on port 8000.</a:t>
            </a:r>
          </a:p>
          <a:p>
            <a:pPr marL="342900" indent="-342900">
              <a:lnSpc>
                <a:spcPct val="90000"/>
              </a:lnSpc>
              <a:spcAft>
                <a:spcPts val="1400"/>
              </a:spcAft>
              <a:buFontTx/>
              <a:buChar char="•"/>
            </a:pPr>
            <a:r>
              <a:rPr lang="en-US" sz="2400" dirty="0">
                <a:solidFill>
                  <a:srgbClr val="000000"/>
                </a:solidFill>
                <a:latin typeface="Times New Roman" charset="0"/>
              </a:rPr>
              <a:t>Any request path beginning with </a:t>
            </a:r>
            <a:r>
              <a:rPr lang="en-US" sz="2000" b="1" dirty="0">
                <a:solidFill>
                  <a:srgbClr val="000000"/>
                </a:solidFill>
                <a:latin typeface="Courier" pitchFamily="2" charset="0"/>
              </a:rPr>
              <a:t>/scripts/</a:t>
            </a:r>
            <a:r>
              <a:rPr lang="en-US" sz="2400" dirty="0">
                <a:solidFill>
                  <a:srgbClr val="000000"/>
                </a:solidFill>
                <a:latin typeface="Times New Roman" charset="0"/>
              </a:rPr>
              <a:t> invokes a specific Python program that knows to programmatically synthesize a response and send it back to the client.</a:t>
            </a:r>
            <a:br>
              <a:rPr lang="en-US" sz="2400" dirty="0">
                <a:solidFill>
                  <a:srgbClr val="000000"/>
                </a:solidFill>
                <a:latin typeface="Times New Roman" charset="0"/>
              </a:rPr>
            </a:br>
            <a:br>
              <a:rPr lang="en-US" sz="2400" dirty="0">
                <a:solidFill>
                  <a:srgbClr val="000000"/>
                </a:solidFill>
                <a:latin typeface="Times New Roman" charset="0"/>
              </a:rPr>
            </a:br>
            <a:br>
              <a:rPr lang="en-US" sz="2400" dirty="0">
                <a:solidFill>
                  <a:srgbClr val="000000"/>
                </a:solidFill>
                <a:latin typeface="Times New Roman" charset="0"/>
              </a:rPr>
            </a:br>
            <a:br>
              <a:rPr lang="en-US" sz="2400" dirty="0">
                <a:solidFill>
                  <a:srgbClr val="000000"/>
                </a:solidFill>
                <a:latin typeface="Times New Roman" charset="0"/>
              </a:rPr>
            </a:br>
            <a:br>
              <a:rPr lang="en-US" sz="2400" dirty="0">
                <a:solidFill>
                  <a:srgbClr val="000000"/>
                </a:solidFill>
                <a:latin typeface="Times New Roman" charset="0"/>
              </a:rPr>
            </a:br>
            <a:br>
              <a:rPr lang="en-US" sz="2400" dirty="0">
                <a:solidFill>
                  <a:srgbClr val="000000"/>
                </a:solidFill>
                <a:latin typeface="Times New Roman" charset="0"/>
              </a:rPr>
            </a:br>
            <a:endParaRPr lang="en-US" sz="2400" dirty="0">
              <a:solidFill>
                <a:srgbClr val="000000"/>
              </a:solidFill>
              <a:latin typeface="Times New Roman" charset="0"/>
            </a:endParaRPr>
          </a:p>
        </p:txBody>
      </p:sp>
      <p:sp>
        <p:nvSpPr>
          <p:cNvPr id="429058" name="Rectangle 2"/>
          <p:cNvSpPr>
            <a:spLocks noGrp="1" noChangeArrowheads="1"/>
          </p:cNvSpPr>
          <p:nvPr>
            <p:ph type="title"/>
          </p:nvPr>
        </p:nvSpPr>
        <p:spPr>
          <a:xfrm>
            <a:off x="0" y="76200"/>
            <a:ext cx="9144000" cy="1143000"/>
          </a:xfrm>
          <a:noFill/>
          <a:ln/>
        </p:spPr>
        <p:txBody>
          <a:bodyPr/>
          <a:lstStyle/>
          <a:p>
            <a:r>
              <a:rPr lang="en-US" dirty="0">
                <a:solidFill>
                  <a:srgbClr val="FF0000"/>
                </a:solidFill>
                <a:latin typeface="Times New Roman" charset="0"/>
              </a:rPr>
              <a:t>Implementing HTTP Servers</a:t>
            </a:r>
          </a:p>
        </p:txBody>
      </p:sp>
      <p:sp>
        <p:nvSpPr>
          <p:cNvPr id="9" name="Rectangle 8">
            <a:extLst>
              <a:ext uri="{FF2B5EF4-FFF2-40B4-BE49-F238E27FC236}">
                <a16:creationId xmlns:a16="http://schemas.microsoft.com/office/drawing/2014/main" id="{53B07D95-A87D-1549-9AB7-D4750C3B5AEB}"/>
              </a:ext>
            </a:extLst>
          </p:cNvPr>
          <p:cNvSpPr>
            <a:spLocks noChangeArrowheads="1"/>
          </p:cNvSpPr>
          <p:nvPr/>
        </p:nvSpPr>
        <p:spPr bwMode="auto">
          <a:xfrm>
            <a:off x="1524000" y="2451100"/>
            <a:ext cx="6019800" cy="1435100"/>
          </a:xfrm>
          <a:prstGeom prst="rect">
            <a:avLst/>
          </a:prstGeom>
          <a:solidFill>
            <a:schemeClr val="bg1"/>
          </a:solidFill>
          <a:ln w="9525">
            <a:solidFill>
              <a:schemeClr val="tx1"/>
            </a:solidFill>
            <a:miter lim="800000"/>
            <a:headEnd/>
            <a:tailEnd/>
          </a:ln>
        </p:spPr>
        <p:txBody>
          <a:bodyPr wrap="none" anchor="ctr">
            <a:prstTxWarp prst="textNoShape">
              <a:avLst/>
            </a:prstTxWarp>
          </a:bodyPr>
          <a:lstStyle/>
          <a:p>
            <a:endParaRPr lang="en-US" dirty="0"/>
          </a:p>
        </p:txBody>
      </p:sp>
      <p:sp>
        <p:nvSpPr>
          <p:cNvPr id="2" name="Rectangle 1">
            <a:extLst>
              <a:ext uri="{FF2B5EF4-FFF2-40B4-BE49-F238E27FC236}">
                <a16:creationId xmlns:a16="http://schemas.microsoft.com/office/drawing/2014/main" id="{37330858-6842-284F-ACB1-659D7CA2EB2B}"/>
              </a:ext>
            </a:extLst>
          </p:cNvPr>
          <p:cNvSpPr/>
          <p:nvPr/>
        </p:nvSpPr>
        <p:spPr>
          <a:xfrm>
            <a:off x="1534160" y="2451100"/>
            <a:ext cx="5857240" cy="1384995"/>
          </a:xfrm>
          <a:prstGeom prst="rect">
            <a:avLst/>
          </a:prstGeom>
        </p:spPr>
        <p:txBody>
          <a:bodyPr wrap="square">
            <a:spAutoFit/>
          </a:bodyPr>
          <a:lstStyle/>
          <a:p>
            <a:r>
              <a:rPr lang="en-US" sz="1200" b="1" dirty="0">
                <a:latin typeface="Courier" pitchFamily="2" charset="0"/>
              </a:rPr>
              <a:t>def </a:t>
            </a:r>
            <a:r>
              <a:rPr lang="en-US" sz="1200" b="1" dirty="0" err="1">
                <a:latin typeface="Courier" pitchFamily="2" charset="0"/>
              </a:rPr>
              <a:t>runServer</a:t>
            </a:r>
            <a:r>
              <a:rPr lang="en-US" sz="1200" b="1" dirty="0">
                <a:latin typeface="Courier" pitchFamily="2" charset="0"/>
              </a:rPr>
              <a:t>(port):</a:t>
            </a:r>
          </a:p>
          <a:p>
            <a:r>
              <a:rPr lang="en-US" sz="1200" b="1" dirty="0">
                <a:latin typeface="Courier" pitchFamily="2" charset="0"/>
              </a:rPr>
              <a:t>    </a:t>
            </a:r>
            <a:r>
              <a:rPr lang="en-US" sz="1200" b="1" dirty="0" err="1">
                <a:latin typeface="Courier" pitchFamily="2" charset="0"/>
              </a:rPr>
              <a:t>CGIHTTPRequestHandler.cgi_directories</a:t>
            </a:r>
            <a:r>
              <a:rPr lang="en-US" sz="1200" b="1" dirty="0">
                <a:latin typeface="Courier" pitchFamily="2" charset="0"/>
              </a:rPr>
              <a:t> = ['/scripts']</a:t>
            </a:r>
          </a:p>
          <a:p>
            <a:r>
              <a:rPr lang="en-US" sz="1200" b="1" dirty="0">
                <a:latin typeface="Courier" pitchFamily="2" charset="0"/>
              </a:rPr>
              <a:t>    server = </a:t>
            </a:r>
            <a:r>
              <a:rPr lang="en-US" sz="1200" b="1" dirty="0" err="1">
                <a:latin typeface="Courier" pitchFamily="2" charset="0"/>
              </a:rPr>
              <a:t>HTTPServer</a:t>
            </a:r>
            <a:r>
              <a:rPr lang="en-US" sz="1200" b="1" dirty="0">
                <a:latin typeface="Courier" pitchFamily="2" charset="0"/>
              </a:rPr>
              <a:t>(("", port), </a:t>
            </a:r>
            <a:r>
              <a:rPr lang="en-US" sz="1200" b="1" dirty="0" err="1">
                <a:latin typeface="Courier" pitchFamily="2" charset="0"/>
              </a:rPr>
              <a:t>CGIHTTPRequestHandler</a:t>
            </a:r>
            <a:r>
              <a:rPr lang="en-US" sz="1200" b="1" dirty="0">
                <a:latin typeface="Courier" pitchFamily="2" charset="0"/>
              </a:rPr>
              <a:t>)</a:t>
            </a:r>
          </a:p>
          <a:p>
            <a:r>
              <a:rPr lang="en-US" sz="1200" b="1" dirty="0">
                <a:latin typeface="Courier" pitchFamily="2" charset="0"/>
              </a:rPr>
              <a:t>    </a:t>
            </a:r>
            <a:r>
              <a:rPr lang="en-US" sz="1200" b="1" dirty="0" err="1">
                <a:latin typeface="Courier" pitchFamily="2" charset="0"/>
              </a:rPr>
              <a:t>server.serve_forever</a:t>
            </a:r>
            <a:r>
              <a:rPr lang="en-US" sz="1200" b="1" dirty="0">
                <a:latin typeface="Courier" pitchFamily="2" charset="0"/>
              </a:rPr>
              <a:t>() </a:t>
            </a:r>
          </a:p>
          <a:p>
            <a:endParaRPr lang="en-US" sz="1200" b="1" dirty="0">
              <a:latin typeface="Courier" pitchFamily="2" charset="0"/>
            </a:endParaRPr>
          </a:p>
          <a:p>
            <a:r>
              <a:rPr lang="en-US" sz="1200" b="1" dirty="0">
                <a:latin typeface="Courier" pitchFamily="2" charset="0"/>
              </a:rPr>
              <a:t>DEFAULT_PORT = 8000 # must be larger than 1024, choose 8000</a:t>
            </a:r>
          </a:p>
          <a:p>
            <a:r>
              <a:rPr lang="en-US" sz="1200" b="1" dirty="0" err="1">
                <a:latin typeface="Courier" pitchFamily="2" charset="0"/>
              </a:rPr>
              <a:t>runServer</a:t>
            </a:r>
            <a:r>
              <a:rPr lang="en-US" sz="1200" b="1" dirty="0">
                <a:latin typeface="Courier" pitchFamily="2" charset="0"/>
              </a:rPr>
              <a:t>(DEFAULT_PORT)</a:t>
            </a:r>
          </a:p>
        </p:txBody>
      </p:sp>
    </p:spTree>
    <p:extLst>
      <p:ext uri="{BB962C8B-B14F-4D97-AF65-F5344CB8AC3E}">
        <p14:creationId xmlns:p14="http://schemas.microsoft.com/office/powerpoint/2010/main" val="999853568"/>
      </p:ext>
    </p:extLst>
  </p:cSld>
  <p:clrMapOvr>
    <a:masterClrMapping/>
  </p:clrMapOvr>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 presetClass="entr" presetSubtype="0" fill="hold" grpId="0" nodeType="withEffect">
                                  <p:stCondLst>
                                    <p:cond delay="0"/>
                                  </p:stCondLst>
                                  <p:childTnLst>
                                    <p:set>
                                      <p:cBhvr>
                                        <p:cTn id="6" dur="1" fill="hold">
                                          <p:stCondLst>
                                            <p:cond delay="0"/>
                                          </p:stCondLst>
                                        </p:cTn>
                                        <p:tgtEl>
                                          <p:spTgt spid="429059">
                                            <p:txEl>
                                              <p:pRg st="0" end="0"/>
                                            </p:txEl>
                                          </p:spTgt>
                                        </p:tgtEl>
                                        <p:attrNameLst>
                                          <p:attrName>style.visibility</p:attrName>
                                        </p:attrNameLst>
                                      </p:cBhvr>
                                      <p:to>
                                        <p:strVal val="visible"/>
                                      </p:to>
                                    </p:set>
                                  </p:childTnLst>
                                </p:cTn>
                              </p:par>
                              <p:par>
                                <p:cTn id="7" presetID="1" presetClass="entr" presetSubtype="0" fill="hold" grpId="0" nodeType="withEffect">
                                  <p:stCondLst>
                                    <p:cond delay="0"/>
                                  </p:stCondLst>
                                  <p:childTnLst>
                                    <p:set>
                                      <p:cBhvr>
                                        <p:cTn id="8" dur="1" fill="hold">
                                          <p:stCondLst>
                                            <p:cond delay="0"/>
                                          </p:stCondLst>
                                        </p:cTn>
                                        <p:tgtEl>
                                          <p:spTgt spid="9"/>
                                        </p:tgtEl>
                                        <p:attrNameLst>
                                          <p:attrName>style.visibility</p:attrName>
                                        </p:attrNameLst>
                                      </p:cBhvr>
                                      <p:to>
                                        <p:strVal val="visible"/>
                                      </p:to>
                                    </p:set>
                                  </p:childTnLst>
                                </p:cTn>
                              </p:par>
                              <p:par>
                                <p:cTn id="9" presetID="9" presetClass="entr" presetSubtype="0" fill="hold" grpId="0" nodeType="withEffect">
                                  <p:stCondLst>
                                    <p:cond delay="0"/>
                                  </p:stCondLst>
                                  <p:childTnLst>
                                    <p:set>
                                      <p:cBhvr>
                                        <p:cTn id="10" dur="1" fill="hold">
                                          <p:stCondLst>
                                            <p:cond delay="0"/>
                                          </p:stCondLst>
                                        </p:cTn>
                                        <p:tgtEl>
                                          <p:spTgt spid="2"/>
                                        </p:tgtEl>
                                        <p:attrNameLst>
                                          <p:attrName>style.visibility</p:attrName>
                                        </p:attrNameLst>
                                      </p:cBhvr>
                                      <p:to>
                                        <p:strVal val="visible"/>
                                      </p:to>
                                    </p:set>
                                    <p:animEffect transition="in" filter="dissolve">
                                      <p:cBhvr>
                                        <p:cTn id="11" dur="500"/>
                                        <p:tgtEl>
                                          <p:spTgt spid="2"/>
                                        </p:tgtEl>
                                      </p:cBhvr>
                                    </p:animEffect>
                                  </p:childTnLst>
                                </p:cTn>
                              </p:par>
                            </p:childTnLst>
                          </p:cTn>
                        </p:par>
                      </p:childTnLst>
                    </p:cTn>
                  </p:par>
                  <p:par>
                    <p:cTn id="12" fill="hold">
                      <p:stCondLst>
                        <p:cond delay="indefinite"/>
                      </p:stCondLst>
                      <p:childTnLst>
                        <p:par>
                          <p:cTn id="13" fill="hold">
                            <p:stCondLst>
                              <p:cond delay="0"/>
                            </p:stCondLst>
                            <p:childTnLst>
                              <p:par>
                                <p:cTn id="14" presetID="1" presetClass="entr" presetSubtype="0" fill="hold" grpId="0" nodeType="clickEffect">
                                  <p:stCondLst>
                                    <p:cond delay="0"/>
                                  </p:stCondLst>
                                  <p:childTnLst>
                                    <p:set>
                                      <p:cBhvr>
                                        <p:cTn id="15" dur="1" fill="hold">
                                          <p:stCondLst>
                                            <p:cond delay="0"/>
                                          </p:stCondLst>
                                        </p:cTn>
                                        <p:tgtEl>
                                          <p:spTgt spid="429059">
                                            <p:txEl>
                                              <p:pRg st="1" end="1"/>
                                            </p:txEl>
                                          </p:spTgt>
                                        </p:tgtEl>
                                        <p:attrNameLst>
                                          <p:attrName>style.visibility</p:attrName>
                                        </p:attrNameLst>
                                      </p:cBhvr>
                                      <p:to>
                                        <p:strVal val="visible"/>
                                      </p:to>
                                    </p:set>
                                  </p:childTnLst>
                                </p:cTn>
                              </p:par>
                            </p:childTnLst>
                          </p:cTn>
                        </p:par>
                      </p:childTnLst>
                    </p:cTn>
                  </p:par>
                  <p:par>
                    <p:cTn id="16" fill="hold">
                      <p:stCondLst>
                        <p:cond delay="indefinite"/>
                      </p:stCondLst>
                      <p:childTnLst>
                        <p:par>
                          <p:cTn id="17" fill="hold">
                            <p:stCondLst>
                              <p:cond delay="0"/>
                            </p:stCondLst>
                            <p:childTnLst>
                              <p:par>
                                <p:cTn id="18" presetID="1" presetClass="entr" presetSubtype="0" fill="hold" grpId="0" nodeType="clickEffect">
                                  <p:stCondLst>
                                    <p:cond delay="0"/>
                                  </p:stCondLst>
                                  <p:childTnLst>
                                    <p:set>
                                      <p:cBhvr>
                                        <p:cTn id="19" dur="1" fill="hold">
                                          <p:stCondLst>
                                            <p:cond delay="0"/>
                                          </p:stCondLst>
                                        </p:cTn>
                                        <p:tgtEl>
                                          <p:spTgt spid="429059">
                                            <p:txEl>
                                              <p:pRg st="2" end="2"/>
                                            </p:txEl>
                                          </p:spTgt>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429059" grpId="0" uiExpand="1" build="p" bldLvl="2"/>
      <p:bldP spid="9" grpId="0" animBg="1"/>
      <p:bldP spid="2" grpId="0"/>
    </p:bldLst>
  </p:timing>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29059" name="Rectangle 3"/>
          <p:cNvSpPr>
            <a:spLocks noChangeArrowheads="1"/>
          </p:cNvSpPr>
          <p:nvPr/>
        </p:nvSpPr>
        <p:spPr bwMode="auto">
          <a:xfrm>
            <a:off x="508000" y="1231900"/>
            <a:ext cx="7950200" cy="1143000"/>
          </a:xfrm>
          <a:prstGeom prst="rect">
            <a:avLst/>
          </a:prstGeom>
          <a:noFill/>
          <a:ln w="9525">
            <a:noFill/>
            <a:miter lim="800000"/>
            <a:headEnd/>
            <a:tailEnd/>
          </a:ln>
          <a:effectLst/>
        </p:spPr>
        <p:txBody>
          <a:bodyPr>
            <a:prstTxWarp prst="textNoShape">
              <a:avLst/>
            </a:prstTxWarp>
          </a:bodyPr>
          <a:lstStyle/>
          <a:p>
            <a:pPr>
              <a:lnSpc>
                <a:spcPct val="90000"/>
              </a:lnSpc>
              <a:spcAft>
                <a:spcPts val="1400"/>
              </a:spcAft>
            </a:pPr>
            <a:r>
              <a:rPr lang="en-US" sz="2400" dirty="0">
                <a:solidFill>
                  <a:srgbClr val="000000"/>
                </a:solidFill>
                <a:latin typeface="Times New Roman" charset="0"/>
              </a:rPr>
              <a:t>Let’s implement a server endpoint called </a:t>
            </a:r>
            <a:r>
              <a:rPr lang="en-US" sz="2000" b="1" dirty="0" err="1">
                <a:solidFill>
                  <a:srgbClr val="000000"/>
                </a:solidFill>
                <a:latin typeface="Courier" pitchFamily="2" charset="0"/>
              </a:rPr>
              <a:t>factor.py</a:t>
            </a:r>
            <a:r>
              <a:rPr lang="en-US" sz="2400" dirty="0">
                <a:solidFill>
                  <a:srgbClr val="000000"/>
                </a:solidFill>
                <a:latin typeface="Times New Roman" charset="0"/>
              </a:rPr>
              <a:t> that assumes assumes a single query string parameter (often called a </a:t>
            </a:r>
            <a:r>
              <a:rPr lang="en-US" sz="2000" b="1" dirty="0">
                <a:solidFill>
                  <a:srgbClr val="000000"/>
                </a:solidFill>
                <a:latin typeface="Courier" pitchFamily="2" charset="0"/>
              </a:rPr>
              <a:t>GET</a:t>
            </a:r>
            <a:r>
              <a:rPr lang="en-US" sz="2400" dirty="0">
                <a:solidFill>
                  <a:srgbClr val="000000"/>
                </a:solidFill>
                <a:latin typeface="Times New Roman" charset="0"/>
              </a:rPr>
              <a:t> parameter) called numbers and responds with an HTTP response payload that looks like this:</a:t>
            </a:r>
            <a:br>
              <a:rPr lang="en-US" sz="2400" dirty="0">
                <a:solidFill>
                  <a:srgbClr val="000000"/>
                </a:solidFill>
                <a:latin typeface="Times New Roman" charset="0"/>
              </a:rPr>
            </a:br>
            <a:br>
              <a:rPr lang="en-US" sz="2400" dirty="0">
                <a:solidFill>
                  <a:srgbClr val="000000"/>
                </a:solidFill>
                <a:latin typeface="Times New Roman" charset="0"/>
              </a:rPr>
            </a:br>
            <a:br>
              <a:rPr lang="en-US" sz="2400" dirty="0">
                <a:solidFill>
                  <a:srgbClr val="000000"/>
                </a:solidFill>
                <a:latin typeface="Times New Roman" charset="0"/>
              </a:rPr>
            </a:br>
            <a:br>
              <a:rPr lang="en-US" sz="2400" dirty="0">
                <a:solidFill>
                  <a:srgbClr val="000000"/>
                </a:solidFill>
                <a:latin typeface="Times New Roman" charset="0"/>
              </a:rPr>
            </a:br>
            <a:br>
              <a:rPr lang="en-US" sz="2400" dirty="0">
                <a:solidFill>
                  <a:srgbClr val="000000"/>
                </a:solidFill>
                <a:latin typeface="Times New Roman" charset="0"/>
              </a:rPr>
            </a:br>
            <a:endParaRPr lang="en-US" sz="2400" dirty="0">
              <a:solidFill>
                <a:srgbClr val="000000"/>
              </a:solidFill>
              <a:latin typeface="Times New Roman" charset="0"/>
            </a:endParaRPr>
          </a:p>
          <a:p>
            <a:pPr>
              <a:lnSpc>
                <a:spcPct val="90000"/>
              </a:lnSpc>
              <a:spcAft>
                <a:spcPts val="1400"/>
              </a:spcAft>
            </a:pPr>
            <a:r>
              <a:rPr lang="en-US" sz="2400" dirty="0">
                <a:solidFill>
                  <a:srgbClr val="000000"/>
                </a:solidFill>
                <a:latin typeface="Times New Roman" charset="0"/>
              </a:rPr>
              <a:t>The implementation can assume the existence of a function called </a:t>
            </a:r>
            <a:r>
              <a:rPr lang="en-US" sz="2000" b="1" dirty="0" err="1">
                <a:solidFill>
                  <a:srgbClr val="000000"/>
                </a:solidFill>
                <a:latin typeface="Courier" pitchFamily="2" charset="0"/>
              </a:rPr>
              <a:t>extractRequestParameter</a:t>
            </a:r>
            <a:r>
              <a:rPr lang="en-US" sz="2000" b="1" dirty="0">
                <a:solidFill>
                  <a:srgbClr val="000000"/>
                </a:solidFill>
                <a:latin typeface="Courier" pitchFamily="2" charset="0"/>
              </a:rPr>
              <a:t>(key)</a:t>
            </a:r>
            <a:r>
              <a:rPr lang="en-US" sz="2400" dirty="0">
                <a:solidFill>
                  <a:srgbClr val="000000"/>
                </a:solidFill>
                <a:latin typeface="Times New Roman" charset="0"/>
              </a:rPr>
              <a:t> that returns the string value associated with the provided </a:t>
            </a:r>
            <a:r>
              <a:rPr lang="en-US" sz="2000" b="1" dirty="0">
                <a:solidFill>
                  <a:srgbClr val="000000"/>
                </a:solidFill>
                <a:latin typeface="Courier" pitchFamily="2" charset="0"/>
              </a:rPr>
              <a:t>key</a:t>
            </a:r>
            <a:r>
              <a:rPr lang="en-US" sz="2400" dirty="0">
                <a:solidFill>
                  <a:srgbClr val="000000"/>
                </a:solidFill>
                <a:latin typeface="Times New Roman" charset="0"/>
              </a:rPr>
              <a:t> in the query string.  Assume the response is formatted as JSON so the client can easily parse the response.</a:t>
            </a:r>
            <a:br>
              <a:rPr lang="en-US" sz="2400" dirty="0">
                <a:solidFill>
                  <a:srgbClr val="000000"/>
                </a:solidFill>
                <a:latin typeface="Times New Roman" charset="0"/>
              </a:rPr>
            </a:br>
            <a:br>
              <a:rPr lang="en-US" sz="2400" dirty="0">
                <a:solidFill>
                  <a:srgbClr val="000000"/>
                </a:solidFill>
                <a:latin typeface="Times New Roman" charset="0"/>
              </a:rPr>
            </a:br>
            <a:br>
              <a:rPr lang="en-US" sz="2400" dirty="0">
                <a:solidFill>
                  <a:srgbClr val="000000"/>
                </a:solidFill>
                <a:latin typeface="Times New Roman" charset="0"/>
              </a:rPr>
            </a:br>
            <a:br>
              <a:rPr lang="en-US" sz="2400" dirty="0">
                <a:solidFill>
                  <a:srgbClr val="000000"/>
                </a:solidFill>
                <a:latin typeface="Times New Roman" charset="0"/>
              </a:rPr>
            </a:br>
            <a:br>
              <a:rPr lang="en-US" sz="2400" dirty="0">
                <a:solidFill>
                  <a:srgbClr val="000000"/>
                </a:solidFill>
                <a:latin typeface="Times New Roman" charset="0"/>
              </a:rPr>
            </a:br>
            <a:br>
              <a:rPr lang="en-US" sz="2400" dirty="0">
                <a:solidFill>
                  <a:srgbClr val="000000"/>
                </a:solidFill>
                <a:latin typeface="Times New Roman" charset="0"/>
              </a:rPr>
            </a:br>
            <a:br>
              <a:rPr lang="en-US" sz="2400" dirty="0">
                <a:solidFill>
                  <a:srgbClr val="000000"/>
                </a:solidFill>
                <a:latin typeface="Times New Roman" charset="0"/>
              </a:rPr>
            </a:br>
            <a:br>
              <a:rPr lang="en-US" sz="2400" dirty="0">
                <a:solidFill>
                  <a:srgbClr val="000000"/>
                </a:solidFill>
                <a:latin typeface="Times New Roman" charset="0"/>
              </a:rPr>
            </a:br>
            <a:br>
              <a:rPr lang="en-US" sz="2400" dirty="0">
                <a:solidFill>
                  <a:srgbClr val="000000"/>
                </a:solidFill>
                <a:latin typeface="Times New Roman" charset="0"/>
              </a:rPr>
            </a:br>
            <a:br>
              <a:rPr lang="en-US" sz="2400" dirty="0">
                <a:solidFill>
                  <a:srgbClr val="000000"/>
                </a:solidFill>
                <a:latin typeface="Times New Roman" charset="0"/>
              </a:rPr>
            </a:br>
            <a:br>
              <a:rPr lang="en-US" sz="2400" dirty="0">
                <a:solidFill>
                  <a:srgbClr val="000000"/>
                </a:solidFill>
                <a:latin typeface="Times New Roman" charset="0"/>
              </a:rPr>
            </a:br>
            <a:endParaRPr lang="en-US" sz="2400" dirty="0">
              <a:solidFill>
                <a:srgbClr val="000000"/>
              </a:solidFill>
              <a:latin typeface="Times New Roman" charset="0"/>
            </a:endParaRPr>
          </a:p>
        </p:txBody>
      </p:sp>
      <p:sp>
        <p:nvSpPr>
          <p:cNvPr id="429058" name="Rectangle 2"/>
          <p:cNvSpPr>
            <a:spLocks noGrp="1" noChangeArrowheads="1"/>
          </p:cNvSpPr>
          <p:nvPr>
            <p:ph type="title"/>
          </p:nvPr>
        </p:nvSpPr>
        <p:spPr>
          <a:xfrm>
            <a:off x="0" y="76200"/>
            <a:ext cx="9144000" cy="1143000"/>
          </a:xfrm>
          <a:noFill/>
          <a:ln/>
        </p:spPr>
        <p:txBody>
          <a:bodyPr/>
          <a:lstStyle/>
          <a:p>
            <a:r>
              <a:rPr lang="en-US" dirty="0">
                <a:solidFill>
                  <a:srgbClr val="FF0000"/>
                </a:solidFill>
                <a:latin typeface="Times New Roman" charset="0"/>
              </a:rPr>
              <a:t>Example: Prime Factorization Service</a:t>
            </a:r>
          </a:p>
        </p:txBody>
      </p:sp>
      <p:sp>
        <p:nvSpPr>
          <p:cNvPr id="9" name="Rectangle 8">
            <a:extLst>
              <a:ext uri="{FF2B5EF4-FFF2-40B4-BE49-F238E27FC236}">
                <a16:creationId xmlns:a16="http://schemas.microsoft.com/office/drawing/2014/main" id="{53B07D95-A87D-1549-9AB7-D4750C3B5AEB}"/>
              </a:ext>
            </a:extLst>
          </p:cNvPr>
          <p:cNvSpPr>
            <a:spLocks noChangeArrowheads="1"/>
          </p:cNvSpPr>
          <p:nvPr/>
        </p:nvSpPr>
        <p:spPr bwMode="auto">
          <a:xfrm>
            <a:off x="2286000" y="2895600"/>
            <a:ext cx="4572000" cy="1143000"/>
          </a:xfrm>
          <a:prstGeom prst="rect">
            <a:avLst/>
          </a:prstGeom>
          <a:solidFill>
            <a:schemeClr val="bg1"/>
          </a:solidFill>
          <a:ln w="9525">
            <a:solidFill>
              <a:schemeClr val="tx1"/>
            </a:solidFill>
            <a:miter lim="800000"/>
            <a:headEnd/>
            <a:tailEnd/>
          </a:ln>
        </p:spPr>
        <p:txBody>
          <a:bodyPr wrap="none" anchor="ctr">
            <a:prstTxWarp prst="textNoShape">
              <a:avLst/>
            </a:prstTxWarp>
          </a:bodyPr>
          <a:lstStyle/>
          <a:p>
            <a:endParaRPr lang="en-US" dirty="0"/>
          </a:p>
        </p:txBody>
      </p:sp>
      <p:sp>
        <p:nvSpPr>
          <p:cNvPr id="2" name="Rectangle 1">
            <a:extLst>
              <a:ext uri="{FF2B5EF4-FFF2-40B4-BE49-F238E27FC236}">
                <a16:creationId xmlns:a16="http://schemas.microsoft.com/office/drawing/2014/main" id="{37330858-6842-284F-ACB1-659D7CA2EB2B}"/>
              </a:ext>
            </a:extLst>
          </p:cNvPr>
          <p:cNvSpPr/>
          <p:nvPr/>
        </p:nvSpPr>
        <p:spPr>
          <a:xfrm>
            <a:off x="2286000" y="2895600"/>
            <a:ext cx="4648200" cy="1015663"/>
          </a:xfrm>
          <a:prstGeom prst="rect">
            <a:avLst/>
          </a:prstGeom>
        </p:spPr>
        <p:txBody>
          <a:bodyPr wrap="square">
            <a:spAutoFit/>
          </a:bodyPr>
          <a:lstStyle/>
          <a:p>
            <a:r>
              <a:rPr lang="en-US" sz="1200" b="1" dirty="0">
                <a:latin typeface="Courier" pitchFamily="2" charset="0"/>
              </a:rPr>
              <a:t>{</a:t>
            </a:r>
          </a:p>
          <a:p>
            <a:r>
              <a:rPr lang="en-US" sz="1200" b="1" dirty="0">
                <a:latin typeface="Courier" pitchFamily="2" charset="0"/>
              </a:rPr>
              <a:t>    success: true,</a:t>
            </a:r>
          </a:p>
          <a:p>
            <a:r>
              <a:rPr lang="en-US" sz="1200" b="1" dirty="0">
                <a:latin typeface="Courier" pitchFamily="2" charset="0"/>
              </a:rPr>
              <a:t>    number: 96294000,</a:t>
            </a:r>
          </a:p>
          <a:p>
            <a:r>
              <a:rPr lang="en-US" sz="1200" b="1" dirty="0">
                <a:latin typeface="Courier" pitchFamily="2" charset="0"/>
              </a:rPr>
              <a:t>    factors: [2, 2, 2, 2, 3, 5, 5, 5, 11, 1459]</a:t>
            </a:r>
          </a:p>
          <a:p>
            <a:r>
              <a:rPr lang="en-US" sz="1200" b="1" dirty="0">
                <a:latin typeface="Courier" pitchFamily="2" charset="0"/>
              </a:rPr>
              <a:t>}</a:t>
            </a:r>
          </a:p>
        </p:txBody>
      </p:sp>
      <p:sp>
        <p:nvSpPr>
          <p:cNvPr id="3" name="TextBox 2">
            <a:extLst>
              <a:ext uri="{FF2B5EF4-FFF2-40B4-BE49-F238E27FC236}">
                <a16:creationId xmlns:a16="http://schemas.microsoft.com/office/drawing/2014/main" id="{571B8E60-EE92-B24C-9DC9-B160771348DD}"/>
              </a:ext>
            </a:extLst>
          </p:cNvPr>
          <p:cNvSpPr txBox="1"/>
          <p:nvPr/>
        </p:nvSpPr>
        <p:spPr>
          <a:xfrm>
            <a:off x="1752600" y="4064000"/>
            <a:ext cx="6091732" cy="307777"/>
          </a:xfrm>
          <a:prstGeom prst="rect">
            <a:avLst/>
          </a:prstGeom>
          <a:noFill/>
        </p:spPr>
        <p:txBody>
          <a:bodyPr wrap="none" rtlCol="0">
            <a:spAutoFit/>
          </a:bodyPr>
          <a:lstStyle/>
          <a:p>
            <a:r>
              <a:rPr lang="en-US" sz="1400" b="1" dirty="0">
                <a:latin typeface="Courier" pitchFamily="2" charset="0"/>
              </a:rPr>
              <a:t>http://localhost:8000/scripts/</a:t>
            </a:r>
            <a:r>
              <a:rPr lang="en-US" sz="1400" b="1" dirty="0" err="1">
                <a:latin typeface="Courier" pitchFamily="2" charset="0"/>
              </a:rPr>
              <a:t>factor.py?number</a:t>
            </a:r>
            <a:r>
              <a:rPr lang="en-US" sz="1400" b="1" dirty="0">
                <a:latin typeface="Courier" pitchFamily="2" charset="0"/>
              </a:rPr>
              <a:t>=96294000</a:t>
            </a:r>
          </a:p>
        </p:txBody>
      </p:sp>
    </p:spTree>
    <p:extLst>
      <p:ext uri="{BB962C8B-B14F-4D97-AF65-F5344CB8AC3E}">
        <p14:creationId xmlns:p14="http://schemas.microsoft.com/office/powerpoint/2010/main" val="557389545"/>
      </p:ext>
    </p:extLst>
  </p:cSld>
  <p:clrMapOvr>
    <a:masterClrMapping/>
  </p:clrMapOvr>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 presetClass="entr" presetSubtype="0" fill="hold" grpId="0" nodeType="withEffect">
                                  <p:stCondLst>
                                    <p:cond delay="0"/>
                                  </p:stCondLst>
                                  <p:childTnLst>
                                    <p:set>
                                      <p:cBhvr>
                                        <p:cTn id="6" dur="1" fill="hold">
                                          <p:stCondLst>
                                            <p:cond delay="0"/>
                                          </p:stCondLst>
                                        </p:cTn>
                                        <p:tgtEl>
                                          <p:spTgt spid="429059">
                                            <p:txEl>
                                              <p:pRg st="0" end="0"/>
                                            </p:txEl>
                                          </p:spTgt>
                                        </p:tgtEl>
                                        <p:attrNameLst>
                                          <p:attrName>style.visibility</p:attrName>
                                        </p:attrNameLst>
                                      </p:cBhvr>
                                      <p:to>
                                        <p:strVal val="visible"/>
                                      </p:to>
                                    </p:set>
                                  </p:childTnLst>
                                </p:cTn>
                              </p:par>
                              <p:par>
                                <p:cTn id="7" presetID="1" presetClass="entr" presetSubtype="0" fill="hold" grpId="0" nodeType="withEffect">
                                  <p:stCondLst>
                                    <p:cond delay="0"/>
                                  </p:stCondLst>
                                  <p:childTnLst>
                                    <p:set>
                                      <p:cBhvr>
                                        <p:cTn id="8" dur="1" fill="hold">
                                          <p:stCondLst>
                                            <p:cond delay="0"/>
                                          </p:stCondLst>
                                        </p:cTn>
                                        <p:tgtEl>
                                          <p:spTgt spid="3"/>
                                        </p:tgtEl>
                                        <p:attrNameLst>
                                          <p:attrName>style.visibility</p:attrName>
                                        </p:attrNameLst>
                                      </p:cBhvr>
                                      <p:to>
                                        <p:strVal val="visible"/>
                                      </p:to>
                                    </p:set>
                                  </p:childTnLst>
                                </p:cTn>
                              </p:par>
                              <p:par>
                                <p:cTn id="9" presetID="1" presetClass="entr" presetSubtype="0" fill="hold" grpId="0" nodeType="withEffect">
                                  <p:stCondLst>
                                    <p:cond delay="0"/>
                                  </p:stCondLst>
                                  <p:childTnLst>
                                    <p:set>
                                      <p:cBhvr>
                                        <p:cTn id="10" dur="1" fill="hold">
                                          <p:stCondLst>
                                            <p:cond delay="0"/>
                                          </p:stCondLst>
                                        </p:cTn>
                                        <p:tgtEl>
                                          <p:spTgt spid="9"/>
                                        </p:tgtEl>
                                        <p:attrNameLst>
                                          <p:attrName>style.visibility</p:attrName>
                                        </p:attrNameLst>
                                      </p:cBhvr>
                                      <p:to>
                                        <p:strVal val="visible"/>
                                      </p:to>
                                    </p:set>
                                  </p:childTnLst>
                                </p:cTn>
                              </p:par>
                              <p:par>
                                <p:cTn id="11" presetID="9" presetClass="entr" presetSubtype="0" fill="hold" grpId="0" nodeType="withEffect">
                                  <p:stCondLst>
                                    <p:cond delay="0"/>
                                  </p:stCondLst>
                                  <p:childTnLst>
                                    <p:set>
                                      <p:cBhvr>
                                        <p:cTn id="12" dur="1" fill="hold">
                                          <p:stCondLst>
                                            <p:cond delay="0"/>
                                          </p:stCondLst>
                                        </p:cTn>
                                        <p:tgtEl>
                                          <p:spTgt spid="2"/>
                                        </p:tgtEl>
                                        <p:attrNameLst>
                                          <p:attrName>style.visibility</p:attrName>
                                        </p:attrNameLst>
                                      </p:cBhvr>
                                      <p:to>
                                        <p:strVal val="visible"/>
                                      </p:to>
                                    </p:set>
                                    <p:animEffect transition="in" filter="dissolve">
                                      <p:cBhvr>
                                        <p:cTn id="13" dur="500"/>
                                        <p:tgtEl>
                                          <p:spTgt spid="2"/>
                                        </p:tgtEl>
                                      </p:cBhvr>
                                    </p:animEffect>
                                  </p:childTnLst>
                                </p:cTn>
                              </p:par>
                            </p:childTnLst>
                          </p:cTn>
                        </p:par>
                      </p:childTnLst>
                    </p:cTn>
                  </p:par>
                  <p:par>
                    <p:cTn id="14" fill="hold">
                      <p:stCondLst>
                        <p:cond delay="indefinite"/>
                      </p:stCondLst>
                      <p:childTnLst>
                        <p:par>
                          <p:cTn id="15" fill="hold">
                            <p:stCondLst>
                              <p:cond delay="0"/>
                            </p:stCondLst>
                            <p:childTnLst>
                              <p:par>
                                <p:cTn id="16" presetID="1" presetClass="entr" presetSubtype="0" fill="hold" grpId="0" nodeType="clickEffect">
                                  <p:stCondLst>
                                    <p:cond delay="0"/>
                                  </p:stCondLst>
                                  <p:childTnLst>
                                    <p:set>
                                      <p:cBhvr>
                                        <p:cTn id="17" dur="1" fill="hold">
                                          <p:stCondLst>
                                            <p:cond delay="0"/>
                                          </p:stCondLst>
                                        </p:cTn>
                                        <p:tgtEl>
                                          <p:spTgt spid="429059">
                                            <p:txEl>
                                              <p:pRg st="1" end="1"/>
                                            </p:txEl>
                                          </p:spTgt>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429059" grpId="0" uiExpand="1" build="p" bldLvl="2"/>
      <p:bldP spid="9" grpId="0" animBg="1"/>
      <p:bldP spid="2" grpId="0"/>
      <p:bldP spid="3" grpId="0"/>
    </p:bldLst>
  </p:timing>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29059" name="Rectangle 3"/>
          <p:cNvSpPr>
            <a:spLocks noChangeArrowheads="1"/>
          </p:cNvSpPr>
          <p:nvPr/>
        </p:nvSpPr>
        <p:spPr bwMode="auto">
          <a:xfrm>
            <a:off x="508000" y="1231900"/>
            <a:ext cx="7950200" cy="1143000"/>
          </a:xfrm>
          <a:prstGeom prst="rect">
            <a:avLst/>
          </a:prstGeom>
          <a:noFill/>
          <a:ln w="9525">
            <a:noFill/>
            <a:miter lim="800000"/>
            <a:headEnd/>
            <a:tailEnd/>
          </a:ln>
          <a:effectLst/>
        </p:spPr>
        <p:txBody>
          <a:bodyPr>
            <a:prstTxWarp prst="textNoShape">
              <a:avLst/>
            </a:prstTxWarp>
          </a:bodyPr>
          <a:lstStyle/>
          <a:p>
            <a:pPr>
              <a:lnSpc>
                <a:spcPct val="90000"/>
              </a:lnSpc>
              <a:spcAft>
                <a:spcPts val="1400"/>
              </a:spcAft>
            </a:pPr>
            <a:br>
              <a:rPr lang="en-US" sz="2400" dirty="0">
                <a:solidFill>
                  <a:srgbClr val="000000"/>
                </a:solidFill>
                <a:latin typeface="Times New Roman" charset="0"/>
              </a:rPr>
            </a:br>
            <a:br>
              <a:rPr lang="en-US" sz="2400" dirty="0">
                <a:solidFill>
                  <a:srgbClr val="000000"/>
                </a:solidFill>
                <a:latin typeface="Times New Roman" charset="0"/>
              </a:rPr>
            </a:br>
            <a:br>
              <a:rPr lang="en-US" sz="2400" dirty="0">
                <a:solidFill>
                  <a:srgbClr val="000000"/>
                </a:solidFill>
                <a:latin typeface="Times New Roman" charset="0"/>
              </a:rPr>
            </a:br>
            <a:br>
              <a:rPr lang="en-US" sz="2400" dirty="0">
                <a:solidFill>
                  <a:srgbClr val="000000"/>
                </a:solidFill>
                <a:latin typeface="Times New Roman" charset="0"/>
              </a:rPr>
            </a:br>
            <a:br>
              <a:rPr lang="en-US" sz="2400" dirty="0">
                <a:solidFill>
                  <a:srgbClr val="000000"/>
                </a:solidFill>
                <a:latin typeface="Times New Roman" charset="0"/>
              </a:rPr>
            </a:br>
            <a:br>
              <a:rPr lang="en-US" sz="2400" dirty="0">
                <a:solidFill>
                  <a:srgbClr val="000000"/>
                </a:solidFill>
                <a:latin typeface="Times New Roman" charset="0"/>
              </a:rPr>
            </a:br>
            <a:br>
              <a:rPr lang="en-US" sz="2400" dirty="0">
                <a:solidFill>
                  <a:srgbClr val="000000"/>
                </a:solidFill>
                <a:latin typeface="Times New Roman" charset="0"/>
              </a:rPr>
            </a:br>
            <a:br>
              <a:rPr lang="en-US" sz="2400" dirty="0">
                <a:solidFill>
                  <a:srgbClr val="000000"/>
                </a:solidFill>
                <a:latin typeface="Times New Roman" charset="0"/>
              </a:rPr>
            </a:br>
            <a:br>
              <a:rPr lang="en-US" sz="2400" dirty="0">
                <a:solidFill>
                  <a:srgbClr val="000000"/>
                </a:solidFill>
                <a:latin typeface="Times New Roman" charset="0"/>
              </a:rPr>
            </a:br>
            <a:br>
              <a:rPr lang="en-US" sz="2400" dirty="0">
                <a:solidFill>
                  <a:srgbClr val="000000"/>
                </a:solidFill>
                <a:latin typeface="Times New Roman" charset="0"/>
              </a:rPr>
            </a:br>
            <a:br>
              <a:rPr lang="en-US" sz="2400" dirty="0">
                <a:solidFill>
                  <a:srgbClr val="000000"/>
                </a:solidFill>
                <a:latin typeface="Times New Roman" charset="0"/>
              </a:rPr>
            </a:br>
            <a:endParaRPr lang="en-US" sz="2400" dirty="0">
              <a:solidFill>
                <a:srgbClr val="000000"/>
              </a:solidFill>
              <a:latin typeface="Times New Roman" charset="0"/>
            </a:endParaRPr>
          </a:p>
        </p:txBody>
      </p:sp>
      <p:sp>
        <p:nvSpPr>
          <p:cNvPr id="429058" name="Rectangle 2"/>
          <p:cNvSpPr>
            <a:spLocks noGrp="1" noChangeArrowheads="1"/>
          </p:cNvSpPr>
          <p:nvPr>
            <p:ph type="title"/>
          </p:nvPr>
        </p:nvSpPr>
        <p:spPr>
          <a:xfrm>
            <a:off x="0" y="76200"/>
            <a:ext cx="9144000" cy="1143000"/>
          </a:xfrm>
          <a:noFill/>
          <a:ln/>
        </p:spPr>
        <p:txBody>
          <a:bodyPr/>
          <a:lstStyle/>
          <a:p>
            <a:r>
              <a:rPr lang="en-US" dirty="0">
                <a:solidFill>
                  <a:srgbClr val="FF0000"/>
                </a:solidFill>
                <a:latin typeface="Times New Roman" charset="0"/>
              </a:rPr>
              <a:t>Example: Prime Factorization Service</a:t>
            </a:r>
          </a:p>
        </p:txBody>
      </p:sp>
      <p:sp>
        <p:nvSpPr>
          <p:cNvPr id="7" name="Rectangle 6">
            <a:extLst>
              <a:ext uri="{FF2B5EF4-FFF2-40B4-BE49-F238E27FC236}">
                <a16:creationId xmlns:a16="http://schemas.microsoft.com/office/drawing/2014/main" id="{F0CD2301-6027-DA46-A4D2-302FF6D6F550}"/>
              </a:ext>
            </a:extLst>
          </p:cNvPr>
          <p:cNvSpPr/>
          <p:nvPr/>
        </p:nvSpPr>
        <p:spPr bwMode="auto">
          <a:xfrm>
            <a:off x="922825" y="1302290"/>
            <a:ext cx="7298350" cy="5022310"/>
          </a:xfrm>
          <a:prstGeom prst="rect">
            <a:avLst/>
          </a:prstGeom>
          <a:solidFill>
            <a:srgbClr val="FFFFFF"/>
          </a:solidFill>
          <a:ln w="9525" cap="flat" cmpd="sng" algn="ctr">
            <a:solidFill>
              <a:schemeClr val="tx1"/>
            </a:solidFill>
            <a:prstDash val="solid"/>
            <a:round/>
            <a:headEnd type="none" w="med" len="med"/>
            <a:tailEnd type="none" w="med" len="med"/>
          </a:ln>
          <a:effectLst>
            <a:outerShdw blurRad="50800" dist="38100" dir="2700000">
              <a:srgbClr val="000000">
                <a:alpha val="43000"/>
              </a:srgbClr>
            </a:outerShdw>
          </a:effectLst>
        </p:spPr>
        <p:txBody>
          <a:bodyPr vert="horz" wrap="square" lIns="91440" tIns="45720" rIns="91440" bIns="45720" numCol="1" rtlCol="0" anchor="t" anchorCtr="0" compatLnSpc="1">
            <a:prstTxWarp prst="textNoShape">
              <a:avLst/>
            </a:prstTxWarp>
          </a:bodyPr>
          <a:lstStyle/>
          <a:p>
            <a:pPr marL="0" marR="0" indent="0" algn="l" defTabSz="914400" rtl="0" eaLnBrk="0" fontAlgn="base" latinLnBrk="0" hangingPunct="0">
              <a:lnSpc>
                <a:spcPct val="100000"/>
              </a:lnSpc>
              <a:spcBef>
                <a:spcPct val="0"/>
              </a:spcBef>
              <a:spcAft>
                <a:spcPct val="0"/>
              </a:spcAft>
              <a:buClrTx/>
              <a:buSzTx/>
              <a:buFontTx/>
              <a:buNone/>
              <a:tabLst/>
            </a:pPr>
            <a:endParaRPr kumimoji="0" lang="en-US" sz="1400" b="1" i="0" u="none" strike="noStrike" cap="none" normalizeH="0" baseline="0">
              <a:ln>
                <a:noFill/>
              </a:ln>
              <a:solidFill>
                <a:schemeClr val="tx1"/>
              </a:solidFill>
              <a:effectLst/>
              <a:latin typeface="Times New Roman" pitchFamily="84" charset="0"/>
            </a:endParaRPr>
          </a:p>
        </p:txBody>
      </p:sp>
      <p:sp>
        <p:nvSpPr>
          <p:cNvPr id="8" name="Rectangle 7">
            <a:extLst>
              <a:ext uri="{FF2B5EF4-FFF2-40B4-BE49-F238E27FC236}">
                <a16:creationId xmlns:a16="http://schemas.microsoft.com/office/drawing/2014/main" id="{01F55685-07D8-8447-9EE5-45BD277B7ECA}"/>
              </a:ext>
            </a:extLst>
          </p:cNvPr>
          <p:cNvSpPr/>
          <p:nvPr/>
        </p:nvSpPr>
        <p:spPr>
          <a:xfrm>
            <a:off x="990599" y="1343084"/>
            <a:ext cx="7230575" cy="5047536"/>
          </a:xfrm>
          <a:prstGeom prst="rect">
            <a:avLst/>
          </a:prstGeom>
        </p:spPr>
        <p:txBody>
          <a:bodyPr wrap="square">
            <a:spAutoFit/>
          </a:bodyPr>
          <a:lstStyle/>
          <a:p>
            <a:r>
              <a:rPr lang="en-US" sz="1400" b="1" dirty="0">
                <a:latin typeface="Courier New"/>
                <a:cs typeface="Courier New"/>
              </a:rPr>
              <a:t>def </a:t>
            </a:r>
            <a:r>
              <a:rPr lang="en-US" sz="1400" b="1" dirty="0" err="1">
                <a:latin typeface="Courier New"/>
                <a:cs typeface="Courier New"/>
              </a:rPr>
              <a:t>computeFactorization</a:t>
            </a:r>
            <a:r>
              <a:rPr lang="en-US" sz="1400" b="1" dirty="0">
                <a:latin typeface="Courier New"/>
                <a:cs typeface="Courier New"/>
              </a:rPr>
              <a:t>(n):</a:t>
            </a:r>
          </a:p>
          <a:p>
            <a:r>
              <a:rPr lang="en-US" sz="1400" b="1" dirty="0">
                <a:latin typeface="Courier New"/>
                <a:cs typeface="Courier New"/>
              </a:rPr>
              <a:t>    factors = []</a:t>
            </a:r>
          </a:p>
          <a:p>
            <a:r>
              <a:rPr lang="en-US" sz="1400" b="1" dirty="0">
                <a:latin typeface="Courier New"/>
                <a:cs typeface="Courier New"/>
              </a:rPr>
              <a:t>    factor = 2</a:t>
            </a:r>
          </a:p>
          <a:p>
            <a:r>
              <a:rPr lang="en-US" sz="1400" b="1" dirty="0">
                <a:latin typeface="Courier New"/>
                <a:cs typeface="Courier New"/>
              </a:rPr>
              <a:t>    while n &gt; 1:</a:t>
            </a:r>
          </a:p>
          <a:p>
            <a:r>
              <a:rPr lang="en-US" sz="1400" b="1" dirty="0">
                <a:latin typeface="Courier New"/>
                <a:cs typeface="Courier New"/>
              </a:rPr>
              <a:t>        while n % factor == 0:</a:t>
            </a:r>
          </a:p>
          <a:p>
            <a:r>
              <a:rPr lang="en-US" sz="1400" b="1" dirty="0">
                <a:latin typeface="Courier New"/>
                <a:cs typeface="Courier New"/>
              </a:rPr>
              <a:t>            </a:t>
            </a:r>
            <a:r>
              <a:rPr lang="en-US" sz="1400" b="1" dirty="0" err="1">
                <a:latin typeface="Courier New"/>
                <a:cs typeface="Courier New"/>
              </a:rPr>
              <a:t>factors.append</a:t>
            </a:r>
            <a:r>
              <a:rPr lang="en-US" sz="1400" b="1" dirty="0">
                <a:latin typeface="Courier New"/>
                <a:cs typeface="Courier New"/>
              </a:rPr>
              <a:t>(factor)</a:t>
            </a:r>
          </a:p>
          <a:p>
            <a:r>
              <a:rPr lang="en-US" sz="1400" b="1" dirty="0">
                <a:latin typeface="Courier New"/>
                <a:cs typeface="Courier New"/>
              </a:rPr>
              <a:t>            n /= factor</a:t>
            </a:r>
          </a:p>
          <a:p>
            <a:r>
              <a:rPr lang="en-US" sz="1400" b="1" dirty="0">
                <a:latin typeface="Courier New"/>
                <a:cs typeface="Courier New"/>
              </a:rPr>
              <a:t>        factor += 1</a:t>
            </a:r>
          </a:p>
          <a:p>
            <a:r>
              <a:rPr lang="en-US" sz="1400" b="1" dirty="0">
                <a:latin typeface="Courier New"/>
                <a:cs typeface="Courier New"/>
              </a:rPr>
              <a:t>    return factors</a:t>
            </a:r>
          </a:p>
          <a:p>
            <a:endParaRPr lang="en-US" sz="1400" b="1" dirty="0">
              <a:latin typeface="Courier New"/>
              <a:cs typeface="Courier New"/>
            </a:endParaRPr>
          </a:p>
          <a:p>
            <a:r>
              <a:rPr lang="en-US" sz="1400" b="1" dirty="0">
                <a:latin typeface="Courier New"/>
                <a:cs typeface="Courier New"/>
              </a:rPr>
              <a:t>number = </a:t>
            </a:r>
            <a:r>
              <a:rPr lang="en-US" sz="1400" b="1" dirty="0" err="1">
                <a:latin typeface="Courier New"/>
                <a:cs typeface="Courier New"/>
              </a:rPr>
              <a:t>extractRequestParameter</a:t>
            </a:r>
            <a:r>
              <a:rPr lang="en-US" sz="1400" b="1" dirty="0">
                <a:latin typeface="Courier New"/>
                <a:cs typeface="Courier New"/>
              </a:rPr>
              <a:t>("number")</a:t>
            </a:r>
          </a:p>
          <a:p>
            <a:r>
              <a:rPr lang="en-US" sz="1400" b="1" dirty="0">
                <a:latin typeface="Courier New"/>
                <a:cs typeface="Courier New"/>
              </a:rPr>
              <a:t>response = {}</a:t>
            </a:r>
          </a:p>
          <a:p>
            <a:r>
              <a:rPr lang="en-US" sz="1400" b="1" dirty="0">
                <a:latin typeface="Courier New"/>
                <a:cs typeface="Courier New"/>
              </a:rPr>
              <a:t>response["success"] = \</a:t>
            </a:r>
          </a:p>
          <a:p>
            <a:r>
              <a:rPr lang="en-US" sz="1400" b="1" dirty="0">
                <a:latin typeface="Courier New"/>
                <a:cs typeface="Courier New"/>
              </a:rPr>
              <a:t>    number is not None and </a:t>
            </a:r>
            <a:r>
              <a:rPr lang="en-US" sz="1400" b="1" dirty="0" err="1">
                <a:latin typeface="Courier New"/>
                <a:cs typeface="Courier New"/>
              </a:rPr>
              <a:t>number.isdigit</a:t>
            </a:r>
            <a:r>
              <a:rPr lang="en-US" sz="1400" b="1" dirty="0">
                <a:latin typeface="Courier New"/>
                <a:cs typeface="Courier New"/>
              </a:rPr>
              <a:t>() and int(number) &gt; 0</a:t>
            </a:r>
          </a:p>
          <a:p>
            <a:r>
              <a:rPr lang="en-US" sz="1400" b="1" dirty="0">
                <a:latin typeface="Courier New"/>
                <a:cs typeface="Courier New"/>
              </a:rPr>
              <a:t>if response["success"]:</a:t>
            </a:r>
          </a:p>
          <a:p>
            <a:r>
              <a:rPr lang="en-US" sz="1400" b="1" dirty="0">
                <a:latin typeface="Courier New"/>
                <a:cs typeface="Courier New"/>
              </a:rPr>
              <a:t>    response["number"] = int(number)</a:t>
            </a:r>
          </a:p>
          <a:p>
            <a:r>
              <a:rPr lang="en-US" sz="1400" b="1" dirty="0">
                <a:latin typeface="Courier New"/>
                <a:cs typeface="Courier New"/>
              </a:rPr>
              <a:t>    response["factors"] = </a:t>
            </a:r>
            <a:r>
              <a:rPr lang="en-US" sz="1400" b="1" dirty="0" err="1">
                <a:latin typeface="Courier New"/>
                <a:cs typeface="Courier New"/>
              </a:rPr>
              <a:t>computeFactorization</a:t>
            </a:r>
            <a:r>
              <a:rPr lang="en-US" sz="1400" b="1" dirty="0">
                <a:latin typeface="Courier New"/>
                <a:cs typeface="Courier New"/>
              </a:rPr>
              <a:t>(int(number))</a:t>
            </a:r>
          </a:p>
          <a:p>
            <a:r>
              <a:rPr lang="en-US" sz="1400" b="1" dirty="0">
                <a:latin typeface="Courier New"/>
                <a:cs typeface="Courier New"/>
              </a:rPr>
              <a:t>    </a:t>
            </a:r>
          </a:p>
          <a:p>
            <a:r>
              <a:rPr lang="en-US" sz="1400" b="1" dirty="0" err="1">
                <a:latin typeface="Courier New"/>
                <a:cs typeface="Courier New"/>
              </a:rPr>
              <a:t>responsePayload</a:t>
            </a:r>
            <a:r>
              <a:rPr lang="en-US" sz="1400" b="1" dirty="0">
                <a:latin typeface="Courier New"/>
                <a:cs typeface="Courier New"/>
              </a:rPr>
              <a:t> = </a:t>
            </a:r>
            <a:r>
              <a:rPr lang="en-US" sz="1400" b="1" dirty="0" err="1">
                <a:latin typeface="Courier New"/>
                <a:cs typeface="Courier New"/>
              </a:rPr>
              <a:t>json.dumps</a:t>
            </a:r>
            <a:r>
              <a:rPr lang="en-US" sz="1400" b="1" dirty="0">
                <a:latin typeface="Courier New"/>
                <a:cs typeface="Courier New"/>
              </a:rPr>
              <a:t>(response)</a:t>
            </a:r>
          </a:p>
          <a:p>
            <a:r>
              <a:rPr lang="en-US" sz="1400" b="1" dirty="0">
                <a:latin typeface="Courier New"/>
                <a:cs typeface="Courier New"/>
              </a:rPr>
              <a:t>print("Content-Length: " + str(</a:t>
            </a:r>
            <a:r>
              <a:rPr lang="en-US" sz="1400" b="1" dirty="0" err="1">
                <a:latin typeface="Courier New"/>
                <a:cs typeface="Courier New"/>
              </a:rPr>
              <a:t>len</a:t>
            </a:r>
            <a:r>
              <a:rPr lang="en-US" sz="1400" b="1" dirty="0">
                <a:latin typeface="Courier New"/>
                <a:cs typeface="Courier New"/>
              </a:rPr>
              <a:t>(</a:t>
            </a:r>
            <a:r>
              <a:rPr lang="en-US" sz="1400" b="1" dirty="0" err="1">
                <a:latin typeface="Courier New"/>
                <a:cs typeface="Courier New"/>
              </a:rPr>
              <a:t>responsePayload</a:t>
            </a:r>
            <a:r>
              <a:rPr lang="en-US" sz="1400" b="1" dirty="0">
                <a:latin typeface="Courier New"/>
                <a:cs typeface="Courier New"/>
              </a:rPr>
              <a:t>)))</a:t>
            </a:r>
          </a:p>
          <a:p>
            <a:r>
              <a:rPr lang="en-US" sz="1400" b="1" dirty="0">
                <a:latin typeface="Courier New"/>
                <a:cs typeface="Courier New"/>
              </a:rPr>
              <a:t>print("Content-Type: application/json")</a:t>
            </a:r>
          </a:p>
          <a:p>
            <a:r>
              <a:rPr lang="en-US" sz="1400" b="1" dirty="0">
                <a:latin typeface="Courier New"/>
                <a:cs typeface="Courier New"/>
              </a:rPr>
              <a:t>print()</a:t>
            </a:r>
          </a:p>
          <a:p>
            <a:r>
              <a:rPr lang="en-US" sz="1400" b="1" dirty="0">
                <a:latin typeface="Courier New"/>
                <a:cs typeface="Courier New"/>
              </a:rPr>
              <a:t>print(</a:t>
            </a:r>
            <a:r>
              <a:rPr lang="en-US" sz="1400" b="1" dirty="0" err="1">
                <a:latin typeface="Courier New"/>
                <a:cs typeface="Courier New"/>
              </a:rPr>
              <a:t>responsePayload</a:t>
            </a:r>
            <a:r>
              <a:rPr lang="en-US" sz="1400" b="1" dirty="0">
                <a:latin typeface="Courier New"/>
                <a:cs typeface="Courier New"/>
              </a:rPr>
              <a:t>)</a:t>
            </a:r>
          </a:p>
        </p:txBody>
      </p:sp>
      <p:sp>
        <p:nvSpPr>
          <p:cNvPr id="10" name="TextBox 9">
            <a:extLst>
              <a:ext uri="{FF2B5EF4-FFF2-40B4-BE49-F238E27FC236}">
                <a16:creationId xmlns:a16="http://schemas.microsoft.com/office/drawing/2014/main" id="{F6CBA98E-8A81-F548-9564-43A74A3C7A47}"/>
              </a:ext>
            </a:extLst>
          </p:cNvPr>
          <p:cNvSpPr txBox="1"/>
          <p:nvPr/>
        </p:nvSpPr>
        <p:spPr>
          <a:xfrm>
            <a:off x="838200" y="997490"/>
            <a:ext cx="3048000" cy="307777"/>
          </a:xfrm>
          <a:prstGeom prst="rect">
            <a:avLst/>
          </a:prstGeom>
          <a:noFill/>
        </p:spPr>
        <p:txBody>
          <a:bodyPr wrap="square" rtlCol="0">
            <a:spAutoFit/>
          </a:bodyPr>
          <a:lstStyle/>
          <a:p>
            <a:r>
              <a:rPr lang="en-US" sz="1400" dirty="0">
                <a:latin typeface="Times New Roman" panose="02020603050405020304" pitchFamily="18" charset="0"/>
                <a:cs typeface="Times New Roman" panose="02020603050405020304" pitchFamily="18" charset="0"/>
              </a:rPr>
              <a:t>File: </a:t>
            </a:r>
            <a:r>
              <a:rPr lang="en-US" sz="1400" b="1" dirty="0" err="1">
                <a:latin typeface="Courier New" panose="02070309020205020404" pitchFamily="49" charset="0"/>
                <a:cs typeface="Courier New" panose="02070309020205020404" pitchFamily="49" charset="0"/>
              </a:rPr>
              <a:t>factor.py</a:t>
            </a:r>
            <a:endParaRPr lang="en-US" sz="1400" b="1" dirty="0">
              <a:latin typeface="Courier New" panose="02070309020205020404" pitchFamily="49" charset="0"/>
              <a:cs typeface="Courier New" panose="02070309020205020404" pitchFamily="49" charset="0"/>
            </a:endParaRPr>
          </a:p>
        </p:txBody>
      </p:sp>
    </p:spTree>
    <p:extLst>
      <p:ext uri="{BB962C8B-B14F-4D97-AF65-F5344CB8AC3E}">
        <p14:creationId xmlns:p14="http://schemas.microsoft.com/office/powerpoint/2010/main" val="3943772975"/>
      </p:ext>
    </p:extLst>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29059" name="Rectangle 3"/>
          <p:cNvSpPr>
            <a:spLocks noChangeArrowheads="1"/>
          </p:cNvSpPr>
          <p:nvPr/>
        </p:nvSpPr>
        <p:spPr bwMode="auto">
          <a:xfrm>
            <a:off x="508000" y="1231900"/>
            <a:ext cx="8102600" cy="1143000"/>
          </a:xfrm>
          <a:prstGeom prst="rect">
            <a:avLst/>
          </a:prstGeom>
          <a:noFill/>
          <a:ln w="9525">
            <a:noFill/>
            <a:miter lim="800000"/>
            <a:headEnd/>
            <a:tailEnd/>
          </a:ln>
          <a:effectLst/>
        </p:spPr>
        <p:txBody>
          <a:bodyPr>
            <a:prstTxWarp prst="textNoShape">
              <a:avLst/>
            </a:prstTxWarp>
          </a:bodyPr>
          <a:lstStyle/>
          <a:p>
            <a:pPr marL="342900" indent="-342900">
              <a:lnSpc>
                <a:spcPct val="90000"/>
              </a:lnSpc>
              <a:spcAft>
                <a:spcPts val="1400"/>
              </a:spcAft>
              <a:buFontTx/>
              <a:buChar char="•"/>
            </a:pPr>
            <a:r>
              <a:rPr lang="en-US" sz="2400" dirty="0">
                <a:solidFill>
                  <a:srgbClr val="000000"/>
                </a:solidFill>
                <a:latin typeface="Times New Roman" charset="0"/>
              </a:rPr>
              <a:t>The script assumes the full HTTP request has already been ingested.  In fact, that’s what the </a:t>
            </a:r>
            <a:r>
              <a:rPr lang="en-US" sz="2000" b="1" dirty="0" err="1">
                <a:solidFill>
                  <a:srgbClr val="000000"/>
                </a:solidFill>
                <a:latin typeface="Courier" pitchFamily="2" charset="0"/>
              </a:rPr>
              <a:t>HTTPServer</a:t>
            </a:r>
            <a:r>
              <a:rPr lang="en-US" sz="2400" dirty="0">
                <a:solidFill>
                  <a:srgbClr val="000000"/>
                </a:solidFill>
                <a:latin typeface="Times New Roman" charset="0"/>
              </a:rPr>
              <a:t> class does.</a:t>
            </a:r>
          </a:p>
          <a:p>
            <a:pPr marL="342900" indent="-342900">
              <a:lnSpc>
                <a:spcPct val="90000"/>
              </a:lnSpc>
              <a:spcAft>
                <a:spcPts val="1400"/>
              </a:spcAft>
              <a:buFontTx/>
              <a:buChar char="•"/>
            </a:pPr>
            <a:r>
              <a:rPr lang="en-US" sz="2400" dirty="0">
                <a:solidFill>
                  <a:srgbClr val="000000"/>
                </a:solidFill>
                <a:latin typeface="Times New Roman" charset="0"/>
              </a:rPr>
              <a:t>The only thing we need from the request is the value attached to </a:t>
            </a:r>
            <a:r>
              <a:rPr lang="en-US" sz="2000" b="1" dirty="0">
                <a:solidFill>
                  <a:srgbClr val="000000"/>
                </a:solidFill>
                <a:latin typeface="Courier" pitchFamily="2" charset="0"/>
              </a:rPr>
              <a:t>number</a:t>
            </a:r>
            <a:r>
              <a:rPr lang="en-US" sz="2400" dirty="0">
                <a:solidFill>
                  <a:srgbClr val="000000"/>
                </a:solidFill>
                <a:latin typeface="Times New Roman" charset="0"/>
              </a:rPr>
              <a:t> in the query string.  We rely on a function we wrote for you—</a:t>
            </a:r>
            <a:r>
              <a:rPr lang="en-US" sz="2000" b="1" dirty="0" err="1">
                <a:solidFill>
                  <a:srgbClr val="000000"/>
                </a:solidFill>
                <a:latin typeface="Courier" pitchFamily="2" charset="0"/>
              </a:rPr>
              <a:t>extractRequestParameter</a:t>
            </a:r>
            <a:r>
              <a:rPr lang="en-US" sz="2400" dirty="0">
                <a:solidFill>
                  <a:srgbClr val="000000"/>
                </a:solidFill>
                <a:latin typeface="Times New Roman" charset="0"/>
              </a:rPr>
              <a:t>—to do that.</a:t>
            </a:r>
          </a:p>
          <a:p>
            <a:pPr marL="342900" indent="-342900">
              <a:lnSpc>
                <a:spcPct val="90000"/>
              </a:lnSpc>
              <a:spcAft>
                <a:spcPts val="1400"/>
              </a:spcAft>
              <a:buFontTx/>
              <a:buChar char="•"/>
            </a:pPr>
            <a:r>
              <a:rPr lang="en-US" sz="2400" dirty="0">
                <a:solidFill>
                  <a:srgbClr val="000000"/>
                </a:solidFill>
                <a:latin typeface="Times New Roman" charset="0"/>
              </a:rPr>
              <a:t>Provided the </a:t>
            </a:r>
            <a:r>
              <a:rPr lang="en-US" sz="2000" b="1" dirty="0">
                <a:solidFill>
                  <a:srgbClr val="000000"/>
                </a:solidFill>
                <a:latin typeface="Courier" pitchFamily="2" charset="0"/>
              </a:rPr>
              <a:t>number</a:t>
            </a:r>
            <a:r>
              <a:rPr lang="en-US" sz="2400" dirty="0">
                <a:solidFill>
                  <a:srgbClr val="000000"/>
                </a:solidFill>
                <a:latin typeface="Times New Roman" charset="0"/>
              </a:rPr>
              <a:t> parameter is well-formed—that is, it’s truly a number and it’s positive so it can be factored—we tap a standard Python function that computes the prime factorization, places all factors in a list, and returns it.</a:t>
            </a:r>
          </a:p>
          <a:p>
            <a:pPr marL="342900" indent="-342900">
              <a:lnSpc>
                <a:spcPct val="90000"/>
              </a:lnSpc>
              <a:spcAft>
                <a:spcPts val="1400"/>
              </a:spcAft>
              <a:buFontTx/>
              <a:buChar char="•"/>
            </a:pPr>
            <a:r>
              <a:rPr lang="en-US" sz="2400" dirty="0">
                <a:solidFill>
                  <a:srgbClr val="000000"/>
                </a:solidFill>
                <a:latin typeface="Times New Roman" charset="0"/>
              </a:rPr>
              <a:t>Once the </a:t>
            </a:r>
            <a:r>
              <a:rPr lang="en-US" sz="2000" b="1" dirty="0">
                <a:solidFill>
                  <a:srgbClr val="000000"/>
                </a:solidFill>
                <a:latin typeface="Courier" pitchFamily="2" charset="0"/>
              </a:rPr>
              <a:t>response</a:t>
            </a:r>
            <a:r>
              <a:rPr lang="en-US" sz="2400" dirty="0">
                <a:solidFill>
                  <a:srgbClr val="000000"/>
                </a:solidFill>
                <a:latin typeface="Times New Roman" charset="0"/>
              </a:rPr>
              <a:t> dictionary has been assembled, we invoke </a:t>
            </a:r>
            <a:r>
              <a:rPr lang="en-US" sz="2000" b="1" dirty="0" err="1">
                <a:solidFill>
                  <a:srgbClr val="000000"/>
                </a:solidFill>
                <a:latin typeface="Courier" pitchFamily="2" charset="0"/>
              </a:rPr>
              <a:t>json.dumps</a:t>
            </a:r>
            <a:r>
              <a:rPr lang="en-US" sz="2400" dirty="0">
                <a:solidFill>
                  <a:srgbClr val="000000"/>
                </a:solidFill>
                <a:latin typeface="Times New Roman" charset="0"/>
              </a:rPr>
              <a:t> to generate its JSON serialization.  The script publishes two response headers (</a:t>
            </a:r>
            <a:r>
              <a:rPr lang="en-US" sz="2000" b="1" dirty="0">
                <a:solidFill>
                  <a:srgbClr val="000000"/>
                </a:solidFill>
                <a:latin typeface="Courier" pitchFamily="2" charset="0"/>
              </a:rPr>
              <a:t>Content-Length</a:t>
            </a:r>
            <a:r>
              <a:rPr lang="en-US" sz="2400" dirty="0">
                <a:solidFill>
                  <a:srgbClr val="000000"/>
                </a:solidFill>
                <a:latin typeface="Times New Roman" charset="0"/>
              </a:rPr>
              <a:t> is mandatory, the other is optional if the client knows to expect JSON), followed by a blank line, followed by the payload.</a:t>
            </a:r>
            <a:br>
              <a:rPr lang="en-US" sz="2400" dirty="0">
                <a:solidFill>
                  <a:srgbClr val="000000"/>
                </a:solidFill>
                <a:latin typeface="Times New Roman" charset="0"/>
              </a:rPr>
            </a:br>
            <a:br>
              <a:rPr lang="en-US" sz="2400" dirty="0">
                <a:solidFill>
                  <a:srgbClr val="000000"/>
                </a:solidFill>
                <a:latin typeface="Times New Roman" charset="0"/>
              </a:rPr>
            </a:br>
            <a:br>
              <a:rPr lang="en-US" sz="2400" dirty="0">
                <a:solidFill>
                  <a:srgbClr val="000000"/>
                </a:solidFill>
                <a:latin typeface="Times New Roman" charset="0"/>
              </a:rPr>
            </a:br>
            <a:br>
              <a:rPr lang="en-US" sz="2400" dirty="0">
                <a:solidFill>
                  <a:srgbClr val="000000"/>
                </a:solidFill>
                <a:latin typeface="Times New Roman" charset="0"/>
              </a:rPr>
            </a:br>
            <a:br>
              <a:rPr lang="en-US" sz="2400" dirty="0">
                <a:solidFill>
                  <a:srgbClr val="000000"/>
                </a:solidFill>
                <a:latin typeface="Times New Roman" charset="0"/>
              </a:rPr>
            </a:br>
            <a:br>
              <a:rPr lang="en-US" sz="2400" dirty="0">
                <a:solidFill>
                  <a:srgbClr val="000000"/>
                </a:solidFill>
                <a:latin typeface="Times New Roman" charset="0"/>
              </a:rPr>
            </a:br>
            <a:br>
              <a:rPr lang="en-US" sz="2400" dirty="0">
                <a:solidFill>
                  <a:srgbClr val="000000"/>
                </a:solidFill>
                <a:latin typeface="Times New Roman" charset="0"/>
              </a:rPr>
            </a:br>
            <a:br>
              <a:rPr lang="en-US" sz="2400" dirty="0">
                <a:solidFill>
                  <a:srgbClr val="000000"/>
                </a:solidFill>
                <a:latin typeface="Times New Roman" charset="0"/>
              </a:rPr>
            </a:br>
            <a:br>
              <a:rPr lang="en-US" sz="2400" dirty="0">
                <a:solidFill>
                  <a:srgbClr val="000000"/>
                </a:solidFill>
                <a:latin typeface="Times New Roman" charset="0"/>
              </a:rPr>
            </a:br>
            <a:br>
              <a:rPr lang="en-US" sz="2400" dirty="0">
                <a:solidFill>
                  <a:srgbClr val="000000"/>
                </a:solidFill>
                <a:latin typeface="Times New Roman" charset="0"/>
              </a:rPr>
            </a:br>
            <a:br>
              <a:rPr lang="en-US" sz="2400" dirty="0">
                <a:solidFill>
                  <a:srgbClr val="000000"/>
                </a:solidFill>
                <a:latin typeface="Times New Roman" charset="0"/>
              </a:rPr>
            </a:br>
            <a:br>
              <a:rPr lang="en-US" sz="2400" dirty="0">
                <a:solidFill>
                  <a:srgbClr val="000000"/>
                </a:solidFill>
                <a:latin typeface="Times New Roman" charset="0"/>
              </a:rPr>
            </a:br>
            <a:br>
              <a:rPr lang="en-US" sz="2400" dirty="0">
                <a:solidFill>
                  <a:srgbClr val="000000"/>
                </a:solidFill>
                <a:latin typeface="Times New Roman" charset="0"/>
              </a:rPr>
            </a:br>
            <a:br>
              <a:rPr lang="en-US" sz="2400" dirty="0">
                <a:solidFill>
                  <a:srgbClr val="000000"/>
                </a:solidFill>
                <a:latin typeface="Times New Roman" charset="0"/>
              </a:rPr>
            </a:br>
            <a:br>
              <a:rPr lang="en-US" sz="2400" dirty="0">
                <a:solidFill>
                  <a:srgbClr val="000000"/>
                </a:solidFill>
                <a:latin typeface="Times New Roman" charset="0"/>
              </a:rPr>
            </a:br>
            <a:br>
              <a:rPr lang="en-US" sz="2400" dirty="0">
                <a:solidFill>
                  <a:srgbClr val="000000"/>
                </a:solidFill>
                <a:latin typeface="Times New Roman" charset="0"/>
              </a:rPr>
            </a:br>
            <a:endParaRPr lang="en-US" sz="2400" dirty="0">
              <a:solidFill>
                <a:srgbClr val="000000"/>
              </a:solidFill>
              <a:latin typeface="Times New Roman" charset="0"/>
            </a:endParaRPr>
          </a:p>
        </p:txBody>
      </p:sp>
      <p:sp>
        <p:nvSpPr>
          <p:cNvPr id="429058" name="Rectangle 2"/>
          <p:cNvSpPr>
            <a:spLocks noGrp="1" noChangeArrowheads="1"/>
          </p:cNvSpPr>
          <p:nvPr>
            <p:ph type="title"/>
          </p:nvPr>
        </p:nvSpPr>
        <p:spPr>
          <a:xfrm>
            <a:off x="0" y="76200"/>
            <a:ext cx="9144000" cy="1143000"/>
          </a:xfrm>
          <a:noFill/>
          <a:ln/>
        </p:spPr>
        <p:txBody>
          <a:bodyPr/>
          <a:lstStyle/>
          <a:p>
            <a:r>
              <a:rPr lang="en-US" dirty="0">
                <a:solidFill>
                  <a:srgbClr val="FF0000"/>
                </a:solidFill>
                <a:latin typeface="Times New Roman" charset="0"/>
              </a:rPr>
              <a:t>Example: Prime Factorization Service</a:t>
            </a:r>
          </a:p>
        </p:txBody>
      </p:sp>
    </p:spTree>
    <p:extLst>
      <p:ext uri="{BB962C8B-B14F-4D97-AF65-F5344CB8AC3E}">
        <p14:creationId xmlns:p14="http://schemas.microsoft.com/office/powerpoint/2010/main" val="2823870016"/>
      </p:ext>
    </p:extLst>
  </p:cSld>
  <p:clrMapOvr>
    <a:masterClrMapping/>
  </p:clrMapOvr>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 presetClass="entr" presetSubtype="0" fill="hold" grpId="0" nodeType="withEffect">
                                  <p:stCondLst>
                                    <p:cond delay="0"/>
                                  </p:stCondLst>
                                  <p:childTnLst>
                                    <p:set>
                                      <p:cBhvr>
                                        <p:cTn id="6" dur="1" fill="hold">
                                          <p:stCondLst>
                                            <p:cond delay="0"/>
                                          </p:stCondLst>
                                        </p:cTn>
                                        <p:tgtEl>
                                          <p:spTgt spid="429059">
                                            <p:txEl>
                                              <p:pRg st="0" end="0"/>
                                            </p:txEl>
                                          </p:spTgt>
                                        </p:tgtEl>
                                        <p:attrNameLst>
                                          <p:attrName>style.visibility</p:attrName>
                                        </p:attrNameLst>
                                      </p:cBhvr>
                                      <p:to>
                                        <p:strVal val="visible"/>
                                      </p:to>
                                    </p:set>
                                  </p:childTnLst>
                                </p:cTn>
                              </p:par>
                            </p:childTnLst>
                          </p:cTn>
                        </p:par>
                      </p:childTnLst>
                    </p:cTn>
                  </p:par>
                  <p:par>
                    <p:cTn id="7" fill="hold">
                      <p:stCondLst>
                        <p:cond delay="indefinite"/>
                      </p:stCondLst>
                      <p:childTnLst>
                        <p:par>
                          <p:cTn id="8" fill="hold">
                            <p:stCondLst>
                              <p:cond delay="0"/>
                            </p:stCondLst>
                            <p:childTnLst>
                              <p:par>
                                <p:cTn id="9" presetID="1" presetClass="entr" presetSubtype="0" fill="hold" grpId="0" nodeType="clickEffect">
                                  <p:stCondLst>
                                    <p:cond delay="0"/>
                                  </p:stCondLst>
                                  <p:childTnLst>
                                    <p:set>
                                      <p:cBhvr>
                                        <p:cTn id="10" dur="1" fill="hold">
                                          <p:stCondLst>
                                            <p:cond delay="0"/>
                                          </p:stCondLst>
                                        </p:cTn>
                                        <p:tgtEl>
                                          <p:spTgt spid="429059">
                                            <p:txEl>
                                              <p:pRg st="1" end="1"/>
                                            </p:txEl>
                                          </p:spTgt>
                                        </p:tgtEl>
                                        <p:attrNameLst>
                                          <p:attrName>style.visibility</p:attrName>
                                        </p:attrNameLst>
                                      </p:cBhvr>
                                      <p:to>
                                        <p:strVal val="visible"/>
                                      </p:to>
                                    </p:set>
                                  </p:childTnLst>
                                </p:cTn>
                              </p:par>
                            </p:childTnLst>
                          </p:cTn>
                        </p:par>
                      </p:childTnLst>
                    </p:cTn>
                  </p:par>
                  <p:par>
                    <p:cTn id="11" fill="hold">
                      <p:stCondLst>
                        <p:cond delay="indefinite"/>
                      </p:stCondLst>
                      <p:childTnLst>
                        <p:par>
                          <p:cTn id="12" fill="hold">
                            <p:stCondLst>
                              <p:cond delay="0"/>
                            </p:stCondLst>
                            <p:childTnLst>
                              <p:par>
                                <p:cTn id="13" presetID="1" presetClass="entr" presetSubtype="0" fill="hold" grpId="0" nodeType="clickEffect">
                                  <p:stCondLst>
                                    <p:cond delay="0"/>
                                  </p:stCondLst>
                                  <p:childTnLst>
                                    <p:set>
                                      <p:cBhvr>
                                        <p:cTn id="14" dur="1" fill="hold">
                                          <p:stCondLst>
                                            <p:cond delay="0"/>
                                          </p:stCondLst>
                                        </p:cTn>
                                        <p:tgtEl>
                                          <p:spTgt spid="429059">
                                            <p:txEl>
                                              <p:pRg st="2" end="2"/>
                                            </p:txEl>
                                          </p:spTgt>
                                        </p:tgtEl>
                                        <p:attrNameLst>
                                          <p:attrName>style.visibility</p:attrName>
                                        </p:attrNameLst>
                                      </p:cBhvr>
                                      <p:to>
                                        <p:strVal val="visible"/>
                                      </p:to>
                                    </p:set>
                                  </p:childTnLst>
                                </p:cTn>
                              </p:par>
                            </p:childTnLst>
                          </p:cTn>
                        </p:par>
                      </p:childTnLst>
                    </p:cTn>
                  </p:par>
                  <p:par>
                    <p:cTn id="15" fill="hold">
                      <p:stCondLst>
                        <p:cond delay="indefinite"/>
                      </p:stCondLst>
                      <p:childTnLst>
                        <p:par>
                          <p:cTn id="16" fill="hold">
                            <p:stCondLst>
                              <p:cond delay="0"/>
                            </p:stCondLst>
                            <p:childTnLst>
                              <p:par>
                                <p:cTn id="17" presetID="1" presetClass="entr" presetSubtype="0" fill="hold" grpId="0" nodeType="clickEffect">
                                  <p:stCondLst>
                                    <p:cond delay="0"/>
                                  </p:stCondLst>
                                  <p:childTnLst>
                                    <p:set>
                                      <p:cBhvr>
                                        <p:cTn id="18" dur="1" fill="hold">
                                          <p:stCondLst>
                                            <p:cond delay="0"/>
                                          </p:stCondLst>
                                        </p:cTn>
                                        <p:tgtEl>
                                          <p:spTgt spid="429059">
                                            <p:txEl>
                                              <p:pRg st="3" end="3"/>
                                            </p:txEl>
                                          </p:spTgt>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429059" grpId="0" uiExpand="1" build="p" bldLvl="2"/>
    </p:bldLst>
  </p:timing>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170" name="Rectangle 3"/>
          <p:cNvSpPr>
            <a:spLocks noGrp="1" noChangeArrowheads="1"/>
          </p:cNvSpPr>
          <p:nvPr>
            <p:ph type="title"/>
          </p:nvPr>
        </p:nvSpPr>
        <p:spPr>
          <a:xfrm>
            <a:off x="0" y="2667000"/>
            <a:ext cx="9144000" cy="1143000"/>
          </a:xfrm>
          <a:noFill/>
        </p:spPr>
        <p:txBody>
          <a:bodyPr/>
          <a:lstStyle/>
          <a:p>
            <a:r>
              <a:rPr lang="en-US" sz="3600">
                <a:solidFill>
                  <a:srgbClr val="FF0000"/>
                </a:solidFill>
              </a:rPr>
              <a:t>The End</a:t>
            </a:r>
          </a:p>
        </p:txBody>
      </p:sp>
    </p:spTree>
  </p:cSld>
  <p:clrMapOvr>
    <a:masterClrMapping/>
  </p:clrMapOvr>
</p:sld>
</file>

<file path=ppt/theme/theme1.xml><?xml version="1.0" encoding="utf-8"?>
<a:theme xmlns:a="http://schemas.openxmlformats.org/drawingml/2006/main" name="Blank Presentation">
  <a:themeElements>
    <a:clrScheme name="Blank Presentation 1">
      <a:dk1>
        <a:srgbClr val="000000"/>
      </a:dk1>
      <a:lt1>
        <a:srgbClr val="FFFFFF"/>
      </a:lt1>
      <a:dk2>
        <a:srgbClr val="000000"/>
      </a:dk2>
      <a:lt2>
        <a:srgbClr val="808080"/>
      </a:lt2>
      <a:accent1>
        <a:srgbClr val="00CC99"/>
      </a:accent1>
      <a:accent2>
        <a:srgbClr val="3333CC"/>
      </a:accent2>
      <a:accent3>
        <a:srgbClr val="FFFFFF"/>
      </a:accent3>
      <a:accent4>
        <a:srgbClr val="000000"/>
      </a:accent4>
      <a:accent5>
        <a:srgbClr val="AAE2CA"/>
      </a:accent5>
      <a:accent6>
        <a:srgbClr val="2D2DB9"/>
      </a:accent6>
      <a:hlink>
        <a:srgbClr val="CCCCFF"/>
      </a:hlink>
      <a:folHlink>
        <a:srgbClr val="B2B2B2"/>
      </a:folHlink>
    </a:clrScheme>
    <a:fontScheme name="Blank Presentation">
      <a:majorFont>
        <a:latin typeface="Times"/>
        <a:ea typeface=""/>
        <a:cs typeface=""/>
      </a:majorFont>
      <a:minorFont>
        <a:latin typeface="Times"/>
        <a:ea typeface=""/>
        <a:cs typeface=""/>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spDef>
      <a:spPr bwMode="auto">
        <a:xfrm>
          <a:off x="0" y="0"/>
          <a:ext cx="1" cy="1"/>
        </a:xfrm>
        <a:custGeom>
          <a:avLst/>
          <a:gdLst/>
          <a:ahLst/>
          <a:cxnLst/>
          <a:rect l="0" t="0" r="0" b="0"/>
          <a:pathLst/>
        </a:custGeom>
        <a:solidFill>
          <a:schemeClr val="accent1"/>
        </a:solidFill>
        <a:ln w="9525" cap="flat" cmpd="sng" algn="ctr">
          <a:solidFill>
            <a:schemeClr val="tx1"/>
          </a:solidFill>
          <a:prstDash val="solid"/>
          <a:round/>
          <a:headEnd type="none" w="med" len="med"/>
          <a:tailEnd type="none" w="med" len="med"/>
        </a:ln>
        <a:effectLst/>
      </a:spPr>
      <a:bodyPr vert="horz" wrap="square" lIns="91440" tIns="45720" rIns="91440" bIns="45720" numCol="1" anchor="t" anchorCtr="0" compatLnSpc="1">
        <a:prstTxWarp prst="textNoShape">
          <a:avLst/>
        </a:prstTxWarp>
      </a:bodyPr>
      <a:lstStyle>
        <a:defPPr marL="0" marR="0" indent="0" algn="l" defTabSz="914400" rtl="0" eaLnBrk="0" fontAlgn="base" latinLnBrk="0" hangingPunct="0">
          <a:lnSpc>
            <a:spcPct val="100000"/>
          </a:lnSpc>
          <a:spcBef>
            <a:spcPct val="0"/>
          </a:spcBef>
          <a:spcAft>
            <a:spcPct val="0"/>
          </a:spcAft>
          <a:buClrTx/>
          <a:buSzTx/>
          <a:buFontTx/>
          <a:buNone/>
          <a:tabLst/>
          <a:defRPr kumimoji="0" lang="en-US" sz="1400" b="1" i="0" u="none" strike="noStrike" cap="none" normalizeH="0" baseline="0" smtClean="0">
            <a:ln>
              <a:noFill/>
            </a:ln>
            <a:solidFill>
              <a:schemeClr val="tx1"/>
            </a:solidFill>
            <a:effectLst/>
            <a:latin typeface="Times New Roman" pitchFamily="84" charset="0"/>
          </a:defRPr>
        </a:defPPr>
      </a:lstStyle>
    </a:spDef>
    <a:lnDef>
      <a:spPr bwMode="auto">
        <a:xfrm>
          <a:off x="0" y="0"/>
          <a:ext cx="1" cy="1"/>
        </a:xfrm>
        <a:custGeom>
          <a:avLst/>
          <a:gdLst/>
          <a:ahLst/>
          <a:cxnLst/>
          <a:rect l="0" t="0" r="0" b="0"/>
          <a:pathLst/>
        </a:custGeom>
        <a:solidFill>
          <a:schemeClr val="accent1"/>
        </a:solidFill>
        <a:ln w="9525" cap="flat" cmpd="sng" algn="ctr">
          <a:solidFill>
            <a:schemeClr val="tx1"/>
          </a:solidFill>
          <a:prstDash val="solid"/>
          <a:round/>
          <a:headEnd type="none" w="med" len="med"/>
          <a:tailEnd type="none" w="med" len="med"/>
        </a:ln>
        <a:effectLst/>
      </a:spPr>
      <a:bodyPr vert="horz" wrap="square" lIns="91440" tIns="45720" rIns="91440" bIns="45720" numCol="1" anchor="t" anchorCtr="0" compatLnSpc="1">
        <a:prstTxWarp prst="textNoShape">
          <a:avLst/>
        </a:prstTxWarp>
      </a:bodyPr>
      <a:lstStyle>
        <a:defPPr marL="0" marR="0" indent="0" algn="l" defTabSz="914400" rtl="0" eaLnBrk="0" fontAlgn="base" latinLnBrk="0" hangingPunct="0">
          <a:lnSpc>
            <a:spcPct val="100000"/>
          </a:lnSpc>
          <a:spcBef>
            <a:spcPct val="0"/>
          </a:spcBef>
          <a:spcAft>
            <a:spcPct val="0"/>
          </a:spcAft>
          <a:buClrTx/>
          <a:buSzTx/>
          <a:buFontTx/>
          <a:buNone/>
          <a:tabLst/>
          <a:defRPr kumimoji="0" lang="en-US" sz="1400" b="1" i="0" u="none" strike="noStrike" cap="none" normalizeH="0" baseline="0" smtClean="0">
            <a:ln>
              <a:noFill/>
            </a:ln>
            <a:solidFill>
              <a:schemeClr val="tx1"/>
            </a:solidFill>
            <a:effectLst/>
            <a:latin typeface="Times New Roman" pitchFamily="84" charset="0"/>
          </a:defRPr>
        </a:defPPr>
      </a:lstStyle>
    </a:lnDef>
  </a:objectDefaults>
  <a:extraClrSchemeLst>
    <a:extraClrScheme>
      <a:clrScheme name="Blank Presentation 1">
        <a:dk1>
          <a:srgbClr val="000000"/>
        </a:dk1>
        <a:lt1>
          <a:srgbClr val="FFFFFF"/>
        </a:lt1>
        <a:dk2>
          <a:srgbClr val="000000"/>
        </a:dk2>
        <a:lt2>
          <a:srgbClr val="808080"/>
        </a:lt2>
        <a:accent1>
          <a:srgbClr val="00CC99"/>
        </a:accent1>
        <a:accent2>
          <a:srgbClr val="3333CC"/>
        </a:accent2>
        <a:accent3>
          <a:srgbClr val="FFFFFF"/>
        </a:accent3>
        <a:accent4>
          <a:srgbClr val="000000"/>
        </a:accent4>
        <a:accent5>
          <a:srgbClr val="AAE2CA"/>
        </a:accent5>
        <a:accent6>
          <a:srgbClr val="2D2DB9"/>
        </a:accent6>
        <a:hlink>
          <a:srgbClr val="CCCCFF"/>
        </a:hlink>
        <a:folHlink>
          <a:srgbClr val="B2B2B2"/>
        </a:folHlink>
      </a:clrScheme>
      <a:clrMap bg1="lt1" tx1="dk1" bg2="lt2" tx2="dk2" accent1="accent1" accent2="accent2" accent3="accent3" accent4="accent4" accent5="accent5" accent6="accent6" hlink="hlink" folHlink="folHlink"/>
    </a:extraClrScheme>
    <a:extraClrScheme>
      <a:clrScheme name="Blank Presentation 2">
        <a:dk1>
          <a:srgbClr val="000000"/>
        </a:dk1>
        <a:lt1>
          <a:srgbClr val="FFFFFF"/>
        </a:lt1>
        <a:dk2>
          <a:srgbClr val="0000FF"/>
        </a:dk2>
        <a:lt2>
          <a:srgbClr val="FFFF00"/>
        </a:lt2>
        <a:accent1>
          <a:srgbClr val="FF9900"/>
        </a:accent1>
        <a:accent2>
          <a:srgbClr val="00FFFF"/>
        </a:accent2>
        <a:accent3>
          <a:srgbClr val="AAAAFF"/>
        </a:accent3>
        <a:accent4>
          <a:srgbClr val="DADADA"/>
        </a:accent4>
        <a:accent5>
          <a:srgbClr val="FFCAAA"/>
        </a:accent5>
        <a:accent6>
          <a:srgbClr val="00E7E7"/>
        </a:accent6>
        <a:hlink>
          <a:srgbClr val="FF0000"/>
        </a:hlink>
        <a:folHlink>
          <a:srgbClr val="969696"/>
        </a:folHlink>
      </a:clrScheme>
      <a:clrMap bg1="dk2" tx1="lt1" bg2="dk1" tx2="lt2" accent1="accent1" accent2="accent2" accent3="accent3" accent4="accent4" accent5="accent5" accent6="accent6" hlink="hlink" folHlink="folHlink"/>
    </a:extraClrScheme>
    <a:extraClrScheme>
      <a:clrScheme name="Blank Presentation 3">
        <a:dk1>
          <a:srgbClr val="000000"/>
        </a:dk1>
        <a:lt1>
          <a:srgbClr val="FFFFCC"/>
        </a:lt1>
        <a:dk2>
          <a:srgbClr val="808000"/>
        </a:dk2>
        <a:lt2>
          <a:srgbClr val="666633"/>
        </a:lt2>
        <a:accent1>
          <a:srgbClr val="339933"/>
        </a:accent1>
        <a:accent2>
          <a:srgbClr val="800000"/>
        </a:accent2>
        <a:accent3>
          <a:srgbClr val="FFFFE2"/>
        </a:accent3>
        <a:accent4>
          <a:srgbClr val="000000"/>
        </a:accent4>
        <a:accent5>
          <a:srgbClr val="ADCAAD"/>
        </a:accent5>
        <a:accent6>
          <a:srgbClr val="730000"/>
        </a:accent6>
        <a:hlink>
          <a:srgbClr val="0033CC"/>
        </a:hlink>
        <a:folHlink>
          <a:srgbClr val="FFCC66"/>
        </a:folHlink>
      </a:clrScheme>
      <a:clrMap bg1="lt1" tx1="dk1" bg2="lt2" tx2="dk2" accent1="accent1" accent2="accent2" accent3="accent3" accent4="accent4" accent5="accent5" accent6="accent6" hlink="hlink" folHlink="folHlink"/>
    </a:extraClrScheme>
    <a:extraClrScheme>
      <a:clrScheme name="Blank Presentation 4">
        <a:dk1>
          <a:srgbClr val="000000"/>
        </a:dk1>
        <a:lt1>
          <a:srgbClr val="FFFFFF"/>
        </a:lt1>
        <a:dk2>
          <a:srgbClr val="000000"/>
        </a:dk2>
        <a:lt2>
          <a:srgbClr val="333333"/>
        </a:lt2>
        <a:accent1>
          <a:srgbClr val="DDDDDD"/>
        </a:accent1>
        <a:accent2>
          <a:srgbClr val="808080"/>
        </a:accent2>
        <a:accent3>
          <a:srgbClr val="FFFFFF"/>
        </a:accent3>
        <a:accent4>
          <a:srgbClr val="000000"/>
        </a:accent4>
        <a:accent5>
          <a:srgbClr val="EBEBEB"/>
        </a:accent5>
        <a:accent6>
          <a:srgbClr val="737373"/>
        </a:accent6>
        <a:hlink>
          <a:srgbClr val="4D4D4D"/>
        </a:hlink>
        <a:folHlink>
          <a:srgbClr val="EAEAEA"/>
        </a:folHlink>
      </a:clrScheme>
      <a:clrMap bg1="lt1" tx1="dk1" bg2="lt2" tx2="dk2" accent1="accent1" accent2="accent2" accent3="accent3" accent4="accent4" accent5="accent5" accent6="accent6" hlink="hlink" folHlink="folHlink"/>
    </a:extraClrScheme>
    <a:extraClrScheme>
      <a:clrScheme name="Blank Presentation 5">
        <a:dk1>
          <a:srgbClr val="000000"/>
        </a:dk1>
        <a:lt1>
          <a:srgbClr val="FFFFFF"/>
        </a:lt1>
        <a:dk2>
          <a:srgbClr val="000000"/>
        </a:dk2>
        <a:lt2>
          <a:srgbClr val="808080"/>
        </a:lt2>
        <a:accent1>
          <a:srgbClr val="FFCC66"/>
        </a:accent1>
        <a:accent2>
          <a:srgbClr val="0000FF"/>
        </a:accent2>
        <a:accent3>
          <a:srgbClr val="FFFFFF"/>
        </a:accent3>
        <a:accent4>
          <a:srgbClr val="000000"/>
        </a:accent4>
        <a:accent5>
          <a:srgbClr val="FFE2B8"/>
        </a:accent5>
        <a:accent6>
          <a:srgbClr val="0000E7"/>
        </a:accent6>
        <a:hlink>
          <a:srgbClr val="CC00CC"/>
        </a:hlink>
        <a:folHlink>
          <a:srgbClr val="C0C0C0"/>
        </a:folHlink>
      </a:clrScheme>
      <a:clrMap bg1="lt1" tx1="dk1" bg2="lt2" tx2="dk2" accent1="accent1" accent2="accent2" accent3="accent3" accent4="accent4" accent5="accent5" accent6="accent6" hlink="hlink" folHlink="folHlink"/>
    </a:extraClrScheme>
    <a:extraClrScheme>
      <a:clrScheme name="Blank Presentation 6">
        <a:dk1>
          <a:srgbClr val="000000"/>
        </a:dk1>
        <a:lt1>
          <a:srgbClr val="FFFFFF"/>
        </a:lt1>
        <a:dk2>
          <a:srgbClr val="000000"/>
        </a:dk2>
        <a:lt2>
          <a:srgbClr val="808080"/>
        </a:lt2>
        <a:accent1>
          <a:srgbClr val="C0C0C0"/>
        </a:accent1>
        <a:accent2>
          <a:srgbClr val="0066FF"/>
        </a:accent2>
        <a:accent3>
          <a:srgbClr val="FFFFFF"/>
        </a:accent3>
        <a:accent4>
          <a:srgbClr val="000000"/>
        </a:accent4>
        <a:accent5>
          <a:srgbClr val="DCDCDC"/>
        </a:accent5>
        <a:accent6>
          <a:srgbClr val="005CE7"/>
        </a:accent6>
        <a:hlink>
          <a:srgbClr val="FF0000"/>
        </a:hlink>
        <a:folHlink>
          <a:srgbClr val="009900"/>
        </a:folHlink>
      </a:clrScheme>
      <a:clrMap bg1="lt1" tx1="dk1" bg2="lt2" tx2="dk2" accent1="accent1" accent2="accent2" accent3="accent3" accent4="accent4" accent5="accent5" accent6="accent6" hlink="hlink" folHlink="folHlink"/>
    </a:extraClrScheme>
    <a:extraClrScheme>
      <a:clrScheme name="Blank Presentation 7">
        <a:dk1>
          <a:srgbClr val="000000"/>
        </a:dk1>
        <a:lt1>
          <a:srgbClr val="FFFFFF"/>
        </a:lt1>
        <a:dk2>
          <a:srgbClr val="000000"/>
        </a:dk2>
        <a:lt2>
          <a:srgbClr val="808080"/>
        </a:lt2>
        <a:accent1>
          <a:srgbClr val="3399FF"/>
        </a:accent1>
        <a:accent2>
          <a:srgbClr val="99FFCC"/>
        </a:accent2>
        <a:accent3>
          <a:srgbClr val="FFFFFF"/>
        </a:accent3>
        <a:accent4>
          <a:srgbClr val="000000"/>
        </a:accent4>
        <a:accent5>
          <a:srgbClr val="ADCAFF"/>
        </a:accent5>
        <a:accent6>
          <a:srgbClr val="8AE7B9"/>
        </a:accent6>
        <a:hlink>
          <a:srgbClr val="CC00CC"/>
        </a:hlink>
        <a:folHlink>
          <a:srgbClr val="B2B2B2"/>
        </a:folHlink>
      </a:clrScheme>
      <a:clrMap bg1="lt1" tx1="dk1" bg2="lt2" tx2="dk2" accent1="accent1" accent2="accent2" accent3="accent3" accent4="accent4" accent5="accent5" accent6="accent6" hlink="hlink" folHlink="folHlink"/>
    </a:extraClrScheme>
  </a:extraClrSchemeLst>
</a:theme>
</file>

<file path=ppt/theme/theme2.xml><?xml version="1.0" encoding="utf-8"?>
<a:theme xmlns:a="http://schemas.openxmlformats.org/drawingml/2006/main" name="Office Theme">
  <a:themeElements>
    <a:clrScheme name="">
      <a:dk1>
        <a:srgbClr val="000000"/>
      </a:dk1>
      <a:lt1>
        <a:srgbClr val="FFFFFF"/>
      </a:lt1>
      <a:dk2>
        <a:srgbClr val="000000"/>
      </a:dk2>
      <a:lt2>
        <a:srgbClr val="808080"/>
      </a:lt2>
      <a:accent1>
        <a:srgbClr val="BBE0E3"/>
      </a:accent1>
      <a:accent2>
        <a:srgbClr val="333399"/>
      </a:accent2>
      <a:accent3>
        <a:srgbClr val="FFFFFF"/>
      </a:accent3>
      <a:accent4>
        <a:srgbClr val="000000"/>
      </a:accent4>
      <a:accent5>
        <a:srgbClr val="DAEDEF"/>
      </a:accent5>
      <a:accent6>
        <a:srgbClr val="2D2D8A"/>
      </a:accent6>
      <a:hlink>
        <a:srgbClr val="009999"/>
      </a:hlink>
      <a:folHlink>
        <a:srgbClr val="99CC0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ppt/theme/theme3.xml><?xml version="1.0" encoding="utf-8"?>
<a:theme xmlns:a="http://schemas.openxmlformats.org/drawingml/2006/main" name="Office Theme">
  <a:themeElements>
    <a:clrScheme name="Office">
      <a:dk1>
        <a:sysClr val="windowText" lastClr="000000"/>
      </a:dk1>
      <a:lt1>
        <a:sysClr val="window" lastClr="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Office">
      <a:majorFont>
        <a:latin typeface="Calibri Light" panose="020F0302020204030204"/>
        <a:ea typeface=""/>
        <a:cs typeface=""/>
        <a:font script="Jpan" typeface="Yu Gothic Light"/>
        <a:font script="Hang" typeface="맑은 고딕"/>
        <a:font script="Hans" typeface="DengXian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panose="020F0502020204030204"/>
        <a:ea typeface=""/>
        <a:cs typeface=""/>
        <a:font script="Jpan" typeface="Yu Gothic"/>
        <a:font script="Hang" typeface="맑은 고딕"/>
        <a:font script="Hans" typeface="DengXian"/>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docProps/app.xml><?xml version="1.0" encoding="utf-8"?>
<Properties xmlns="http://schemas.openxmlformats.org/officeDocument/2006/extended-properties" xmlns:vt="http://schemas.openxmlformats.org/officeDocument/2006/docPropsVTypes">
  <TotalTime>22135</TotalTime>
  <Words>1634</Words>
  <Application>Microsoft Macintosh PowerPoint</Application>
  <PresentationFormat>On-screen Show (4:3)</PresentationFormat>
  <Paragraphs>132</Paragraphs>
  <Slides>13</Slides>
  <Notes>13</Notes>
  <HiddenSlides>0</HiddenSlides>
  <MMClips>0</MMClips>
  <ScaleCrop>false</ScaleCrop>
  <HeadingPairs>
    <vt:vector size="6" baseType="variant">
      <vt:variant>
        <vt:lpstr>Fonts Used</vt:lpstr>
      </vt:variant>
      <vt:variant>
        <vt:i4>5</vt:i4>
      </vt:variant>
      <vt:variant>
        <vt:lpstr>Theme</vt:lpstr>
      </vt:variant>
      <vt:variant>
        <vt:i4>1</vt:i4>
      </vt:variant>
      <vt:variant>
        <vt:lpstr>Slide Titles</vt:lpstr>
      </vt:variant>
      <vt:variant>
        <vt:i4>13</vt:i4>
      </vt:variant>
    </vt:vector>
  </HeadingPairs>
  <TitlesOfParts>
    <vt:vector size="19" baseType="lpstr">
      <vt:lpstr>Courier</vt:lpstr>
      <vt:lpstr>Courier New</vt:lpstr>
      <vt:lpstr>Helvetica Neue</vt:lpstr>
      <vt:lpstr>Times</vt:lpstr>
      <vt:lpstr>Times New Roman</vt:lpstr>
      <vt:lpstr>Blank Presentation</vt:lpstr>
      <vt:lpstr>Introduction to HTTP</vt:lpstr>
      <vt:lpstr>The Client-Server Model, Take I</vt:lpstr>
      <vt:lpstr>The Client-Server Model, Take II</vt:lpstr>
      <vt:lpstr>Establishing the Connection</vt:lpstr>
      <vt:lpstr>The Hypertext Transfer Protocol</vt:lpstr>
      <vt:lpstr>HTTP GET Request Structure</vt:lpstr>
      <vt:lpstr>HTTP POST Request Structure</vt:lpstr>
      <vt:lpstr>HTTP Response Structure</vt:lpstr>
      <vt:lpstr>Implementing HTTP Servers</vt:lpstr>
      <vt:lpstr>Example: Prime Factorization Service</vt:lpstr>
      <vt:lpstr>Example: Prime Factorization Service</vt:lpstr>
      <vt:lpstr>Example: Prime Factorization Service</vt:lpstr>
      <vt:lpstr>The End</vt:lpstr>
    </vt:vector>
  </TitlesOfParts>
  <Company>Stanford University</Company>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Chapter 3—Expressions</dc:title>
  <cp:lastModifiedBy>Jerry Cain</cp:lastModifiedBy>
  <cp:revision>446</cp:revision>
  <cp:lastPrinted>2019-11-13T17:29:58Z</cp:lastPrinted>
  <dcterms:created xsi:type="dcterms:W3CDTF">2017-05-29T17:43:40Z</dcterms:created>
  <dcterms:modified xsi:type="dcterms:W3CDTF">2025-11-17T19:02:17Z</dcterms:modified>
</cp:coreProperties>
</file>