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30"/>
  </p:notesMasterIdLst>
  <p:sldIdLst>
    <p:sldId id="441" r:id="rId3"/>
    <p:sldId id="469" r:id="rId4"/>
    <p:sldId id="451" r:id="rId5"/>
    <p:sldId id="470" r:id="rId6"/>
    <p:sldId id="452" r:id="rId7"/>
    <p:sldId id="453" r:id="rId8"/>
    <p:sldId id="473" r:id="rId9"/>
    <p:sldId id="468" r:id="rId10"/>
    <p:sldId id="467" r:id="rId11"/>
    <p:sldId id="464" r:id="rId12"/>
    <p:sldId id="471" r:id="rId13"/>
    <p:sldId id="472" r:id="rId14"/>
    <p:sldId id="478" r:id="rId15"/>
    <p:sldId id="479" r:id="rId16"/>
    <p:sldId id="480" r:id="rId17"/>
    <p:sldId id="486" r:id="rId18"/>
    <p:sldId id="487" r:id="rId19"/>
    <p:sldId id="481" r:id="rId20"/>
    <p:sldId id="482" r:id="rId21"/>
    <p:sldId id="476" r:id="rId22"/>
    <p:sldId id="485" r:id="rId23"/>
    <p:sldId id="484" r:id="rId24"/>
    <p:sldId id="454" r:id="rId25"/>
    <p:sldId id="455" r:id="rId26"/>
    <p:sldId id="456" r:id="rId27"/>
    <p:sldId id="457" r:id="rId28"/>
    <p:sldId id="369" r:id="rId2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charset="0"/>
        <a:ea typeface="+mn-ea"/>
        <a:cs typeface="+mn-cs"/>
      </a:defRPr>
    </a:lvl1pPr>
    <a:lvl2pPr marL="457200" algn="l" rtl="0" eaLnBrk="0" fontAlgn="base" hangingPunct="0">
      <a:spcBef>
        <a:spcPct val="0"/>
      </a:spcBef>
      <a:spcAft>
        <a:spcPct val="0"/>
      </a:spcAft>
      <a:defRPr kern="1200">
        <a:solidFill>
          <a:schemeClr val="tx1"/>
        </a:solidFill>
        <a:latin typeface="Times New Roman" charset="0"/>
        <a:ea typeface="+mn-ea"/>
        <a:cs typeface="+mn-cs"/>
      </a:defRPr>
    </a:lvl2pPr>
    <a:lvl3pPr marL="914400" algn="l" rtl="0" eaLnBrk="0" fontAlgn="base" hangingPunct="0">
      <a:spcBef>
        <a:spcPct val="0"/>
      </a:spcBef>
      <a:spcAft>
        <a:spcPct val="0"/>
      </a:spcAft>
      <a:defRPr kern="1200">
        <a:solidFill>
          <a:schemeClr val="tx1"/>
        </a:solidFill>
        <a:latin typeface="Times New Roman" charset="0"/>
        <a:ea typeface="+mn-ea"/>
        <a:cs typeface="+mn-cs"/>
      </a:defRPr>
    </a:lvl3pPr>
    <a:lvl4pPr marL="1371600" algn="l" rtl="0" eaLnBrk="0" fontAlgn="base" hangingPunct="0">
      <a:spcBef>
        <a:spcPct val="0"/>
      </a:spcBef>
      <a:spcAft>
        <a:spcPct val="0"/>
      </a:spcAft>
      <a:defRPr kern="1200">
        <a:solidFill>
          <a:schemeClr val="tx1"/>
        </a:solidFill>
        <a:latin typeface="Times New Roman" charset="0"/>
        <a:ea typeface="+mn-ea"/>
        <a:cs typeface="+mn-cs"/>
      </a:defRPr>
    </a:lvl4pPr>
    <a:lvl5pPr marL="1828800" algn="l" rtl="0" eaLnBrk="0" fontAlgn="base" hangingPunct="0">
      <a:spcBef>
        <a:spcPct val="0"/>
      </a:spcBef>
      <a:spcAft>
        <a:spcPct val="0"/>
      </a:spcAft>
      <a:defRPr kern="1200">
        <a:solidFill>
          <a:schemeClr val="tx1"/>
        </a:solidFill>
        <a:latin typeface="Times New Roman" charset="0"/>
        <a:ea typeface="+mn-ea"/>
        <a:cs typeface="+mn-cs"/>
      </a:defRPr>
    </a:lvl5pPr>
    <a:lvl6pPr marL="2286000" algn="l" defTabSz="457200" rtl="0" eaLnBrk="1" latinLnBrk="0" hangingPunct="1">
      <a:defRPr kern="1200">
        <a:solidFill>
          <a:schemeClr val="tx1"/>
        </a:solidFill>
        <a:latin typeface="Times New Roman" charset="0"/>
        <a:ea typeface="+mn-ea"/>
        <a:cs typeface="+mn-cs"/>
      </a:defRPr>
    </a:lvl6pPr>
    <a:lvl7pPr marL="2743200" algn="l" defTabSz="457200" rtl="0" eaLnBrk="1" latinLnBrk="0" hangingPunct="1">
      <a:defRPr kern="1200">
        <a:solidFill>
          <a:schemeClr val="tx1"/>
        </a:solidFill>
        <a:latin typeface="Times New Roman" charset="0"/>
        <a:ea typeface="+mn-ea"/>
        <a:cs typeface="+mn-cs"/>
      </a:defRPr>
    </a:lvl7pPr>
    <a:lvl8pPr marL="3200400" algn="l" defTabSz="457200" rtl="0" eaLnBrk="1" latinLnBrk="0" hangingPunct="1">
      <a:defRPr kern="1200">
        <a:solidFill>
          <a:schemeClr val="tx1"/>
        </a:solidFill>
        <a:latin typeface="Times New Roman" charset="0"/>
        <a:ea typeface="+mn-ea"/>
        <a:cs typeface="+mn-cs"/>
      </a:defRPr>
    </a:lvl8pPr>
    <a:lvl9pPr marL="3657600" algn="l" defTabSz="457200" rtl="0" eaLnBrk="1" latinLnBrk="0" hangingPunct="1">
      <a:defRPr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3333"/>
    <a:srgbClr val="FF99FF"/>
    <a:srgbClr val="CCCCCC"/>
    <a:srgbClr val="CCFFFF"/>
    <a:srgbClr val="666666"/>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0959"/>
  </p:normalViewPr>
  <p:slideViewPr>
    <p:cSldViewPr showGuides="1">
      <p:cViewPr varScale="1">
        <p:scale>
          <a:sx n="111" d="100"/>
          <a:sy n="111" d="100"/>
        </p:scale>
        <p:origin x="112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9004A5-7166-EC43-9EA6-54C909F322E5}"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1467828D-6129-1B44-89F7-E8B192D700D1}"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6525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5509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5509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55296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55501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5509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8071F-79E5-474B-85EF-626FB9E2D681}" type="slidenum">
              <a:rPr lang="en-US"/>
              <a:pPr/>
              <a:t>8</a:t>
            </a:fld>
            <a:endParaRPr lang="en-US"/>
          </a:p>
        </p:txBody>
      </p:sp>
      <p:sp>
        <p:nvSpPr>
          <p:cNvPr id="729090"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7290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592B6A-4312-5840-AD73-386394AE0C2D}" type="slidenum">
              <a:rPr lang="en-US"/>
              <a:pPr/>
              <a:t>9</a:t>
            </a:fld>
            <a:endParaRPr lang="en-US"/>
          </a:p>
        </p:txBody>
      </p:sp>
      <p:sp>
        <p:nvSpPr>
          <p:cNvPr id="782338"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78233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5509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575BE1-172F-B94D-89C0-A46AB0C191E6}" type="slidenum">
              <a:rPr lang="en-US">
                <a:solidFill>
                  <a:prstClr val="black"/>
                </a:solidFill>
              </a:rPr>
              <a:pPr/>
              <a:t>13</a:t>
            </a:fld>
            <a:endParaRPr lang="en-US">
              <a:solidFill>
                <a:prstClr val="black"/>
              </a:solidFill>
            </a:endParaRPr>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575BE1-172F-B94D-89C0-A46AB0C191E6}" type="slidenum">
              <a:rPr lang="en-US">
                <a:solidFill>
                  <a:prstClr val="black"/>
                </a:solidFill>
              </a:rPr>
              <a:pPr/>
              <a:t>14</a:t>
            </a:fld>
            <a:endParaRPr lang="en-US">
              <a:solidFill>
                <a:prstClr val="black"/>
              </a:solidFill>
            </a:endParaRPr>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575BE1-172F-B94D-89C0-A46AB0C191E6}" type="slidenum">
              <a:rPr lang="en-US">
                <a:solidFill>
                  <a:prstClr val="black"/>
                </a:solidFill>
              </a:rPr>
              <a:pPr/>
              <a:t>15</a:t>
            </a:fld>
            <a:endParaRPr lang="en-US">
              <a:solidFill>
                <a:prstClr val="black"/>
              </a:solidFill>
            </a:endParaRPr>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575BE1-172F-B94D-89C0-A46AB0C191E6}" type="slidenum">
              <a:rPr lang="en-US">
                <a:solidFill>
                  <a:prstClr val="black"/>
                </a:solidFill>
              </a:rPr>
              <a:pPr/>
              <a:t>16</a:t>
            </a:fld>
            <a:endParaRPr lang="en-US">
              <a:solidFill>
                <a:prstClr val="black"/>
              </a:solidFill>
            </a:endParaRPr>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575BE1-172F-B94D-89C0-A46AB0C191E6}" type="slidenum">
              <a:rPr lang="en-US">
                <a:solidFill>
                  <a:prstClr val="black"/>
                </a:solidFill>
              </a:rPr>
              <a:pPr/>
              <a:t>17</a:t>
            </a:fld>
            <a:endParaRPr lang="en-US">
              <a:solidFill>
                <a:prstClr val="black"/>
              </a:solidFill>
            </a:endParaRPr>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92002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5509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p:cNvSpPr>
          <p:nvPr>
            <p:ph type="sldImg"/>
          </p:nvPr>
        </p:nvSpPr>
        <p:spPr>
          <a:xfrm>
            <a:off x="1128713" y="711200"/>
            <a:ext cx="4603750" cy="3454400"/>
          </a:xfrm>
          <a:solidFill>
            <a:srgbClr val="FFFFFF"/>
          </a:solidFill>
          <a:ln/>
        </p:spPr>
      </p:sp>
      <p:sp>
        <p:nvSpPr>
          <p:cNvPr id="37891"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pitchFamily="1" charset="0"/>
              <a:ea typeface="ＭＳ Ｐゴシック" pitchFamily="1" charset="-128"/>
              <a:cs typeface="ＭＳ Ｐゴシック" pitchFamily="1"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5509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57344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Rot="1" noChangeAspect="1" noChangeArrowheads="1"/>
          </p:cNvSpPr>
          <p:nvPr>
            <p:ph type="sldImg"/>
          </p:nvPr>
        </p:nvSpPr>
        <p:spPr bwMode="auto">
          <a:xfrm>
            <a:off x="1128713" y="711200"/>
            <a:ext cx="4603750" cy="3454400"/>
          </a:xfrm>
          <a:prstGeom prst="rect">
            <a:avLst/>
          </a:prstGeom>
          <a:solidFill>
            <a:srgbClr val="FFFFFF"/>
          </a:solidFill>
          <a:ln>
            <a:solidFill>
              <a:srgbClr val="000000"/>
            </a:solidFill>
            <a:miter lim="800000"/>
            <a:headEnd/>
            <a:tailEnd/>
          </a:ln>
        </p:spPr>
      </p:sp>
      <p:sp>
        <p:nvSpPr>
          <p:cNvPr id="5509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5705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5910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611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6320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5FFE82FE-0160-CC46-8379-036DEB58BCFF}" type="slidenum">
              <a:rPr lang="en-US"/>
              <a:pPr/>
              <a:t>27</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8245A59E-94B2-E74D-833D-B274A5D772D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EBF8384E-7051-4F4C-8E60-A9A6A716F22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5F1041DB-214E-D446-9585-DE1BD36C336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E07DB214-E779-ED4C-8507-11E4850CD64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516C7E08-D4C9-DF4D-9FCF-88B652A2293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38B902AC-71C5-7E4B-91BF-28ADB1A04DC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E99992BF-5CAB-224B-828F-E4E8B871B1D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73CFC1E9-63AA-9941-ABFD-963E7899D1D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F0EA43F8-3783-3942-BE27-692DFB7A90B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2407A82D-A33F-264C-BCFB-F744A038842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88C565B-FD4C-2F47-81A9-7652D3199F1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FA8466BC-C27F-714B-9004-AF319BB724BE}"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243566E-DD2D-5C42-B33C-EC57A8C48D3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pPr algn="ct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73C96451-696B-154D-8442-AA32BFF42EE1}"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8.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27.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9.xml"/><Relationship Id="rId16"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8.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7.png"/><Relationship Id="rId9" Type="http://schemas.openxmlformats.org/officeDocument/2006/relationships/image" Target="../media/image10.png"/><Relationship Id="rId1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arstechnica.com/information-technology/2022/12/openai-invites-everyone-to-test-new-ai-powered-chatbot-with-amusing-results/"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hyperlink" Target="https://openai.com/blog/chatgpt/" TargetMode="Externa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graphics.stanford.edu/projects/mich/"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3.png"/><Relationship Id="rId7" Type="http://schemas.openxmlformats.org/officeDocument/2006/relationships/hyperlink" Target="http://graphics.stanford.edu/projects/faxin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graphics.stanford.edu/projects/forma-urbis/" TargetMode="Externa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4800" dirty="0">
                <a:solidFill>
                  <a:srgbClr val="FF0000"/>
                </a:solidFill>
              </a:rPr>
              <a:t>Frontiers of Computer Science</a:t>
            </a:r>
          </a:p>
        </p:txBody>
      </p:sp>
      <p:sp>
        <p:nvSpPr>
          <p:cNvPr id="2051" name="Text Box 40"/>
          <p:cNvSpPr txBox="1">
            <a:spLocks noChangeArrowheads="1"/>
          </p:cNvSpPr>
          <p:nvPr/>
        </p:nvSpPr>
        <p:spPr bwMode="auto">
          <a:xfrm>
            <a:off x="0" y="4114800"/>
            <a:ext cx="9144000" cy="1766637"/>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t>Jerry Cain</a:t>
            </a:r>
          </a:p>
          <a:p>
            <a:pPr algn="ctr">
              <a:lnSpc>
                <a:spcPct val="85000"/>
              </a:lnSpc>
            </a:pPr>
            <a:r>
              <a:rPr lang="en-US" sz="3200" dirty="0"/>
              <a:t>CS 106AX</a:t>
            </a:r>
          </a:p>
          <a:p>
            <a:pPr algn="ctr">
              <a:lnSpc>
                <a:spcPct val="85000"/>
              </a:lnSpc>
            </a:pPr>
            <a:r>
              <a:rPr lang="en-US" sz="3200" dirty="0"/>
              <a:t>December 1, 2025</a:t>
            </a:r>
          </a:p>
          <a:p>
            <a:pPr algn="ctr">
              <a:lnSpc>
                <a:spcPct val="85000"/>
              </a:lnSpc>
            </a:pPr>
            <a:r>
              <a:rPr lang="en-US" sz="3200" i="1" dirty="0"/>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CS Major Tracks</a:t>
            </a:r>
          </a:p>
        </p:txBody>
      </p:sp>
      <p:sp>
        <p:nvSpPr>
          <p:cNvPr id="564227" name="Oval 3"/>
          <p:cNvSpPr>
            <a:spLocks noChangeArrowheads="1"/>
          </p:cNvSpPr>
          <p:nvPr/>
        </p:nvSpPr>
        <p:spPr bwMode="auto">
          <a:xfrm>
            <a:off x="2516188" y="1804988"/>
            <a:ext cx="4113212" cy="4113212"/>
          </a:xfrm>
          <a:prstGeom prst="ellipse">
            <a:avLst/>
          </a:prstGeom>
          <a:solidFill>
            <a:srgbClr val="FFFFCC"/>
          </a:solidFill>
          <a:ln w="9525">
            <a:solidFill>
              <a:schemeClr val="tx1"/>
            </a:solidFill>
            <a:round/>
            <a:headEnd/>
            <a:tailEnd/>
          </a:ln>
          <a:effectLst/>
        </p:spPr>
        <p:txBody>
          <a:bodyPr wrap="none" anchor="ctr">
            <a:prstTxWarp prst="textNoShape">
              <a:avLst/>
            </a:prstTxWarp>
          </a:bodyPr>
          <a:lstStyle/>
          <a:p>
            <a:endParaRPr lang="en-US"/>
          </a:p>
        </p:txBody>
      </p:sp>
      <p:grpSp>
        <p:nvGrpSpPr>
          <p:cNvPr id="3" name="Group 59"/>
          <p:cNvGrpSpPr>
            <a:grpSpLocks/>
          </p:cNvGrpSpPr>
          <p:nvPr/>
        </p:nvGrpSpPr>
        <p:grpSpPr bwMode="auto">
          <a:xfrm>
            <a:off x="266700" y="990600"/>
            <a:ext cx="8610600" cy="5486400"/>
            <a:chOff x="168" y="624"/>
            <a:chExt cx="5424" cy="3456"/>
          </a:xfrm>
        </p:grpSpPr>
        <p:sp>
          <p:nvSpPr>
            <p:cNvPr id="564264" name="Rectangle 40"/>
            <p:cNvSpPr>
              <a:spLocks noChangeArrowheads="1"/>
            </p:cNvSpPr>
            <p:nvPr/>
          </p:nvSpPr>
          <p:spPr bwMode="auto">
            <a:xfrm>
              <a:off x="168" y="624"/>
              <a:ext cx="5424" cy="345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64245" name="Oval 21"/>
            <p:cNvSpPr>
              <a:spLocks noChangeArrowheads="1"/>
            </p:cNvSpPr>
            <p:nvPr/>
          </p:nvSpPr>
          <p:spPr bwMode="auto">
            <a:xfrm>
              <a:off x="1585" y="1136"/>
              <a:ext cx="2591" cy="2591"/>
            </a:xfrm>
            <a:prstGeom prst="ellipse">
              <a:avLst/>
            </a:prstGeom>
            <a:solidFill>
              <a:srgbClr val="FFFFCC"/>
            </a:solidFill>
            <a:ln w="9525">
              <a:solidFill>
                <a:schemeClr val="tx1"/>
              </a:solidFill>
              <a:round/>
              <a:headEnd/>
              <a:tailEnd/>
            </a:ln>
            <a:effectLst/>
          </p:spPr>
          <p:txBody>
            <a:bodyPr wrap="none" anchor="ctr">
              <a:prstTxWarp prst="textNoShape">
                <a:avLst/>
              </a:prstTxWarp>
            </a:bodyPr>
            <a:lstStyle/>
            <a:p>
              <a:endParaRPr lang="en-US"/>
            </a:p>
          </p:txBody>
        </p:sp>
        <p:sp>
          <p:nvSpPr>
            <p:cNvPr id="564246" name="Oval 22"/>
            <p:cNvSpPr>
              <a:spLocks noChangeArrowheads="1"/>
            </p:cNvSpPr>
            <p:nvPr/>
          </p:nvSpPr>
          <p:spPr bwMode="auto">
            <a:xfrm>
              <a:off x="1832" y="1776"/>
              <a:ext cx="432" cy="432"/>
            </a:xfrm>
            <a:prstGeom prst="ellipse">
              <a:avLst/>
            </a:prstGeom>
            <a:noFill/>
            <a:ln w="9525">
              <a:solidFill>
                <a:srgbClr val="3300FF"/>
              </a:solidFill>
              <a:round/>
              <a:headEnd/>
              <a:tailEnd/>
            </a:ln>
            <a:effectLst/>
          </p:spPr>
          <p:txBody>
            <a:bodyPr wrap="none" anchor="ctr">
              <a:prstTxWarp prst="textNoShape">
                <a:avLst/>
              </a:prstTxWarp>
            </a:bodyPr>
            <a:lstStyle/>
            <a:p>
              <a:pPr algn="ctr"/>
              <a:r>
                <a:rPr lang="en-US"/>
                <a:t>AI</a:t>
              </a:r>
            </a:p>
          </p:txBody>
        </p:sp>
        <p:sp>
          <p:nvSpPr>
            <p:cNvPr id="564247" name="Oval 23"/>
            <p:cNvSpPr>
              <a:spLocks noChangeArrowheads="1"/>
            </p:cNvSpPr>
            <p:nvPr/>
          </p:nvSpPr>
          <p:spPr bwMode="auto">
            <a:xfrm>
              <a:off x="2244" y="1352"/>
              <a:ext cx="1272" cy="432"/>
            </a:xfrm>
            <a:prstGeom prst="ellipse">
              <a:avLst/>
            </a:prstGeom>
            <a:noFill/>
            <a:ln w="9525">
              <a:solidFill>
                <a:srgbClr val="FF3333"/>
              </a:solidFill>
              <a:round/>
              <a:headEnd/>
              <a:tailEnd/>
            </a:ln>
            <a:effectLst/>
          </p:spPr>
          <p:txBody>
            <a:bodyPr wrap="none" anchor="ctr">
              <a:prstTxWarp prst="textNoShape">
                <a:avLst/>
              </a:prstTxWarp>
            </a:bodyPr>
            <a:lstStyle/>
            <a:p>
              <a:pPr algn="ctr"/>
              <a:r>
                <a:rPr lang="en-US" dirty="0"/>
                <a:t>Computational Bio</a:t>
              </a:r>
            </a:p>
          </p:txBody>
        </p:sp>
        <p:sp>
          <p:nvSpPr>
            <p:cNvPr id="564248" name="Oval 24"/>
            <p:cNvSpPr>
              <a:spLocks noChangeArrowheads="1"/>
            </p:cNvSpPr>
            <p:nvPr/>
          </p:nvSpPr>
          <p:spPr bwMode="auto">
            <a:xfrm>
              <a:off x="3301" y="1815"/>
              <a:ext cx="805" cy="384"/>
            </a:xfrm>
            <a:prstGeom prst="ellipse">
              <a:avLst/>
            </a:prstGeom>
            <a:noFill/>
            <a:ln w="9525">
              <a:solidFill>
                <a:srgbClr val="00CC99"/>
              </a:solidFill>
              <a:round/>
              <a:headEnd/>
              <a:tailEnd/>
            </a:ln>
            <a:effectLst/>
          </p:spPr>
          <p:txBody>
            <a:bodyPr wrap="none" anchor="ctr">
              <a:prstTxWarp prst="textNoShape">
                <a:avLst/>
              </a:prstTxWarp>
            </a:bodyPr>
            <a:lstStyle/>
            <a:p>
              <a:pPr algn="ctr"/>
              <a:r>
                <a:rPr lang="en-US" dirty="0"/>
                <a:t>Visual Comp</a:t>
              </a:r>
            </a:p>
          </p:txBody>
        </p:sp>
        <p:sp>
          <p:nvSpPr>
            <p:cNvPr id="564249" name="Oval 25"/>
            <p:cNvSpPr>
              <a:spLocks noChangeArrowheads="1"/>
            </p:cNvSpPr>
            <p:nvPr/>
          </p:nvSpPr>
          <p:spPr bwMode="auto">
            <a:xfrm>
              <a:off x="3424" y="2623"/>
              <a:ext cx="528" cy="432"/>
            </a:xfrm>
            <a:prstGeom prst="ellipse">
              <a:avLst/>
            </a:prstGeom>
            <a:noFill/>
            <a:ln w="9525">
              <a:solidFill>
                <a:srgbClr val="660066"/>
              </a:solidFill>
              <a:round/>
              <a:headEnd/>
              <a:tailEnd/>
            </a:ln>
            <a:effectLst/>
          </p:spPr>
          <p:txBody>
            <a:bodyPr wrap="none" anchor="ctr">
              <a:prstTxWarp prst="textNoShape">
                <a:avLst/>
              </a:prstTxWarp>
            </a:bodyPr>
            <a:lstStyle/>
            <a:p>
              <a:pPr algn="ctr"/>
              <a:r>
                <a:rPr lang="en-US"/>
                <a:t>HCI</a:t>
              </a:r>
            </a:p>
          </p:txBody>
        </p:sp>
        <p:sp>
          <p:nvSpPr>
            <p:cNvPr id="564250" name="Oval 26"/>
            <p:cNvSpPr>
              <a:spLocks noChangeArrowheads="1"/>
            </p:cNvSpPr>
            <p:nvPr/>
          </p:nvSpPr>
          <p:spPr bwMode="auto">
            <a:xfrm>
              <a:off x="2472" y="3103"/>
              <a:ext cx="816" cy="384"/>
            </a:xfrm>
            <a:prstGeom prst="ellipse">
              <a:avLst/>
            </a:prstGeom>
            <a:noFill/>
            <a:ln w="9525">
              <a:solidFill>
                <a:srgbClr val="FF9900"/>
              </a:solidFill>
              <a:round/>
              <a:headEnd/>
              <a:tailEnd/>
            </a:ln>
            <a:effectLst/>
          </p:spPr>
          <p:txBody>
            <a:bodyPr wrap="none" anchor="ctr">
              <a:prstTxWarp prst="textNoShape">
                <a:avLst/>
              </a:prstTxWarp>
            </a:bodyPr>
            <a:lstStyle/>
            <a:p>
              <a:pPr algn="ctr"/>
              <a:r>
                <a:rPr lang="en-US"/>
                <a:t>Information</a:t>
              </a:r>
            </a:p>
          </p:txBody>
        </p:sp>
        <p:sp>
          <p:nvSpPr>
            <p:cNvPr id="564251" name="Oval 27"/>
            <p:cNvSpPr>
              <a:spLocks noChangeArrowheads="1"/>
            </p:cNvSpPr>
            <p:nvPr/>
          </p:nvSpPr>
          <p:spPr bwMode="auto">
            <a:xfrm>
              <a:off x="1712" y="2639"/>
              <a:ext cx="624" cy="384"/>
            </a:xfrm>
            <a:prstGeom prst="ellipse">
              <a:avLst/>
            </a:prstGeom>
            <a:noFill/>
            <a:ln w="9525">
              <a:solidFill>
                <a:srgbClr val="996666"/>
              </a:solidFill>
              <a:round/>
              <a:headEnd/>
              <a:tailEnd/>
            </a:ln>
            <a:effectLst/>
          </p:spPr>
          <p:txBody>
            <a:bodyPr wrap="none" anchor="ctr">
              <a:prstTxWarp prst="textNoShape">
                <a:avLst/>
              </a:prstTxWarp>
            </a:bodyPr>
            <a:lstStyle/>
            <a:p>
              <a:pPr algn="ctr"/>
              <a:r>
                <a:rPr lang="en-US"/>
                <a:t>Systems</a:t>
              </a:r>
            </a:p>
          </p:txBody>
        </p:sp>
        <p:grpSp>
          <p:nvGrpSpPr>
            <p:cNvPr id="4" name="Group 28"/>
            <p:cNvGrpSpPr>
              <a:grpSpLocks/>
            </p:cNvGrpSpPr>
            <p:nvPr/>
          </p:nvGrpSpPr>
          <p:grpSpPr bwMode="auto">
            <a:xfrm>
              <a:off x="2301" y="1870"/>
              <a:ext cx="1154" cy="1152"/>
              <a:chOff x="2301" y="1871"/>
              <a:chExt cx="1154" cy="1152"/>
            </a:xfrm>
          </p:grpSpPr>
          <p:sp>
            <p:nvSpPr>
              <p:cNvPr id="564253" name="Oval 29"/>
              <p:cNvSpPr>
                <a:spLocks noChangeArrowheads="1"/>
              </p:cNvSpPr>
              <p:nvPr/>
            </p:nvSpPr>
            <p:spPr bwMode="auto">
              <a:xfrm rot="-5400000">
                <a:off x="2307" y="1869"/>
                <a:ext cx="1145" cy="1151"/>
              </a:xfrm>
              <a:prstGeom prst="ellipse">
                <a:avLst/>
              </a:prstGeom>
              <a:solidFill>
                <a:srgbClr val="33FFCC"/>
              </a:solidFill>
              <a:ln w="9525">
                <a:noFill/>
                <a:round/>
                <a:headEnd/>
                <a:tailEnd/>
              </a:ln>
              <a:effectLst/>
            </p:spPr>
            <p:txBody>
              <a:bodyPr wrap="none" anchor="ctr">
                <a:prstTxWarp prst="textNoShape">
                  <a:avLst/>
                </a:prstTxWarp>
              </a:bodyPr>
              <a:lstStyle/>
              <a:p>
                <a:endParaRPr lang="en-US"/>
              </a:p>
            </p:txBody>
          </p:sp>
          <p:sp>
            <p:nvSpPr>
              <p:cNvPr id="564254" name="Arc 30"/>
              <p:cNvSpPr>
                <a:spLocks/>
              </p:cNvSpPr>
              <p:nvPr/>
            </p:nvSpPr>
            <p:spPr bwMode="auto">
              <a:xfrm rot="-5400000" flipH="1" flipV="1">
                <a:off x="2742" y="2007"/>
                <a:ext cx="567" cy="296"/>
              </a:xfrm>
              <a:custGeom>
                <a:avLst/>
                <a:gdLst>
                  <a:gd name="G0" fmla="+- 21600 0 0"/>
                  <a:gd name="G1" fmla="+- 21600 0 0"/>
                  <a:gd name="G2" fmla="+- 21600 0 0"/>
                  <a:gd name="T0" fmla="*/ 2 w 43200"/>
                  <a:gd name="T1" fmla="*/ 21829 h 22020"/>
                  <a:gd name="T2" fmla="*/ 43195 w 43200"/>
                  <a:gd name="T3" fmla="*/ 22020 h 22020"/>
                  <a:gd name="T4" fmla="*/ 21600 w 43200"/>
                  <a:gd name="T5" fmla="*/ 21600 h 22020"/>
                </a:gdLst>
                <a:ahLst/>
                <a:cxnLst>
                  <a:cxn ang="0">
                    <a:pos x="T0" y="T1"/>
                  </a:cxn>
                  <a:cxn ang="0">
                    <a:pos x="T2" y="T3"/>
                  </a:cxn>
                  <a:cxn ang="0">
                    <a:pos x="T4" y="T5"/>
                  </a:cxn>
                </a:cxnLst>
                <a:rect l="0" t="0" r="r" b="b"/>
                <a:pathLst>
                  <a:path w="43200" h="22020" fill="none" extrusionOk="0">
                    <a:moveTo>
                      <a:pt x="1" y="21829"/>
                    </a:moveTo>
                    <a:cubicBezTo>
                      <a:pt x="0" y="21752"/>
                      <a:pt x="0" y="21676"/>
                      <a:pt x="0" y="21600"/>
                    </a:cubicBezTo>
                    <a:cubicBezTo>
                      <a:pt x="0" y="9670"/>
                      <a:pt x="9670" y="0"/>
                      <a:pt x="21600" y="0"/>
                    </a:cubicBezTo>
                    <a:cubicBezTo>
                      <a:pt x="33529" y="0"/>
                      <a:pt x="43200" y="9670"/>
                      <a:pt x="43200" y="21600"/>
                    </a:cubicBezTo>
                    <a:cubicBezTo>
                      <a:pt x="43199" y="21740"/>
                      <a:pt x="43198" y="21880"/>
                      <a:pt x="43195" y="22020"/>
                    </a:cubicBezTo>
                  </a:path>
                  <a:path w="43200" h="22020" stroke="0" extrusionOk="0">
                    <a:moveTo>
                      <a:pt x="1" y="21829"/>
                    </a:moveTo>
                    <a:cubicBezTo>
                      <a:pt x="0" y="21752"/>
                      <a:pt x="0" y="21676"/>
                      <a:pt x="0" y="21600"/>
                    </a:cubicBezTo>
                    <a:cubicBezTo>
                      <a:pt x="0" y="9670"/>
                      <a:pt x="9670" y="0"/>
                      <a:pt x="21600" y="0"/>
                    </a:cubicBezTo>
                    <a:cubicBezTo>
                      <a:pt x="33529" y="0"/>
                      <a:pt x="43200" y="9670"/>
                      <a:pt x="43200" y="21600"/>
                    </a:cubicBezTo>
                    <a:cubicBezTo>
                      <a:pt x="43199" y="21740"/>
                      <a:pt x="43198" y="21880"/>
                      <a:pt x="43195" y="22020"/>
                    </a:cubicBezTo>
                    <a:lnTo>
                      <a:pt x="21600" y="21600"/>
                    </a:lnTo>
                    <a:close/>
                  </a:path>
                </a:pathLst>
              </a:custGeom>
              <a:solidFill>
                <a:srgbClr val="FF99FF"/>
              </a:solidFill>
              <a:ln w="9525">
                <a:solidFill>
                  <a:schemeClr val="tx1"/>
                </a:solidFill>
                <a:round/>
                <a:headEnd/>
                <a:tailEnd/>
              </a:ln>
              <a:effectLst/>
            </p:spPr>
            <p:txBody>
              <a:bodyPr wrap="none" anchor="ctr">
                <a:prstTxWarp prst="textNoShape">
                  <a:avLst/>
                </a:prstTxWarp>
              </a:bodyPr>
              <a:lstStyle/>
              <a:p>
                <a:endParaRPr lang="en-US"/>
              </a:p>
            </p:txBody>
          </p:sp>
          <p:sp>
            <p:nvSpPr>
              <p:cNvPr id="564255" name="Arc 31"/>
              <p:cNvSpPr>
                <a:spLocks/>
              </p:cNvSpPr>
              <p:nvPr/>
            </p:nvSpPr>
            <p:spPr bwMode="auto">
              <a:xfrm rot="16200000" flipH="1">
                <a:off x="2023" y="2153"/>
                <a:ext cx="1148" cy="592"/>
              </a:xfrm>
              <a:custGeom>
                <a:avLst/>
                <a:gdLst>
                  <a:gd name="G0" fmla="+- 21600 0 0"/>
                  <a:gd name="G1" fmla="+- 21600 0 0"/>
                  <a:gd name="G2" fmla="+- 21600 0 0"/>
                  <a:gd name="T0" fmla="*/ 2 w 43200"/>
                  <a:gd name="T1" fmla="*/ 21829 h 22020"/>
                  <a:gd name="T2" fmla="*/ 43195 w 43200"/>
                  <a:gd name="T3" fmla="*/ 22020 h 22020"/>
                  <a:gd name="T4" fmla="*/ 21600 w 43200"/>
                  <a:gd name="T5" fmla="*/ 21600 h 22020"/>
                </a:gdLst>
                <a:ahLst/>
                <a:cxnLst>
                  <a:cxn ang="0">
                    <a:pos x="T0" y="T1"/>
                  </a:cxn>
                  <a:cxn ang="0">
                    <a:pos x="T2" y="T3"/>
                  </a:cxn>
                  <a:cxn ang="0">
                    <a:pos x="T4" y="T5"/>
                  </a:cxn>
                </a:cxnLst>
                <a:rect l="0" t="0" r="r" b="b"/>
                <a:pathLst>
                  <a:path w="43200" h="22020" fill="none" extrusionOk="0">
                    <a:moveTo>
                      <a:pt x="1" y="21829"/>
                    </a:moveTo>
                    <a:cubicBezTo>
                      <a:pt x="0" y="21752"/>
                      <a:pt x="0" y="21676"/>
                      <a:pt x="0" y="21600"/>
                    </a:cubicBezTo>
                    <a:cubicBezTo>
                      <a:pt x="0" y="9670"/>
                      <a:pt x="9670" y="0"/>
                      <a:pt x="21600" y="0"/>
                    </a:cubicBezTo>
                    <a:cubicBezTo>
                      <a:pt x="33529" y="0"/>
                      <a:pt x="43200" y="9670"/>
                      <a:pt x="43200" y="21600"/>
                    </a:cubicBezTo>
                    <a:cubicBezTo>
                      <a:pt x="43199" y="21740"/>
                      <a:pt x="43198" y="21880"/>
                      <a:pt x="43195" y="22020"/>
                    </a:cubicBezTo>
                  </a:path>
                  <a:path w="43200" h="22020" stroke="0" extrusionOk="0">
                    <a:moveTo>
                      <a:pt x="1" y="21829"/>
                    </a:moveTo>
                    <a:cubicBezTo>
                      <a:pt x="0" y="21752"/>
                      <a:pt x="0" y="21676"/>
                      <a:pt x="0" y="21600"/>
                    </a:cubicBezTo>
                    <a:cubicBezTo>
                      <a:pt x="0" y="9670"/>
                      <a:pt x="9670" y="0"/>
                      <a:pt x="21600" y="0"/>
                    </a:cubicBezTo>
                    <a:cubicBezTo>
                      <a:pt x="33529" y="0"/>
                      <a:pt x="43200" y="9670"/>
                      <a:pt x="43200" y="21600"/>
                    </a:cubicBezTo>
                    <a:cubicBezTo>
                      <a:pt x="43199" y="21740"/>
                      <a:pt x="43198" y="21880"/>
                      <a:pt x="43195" y="22020"/>
                    </a:cubicBezTo>
                    <a:lnTo>
                      <a:pt x="21600" y="21600"/>
                    </a:lnTo>
                    <a:close/>
                  </a:path>
                </a:pathLst>
              </a:custGeom>
              <a:solidFill>
                <a:srgbClr val="FF99FF"/>
              </a:solidFill>
              <a:ln w="9525">
                <a:noFill/>
                <a:round/>
                <a:headEnd/>
                <a:tailEnd/>
              </a:ln>
              <a:effectLst/>
            </p:spPr>
            <p:txBody>
              <a:bodyPr wrap="none" anchor="ctr">
                <a:prstTxWarp prst="textNoShape">
                  <a:avLst/>
                </a:prstTxWarp>
              </a:bodyPr>
              <a:lstStyle/>
              <a:p>
                <a:endParaRPr lang="en-US"/>
              </a:p>
            </p:txBody>
          </p:sp>
          <p:sp>
            <p:nvSpPr>
              <p:cNvPr id="564256" name="Arc 32"/>
              <p:cNvSpPr>
                <a:spLocks/>
              </p:cNvSpPr>
              <p:nvPr/>
            </p:nvSpPr>
            <p:spPr bwMode="auto">
              <a:xfrm rot="16200000" flipH="1">
                <a:off x="2459" y="2569"/>
                <a:ext cx="574" cy="307"/>
              </a:xfrm>
              <a:custGeom>
                <a:avLst/>
                <a:gdLst>
                  <a:gd name="G0" fmla="+- 21600 0 0"/>
                  <a:gd name="G1" fmla="+- 21600 0 0"/>
                  <a:gd name="G2" fmla="+- 21600 0 0"/>
                  <a:gd name="T0" fmla="*/ 2 w 43200"/>
                  <a:gd name="T1" fmla="*/ 21829 h 22910"/>
                  <a:gd name="T2" fmla="*/ 43160 w 43200"/>
                  <a:gd name="T3" fmla="*/ 22910 h 22910"/>
                  <a:gd name="T4" fmla="*/ 21600 w 43200"/>
                  <a:gd name="T5" fmla="*/ 21600 h 22910"/>
                </a:gdLst>
                <a:ahLst/>
                <a:cxnLst>
                  <a:cxn ang="0">
                    <a:pos x="T0" y="T1"/>
                  </a:cxn>
                  <a:cxn ang="0">
                    <a:pos x="T2" y="T3"/>
                  </a:cxn>
                  <a:cxn ang="0">
                    <a:pos x="T4" y="T5"/>
                  </a:cxn>
                </a:cxnLst>
                <a:rect l="0" t="0" r="r" b="b"/>
                <a:pathLst>
                  <a:path w="43200" h="22910" fill="none" extrusionOk="0">
                    <a:moveTo>
                      <a:pt x="1" y="21829"/>
                    </a:moveTo>
                    <a:cubicBezTo>
                      <a:pt x="0" y="21752"/>
                      <a:pt x="0" y="21676"/>
                      <a:pt x="0" y="21600"/>
                    </a:cubicBezTo>
                    <a:cubicBezTo>
                      <a:pt x="0" y="9670"/>
                      <a:pt x="9670" y="0"/>
                      <a:pt x="21600" y="0"/>
                    </a:cubicBezTo>
                    <a:cubicBezTo>
                      <a:pt x="33529" y="0"/>
                      <a:pt x="43200" y="9670"/>
                      <a:pt x="43200" y="21600"/>
                    </a:cubicBezTo>
                    <a:cubicBezTo>
                      <a:pt x="43199" y="22036"/>
                      <a:pt x="43186" y="22473"/>
                      <a:pt x="43160" y="22910"/>
                    </a:cubicBezTo>
                  </a:path>
                  <a:path w="43200" h="22910" stroke="0" extrusionOk="0">
                    <a:moveTo>
                      <a:pt x="1" y="21829"/>
                    </a:moveTo>
                    <a:cubicBezTo>
                      <a:pt x="0" y="21752"/>
                      <a:pt x="0" y="21676"/>
                      <a:pt x="0" y="21600"/>
                    </a:cubicBezTo>
                    <a:cubicBezTo>
                      <a:pt x="0" y="9670"/>
                      <a:pt x="9670" y="0"/>
                      <a:pt x="21600" y="0"/>
                    </a:cubicBezTo>
                    <a:cubicBezTo>
                      <a:pt x="33529" y="0"/>
                      <a:pt x="43200" y="9670"/>
                      <a:pt x="43200" y="21600"/>
                    </a:cubicBezTo>
                    <a:cubicBezTo>
                      <a:pt x="43199" y="22036"/>
                      <a:pt x="43186" y="22473"/>
                      <a:pt x="43160" y="22910"/>
                    </a:cubicBezTo>
                    <a:lnTo>
                      <a:pt x="21600" y="21600"/>
                    </a:lnTo>
                    <a:close/>
                  </a:path>
                </a:pathLst>
              </a:custGeom>
              <a:solidFill>
                <a:srgbClr val="33FFCC"/>
              </a:solidFill>
              <a:ln w="9525">
                <a:solidFill>
                  <a:schemeClr val="tx1"/>
                </a:solidFill>
                <a:round/>
                <a:headEnd/>
                <a:tailEnd/>
              </a:ln>
              <a:effectLst/>
            </p:spPr>
            <p:txBody>
              <a:bodyPr wrap="none" anchor="ctr">
                <a:prstTxWarp prst="textNoShape">
                  <a:avLst/>
                </a:prstTxWarp>
              </a:bodyPr>
              <a:lstStyle/>
              <a:p>
                <a:endParaRPr lang="en-US"/>
              </a:p>
            </p:txBody>
          </p:sp>
          <p:sp>
            <p:nvSpPr>
              <p:cNvPr id="564257" name="Rectangle 33"/>
              <p:cNvSpPr>
                <a:spLocks noChangeArrowheads="1"/>
              </p:cNvSpPr>
              <p:nvPr/>
            </p:nvSpPr>
            <p:spPr bwMode="auto">
              <a:xfrm rot="-5400000">
                <a:off x="2647" y="2699"/>
                <a:ext cx="473" cy="65"/>
              </a:xfrm>
              <a:prstGeom prst="rect">
                <a:avLst/>
              </a:prstGeom>
              <a:solidFill>
                <a:srgbClr val="33FFCC"/>
              </a:solidFill>
              <a:ln w="9525">
                <a:noFill/>
                <a:miter lim="800000"/>
                <a:headEnd/>
                <a:tailEnd/>
              </a:ln>
              <a:effectLst/>
            </p:spPr>
            <p:txBody>
              <a:bodyPr wrap="none" anchor="ctr">
                <a:prstTxWarp prst="textNoShape">
                  <a:avLst/>
                </a:prstTxWarp>
              </a:bodyPr>
              <a:lstStyle/>
              <a:p>
                <a:endParaRPr lang="en-US"/>
              </a:p>
            </p:txBody>
          </p:sp>
          <p:sp>
            <p:nvSpPr>
              <p:cNvPr id="564258" name="Rectangle 34"/>
              <p:cNvSpPr>
                <a:spLocks noChangeArrowheads="1"/>
              </p:cNvSpPr>
              <p:nvPr/>
            </p:nvSpPr>
            <p:spPr bwMode="auto">
              <a:xfrm>
                <a:off x="2849" y="1880"/>
                <a:ext cx="55" cy="544"/>
              </a:xfrm>
              <a:prstGeom prst="rect">
                <a:avLst/>
              </a:prstGeom>
              <a:solidFill>
                <a:srgbClr val="FF99FF"/>
              </a:solidFill>
              <a:ln w="9525">
                <a:noFill/>
                <a:miter lim="800000"/>
                <a:headEnd/>
                <a:tailEnd/>
              </a:ln>
              <a:effectLst/>
            </p:spPr>
            <p:txBody>
              <a:bodyPr wrap="none" anchor="ctr">
                <a:prstTxWarp prst="textNoShape">
                  <a:avLst/>
                </a:prstTxWarp>
              </a:bodyPr>
              <a:lstStyle/>
              <a:p>
                <a:endParaRPr lang="en-US"/>
              </a:p>
            </p:txBody>
          </p:sp>
          <p:sp>
            <p:nvSpPr>
              <p:cNvPr id="564259" name="Oval 35"/>
              <p:cNvSpPr>
                <a:spLocks noChangeArrowheads="1"/>
              </p:cNvSpPr>
              <p:nvPr/>
            </p:nvSpPr>
            <p:spPr bwMode="auto">
              <a:xfrm rot="-5400000">
                <a:off x="2842" y="2107"/>
                <a:ext cx="78" cy="78"/>
              </a:xfrm>
              <a:prstGeom prst="ellipse">
                <a:avLst/>
              </a:prstGeom>
              <a:solidFill>
                <a:srgbClr val="33FFCC"/>
              </a:solidFill>
              <a:ln w="9525">
                <a:solidFill>
                  <a:schemeClr val="tx1"/>
                </a:solidFill>
                <a:round/>
                <a:headEnd/>
                <a:tailEnd/>
              </a:ln>
              <a:effectLst/>
            </p:spPr>
            <p:txBody>
              <a:bodyPr wrap="none" anchor="ctr">
                <a:prstTxWarp prst="textNoShape">
                  <a:avLst/>
                </a:prstTxWarp>
              </a:bodyPr>
              <a:lstStyle/>
              <a:p>
                <a:endParaRPr lang="en-US"/>
              </a:p>
            </p:txBody>
          </p:sp>
          <p:sp>
            <p:nvSpPr>
              <p:cNvPr id="564260" name="Oval 36"/>
              <p:cNvSpPr>
                <a:spLocks noChangeArrowheads="1"/>
              </p:cNvSpPr>
              <p:nvPr/>
            </p:nvSpPr>
            <p:spPr bwMode="auto">
              <a:xfrm rot="-5400000">
                <a:off x="2843" y="2689"/>
                <a:ext cx="78" cy="78"/>
              </a:xfrm>
              <a:prstGeom prst="ellipse">
                <a:avLst/>
              </a:prstGeom>
              <a:solidFill>
                <a:srgbClr val="FF99FF"/>
              </a:solidFill>
              <a:ln w="9525">
                <a:solidFill>
                  <a:schemeClr val="tx1"/>
                </a:solidFill>
                <a:round/>
                <a:headEnd/>
                <a:tailEnd/>
              </a:ln>
              <a:effectLst/>
            </p:spPr>
            <p:txBody>
              <a:bodyPr wrap="none" anchor="ctr">
                <a:prstTxWarp prst="textNoShape">
                  <a:avLst/>
                </a:prstTxWarp>
              </a:bodyPr>
              <a:lstStyle/>
              <a:p>
                <a:endParaRPr lang="en-US"/>
              </a:p>
            </p:txBody>
          </p:sp>
          <p:sp>
            <p:nvSpPr>
              <p:cNvPr id="564261" name="Oval 37"/>
              <p:cNvSpPr>
                <a:spLocks noChangeArrowheads="1"/>
              </p:cNvSpPr>
              <p:nvPr/>
            </p:nvSpPr>
            <p:spPr bwMode="auto">
              <a:xfrm rot="-5400000">
                <a:off x="2307" y="1869"/>
                <a:ext cx="1145" cy="1151"/>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gr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a:xfrm>
            <a:off x="0" y="2438400"/>
            <a:ext cx="9144000" cy="1143000"/>
          </a:xfrm>
          <a:noFill/>
          <a:ln/>
        </p:spPr>
        <p:txBody>
          <a:bodyPr/>
          <a:lstStyle/>
          <a:p>
            <a:r>
              <a:rPr lang="en-US" sz="7200" dirty="0">
                <a:solidFill>
                  <a:srgbClr val="FF0000"/>
                </a:solidFill>
              </a:rPr>
              <a:t>Artificial Intelligence</a:t>
            </a:r>
            <a:endParaRPr lang="en-US" sz="6600" dirty="0">
              <a:solidFill>
                <a:srgbClr val="FF0000"/>
              </a:solidFill>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Artificial Intelligence and the Turing Test</a:t>
            </a:r>
            <a:endParaRPr lang="en-US" sz="3600">
              <a:solidFill>
                <a:srgbClr val="FF0000"/>
              </a:solidFill>
            </a:endParaRPr>
          </a:p>
        </p:txBody>
      </p:sp>
      <p:sp>
        <p:nvSpPr>
          <p:cNvPr id="549891" name="Rectangle 3"/>
          <p:cNvSpPr>
            <a:spLocks noChangeArrowheads="1"/>
          </p:cNvSpPr>
          <p:nvPr/>
        </p:nvSpPr>
        <p:spPr bwMode="auto">
          <a:xfrm>
            <a:off x="906463" y="2133600"/>
            <a:ext cx="4135437" cy="419100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49892" name="Text Box 4"/>
          <p:cNvSpPr txBox="1">
            <a:spLocks noChangeArrowheads="1"/>
          </p:cNvSpPr>
          <p:nvPr/>
        </p:nvSpPr>
        <p:spPr bwMode="auto">
          <a:xfrm>
            <a:off x="969963" y="2819400"/>
            <a:ext cx="3998912" cy="3430588"/>
          </a:xfrm>
          <a:prstGeom prst="rect">
            <a:avLst/>
          </a:prstGeom>
          <a:noFill/>
          <a:ln w="9525">
            <a:noFill/>
            <a:miter lim="800000"/>
            <a:headEnd/>
            <a:tailEnd/>
          </a:ln>
          <a:effectLst/>
        </p:spPr>
        <p:txBody>
          <a:bodyPr>
            <a:prstTxWarp prst="textNoShape">
              <a:avLst/>
            </a:prstTxWarp>
            <a:spAutoFit/>
          </a:bodyPr>
          <a:lstStyle/>
          <a:p>
            <a:pPr algn="just">
              <a:lnSpc>
                <a:spcPct val="85000"/>
              </a:lnSpc>
              <a:spcBef>
                <a:spcPct val="30000"/>
              </a:spcBef>
            </a:pPr>
            <a:r>
              <a:rPr lang="en-US" sz="1600" b="1" dirty="0"/>
              <a:t>1 The Imitation Game</a:t>
            </a:r>
          </a:p>
          <a:p>
            <a:pPr>
              <a:lnSpc>
                <a:spcPct val="85000"/>
              </a:lnSpc>
              <a:spcBef>
                <a:spcPct val="30000"/>
              </a:spcBef>
            </a:pPr>
            <a:r>
              <a:rPr lang="en-US" sz="1600" dirty="0"/>
              <a:t>I propose to consider the question, ‘Can machines think?’ . . .</a:t>
            </a:r>
          </a:p>
          <a:p>
            <a:pPr>
              <a:lnSpc>
                <a:spcPct val="85000"/>
              </a:lnSpc>
              <a:spcBef>
                <a:spcPct val="30000"/>
              </a:spcBef>
            </a:pPr>
            <a:r>
              <a:rPr lang="en-US" sz="1600" dirty="0"/>
              <a:t>    [A revised form of the question] can be described in terms of a game which we call the 'imitation game'. It is played with three people, a man (A), a woman (B), and an interrogator (C) who may be of either sex. The interrogator stays in a room apart from the other two. The object of the game for the interrogator is to determine which of the other two is the man and which is the woman. . . .</a:t>
            </a:r>
          </a:p>
          <a:p>
            <a:pPr>
              <a:lnSpc>
                <a:spcPct val="85000"/>
              </a:lnSpc>
              <a:spcBef>
                <a:spcPct val="30000"/>
              </a:spcBef>
            </a:pPr>
            <a:r>
              <a:rPr lang="en-US" sz="1600" dirty="0"/>
              <a:t>    We now ask the question, 'What will happen when a machine takes the part of A in this game?'</a:t>
            </a:r>
          </a:p>
        </p:txBody>
      </p:sp>
      <p:sp>
        <p:nvSpPr>
          <p:cNvPr id="549893" name="Text Box 5"/>
          <p:cNvSpPr txBox="1">
            <a:spLocks noChangeArrowheads="1"/>
          </p:cNvSpPr>
          <p:nvPr/>
        </p:nvSpPr>
        <p:spPr bwMode="auto">
          <a:xfrm>
            <a:off x="906463" y="2209800"/>
            <a:ext cx="4038600" cy="581025"/>
          </a:xfrm>
          <a:prstGeom prst="rect">
            <a:avLst/>
          </a:prstGeom>
          <a:noFill/>
          <a:ln w="9525">
            <a:noFill/>
            <a:miter lim="800000"/>
            <a:headEnd/>
            <a:tailEnd/>
          </a:ln>
          <a:effectLst/>
        </p:spPr>
        <p:txBody>
          <a:bodyPr>
            <a:prstTxWarp prst="textNoShape">
              <a:avLst/>
            </a:prstTxWarp>
            <a:spAutoFit/>
          </a:bodyPr>
          <a:lstStyle/>
          <a:p>
            <a:pPr algn="ctr"/>
            <a:r>
              <a:rPr lang="en-US" sz="1600" b="1">
                <a:latin typeface="Arial" charset="0"/>
              </a:rPr>
              <a:t>Computing Machinery and Intelligence</a:t>
            </a:r>
          </a:p>
          <a:p>
            <a:pPr algn="ctr"/>
            <a:r>
              <a:rPr lang="en-US" sz="1600" b="1">
                <a:latin typeface="Arial" charset="0"/>
              </a:rPr>
              <a:t>A. M. Turing</a:t>
            </a:r>
          </a:p>
        </p:txBody>
      </p:sp>
      <p:sp>
        <p:nvSpPr>
          <p:cNvPr id="549894" name="Rectangle 6"/>
          <p:cNvSpPr>
            <a:spLocks noChangeArrowheads="1"/>
          </p:cNvSpPr>
          <p:nvPr/>
        </p:nvSpPr>
        <p:spPr bwMode="auto">
          <a:xfrm>
            <a:off x="304800" y="1600200"/>
            <a:ext cx="4114800" cy="16002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buFontTx/>
              <a:buChar char="•"/>
            </a:pPr>
            <a:endParaRPr lang="en-US" sz="2200"/>
          </a:p>
        </p:txBody>
      </p:sp>
      <p:sp>
        <p:nvSpPr>
          <p:cNvPr id="549895" name="Rectangle 7"/>
          <p:cNvSpPr>
            <a:spLocks noChangeArrowheads="1"/>
          </p:cNvSpPr>
          <p:nvPr/>
        </p:nvSpPr>
        <p:spPr bwMode="auto">
          <a:xfrm>
            <a:off x="457200" y="1143000"/>
            <a:ext cx="8382000" cy="838200"/>
          </a:xfrm>
          <a:prstGeom prst="rect">
            <a:avLst/>
          </a:prstGeom>
          <a:noFill/>
          <a:ln w="9525">
            <a:noFill/>
            <a:miter lim="800000"/>
            <a:headEnd/>
            <a:tailEnd/>
          </a:ln>
          <a:effectLst/>
        </p:spPr>
        <p:txBody>
          <a:bodyPr>
            <a:prstTxWarp prst="textNoShape">
              <a:avLst/>
            </a:prstTxWarp>
          </a:bodyPr>
          <a:lstStyle/>
          <a:p>
            <a:pPr marL="342900" indent="-342900">
              <a:lnSpc>
                <a:spcPct val="85000"/>
              </a:lnSpc>
              <a:buFontTx/>
              <a:buChar char="•"/>
            </a:pPr>
            <a:r>
              <a:rPr lang="en-US" sz="2400" dirty="0"/>
              <a:t>In 1950, Alan Turing posed a thought experiment to address a question that underlies the field of Artificial Intelligence.</a:t>
            </a:r>
          </a:p>
          <a:p>
            <a:pPr marL="342900" indent="-342900">
              <a:lnSpc>
                <a:spcPct val="85000"/>
              </a:lnSpc>
              <a:buFontTx/>
              <a:buChar char="•"/>
            </a:pPr>
            <a:endParaRPr lang="en-US" sz="2400" dirty="0"/>
          </a:p>
        </p:txBody>
      </p:sp>
      <p:grpSp>
        <p:nvGrpSpPr>
          <p:cNvPr id="2" name="Group 8"/>
          <p:cNvGrpSpPr>
            <a:grpSpLocks/>
          </p:cNvGrpSpPr>
          <p:nvPr/>
        </p:nvGrpSpPr>
        <p:grpSpPr bwMode="auto">
          <a:xfrm>
            <a:off x="5676900" y="2133600"/>
            <a:ext cx="2933700" cy="3873500"/>
            <a:chOff x="624" y="1440"/>
            <a:chExt cx="1848" cy="2440"/>
          </a:xfrm>
        </p:grpSpPr>
        <p:sp>
          <p:nvSpPr>
            <p:cNvPr id="549897" name="Rectangle 9"/>
            <p:cNvSpPr>
              <a:spLocks noChangeArrowheads="1"/>
            </p:cNvSpPr>
            <p:nvPr/>
          </p:nvSpPr>
          <p:spPr bwMode="auto">
            <a:xfrm>
              <a:off x="624" y="1632"/>
              <a:ext cx="672" cy="768"/>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pic>
          <p:nvPicPr>
            <p:cNvPr id="549898" name="Picture 10" descr="Man"/>
            <p:cNvPicPr>
              <a:picLocks noChangeAspect="1" noChangeArrowheads="1"/>
            </p:cNvPicPr>
            <p:nvPr/>
          </p:nvPicPr>
          <p:blipFill>
            <a:blip r:embed="rId3"/>
            <a:srcRect/>
            <a:stretch>
              <a:fillRect/>
            </a:stretch>
          </p:blipFill>
          <p:spPr bwMode="auto">
            <a:xfrm>
              <a:off x="672" y="1680"/>
              <a:ext cx="582" cy="647"/>
            </a:xfrm>
            <a:prstGeom prst="rect">
              <a:avLst/>
            </a:prstGeom>
            <a:noFill/>
          </p:spPr>
        </p:pic>
        <p:sp>
          <p:nvSpPr>
            <p:cNvPr id="549899" name="Rectangle 11"/>
            <p:cNvSpPr>
              <a:spLocks noChangeArrowheads="1"/>
            </p:cNvSpPr>
            <p:nvPr/>
          </p:nvSpPr>
          <p:spPr bwMode="auto">
            <a:xfrm>
              <a:off x="1800" y="1632"/>
              <a:ext cx="672" cy="768"/>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pic>
          <p:nvPicPr>
            <p:cNvPr id="549900" name="Picture 12" descr="Woman2"/>
            <p:cNvPicPr>
              <a:picLocks noChangeAspect="1" noChangeArrowheads="1"/>
            </p:cNvPicPr>
            <p:nvPr/>
          </p:nvPicPr>
          <p:blipFill>
            <a:blip r:embed="rId4"/>
            <a:srcRect/>
            <a:stretch>
              <a:fillRect/>
            </a:stretch>
          </p:blipFill>
          <p:spPr bwMode="auto">
            <a:xfrm>
              <a:off x="1848" y="1680"/>
              <a:ext cx="582" cy="647"/>
            </a:xfrm>
            <a:prstGeom prst="rect">
              <a:avLst/>
            </a:prstGeom>
            <a:noFill/>
          </p:spPr>
        </p:pic>
        <p:sp>
          <p:nvSpPr>
            <p:cNvPr id="549901" name="Text Box 13"/>
            <p:cNvSpPr txBox="1">
              <a:spLocks noChangeArrowheads="1"/>
            </p:cNvSpPr>
            <p:nvPr/>
          </p:nvSpPr>
          <p:spPr bwMode="auto">
            <a:xfrm>
              <a:off x="624" y="1440"/>
              <a:ext cx="663"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Helvetica Neue" charset="0"/>
                </a:rPr>
                <a:t>A</a:t>
              </a:r>
              <a:endParaRPr lang="en-US" sz="1600"/>
            </a:p>
          </p:txBody>
        </p:sp>
        <p:sp>
          <p:nvSpPr>
            <p:cNvPr id="549902" name="Text Box 14"/>
            <p:cNvSpPr txBox="1">
              <a:spLocks noChangeArrowheads="1"/>
            </p:cNvSpPr>
            <p:nvPr/>
          </p:nvSpPr>
          <p:spPr bwMode="auto">
            <a:xfrm>
              <a:off x="1800" y="1440"/>
              <a:ext cx="663"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Helvetica Neue" charset="0"/>
                </a:rPr>
                <a:t>B</a:t>
              </a:r>
              <a:endParaRPr lang="en-US" sz="1600"/>
            </a:p>
          </p:txBody>
        </p:sp>
        <p:sp>
          <p:nvSpPr>
            <p:cNvPr id="549903" name="Rectangle 15"/>
            <p:cNvSpPr>
              <a:spLocks noChangeArrowheads="1"/>
            </p:cNvSpPr>
            <p:nvPr/>
          </p:nvSpPr>
          <p:spPr bwMode="auto">
            <a:xfrm>
              <a:off x="1200" y="3112"/>
              <a:ext cx="672" cy="768"/>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49904" name="Text Box 16"/>
            <p:cNvSpPr txBox="1">
              <a:spLocks noChangeArrowheads="1"/>
            </p:cNvSpPr>
            <p:nvPr/>
          </p:nvSpPr>
          <p:spPr bwMode="auto">
            <a:xfrm>
              <a:off x="1200" y="2920"/>
              <a:ext cx="663"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latin typeface="Helvetica Neue" charset="0"/>
                </a:rPr>
                <a:t>C</a:t>
              </a:r>
              <a:endParaRPr lang="en-US" sz="1600"/>
            </a:p>
          </p:txBody>
        </p:sp>
        <p:pic>
          <p:nvPicPr>
            <p:cNvPr id="549905" name="Picture 17" descr="turing"/>
            <p:cNvPicPr>
              <a:picLocks noChangeAspect="1" noChangeArrowheads="1"/>
            </p:cNvPicPr>
            <p:nvPr/>
          </p:nvPicPr>
          <p:blipFill>
            <a:blip r:embed="rId5"/>
            <a:srcRect/>
            <a:stretch>
              <a:fillRect/>
            </a:stretch>
          </p:blipFill>
          <p:spPr bwMode="auto">
            <a:xfrm>
              <a:off x="1256" y="3120"/>
              <a:ext cx="558" cy="759"/>
            </a:xfrm>
            <a:prstGeom prst="rect">
              <a:avLst/>
            </a:prstGeom>
            <a:noFill/>
            <a:ln w="9525">
              <a:noFill/>
              <a:miter lim="800000"/>
              <a:headEnd/>
              <a:tailEnd/>
            </a:ln>
          </p:spPr>
        </p:pic>
        <p:sp>
          <p:nvSpPr>
            <p:cNvPr id="549906" name="AutoShape 18"/>
            <p:cNvSpPr>
              <a:spLocks noChangeAspect="1" noChangeArrowheads="1"/>
            </p:cNvSpPr>
            <p:nvPr/>
          </p:nvSpPr>
          <p:spPr bwMode="auto">
            <a:xfrm rot="17853239" flipV="1">
              <a:off x="1500" y="2729"/>
              <a:ext cx="772" cy="58"/>
            </a:xfrm>
            <a:prstGeom prst="leftRightArrow">
              <a:avLst>
                <a:gd name="adj1" fmla="val 0"/>
                <a:gd name="adj2" fmla="val 99396"/>
              </a:avLst>
            </a:prstGeom>
            <a:solidFill>
              <a:srgbClr val="0000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549907" name="AutoShape 19"/>
            <p:cNvSpPr>
              <a:spLocks noChangeAspect="1" noChangeArrowheads="1"/>
            </p:cNvSpPr>
            <p:nvPr/>
          </p:nvSpPr>
          <p:spPr bwMode="auto">
            <a:xfrm rot="3746761">
              <a:off x="795" y="2725"/>
              <a:ext cx="772" cy="58"/>
            </a:xfrm>
            <a:prstGeom prst="leftRightArrow">
              <a:avLst>
                <a:gd name="adj1" fmla="val 0"/>
                <a:gd name="adj2" fmla="val 99396"/>
              </a:avLst>
            </a:prstGeom>
            <a:solidFill>
              <a:srgbClr val="000000"/>
            </a:solidFill>
            <a:ln w="9525">
              <a:solidFill>
                <a:schemeClr val="tx1"/>
              </a:solidFill>
              <a:miter lim="800000"/>
              <a:headEnd/>
              <a:tailEnd/>
            </a:ln>
            <a:effectLst/>
          </p:spPr>
          <p:txBody>
            <a:bodyPr wrap="none" anchor="ctr">
              <a:prstTxWarp prst="textNoShape">
                <a:avLst/>
              </a:prstTxWarp>
            </a:bodyPr>
            <a:lstStyle/>
            <a:p>
              <a:endParaRPr lang="en-US"/>
            </a:p>
          </p:txBody>
        </p:sp>
      </p:grpSp>
      <p:grpSp>
        <p:nvGrpSpPr>
          <p:cNvPr id="3" name="Group 20"/>
          <p:cNvGrpSpPr>
            <a:grpSpLocks/>
          </p:cNvGrpSpPr>
          <p:nvPr/>
        </p:nvGrpSpPr>
        <p:grpSpPr bwMode="auto">
          <a:xfrm>
            <a:off x="5664200" y="2438400"/>
            <a:ext cx="1111250" cy="1219200"/>
            <a:chOff x="616" y="1728"/>
            <a:chExt cx="700" cy="768"/>
          </a:xfrm>
        </p:grpSpPr>
        <p:sp>
          <p:nvSpPr>
            <p:cNvPr id="549909" name="Rectangle 21"/>
            <p:cNvSpPr>
              <a:spLocks noChangeArrowheads="1"/>
            </p:cNvSpPr>
            <p:nvPr/>
          </p:nvSpPr>
          <p:spPr bwMode="auto">
            <a:xfrm>
              <a:off x="624" y="1728"/>
              <a:ext cx="672" cy="768"/>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pic>
          <p:nvPicPr>
            <p:cNvPr id="549910" name="Picture 22" descr="Karel"/>
            <p:cNvPicPr>
              <a:picLocks noChangeAspect="1" noChangeArrowheads="1"/>
            </p:cNvPicPr>
            <p:nvPr/>
          </p:nvPicPr>
          <p:blipFill>
            <a:blip r:embed="rId6"/>
            <a:srcRect/>
            <a:stretch>
              <a:fillRect/>
            </a:stretch>
          </p:blipFill>
          <p:spPr bwMode="auto">
            <a:xfrm>
              <a:off x="616" y="1744"/>
              <a:ext cx="700" cy="745"/>
            </a:xfrm>
            <a:prstGeom prst="rect">
              <a:avLst/>
            </a:prstGeom>
            <a:noFill/>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4989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549892">
                                            <p:txEl>
                                              <p:pRg st="3" end="3"/>
                                            </p:txEl>
                                          </p:spTgt>
                                        </p:tgtEl>
                                        <p:attrNameLst>
                                          <p:attrName>style.visibility</p:attrName>
                                        </p:attrNameLst>
                                      </p:cBhvr>
                                      <p:to>
                                        <p:strVal val="visible"/>
                                      </p:to>
                                    </p:set>
                                  </p:childTnLst>
                                </p:cTn>
                              </p:par>
                            </p:childTnLst>
                          </p:cTn>
                        </p:par>
                        <p:par>
                          <p:cTn id="13" fill="hold">
                            <p:stCondLst>
                              <p:cond delay="500"/>
                            </p:stCondLst>
                            <p:childTnLst>
                              <p:par>
                                <p:cTn id="14" presetID="10" presetClass="entr" presetSubtype="0" fill="hold" nodeType="afterEffect">
                                  <p:stCondLst>
                                    <p:cond delay="3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9892"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Rectangle 2"/>
          <p:cNvSpPr>
            <a:spLocks noChangeArrowheads="1"/>
          </p:cNvSpPr>
          <p:nvPr/>
        </p:nvSpPr>
        <p:spPr bwMode="auto">
          <a:xfrm>
            <a:off x="592138" y="2112963"/>
            <a:ext cx="7862887" cy="3413125"/>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1939" name="Rectangle 3"/>
          <p:cNvSpPr>
            <a:spLocks noChangeArrowheads="1"/>
          </p:cNvSpPr>
          <p:nvPr/>
        </p:nvSpPr>
        <p:spPr bwMode="auto">
          <a:xfrm>
            <a:off x="571500" y="2209800"/>
            <a:ext cx="7848600" cy="3289300"/>
          </a:xfrm>
          <a:prstGeom prst="rect">
            <a:avLst/>
          </a:prstGeom>
          <a:noFill/>
          <a:ln w="9525">
            <a:noFill/>
            <a:miter lim="800000"/>
            <a:headEnd/>
            <a:tailEnd/>
          </a:ln>
          <a:effectLst/>
        </p:spPr>
        <p:txBody>
          <a:bodyPr>
            <a:prstTxWarp prst="textNoShape">
              <a:avLst/>
            </a:prstTxWarp>
            <a:spAutoFit/>
          </a:bodyPr>
          <a:lstStyle/>
          <a:p>
            <a:pPr>
              <a:spcAft>
                <a:spcPct val="75000"/>
              </a:spcAft>
            </a:pPr>
            <a:r>
              <a:rPr lang="en-US" sz="1400" b="1">
                <a:latin typeface="Monaco" charset="0"/>
              </a:rPr>
              <a:t>Please write me a sonnet on the subject of the Forth Bridge.</a:t>
            </a:r>
          </a:p>
          <a:p>
            <a:pPr>
              <a:spcAft>
                <a:spcPct val="75000"/>
              </a:spcAft>
            </a:pPr>
            <a:r>
              <a:rPr lang="en-US" sz="1400" b="1">
                <a:latin typeface="Monaco" charset="0"/>
              </a:rPr>
              <a:t>Count me out on this one. I never could write poetry.</a:t>
            </a:r>
          </a:p>
          <a:p>
            <a:pPr>
              <a:spcAft>
                <a:spcPct val="75000"/>
              </a:spcAft>
            </a:pPr>
            <a:r>
              <a:rPr lang="en-US" sz="1400" b="1">
                <a:latin typeface="Monaco" charset="0"/>
              </a:rPr>
              <a:t>Add 34957 to 70764.</a:t>
            </a:r>
          </a:p>
          <a:p>
            <a:pPr>
              <a:spcAft>
                <a:spcPct val="75000"/>
              </a:spcAft>
            </a:pPr>
            <a:r>
              <a:rPr lang="en-US" sz="1400" b="1">
                <a:latin typeface="Monaco" charset="0"/>
              </a:rPr>
              <a:t>105621.</a:t>
            </a:r>
          </a:p>
          <a:p>
            <a:pPr>
              <a:spcAft>
                <a:spcPct val="75000"/>
              </a:spcAft>
            </a:pPr>
            <a:r>
              <a:rPr lang="en-US" sz="1400" b="1">
                <a:latin typeface="Monaco" charset="0"/>
              </a:rPr>
              <a:t>Do you play chess?</a:t>
            </a:r>
          </a:p>
          <a:p>
            <a:pPr>
              <a:spcAft>
                <a:spcPct val="75000"/>
              </a:spcAft>
            </a:pPr>
            <a:r>
              <a:rPr lang="en-US" sz="1400" b="1">
                <a:latin typeface="Monaco" charset="0"/>
              </a:rPr>
              <a:t>Yes.</a:t>
            </a:r>
          </a:p>
          <a:p>
            <a:pPr>
              <a:spcAft>
                <a:spcPct val="75000"/>
              </a:spcAft>
            </a:pPr>
            <a:r>
              <a:rPr lang="en-US" sz="1400" b="1">
                <a:latin typeface="Monaco" charset="0"/>
              </a:rPr>
              <a:t>I have K at my K1, and no other pieces. You have only K at K6 and R at R1. It is your move. What do you play?</a:t>
            </a:r>
          </a:p>
          <a:p>
            <a:pPr>
              <a:spcAft>
                <a:spcPct val="75000"/>
              </a:spcAft>
            </a:pPr>
            <a:r>
              <a:rPr lang="en-US" sz="1400" b="1">
                <a:latin typeface="Monaco" charset="0"/>
              </a:rPr>
              <a:t>R-R8 mate.</a:t>
            </a:r>
          </a:p>
        </p:txBody>
      </p:sp>
      <p:sp>
        <p:nvSpPr>
          <p:cNvPr id="551940" name="Rectangle 4"/>
          <p:cNvSpPr>
            <a:spLocks noChangeArrowheads="1"/>
          </p:cNvSpPr>
          <p:nvPr/>
        </p:nvSpPr>
        <p:spPr bwMode="auto">
          <a:xfrm>
            <a:off x="609600" y="2247900"/>
            <a:ext cx="7759700" cy="255588"/>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1941" name="Rectangle 5"/>
          <p:cNvSpPr>
            <a:spLocks noChangeArrowheads="1"/>
          </p:cNvSpPr>
          <p:nvPr/>
        </p:nvSpPr>
        <p:spPr bwMode="auto">
          <a:xfrm>
            <a:off x="609600" y="2614613"/>
            <a:ext cx="7759700" cy="255587"/>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1942" name="Rectangle 6"/>
          <p:cNvSpPr>
            <a:spLocks noChangeArrowheads="1"/>
          </p:cNvSpPr>
          <p:nvPr/>
        </p:nvSpPr>
        <p:spPr bwMode="auto">
          <a:xfrm>
            <a:off x="609600" y="2981325"/>
            <a:ext cx="7759700" cy="255588"/>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1943" name="Rectangle 7"/>
          <p:cNvSpPr>
            <a:spLocks noChangeArrowheads="1"/>
          </p:cNvSpPr>
          <p:nvPr/>
        </p:nvSpPr>
        <p:spPr bwMode="auto">
          <a:xfrm>
            <a:off x="609600" y="3348038"/>
            <a:ext cx="7759700" cy="255587"/>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1944" name="Rectangle 8"/>
          <p:cNvSpPr>
            <a:spLocks noChangeArrowheads="1"/>
          </p:cNvSpPr>
          <p:nvPr/>
        </p:nvSpPr>
        <p:spPr bwMode="auto">
          <a:xfrm>
            <a:off x="609600" y="3714750"/>
            <a:ext cx="7759700" cy="255588"/>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1945" name="Rectangle 9"/>
          <p:cNvSpPr>
            <a:spLocks noChangeArrowheads="1"/>
          </p:cNvSpPr>
          <p:nvPr/>
        </p:nvSpPr>
        <p:spPr bwMode="auto">
          <a:xfrm>
            <a:off x="609600" y="4081463"/>
            <a:ext cx="7759700" cy="255587"/>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1946" name="Rectangle 10"/>
          <p:cNvSpPr>
            <a:spLocks noChangeArrowheads="1"/>
          </p:cNvSpPr>
          <p:nvPr/>
        </p:nvSpPr>
        <p:spPr bwMode="auto">
          <a:xfrm>
            <a:off x="609600" y="4448175"/>
            <a:ext cx="7759700" cy="255588"/>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1947" name="Rectangle 11"/>
          <p:cNvSpPr>
            <a:spLocks noChangeArrowheads="1"/>
          </p:cNvSpPr>
          <p:nvPr/>
        </p:nvSpPr>
        <p:spPr bwMode="auto">
          <a:xfrm>
            <a:off x="609600" y="4687888"/>
            <a:ext cx="7759700" cy="255587"/>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1948" name="Rectangle 12"/>
          <p:cNvSpPr>
            <a:spLocks noChangeArrowheads="1"/>
          </p:cNvSpPr>
          <p:nvPr/>
        </p:nvSpPr>
        <p:spPr bwMode="auto">
          <a:xfrm>
            <a:off x="609600" y="5029200"/>
            <a:ext cx="7759700" cy="255588"/>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1949" name="Rectangle 13"/>
          <p:cNvSpPr>
            <a:spLocks noChangeArrowheads="1"/>
          </p:cNvSpPr>
          <p:nvPr/>
        </p:nvSpPr>
        <p:spPr bwMode="auto">
          <a:xfrm>
            <a:off x="8458200" y="1104900"/>
            <a:ext cx="685800" cy="53340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51950" name="Rectangle 14"/>
          <p:cNvSpPr>
            <a:spLocks noChangeArrowheads="1"/>
          </p:cNvSpPr>
          <p:nvPr/>
        </p:nvSpPr>
        <p:spPr bwMode="auto">
          <a:xfrm>
            <a:off x="0" y="0"/>
            <a:ext cx="9144000" cy="16002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pic>
        <p:nvPicPr>
          <p:cNvPr id="551951" name="Picture 15" descr="ElizaConsole"/>
          <p:cNvPicPr>
            <a:picLocks noChangeAspect="1" noChangeArrowheads="1"/>
          </p:cNvPicPr>
          <p:nvPr/>
        </p:nvPicPr>
        <p:blipFill>
          <a:blip r:embed="rId3"/>
          <a:srcRect/>
          <a:stretch>
            <a:fillRect/>
          </a:stretch>
        </p:blipFill>
        <p:spPr bwMode="auto">
          <a:xfrm>
            <a:off x="585788" y="1943100"/>
            <a:ext cx="7970837" cy="3657600"/>
          </a:xfrm>
          <a:prstGeom prst="rect">
            <a:avLst/>
          </a:prstGeom>
          <a:noFill/>
        </p:spPr>
      </p:pic>
      <p:sp>
        <p:nvSpPr>
          <p:cNvPr id="551952" name="Text Box 16"/>
          <p:cNvSpPr txBox="1">
            <a:spLocks noChangeArrowheads="1"/>
          </p:cNvSpPr>
          <p:nvPr/>
        </p:nvSpPr>
        <p:spPr bwMode="auto">
          <a:xfrm>
            <a:off x="571500" y="1916113"/>
            <a:ext cx="8001000" cy="244475"/>
          </a:xfrm>
          <a:prstGeom prst="rect">
            <a:avLst/>
          </a:prstGeom>
          <a:noFill/>
          <a:ln w="9525">
            <a:noFill/>
            <a:miter lim="800000"/>
            <a:headEnd/>
            <a:tailEnd/>
          </a:ln>
          <a:effectLst/>
        </p:spPr>
        <p:txBody>
          <a:bodyPr>
            <a:prstTxWarp prst="textNoShape">
              <a:avLst/>
            </a:prstTxWarp>
            <a:spAutoFit/>
          </a:bodyPr>
          <a:lstStyle/>
          <a:p>
            <a:pPr algn="ctr"/>
            <a:r>
              <a:rPr lang="en-US" sz="1000" b="1">
                <a:latin typeface="Helvetica Neue" charset="0"/>
              </a:rPr>
              <a:t>TuringGame</a:t>
            </a:r>
          </a:p>
        </p:txBody>
      </p:sp>
      <p:sp>
        <p:nvSpPr>
          <p:cNvPr id="551953" name="Rectangle 17"/>
          <p:cNvSpPr>
            <a:spLocks noGrp="1" noChangeArrowheads="1"/>
          </p:cNvSpPr>
          <p:nvPr>
            <p:ph type="title"/>
          </p:nvPr>
        </p:nvSpPr>
        <p:spPr>
          <a:xfrm>
            <a:off x="0" y="76200"/>
            <a:ext cx="9144000" cy="1143000"/>
          </a:xfrm>
          <a:noFill/>
          <a:ln/>
        </p:spPr>
        <p:txBody>
          <a:bodyPr/>
          <a:lstStyle/>
          <a:p>
            <a:r>
              <a:rPr lang="en-US" sz="4000">
                <a:solidFill>
                  <a:srgbClr val="FF0000"/>
                </a:solidFill>
              </a:rPr>
              <a:t>A Dialogue in the Imitation Game </a:t>
            </a:r>
            <a:endParaRPr lang="en-US" sz="3600">
              <a:solidFill>
                <a:srgbClr val="FF0000"/>
              </a:solidFill>
            </a:endParaRPr>
          </a:p>
        </p:txBody>
      </p:sp>
      <p:sp>
        <p:nvSpPr>
          <p:cNvPr id="551954" name="Text Box 18"/>
          <p:cNvSpPr txBox="1">
            <a:spLocks noChangeArrowheads="1"/>
          </p:cNvSpPr>
          <p:nvPr/>
        </p:nvSpPr>
        <p:spPr bwMode="auto">
          <a:xfrm>
            <a:off x="622300" y="1155700"/>
            <a:ext cx="7924800" cy="714375"/>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dirty="0"/>
              <a:t>In his paper, Turing suggests the following as a possible dialogue between the interrogator and the unknown subject:</a:t>
            </a:r>
          </a:p>
        </p:txBody>
      </p:sp>
      <p:sp>
        <p:nvSpPr>
          <p:cNvPr id="551955" name="Text Box 19"/>
          <p:cNvSpPr txBox="1">
            <a:spLocks noChangeArrowheads="1"/>
          </p:cNvSpPr>
          <p:nvPr/>
        </p:nvSpPr>
        <p:spPr bwMode="auto">
          <a:xfrm>
            <a:off x="622300" y="5676900"/>
            <a:ext cx="7924800" cy="1025525"/>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dirty="0"/>
              <a:t>Turing notes that a computer trying to fool the interrogator might wait several seconds before answering the arithmetic problem, but does not point out that the answer is incorrect.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grpId="0" nodeType="clickEffect">
                                  <p:stCondLst>
                                    <p:cond delay="0"/>
                                  </p:stCondLst>
                                  <p:childTnLst>
                                    <p:anim calcmode="lin" valueType="num">
                                      <p:cBhvr additive="base">
                                        <p:cTn id="6" dur="2000"/>
                                        <p:tgtEl>
                                          <p:spTgt spid="551940"/>
                                        </p:tgtEl>
                                        <p:attrNameLst>
                                          <p:attrName>ppt_x</p:attrName>
                                        </p:attrNameLst>
                                      </p:cBhvr>
                                      <p:tavLst>
                                        <p:tav tm="0">
                                          <p:val>
                                            <p:strVal val="ppt_x"/>
                                          </p:val>
                                        </p:tav>
                                        <p:tav tm="100000">
                                          <p:val>
                                            <p:strVal val="1+ppt_w/2"/>
                                          </p:val>
                                        </p:tav>
                                      </p:tavLst>
                                    </p:anim>
                                    <p:anim calcmode="lin" valueType="num">
                                      <p:cBhvr additive="base">
                                        <p:cTn id="7" dur="2000"/>
                                        <p:tgtEl>
                                          <p:spTgt spid="551940"/>
                                        </p:tgtEl>
                                        <p:attrNameLst>
                                          <p:attrName>ppt_y</p:attrName>
                                        </p:attrNameLst>
                                      </p:cBhvr>
                                      <p:tavLst>
                                        <p:tav tm="0">
                                          <p:val>
                                            <p:strVal val="ppt_y"/>
                                          </p:val>
                                        </p:tav>
                                        <p:tav tm="100000">
                                          <p:val>
                                            <p:strVal val="ppt_y"/>
                                          </p:val>
                                        </p:tav>
                                      </p:tavLst>
                                    </p:anim>
                                    <p:set>
                                      <p:cBhvr>
                                        <p:cTn id="8" dur="1" fill="hold">
                                          <p:stCondLst>
                                            <p:cond delay="1999"/>
                                          </p:stCondLst>
                                        </p:cTn>
                                        <p:tgtEl>
                                          <p:spTgt spid="551940"/>
                                        </p:tgtEl>
                                        <p:attrNameLst>
                                          <p:attrName>style.visibility</p:attrName>
                                        </p:attrNameLst>
                                      </p:cBhvr>
                                      <p:to>
                                        <p:strVal val="hidden"/>
                                      </p:to>
                                    </p:set>
                                  </p:childTnLst>
                                </p:cTn>
                              </p:par>
                            </p:childTnLst>
                          </p:cTn>
                        </p:par>
                        <p:par>
                          <p:cTn id="9" fill="hold">
                            <p:stCondLst>
                              <p:cond delay="2000"/>
                            </p:stCondLst>
                            <p:childTnLst>
                              <p:par>
                                <p:cTn id="10" presetID="2" presetClass="exit" presetSubtype="2" fill="hold" grpId="0" nodeType="afterEffect">
                                  <p:stCondLst>
                                    <p:cond delay="500"/>
                                  </p:stCondLst>
                                  <p:childTnLst>
                                    <p:anim calcmode="lin" valueType="num">
                                      <p:cBhvr additive="base">
                                        <p:cTn id="11" dur="2000"/>
                                        <p:tgtEl>
                                          <p:spTgt spid="551941"/>
                                        </p:tgtEl>
                                        <p:attrNameLst>
                                          <p:attrName>ppt_x</p:attrName>
                                        </p:attrNameLst>
                                      </p:cBhvr>
                                      <p:tavLst>
                                        <p:tav tm="0">
                                          <p:val>
                                            <p:strVal val="ppt_x"/>
                                          </p:val>
                                        </p:tav>
                                        <p:tav tm="100000">
                                          <p:val>
                                            <p:strVal val="1+ppt_w/2"/>
                                          </p:val>
                                        </p:tav>
                                      </p:tavLst>
                                    </p:anim>
                                    <p:anim calcmode="lin" valueType="num">
                                      <p:cBhvr additive="base">
                                        <p:cTn id="12" dur="2000"/>
                                        <p:tgtEl>
                                          <p:spTgt spid="551941"/>
                                        </p:tgtEl>
                                        <p:attrNameLst>
                                          <p:attrName>ppt_y</p:attrName>
                                        </p:attrNameLst>
                                      </p:cBhvr>
                                      <p:tavLst>
                                        <p:tav tm="0">
                                          <p:val>
                                            <p:strVal val="ppt_y"/>
                                          </p:val>
                                        </p:tav>
                                        <p:tav tm="100000">
                                          <p:val>
                                            <p:strVal val="ppt_y"/>
                                          </p:val>
                                        </p:tav>
                                      </p:tavLst>
                                    </p:anim>
                                    <p:set>
                                      <p:cBhvr>
                                        <p:cTn id="13" dur="1" fill="hold">
                                          <p:stCondLst>
                                            <p:cond delay="1999"/>
                                          </p:stCondLst>
                                        </p:cTn>
                                        <p:tgtEl>
                                          <p:spTgt spid="551941"/>
                                        </p:tgtEl>
                                        <p:attrNameLst>
                                          <p:attrName>style.visibility</p:attrName>
                                        </p:attrNameLst>
                                      </p:cBhvr>
                                      <p:to>
                                        <p:strVal val="hidden"/>
                                      </p:to>
                                    </p:set>
                                  </p:childTnLst>
                                </p:cTn>
                              </p:par>
                            </p:childTnLst>
                          </p:cTn>
                        </p:par>
                        <p:par>
                          <p:cTn id="14" fill="hold">
                            <p:stCondLst>
                              <p:cond delay="4500"/>
                            </p:stCondLst>
                            <p:childTnLst>
                              <p:par>
                                <p:cTn id="15" presetID="2" presetClass="exit" presetSubtype="2" fill="hold" grpId="0" nodeType="afterEffect">
                                  <p:stCondLst>
                                    <p:cond delay="0"/>
                                  </p:stCondLst>
                                  <p:childTnLst>
                                    <p:anim calcmode="lin" valueType="num">
                                      <p:cBhvr additive="base">
                                        <p:cTn id="16" dur="2000"/>
                                        <p:tgtEl>
                                          <p:spTgt spid="551942"/>
                                        </p:tgtEl>
                                        <p:attrNameLst>
                                          <p:attrName>ppt_x</p:attrName>
                                        </p:attrNameLst>
                                      </p:cBhvr>
                                      <p:tavLst>
                                        <p:tav tm="0">
                                          <p:val>
                                            <p:strVal val="ppt_x"/>
                                          </p:val>
                                        </p:tav>
                                        <p:tav tm="100000">
                                          <p:val>
                                            <p:strVal val="1+ppt_w/2"/>
                                          </p:val>
                                        </p:tav>
                                      </p:tavLst>
                                    </p:anim>
                                    <p:anim calcmode="lin" valueType="num">
                                      <p:cBhvr additive="base">
                                        <p:cTn id="17" dur="2000"/>
                                        <p:tgtEl>
                                          <p:spTgt spid="551942"/>
                                        </p:tgtEl>
                                        <p:attrNameLst>
                                          <p:attrName>ppt_y</p:attrName>
                                        </p:attrNameLst>
                                      </p:cBhvr>
                                      <p:tavLst>
                                        <p:tav tm="0">
                                          <p:val>
                                            <p:strVal val="ppt_y"/>
                                          </p:val>
                                        </p:tav>
                                        <p:tav tm="100000">
                                          <p:val>
                                            <p:strVal val="ppt_y"/>
                                          </p:val>
                                        </p:tav>
                                      </p:tavLst>
                                    </p:anim>
                                    <p:set>
                                      <p:cBhvr>
                                        <p:cTn id="18" dur="1" fill="hold">
                                          <p:stCondLst>
                                            <p:cond delay="1999"/>
                                          </p:stCondLst>
                                        </p:cTn>
                                        <p:tgtEl>
                                          <p:spTgt spid="551942"/>
                                        </p:tgtEl>
                                        <p:attrNameLst>
                                          <p:attrName>style.visibility</p:attrName>
                                        </p:attrNameLst>
                                      </p:cBhvr>
                                      <p:to>
                                        <p:strVal val="hidden"/>
                                      </p:to>
                                    </p:set>
                                  </p:childTnLst>
                                </p:cTn>
                              </p:par>
                            </p:childTnLst>
                          </p:cTn>
                        </p:par>
                        <p:par>
                          <p:cTn id="19" fill="hold">
                            <p:stCondLst>
                              <p:cond delay="6500"/>
                            </p:stCondLst>
                            <p:childTnLst>
                              <p:par>
                                <p:cTn id="20" presetID="2" presetClass="exit" presetSubtype="2" fill="hold" grpId="0" nodeType="afterEffect">
                                  <p:stCondLst>
                                    <p:cond delay="8000"/>
                                  </p:stCondLst>
                                  <p:childTnLst>
                                    <p:anim calcmode="lin" valueType="num">
                                      <p:cBhvr additive="base">
                                        <p:cTn id="21" dur="2000"/>
                                        <p:tgtEl>
                                          <p:spTgt spid="551943"/>
                                        </p:tgtEl>
                                        <p:attrNameLst>
                                          <p:attrName>ppt_x</p:attrName>
                                        </p:attrNameLst>
                                      </p:cBhvr>
                                      <p:tavLst>
                                        <p:tav tm="0">
                                          <p:val>
                                            <p:strVal val="ppt_x"/>
                                          </p:val>
                                        </p:tav>
                                        <p:tav tm="100000">
                                          <p:val>
                                            <p:strVal val="1+ppt_w/2"/>
                                          </p:val>
                                        </p:tav>
                                      </p:tavLst>
                                    </p:anim>
                                    <p:anim calcmode="lin" valueType="num">
                                      <p:cBhvr additive="base">
                                        <p:cTn id="22" dur="2000"/>
                                        <p:tgtEl>
                                          <p:spTgt spid="551943"/>
                                        </p:tgtEl>
                                        <p:attrNameLst>
                                          <p:attrName>ppt_y</p:attrName>
                                        </p:attrNameLst>
                                      </p:cBhvr>
                                      <p:tavLst>
                                        <p:tav tm="0">
                                          <p:val>
                                            <p:strVal val="ppt_y"/>
                                          </p:val>
                                        </p:tav>
                                        <p:tav tm="100000">
                                          <p:val>
                                            <p:strVal val="ppt_y"/>
                                          </p:val>
                                        </p:tav>
                                      </p:tavLst>
                                    </p:anim>
                                    <p:set>
                                      <p:cBhvr>
                                        <p:cTn id="23" dur="1" fill="hold">
                                          <p:stCondLst>
                                            <p:cond delay="1999"/>
                                          </p:stCondLst>
                                        </p:cTn>
                                        <p:tgtEl>
                                          <p:spTgt spid="551943"/>
                                        </p:tgtEl>
                                        <p:attrNameLst>
                                          <p:attrName>style.visibility</p:attrName>
                                        </p:attrNameLst>
                                      </p:cBhvr>
                                      <p:to>
                                        <p:strVal val="hidden"/>
                                      </p:to>
                                    </p:set>
                                  </p:childTnLst>
                                </p:cTn>
                              </p:par>
                            </p:childTnLst>
                          </p:cTn>
                        </p:par>
                        <p:par>
                          <p:cTn id="24" fill="hold">
                            <p:stCondLst>
                              <p:cond delay="16500"/>
                            </p:stCondLst>
                            <p:childTnLst>
                              <p:par>
                                <p:cTn id="25" presetID="2" presetClass="exit" presetSubtype="2" fill="hold" grpId="0" nodeType="afterEffect">
                                  <p:stCondLst>
                                    <p:cond delay="0"/>
                                  </p:stCondLst>
                                  <p:childTnLst>
                                    <p:anim calcmode="lin" valueType="num">
                                      <p:cBhvr additive="base">
                                        <p:cTn id="26" dur="2000"/>
                                        <p:tgtEl>
                                          <p:spTgt spid="551944"/>
                                        </p:tgtEl>
                                        <p:attrNameLst>
                                          <p:attrName>ppt_x</p:attrName>
                                        </p:attrNameLst>
                                      </p:cBhvr>
                                      <p:tavLst>
                                        <p:tav tm="0">
                                          <p:val>
                                            <p:strVal val="ppt_x"/>
                                          </p:val>
                                        </p:tav>
                                        <p:tav tm="100000">
                                          <p:val>
                                            <p:strVal val="1+ppt_w/2"/>
                                          </p:val>
                                        </p:tav>
                                      </p:tavLst>
                                    </p:anim>
                                    <p:anim calcmode="lin" valueType="num">
                                      <p:cBhvr additive="base">
                                        <p:cTn id="27" dur="2000"/>
                                        <p:tgtEl>
                                          <p:spTgt spid="551944"/>
                                        </p:tgtEl>
                                        <p:attrNameLst>
                                          <p:attrName>ppt_y</p:attrName>
                                        </p:attrNameLst>
                                      </p:cBhvr>
                                      <p:tavLst>
                                        <p:tav tm="0">
                                          <p:val>
                                            <p:strVal val="ppt_y"/>
                                          </p:val>
                                        </p:tav>
                                        <p:tav tm="100000">
                                          <p:val>
                                            <p:strVal val="ppt_y"/>
                                          </p:val>
                                        </p:tav>
                                      </p:tavLst>
                                    </p:anim>
                                    <p:set>
                                      <p:cBhvr>
                                        <p:cTn id="28" dur="1" fill="hold">
                                          <p:stCondLst>
                                            <p:cond delay="1999"/>
                                          </p:stCondLst>
                                        </p:cTn>
                                        <p:tgtEl>
                                          <p:spTgt spid="551944"/>
                                        </p:tgtEl>
                                        <p:attrNameLst>
                                          <p:attrName>style.visibility</p:attrName>
                                        </p:attrNameLst>
                                      </p:cBhvr>
                                      <p:to>
                                        <p:strVal val="hidden"/>
                                      </p:to>
                                    </p:set>
                                  </p:childTnLst>
                                </p:cTn>
                              </p:par>
                            </p:childTnLst>
                          </p:cTn>
                        </p:par>
                        <p:par>
                          <p:cTn id="29" fill="hold">
                            <p:stCondLst>
                              <p:cond delay="18500"/>
                            </p:stCondLst>
                            <p:childTnLst>
                              <p:par>
                                <p:cTn id="30" presetID="2" presetClass="exit" presetSubtype="2" fill="hold" grpId="0" nodeType="afterEffect">
                                  <p:stCondLst>
                                    <p:cond delay="0"/>
                                  </p:stCondLst>
                                  <p:childTnLst>
                                    <p:anim calcmode="lin" valueType="num">
                                      <p:cBhvr additive="base">
                                        <p:cTn id="31" dur="2000"/>
                                        <p:tgtEl>
                                          <p:spTgt spid="551945"/>
                                        </p:tgtEl>
                                        <p:attrNameLst>
                                          <p:attrName>ppt_x</p:attrName>
                                        </p:attrNameLst>
                                      </p:cBhvr>
                                      <p:tavLst>
                                        <p:tav tm="0">
                                          <p:val>
                                            <p:strVal val="ppt_x"/>
                                          </p:val>
                                        </p:tav>
                                        <p:tav tm="100000">
                                          <p:val>
                                            <p:strVal val="1+ppt_w/2"/>
                                          </p:val>
                                        </p:tav>
                                      </p:tavLst>
                                    </p:anim>
                                    <p:anim calcmode="lin" valueType="num">
                                      <p:cBhvr additive="base">
                                        <p:cTn id="32" dur="2000"/>
                                        <p:tgtEl>
                                          <p:spTgt spid="551945"/>
                                        </p:tgtEl>
                                        <p:attrNameLst>
                                          <p:attrName>ppt_y</p:attrName>
                                        </p:attrNameLst>
                                      </p:cBhvr>
                                      <p:tavLst>
                                        <p:tav tm="0">
                                          <p:val>
                                            <p:strVal val="ppt_y"/>
                                          </p:val>
                                        </p:tav>
                                        <p:tav tm="100000">
                                          <p:val>
                                            <p:strVal val="ppt_y"/>
                                          </p:val>
                                        </p:tav>
                                      </p:tavLst>
                                    </p:anim>
                                    <p:set>
                                      <p:cBhvr>
                                        <p:cTn id="33" dur="1" fill="hold">
                                          <p:stCondLst>
                                            <p:cond delay="1999"/>
                                          </p:stCondLst>
                                        </p:cTn>
                                        <p:tgtEl>
                                          <p:spTgt spid="551945"/>
                                        </p:tgtEl>
                                        <p:attrNameLst>
                                          <p:attrName>style.visibility</p:attrName>
                                        </p:attrNameLst>
                                      </p:cBhvr>
                                      <p:to>
                                        <p:strVal val="hidden"/>
                                      </p:to>
                                    </p:set>
                                  </p:childTnLst>
                                </p:cTn>
                              </p:par>
                            </p:childTnLst>
                          </p:cTn>
                        </p:par>
                        <p:par>
                          <p:cTn id="34" fill="hold">
                            <p:stCondLst>
                              <p:cond delay="20500"/>
                            </p:stCondLst>
                            <p:childTnLst>
                              <p:par>
                                <p:cTn id="35" presetID="2" presetClass="exit" presetSubtype="2" fill="hold" grpId="0" nodeType="afterEffect">
                                  <p:stCondLst>
                                    <p:cond delay="0"/>
                                  </p:stCondLst>
                                  <p:childTnLst>
                                    <p:anim calcmode="lin" valueType="num">
                                      <p:cBhvr additive="base">
                                        <p:cTn id="36" dur="2000"/>
                                        <p:tgtEl>
                                          <p:spTgt spid="551946"/>
                                        </p:tgtEl>
                                        <p:attrNameLst>
                                          <p:attrName>ppt_x</p:attrName>
                                        </p:attrNameLst>
                                      </p:cBhvr>
                                      <p:tavLst>
                                        <p:tav tm="0">
                                          <p:val>
                                            <p:strVal val="ppt_x"/>
                                          </p:val>
                                        </p:tav>
                                        <p:tav tm="100000">
                                          <p:val>
                                            <p:strVal val="1+ppt_w/2"/>
                                          </p:val>
                                        </p:tav>
                                      </p:tavLst>
                                    </p:anim>
                                    <p:anim calcmode="lin" valueType="num">
                                      <p:cBhvr additive="base">
                                        <p:cTn id="37" dur="2000"/>
                                        <p:tgtEl>
                                          <p:spTgt spid="551946"/>
                                        </p:tgtEl>
                                        <p:attrNameLst>
                                          <p:attrName>ppt_y</p:attrName>
                                        </p:attrNameLst>
                                      </p:cBhvr>
                                      <p:tavLst>
                                        <p:tav tm="0">
                                          <p:val>
                                            <p:strVal val="ppt_y"/>
                                          </p:val>
                                        </p:tav>
                                        <p:tav tm="100000">
                                          <p:val>
                                            <p:strVal val="ppt_y"/>
                                          </p:val>
                                        </p:tav>
                                      </p:tavLst>
                                    </p:anim>
                                    <p:set>
                                      <p:cBhvr>
                                        <p:cTn id="38" dur="1" fill="hold">
                                          <p:stCondLst>
                                            <p:cond delay="1999"/>
                                          </p:stCondLst>
                                        </p:cTn>
                                        <p:tgtEl>
                                          <p:spTgt spid="551946"/>
                                        </p:tgtEl>
                                        <p:attrNameLst>
                                          <p:attrName>style.visibility</p:attrName>
                                        </p:attrNameLst>
                                      </p:cBhvr>
                                      <p:to>
                                        <p:strVal val="hidden"/>
                                      </p:to>
                                    </p:set>
                                  </p:childTnLst>
                                </p:cTn>
                              </p:par>
                            </p:childTnLst>
                          </p:cTn>
                        </p:par>
                        <p:par>
                          <p:cTn id="39" fill="hold">
                            <p:stCondLst>
                              <p:cond delay="22500"/>
                            </p:stCondLst>
                            <p:childTnLst>
                              <p:par>
                                <p:cTn id="40" presetID="2" presetClass="exit" presetSubtype="2" fill="hold" grpId="0" nodeType="afterEffect">
                                  <p:stCondLst>
                                    <p:cond delay="0"/>
                                  </p:stCondLst>
                                  <p:childTnLst>
                                    <p:anim calcmode="lin" valueType="num">
                                      <p:cBhvr additive="base">
                                        <p:cTn id="41" dur="2000"/>
                                        <p:tgtEl>
                                          <p:spTgt spid="551947"/>
                                        </p:tgtEl>
                                        <p:attrNameLst>
                                          <p:attrName>ppt_x</p:attrName>
                                        </p:attrNameLst>
                                      </p:cBhvr>
                                      <p:tavLst>
                                        <p:tav tm="0">
                                          <p:val>
                                            <p:strVal val="ppt_x"/>
                                          </p:val>
                                        </p:tav>
                                        <p:tav tm="100000">
                                          <p:val>
                                            <p:strVal val="1+ppt_w/2"/>
                                          </p:val>
                                        </p:tav>
                                      </p:tavLst>
                                    </p:anim>
                                    <p:anim calcmode="lin" valueType="num">
                                      <p:cBhvr additive="base">
                                        <p:cTn id="42" dur="2000"/>
                                        <p:tgtEl>
                                          <p:spTgt spid="551947"/>
                                        </p:tgtEl>
                                        <p:attrNameLst>
                                          <p:attrName>ppt_y</p:attrName>
                                        </p:attrNameLst>
                                      </p:cBhvr>
                                      <p:tavLst>
                                        <p:tav tm="0">
                                          <p:val>
                                            <p:strVal val="ppt_y"/>
                                          </p:val>
                                        </p:tav>
                                        <p:tav tm="100000">
                                          <p:val>
                                            <p:strVal val="ppt_y"/>
                                          </p:val>
                                        </p:tav>
                                      </p:tavLst>
                                    </p:anim>
                                    <p:set>
                                      <p:cBhvr>
                                        <p:cTn id="43" dur="1" fill="hold">
                                          <p:stCondLst>
                                            <p:cond delay="1999"/>
                                          </p:stCondLst>
                                        </p:cTn>
                                        <p:tgtEl>
                                          <p:spTgt spid="551947"/>
                                        </p:tgtEl>
                                        <p:attrNameLst>
                                          <p:attrName>style.visibility</p:attrName>
                                        </p:attrNameLst>
                                      </p:cBhvr>
                                      <p:to>
                                        <p:strVal val="hidden"/>
                                      </p:to>
                                    </p:set>
                                  </p:childTnLst>
                                </p:cTn>
                              </p:par>
                            </p:childTnLst>
                          </p:cTn>
                        </p:par>
                        <p:par>
                          <p:cTn id="44" fill="hold">
                            <p:stCondLst>
                              <p:cond delay="24500"/>
                            </p:stCondLst>
                            <p:childTnLst>
                              <p:par>
                                <p:cTn id="45" presetID="2" presetClass="exit" presetSubtype="2" fill="hold" grpId="0" nodeType="afterEffect">
                                  <p:stCondLst>
                                    <p:cond delay="5000"/>
                                  </p:stCondLst>
                                  <p:childTnLst>
                                    <p:anim calcmode="lin" valueType="num">
                                      <p:cBhvr additive="base">
                                        <p:cTn id="46" dur="2000"/>
                                        <p:tgtEl>
                                          <p:spTgt spid="551948"/>
                                        </p:tgtEl>
                                        <p:attrNameLst>
                                          <p:attrName>ppt_x</p:attrName>
                                        </p:attrNameLst>
                                      </p:cBhvr>
                                      <p:tavLst>
                                        <p:tav tm="0">
                                          <p:val>
                                            <p:strVal val="ppt_x"/>
                                          </p:val>
                                        </p:tav>
                                        <p:tav tm="100000">
                                          <p:val>
                                            <p:strVal val="1+ppt_w/2"/>
                                          </p:val>
                                        </p:tav>
                                      </p:tavLst>
                                    </p:anim>
                                    <p:anim calcmode="lin" valueType="num">
                                      <p:cBhvr additive="base">
                                        <p:cTn id="47" dur="2000"/>
                                        <p:tgtEl>
                                          <p:spTgt spid="551948"/>
                                        </p:tgtEl>
                                        <p:attrNameLst>
                                          <p:attrName>ppt_y</p:attrName>
                                        </p:attrNameLst>
                                      </p:cBhvr>
                                      <p:tavLst>
                                        <p:tav tm="0">
                                          <p:val>
                                            <p:strVal val="ppt_y"/>
                                          </p:val>
                                        </p:tav>
                                        <p:tav tm="100000">
                                          <p:val>
                                            <p:strVal val="ppt_y"/>
                                          </p:val>
                                        </p:tav>
                                      </p:tavLst>
                                    </p:anim>
                                    <p:set>
                                      <p:cBhvr>
                                        <p:cTn id="48" dur="1" fill="hold">
                                          <p:stCondLst>
                                            <p:cond delay="1999"/>
                                          </p:stCondLst>
                                        </p:cTn>
                                        <p:tgtEl>
                                          <p:spTgt spid="55194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55195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40" grpId="0" animBg="1"/>
      <p:bldP spid="551941" grpId="0" animBg="1"/>
      <p:bldP spid="551942" grpId="0" animBg="1"/>
      <p:bldP spid="551943" grpId="0" animBg="1"/>
      <p:bldP spid="551944" grpId="0" animBg="1"/>
      <p:bldP spid="551945" grpId="0" animBg="1"/>
      <p:bldP spid="551946" grpId="0" animBg="1"/>
      <p:bldP spid="551947" grpId="0" animBg="1"/>
      <p:bldP spid="551948" grpId="0" animBg="1"/>
      <p:bldP spid="55195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angle 2"/>
          <p:cNvSpPr>
            <a:spLocks noChangeArrowheads="1"/>
          </p:cNvSpPr>
          <p:nvPr/>
        </p:nvSpPr>
        <p:spPr bwMode="auto">
          <a:xfrm>
            <a:off x="592138" y="2406650"/>
            <a:ext cx="7862887" cy="3413125"/>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3988" name="Rectangle 4"/>
          <p:cNvSpPr>
            <a:spLocks noChangeArrowheads="1"/>
          </p:cNvSpPr>
          <p:nvPr/>
        </p:nvSpPr>
        <p:spPr bwMode="auto">
          <a:xfrm>
            <a:off x="609600" y="2516188"/>
            <a:ext cx="7759700" cy="255587"/>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3989" name="Rectangle 5"/>
          <p:cNvSpPr>
            <a:spLocks noChangeArrowheads="1"/>
          </p:cNvSpPr>
          <p:nvPr/>
        </p:nvSpPr>
        <p:spPr bwMode="auto">
          <a:xfrm>
            <a:off x="609600" y="2768600"/>
            <a:ext cx="7759700" cy="255588"/>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3990" name="Rectangle 6"/>
          <p:cNvSpPr>
            <a:spLocks noChangeArrowheads="1"/>
          </p:cNvSpPr>
          <p:nvPr/>
        </p:nvSpPr>
        <p:spPr bwMode="auto">
          <a:xfrm>
            <a:off x="609600" y="3581400"/>
            <a:ext cx="7759700" cy="255588"/>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3991" name="Rectangle 7"/>
          <p:cNvSpPr>
            <a:spLocks noChangeArrowheads="1"/>
          </p:cNvSpPr>
          <p:nvPr/>
        </p:nvSpPr>
        <p:spPr bwMode="auto">
          <a:xfrm>
            <a:off x="609600" y="4432300"/>
            <a:ext cx="7759700" cy="255588"/>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3992" name="Rectangle 8"/>
          <p:cNvSpPr>
            <a:spLocks noChangeArrowheads="1"/>
          </p:cNvSpPr>
          <p:nvPr/>
        </p:nvSpPr>
        <p:spPr bwMode="auto">
          <a:xfrm>
            <a:off x="609600" y="5283200"/>
            <a:ext cx="7759700" cy="255588"/>
          </a:xfrm>
          <a:prstGeom prst="rect">
            <a:avLst/>
          </a:prstGeom>
          <a:solidFill>
            <a:srgbClr val="FFFFFF"/>
          </a:solidFill>
          <a:ln w="9525">
            <a:noFill/>
            <a:miter lim="800000"/>
            <a:headEnd/>
            <a:tailEnd/>
          </a:ln>
          <a:effectLst/>
        </p:spPr>
        <p:txBody>
          <a:bodyPr wrap="none" anchor="ctr">
            <a:prstTxWarp prst="textNoShape">
              <a:avLst/>
            </a:prstTxWarp>
          </a:bodyPr>
          <a:lstStyle/>
          <a:p>
            <a:endParaRPr lang="en-US"/>
          </a:p>
        </p:txBody>
      </p:sp>
      <p:sp>
        <p:nvSpPr>
          <p:cNvPr id="553993" name="Rectangle 9"/>
          <p:cNvSpPr>
            <a:spLocks noChangeArrowheads="1"/>
          </p:cNvSpPr>
          <p:nvPr/>
        </p:nvSpPr>
        <p:spPr bwMode="auto">
          <a:xfrm>
            <a:off x="8458200" y="1295400"/>
            <a:ext cx="685800" cy="53340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53994" name="Rectangle 10"/>
          <p:cNvSpPr>
            <a:spLocks noChangeArrowheads="1"/>
          </p:cNvSpPr>
          <p:nvPr/>
        </p:nvSpPr>
        <p:spPr bwMode="auto">
          <a:xfrm>
            <a:off x="0" y="0"/>
            <a:ext cx="9144000" cy="16002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pic>
        <p:nvPicPr>
          <p:cNvPr id="553995" name="Picture 11" descr="ElizaConsole"/>
          <p:cNvPicPr>
            <a:picLocks noChangeAspect="1" noChangeArrowheads="1"/>
          </p:cNvPicPr>
          <p:nvPr/>
        </p:nvPicPr>
        <p:blipFill>
          <a:blip r:embed="rId3"/>
          <a:srcRect/>
          <a:stretch>
            <a:fillRect/>
          </a:stretch>
        </p:blipFill>
        <p:spPr bwMode="auto">
          <a:xfrm>
            <a:off x="585788" y="2236788"/>
            <a:ext cx="7970837" cy="3657600"/>
          </a:xfrm>
          <a:prstGeom prst="rect">
            <a:avLst/>
          </a:prstGeom>
          <a:noFill/>
        </p:spPr>
      </p:pic>
      <p:sp>
        <p:nvSpPr>
          <p:cNvPr id="553996" name="Text Box 12"/>
          <p:cNvSpPr txBox="1">
            <a:spLocks noChangeArrowheads="1"/>
          </p:cNvSpPr>
          <p:nvPr/>
        </p:nvSpPr>
        <p:spPr bwMode="auto">
          <a:xfrm>
            <a:off x="571500" y="2209800"/>
            <a:ext cx="8001000" cy="244475"/>
          </a:xfrm>
          <a:prstGeom prst="rect">
            <a:avLst/>
          </a:prstGeom>
          <a:noFill/>
          <a:ln w="9525">
            <a:noFill/>
            <a:miter lim="800000"/>
            <a:headEnd/>
            <a:tailEnd/>
          </a:ln>
          <a:effectLst/>
        </p:spPr>
        <p:txBody>
          <a:bodyPr>
            <a:prstTxWarp prst="textNoShape">
              <a:avLst/>
            </a:prstTxWarp>
            <a:spAutoFit/>
          </a:bodyPr>
          <a:lstStyle/>
          <a:p>
            <a:pPr algn="ctr"/>
            <a:r>
              <a:rPr lang="en-US" sz="1000" b="1">
                <a:latin typeface="Helvetica Neue" charset="0"/>
              </a:rPr>
              <a:t>Eliza</a:t>
            </a:r>
          </a:p>
        </p:txBody>
      </p:sp>
      <p:sp>
        <p:nvSpPr>
          <p:cNvPr id="553997" name="Rectangle 13"/>
          <p:cNvSpPr>
            <a:spLocks noGrp="1" noChangeArrowheads="1"/>
          </p:cNvSpPr>
          <p:nvPr>
            <p:ph type="title"/>
          </p:nvPr>
        </p:nvSpPr>
        <p:spPr>
          <a:xfrm>
            <a:off x="0" y="76200"/>
            <a:ext cx="9144000" cy="1143000"/>
          </a:xfrm>
          <a:noFill/>
          <a:ln/>
        </p:spPr>
        <p:txBody>
          <a:bodyPr/>
          <a:lstStyle/>
          <a:p>
            <a:r>
              <a:rPr lang="en-US" sz="4000" dirty="0">
                <a:solidFill>
                  <a:srgbClr val="FF0000"/>
                </a:solidFill>
              </a:rPr>
              <a:t>Eliza</a:t>
            </a:r>
            <a:endParaRPr lang="en-US" sz="3600" dirty="0">
              <a:solidFill>
                <a:srgbClr val="FF0000"/>
              </a:solidFill>
            </a:endParaRPr>
          </a:p>
        </p:txBody>
      </p:sp>
      <p:sp>
        <p:nvSpPr>
          <p:cNvPr id="553998" name="Rectangle 14"/>
          <p:cNvSpPr>
            <a:spLocks noChangeArrowheads="1"/>
          </p:cNvSpPr>
          <p:nvPr/>
        </p:nvSpPr>
        <p:spPr bwMode="auto">
          <a:xfrm>
            <a:off x="571500" y="1066800"/>
            <a:ext cx="8013700" cy="1025525"/>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dirty="0"/>
              <a:t>In the mid-1960s, MIT Professor Joe </a:t>
            </a:r>
            <a:r>
              <a:rPr lang="en-US" sz="2400" dirty="0" err="1"/>
              <a:t>Weizenbaum</a:t>
            </a:r>
            <a:r>
              <a:rPr lang="en-US" sz="2400" dirty="0"/>
              <a:t> wrote a now famous program called </a:t>
            </a:r>
            <a:r>
              <a:rPr lang="en-US" sz="2400" i="1" dirty="0"/>
              <a:t>Eliza,</a:t>
            </a:r>
            <a:r>
              <a:rPr lang="en-US" sz="2400" dirty="0"/>
              <a:t> which would mimic—at least in minor formulaic ways—the style of a Rogerian psychotherapist.</a:t>
            </a:r>
          </a:p>
        </p:txBody>
      </p:sp>
      <p:sp>
        <p:nvSpPr>
          <p:cNvPr id="553999" name="Rectangle 15"/>
          <p:cNvSpPr>
            <a:spLocks noChangeArrowheads="1"/>
          </p:cNvSpPr>
          <p:nvPr/>
        </p:nvSpPr>
        <p:spPr bwMode="auto">
          <a:xfrm>
            <a:off x="571500" y="6075363"/>
            <a:ext cx="8013700" cy="406265"/>
          </a:xfrm>
          <a:prstGeom prst="rect">
            <a:avLst/>
          </a:prstGeom>
          <a:noFill/>
          <a:ln w="9525">
            <a:noFill/>
            <a:miter lim="800000"/>
            <a:headEnd/>
            <a:tailEnd/>
          </a:ln>
          <a:effectLst/>
        </p:spPr>
        <p:txBody>
          <a:bodyPr>
            <a:prstTxWarp prst="textNoShape">
              <a:avLst/>
            </a:prstTxWarp>
            <a:spAutoFit/>
          </a:bodyPr>
          <a:lstStyle/>
          <a:p>
            <a:pPr>
              <a:lnSpc>
                <a:spcPct val="85000"/>
              </a:lnSpc>
            </a:pPr>
            <a:r>
              <a:rPr lang="en-US" dirty="0"/>
              <a:t>Note: The Eliza program is built into GNU Emacs; to run it, type </a:t>
            </a:r>
            <a:r>
              <a:rPr lang="en-US" sz="1600" dirty="0"/>
              <a:t>ESC</a:t>
            </a:r>
            <a:r>
              <a:rPr lang="en-US" dirty="0"/>
              <a:t>-X doctor </a:t>
            </a:r>
            <a:r>
              <a:rPr lang="en-US" sz="1600" dirty="0"/>
              <a:t>RET</a:t>
            </a:r>
            <a:r>
              <a:rPr lang="en-US" dirty="0"/>
              <a:t>.</a:t>
            </a:r>
            <a:endParaRPr lang="en-US" sz="24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a:xfrm>
            <a:off x="0" y="2438400"/>
            <a:ext cx="9144000" cy="1143000"/>
          </a:xfrm>
          <a:noFill/>
          <a:ln/>
        </p:spPr>
        <p:txBody>
          <a:bodyPr/>
          <a:lstStyle/>
          <a:p>
            <a:r>
              <a:rPr lang="en-US" sz="7200" dirty="0">
                <a:solidFill>
                  <a:srgbClr val="FF0000"/>
                </a:solidFill>
              </a:rPr>
              <a:t>AI and Games</a:t>
            </a:r>
            <a:endParaRPr lang="en-US" sz="6600" dirty="0">
              <a:solidFill>
                <a:srgbClr val="FF0000"/>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06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Chess as the Holy Grail for AI</a:t>
            </a:r>
            <a:endParaRPr lang="en-US" sz="3600" dirty="0">
              <a:solidFill>
                <a:srgbClr val="FF0000"/>
              </a:solidFill>
            </a:endParaRPr>
          </a:p>
        </p:txBody>
      </p:sp>
      <p:sp>
        <p:nvSpPr>
          <p:cNvPr id="728069" name="Rectangle 5"/>
          <p:cNvSpPr>
            <a:spLocks noChangeArrowheads="1"/>
          </p:cNvSpPr>
          <p:nvPr/>
        </p:nvSpPr>
        <p:spPr bwMode="auto">
          <a:xfrm>
            <a:off x="381000" y="1143000"/>
            <a:ext cx="4572000" cy="1752600"/>
          </a:xfrm>
          <a:prstGeom prst="rect">
            <a:avLst/>
          </a:prstGeom>
          <a:noFill/>
          <a:ln w="9525">
            <a:noFill/>
            <a:miter lim="800000"/>
            <a:headEnd/>
            <a:tailEnd/>
          </a:ln>
          <a:effectLst/>
        </p:spPr>
        <p:txBody>
          <a:bodyPr>
            <a:prstTxWarp prst="textNoShape">
              <a:avLst/>
            </a:prstTxWarp>
          </a:bodyPr>
          <a:lstStyle/>
          <a:p>
            <a:pPr marL="342900" indent="-342900">
              <a:lnSpc>
                <a:spcPct val="85000"/>
              </a:lnSpc>
              <a:spcBef>
                <a:spcPct val="50000"/>
              </a:spcBef>
              <a:buFontTx/>
              <a:buChar char="•"/>
            </a:pPr>
            <a:r>
              <a:rPr lang="en-US" sz="2400" b="0" dirty="0"/>
              <a:t>In 1950, Claude Shannon wrote an article for </a:t>
            </a:r>
            <a:r>
              <a:rPr lang="en-US" sz="2400" b="0" i="1" dirty="0"/>
              <a:t>Scientific American</a:t>
            </a:r>
            <a:r>
              <a:rPr lang="en-US" sz="2400" b="0" dirty="0"/>
              <a:t> in which he described how to write a chess-playing computer program.</a:t>
            </a:r>
            <a:r>
              <a:rPr lang="en-US" sz="2800" b="0" dirty="0"/>
              <a:t> </a:t>
            </a:r>
          </a:p>
        </p:txBody>
      </p:sp>
      <p:sp>
        <p:nvSpPr>
          <p:cNvPr id="728070" name="Rectangle 6"/>
          <p:cNvSpPr>
            <a:spLocks noChangeArrowheads="1"/>
          </p:cNvSpPr>
          <p:nvPr/>
        </p:nvSpPr>
        <p:spPr bwMode="auto">
          <a:xfrm>
            <a:off x="381000" y="2895600"/>
            <a:ext cx="4572000" cy="2057400"/>
          </a:xfrm>
          <a:prstGeom prst="rect">
            <a:avLst/>
          </a:prstGeom>
          <a:noFill/>
          <a:ln w="9525">
            <a:noFill/>
            <a:miter lim="800000"/>
            <a:headEnd/>
            <a:tailEnd/>
          </a:ln>
          <a:effectLst/>
        </p:spPr>
        <p:txBody>
          <a:bodyPr>
            <a:prstTxWarp prst="textNoShape">
              <a:avLst/>
            </a:prstTxWarp>
          </a:bodyPr>
          <a:lstStyle/>
          <a:p>
            <a:pPr marL="342900" indent="-342900">
              <a:lnSpc>
                <a:spcPct val="85000"/>
              </a:lnSpc>
              <a:spcBef>
                <a:spcPct val="50000"/>
              </a:spcBef>
              <a:buFontTx/>
              <a:buChar char="•"/>
            </a:pPr>
            <a:r>
              <a:rPr lang="en-US" sz="2400" b="0" dirty="0"/>
              <a:t>Shannon’s strategy was to have the computer try every possible move for white, followed by all of black’s responses, and then all of white’s responses to those moves, and so on.</a:t>
            </a:r>
            <a:r>
              <a:rPr lang="en-US" sz="2800" b="0" dirty="0"/>
              <a:t> </a:t>
            </a:r>
          </a:p>
        </p:txBody>
      </p:sp>
      <p:sp>
        <p:nvSpPr>
          <p:cNvPr id="728071" name="Rectangle 7"/>
          <p:cNvSpPr>
            <a:spLocks noChangeArrowheads="1"/>
          </p:cNvSpPr>
          <p:nvPr/>
        </p:nvSpPr>
        <p:spPr bwMode="auto">
          <a:xfrm>
            <a:off x="381000" y="4889500"/>
            <a:ext cx="4572000" cy="1435100"/>
          </a:xfrm>
          <a:prstGeom prst="rect">
            <a:avLst/>
          </a:prstGeom>
          <a:noFill/>
          <a:ln w="9525">
            <a:noFill/>
            <a:miter lim="800000"/>
            <a:headEnd/>
            <a:tailEnd/>
          </a:ln>
          <a:effectLst/>
        </p:spPr>
        <p:txBody>
          <a:bodyPr>
            <a:prstTxWarp prst="textNoShape">
              <a:avLst/>
            </a:prstTxWarp>
          </a:bodyPr>
          <a:lstStyle/>
          <a:p>
            <a:pPr marL="342900" indent="-342900">
              <a:lnSpc>
                <a:spcPct val="85000"/>
              </a:lnSpc>
              <a:spcBef>
                <a:spcPct val="50000"/>
              </a:spcBef>
              <a:buFontTx/>
              <a:buChar char="•"/>
            </a:pPr>
            <a:r>
              <a:rPr lang="en-US" sz="2400" b="0" dirty="0"/>
              <a:t>Even with modern computers, it is impossible to use this strategy for an entire game, because there are too many possibilities.</a:t>
            </a:r>
            <a:r>
              <a:rPr lang="en-US" sz="2800" b="0" dirty="0"/>
              <a:t> </a:t>
            </a:r>
          </a:p>
        </p:txBody>
      </p:sp>
      <p:sp>
        <p:nvSpPr>
          <p:cNvPr id="728072" name="Text Box 8"/>
          <p:cNvSpPr txBox="1">
            <a:spLocks noChangeArrowheads="1"/>
          </p:cNvSpPr>
          <p:nvPr/>
        </p:nvSpPr>
        <p:spPr bwMode="auto">
          <a:xfrm>
            <a:off x="5524500" y="4992688"/>
            <a:ext cx="21336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i="1"/>
              <a:t>Positions evaluated:</a:t>
            </a:r>
            <a:endParaRPr lang="en-US" sz="1800">
              <a:latin typeface="Courier New" charset="0"/>
            </a:endParaRPr>
          </a:p>
        </p:txBody>
      </p:sp>
      <p:grpSp>
        <p:nvGrpSpPr>
          <p:cNvPr id="2" name="Group 9"/>
          <p:cNvGrpSpPr>
            <a:grpSpLocks/>
          </p:cNvGrpSpPr>
          <p:nvPr/>
        </p:nvGrpSpPr>
        <p:grpSpPr bwMode="auto">
          <a:xfrm>
            <a:off x="7543800" y="4902200"/>
            <a:ext cx="914400" cy="457200"/>
            <a:chOff x="3408" y="3504"/>
            <a:chExt cx="576" cy="288"/>
          </a:xfrm>
        </p:grpSpPr>
        <p:sp>
          <p:nvSpPr>
            <p:cNvPr id="728074" name="Rectangle 10"/>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75" name="Text Box 11"/>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1000</a:t>
              </a:r>
              <a:endParaRPr lang="en-US" sz="1800">
                <a:latin typeface="Courier New" charset="0"/>
              </a:endParaRPr>
            </a:p>
          </p:txBody>
        </p:sp>
      </p:grpSp>
      <p:grpSp>
        <p:nvGrpSpPr>
          <p:cNvPr id="3" name="Group 12"/>
          <p:cNvGrpSpPr>
            <a:grpSpLocks/>
          </p:cNvGrpSpPr>
          <p:nvPr/>
        </p:nvGrpSpPr>
        <p:grpSpPr bwMode="auto">
          <a:xfrm>
            <a:off x="7543800" y="4902200"/>
            <a:ext cx="914400" cy="457200"/>
            <a:chOff x="3408" y="3504"/>
            <a:chExt cx="576" cy="288"/>
          </a:xfrm>
        </p:grpSpPr>
        <p:sp>
          <p:nvSpPr>
            <p:cNvPr id="728077" name="Rectangle 13"/>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78" name="Text Box 14"/>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2000</a:t>
              </a:r>
              <a:endParaRPr lang="en-US" sz="1800">
                <a:latin typeface="Courier New" charset="0"/>
              </a:endParaRPr>
            </a:p>
          </p:txBody>
        </p:sp>
      </p:grpSp>
      <p:grpSp>
        <p:nvGrpSpPr>
          <p:cNvPr id="4" name="Group 15"/>
          <p:cNvGrpSpPr>
            <a:grpSpLocks/>
          </p:cNvGrpSpPr>
          <p:nvPr/>
        </p:nvGrpSpPr>
        <p:grpSpPr bwMode="auto">
          <a:xfrm>
            <a:off x="7543800" y="4902200"/>
            <a:ext cx="914400" cy="457200"/>
            <a:chOff x="3408" y="3504"/>
            <a:chExt cx="576" cy="288"/>
          </a:xfrm>
        </p:grpSpPr>
        <p:sp>
          <p:nvSpPr>
            <p:cNvPr id="728080" name="Rectangle 16"/>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81" name="Text Box 17"/>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3000</a:t>
              </a:r>
              <a:endParaRPr lang="en-US" sz="1800">
                <a:latin typeface="Courier New" charset="0"/>
              </a:endParaRPr>
            </a:p>
          </p:txBody>
        </p:sp>
      </p:grpSp>
      <p:grpSp>
        <p:nvGrpSpPr>
          <p:cNvPr id="5" name="Group 18"/>
          <p:cNvGrpSpPr>
            <a:grpSpLocks/>
          </p:cNvGrpSpPr>
          <p:nvPr/>
        </p:nvGrpSpPr>
        <p:grpSpPr bwMode="auto">
          <a:xfrm>
            <a:off x="7543800" y="4902200"/>
            <a:ext cx="914400" cy="457200"/>
            <a:chOff x="3408" y="3504"/>
            <a:chExt cx="576" cy="288"/>
          </a:xfrm>
        </p:grpSpPr>
        <p:sp>
          <p:nvSpPr>
            <p:cNvPr id="728083" name="Rectangle 19"/>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84" name="Text Box 20"/>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4000</a:t>
              </a:r>
              <a:endParaRPr lang="en-US" sz="1800">
                <a:latin typeface="Courier New" charset="0"/>
              </a:endParaRPr>
            </a:p>
          </p:txBody>
        </p:sp>
      </p:grpSp>
      <p:grpSp>
        <p:nvGrpSpPr>
          <p:cNvPr id="6" name="Group 21"/>
          <p:cNvGrpSpPr>
            <a:grpSpLocks/>
          </p:cNvGrpSpPr>
          <p:nvPr/>
        </p:nvGrpSpPr>
        <p:grpSpPr bwMode="auto">
          <a:xfrm>
            <a:off x="7543800" y="4902200"/>
            <a:ext cx="914400" cy="457200"/>
            <a:chOff x="3408" y="3504"/>
            <a:chExt cx="576" cy="288"/>
          </a:xfrm>
        </p:grpSpPr>
        <p:sp>
          <p:nvSpPr>
            <p:cNvPr id="728086" name="Rectangle 22"/>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87" name="Text Box 23"/>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5000</a:t>
              </a:r>
              <a:endParaRPr lang="en-US" sz="1800">
                <a:latin typeface="Courier New" charset="0"/>
              </a:endParaRPr>
            </a:p>
          </p:txBody>
        </p:sp>
      </p:grpSp>
      <p:grpSp>
        <p:nvGrpSpPr>
          <p:cNvPr id="7" name="Group 24"/>
          <p:cNvGrpSpPr>
            <a:grpSpLocks/>
          </p:cNvGrpSpPr>
          <p:nvPr/>
        </p:nvGrpSpPr>
        <p:grpSpPr bwMode="auto">
          <a:xfrm>
            <a:off x="7543800" y="4902200"/>
            <a:ext cx="914400" cy="457200"/>
            <a:chOff x="3408" y="3504"/>
            <a:chExt cx="576" cy="288"/>
          </a:xfrm>
        </p:grpSpPr>
        <p:sp>
          <p:nvSpPr>
            <p:cNvPr id="728089" name="Rectangle 25"/>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90" name="Text Box 26"/>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6000</a:t>
              </a:r>
              <a:endParaRPr lang="en-US" sz="1800">
                <a:latin typeface="Courier New" charset="0"/>
              </a:endParaRPr>
            </a:p>
          </p:txBody>
        </p:sp>
      </p:grpSp>
      <p:grpSp>
        <p:nvGrpSpPr>
          <p:cNvPr id="8" name="Group 27"/>
          <p:cNvGrpSpPr>
            <a:grpSpLocks/>
          </p:cNvGrpSpPr>
          <p:nvPr/>
        </p:nvGrpSpPr>
        <p:grpSpPr bwMode="auto">
          <a:xfrm>
            <a:off x="7543800" y="4902200"/>
            <a:ext cx="914400" cy="457200"/>
            <a:chOff x="3408" y="3504"/>
            <a:chExt cx="576" cy="288"/>
          </a:xfrm>
        </p:grpSpPr>
        <p:sp>
          <p:nvSpPr>
            <p:cNvPr id="728092" name="Rectangle 28"/>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93" name="Text Box 29"/>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7000</a:t>
              </a:r>
              <a:endParaRPr lang="en-US" sz="1800">
                <a:latin typeface="Courier New" charset="0"/>
              </a:endParaRPr>
            </a:p>
          </p:txBody>
        </p:sp>
      </p:grpSp>
      <p:grpSp>
        <p:nvGrpSpPr>
          <p:cNvPr id="9" name="Group 30"/>
          <p:cNvGrpSpPr>
            <a:grpSpLocks/>
          </p:cNvGrpSpPr>
          <p:nvPr/>
        </p:nvGrpSpPr>
        <p:grpSpPr bwMode="auto">
          <a:xfrm>
            <a:off x="7543800" y="4902200"/>
            <a:ext cx="914400" cy="457200"/>
            <a:chOff x="3408" y="3504"/>
            <a:chExt cx="576" cy="288"/>
          </a:xfrm>
        </p:grpSpPr>
        <p:sp>
          <p:nvSpPr>
            <p:cNvPr id="728095" name="Rectangle 31"/>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96" name="Text Box 32"/>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8000</a:t>
              </a:r>
              <a:endParaRPr lang="en-US" sz="1800">
                <a:latin typeface="Courier New" charset="0"/>
              </a:endParaRPr>
            </a:p>
          </p:txBody>
        </p:sp>
      </p:grpSp>
      <p:grpSp>
        <p:nvGrpSpPr>
          <p:cNvPr id="10" name="Group 33"/>
          <p:cNvGrpSpPr>
            <a:grpSpLocks/>
          </p:cNvGrpSpPr>
          <p:nvPr/>
        </p:nvGrpSpPr>
        <p:grpSpPr bwMode="auto">
          <a:xfrm>
            <a:off x="7543800" y="4902200"/>
            <a:ext cx="914400" cy="457200"/>
            <a:chOff x="3408" y="3504"/>
            <a:chExt cx="576" cy="288"/>
          </a:xfrm>
        </p:grpSpPr>
        <p:sp>
          <p:nvSpPr>
            <p:cNvPr id="728098" name="Rectangle 34"/>
            <p:cNvSpPr>
              <a:spLocks noChangeArrowheads="1"/>
            </p:cNvSpPr>
            <p:nvPr/>
          </p:nvSpPr>
          <p:spPr bwMode="auto">
            <a:xfrm>
              <a:off x="3408" y="3504"/>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099" name="Text Box 35"/>
            <p:cNvSpPr txBox="1">
              <a:spLocks noChangeArrowheads="1"/>
            </p:cNvSpPr>
            <p:nvPr/>
          </p:nvSpPr>
          <p:spPr bwMode="auto">
            <a:xfrm>
              <a:off x="3456" y="3561"/>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9000</a:t>
              </a:r>
              <a:endParaRPr lang="en-US" sz="1800">
                <a:latin typeface="Courier New" charset="0"/>
              </a:endParaRPr>
            </a:p>
          </p:txBody>
        </p:sp>
      </p:grpSp>
      <p:grpSp>
        <p:nvGrpSpPr>
          <p:cNvPr id="11" name="Group 36"/>
          <p:cNvGrpSpPr>
            <a:grpSpLocks/>
          </p:cNvGrpSpPr>
          <p:nvPr/>
        </p:nvGrpSpPr>
        <p:grpSpPr bwMode="auto">
          <a:xfrm>
            <a:off x="7543800" y="4902200"/>
            <a:ext cx="914400" cy="457200"/>
            <a:chOff x="4464" y="3600"/>
            <a:chExt cx="576" cy="288"/>
          </a:xfrm>
        </p:grpSpPr>
        <p:sp>
          <p:nvSpPr>
            <p:cNvPr id="728101" name="Rectangle 37"/>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02" name="Text Box 38"/>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03" name="Text Box 39"/>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5</a:t>
              </a:r>
            </a:p>
          </p:txBody>
        </p:sp>
      </p:grpSp>
      <p:grpSp>
        <p:nvGrpSpPr>
          <p:cNvPr id="12" name="Group 40"/>
          <p:cNvGrpSpPr>
            <a:grpSpLocks/>
          </p:cNvGrpSpPr>
          <p:nvPr/>
        </p:nvGrpSpPr>
        <p:grpSpPr bwMode="auto">
          <a:xfrm>
            <a:off x="7543800" y="4902200"/>
            <a:ext cx="914400" cy="457200"/>
            <a:chOff x="4464" y="3600"/>
            <a:chExt cx="576" cy="288"/>
          </a:xfrm>
        </p:grpSpPr>
        <p:sp>
          <p:nvSpPr>
            <p:cNvPr id="728105" name="Rectangle 41"/>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06" name="Text Box 42"/>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07" name="Text Box 43"/>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10</a:t>
              </a:r>
            </a:p>
          </p:txBody>
        </p:sp>
      </p:grpSp>
      <p:grpSp>
        <p:nvGrpSpPr>
          <p:cNvPr id="13" name="Group 44"/>
          <p:cNvGrpSpPr>
            <a:grpSpLocks/>
          </p:cNvGrpSpPr>
          <p:nvPr/>
        </p:nvGrpSpPr>
        <p:grpSpPr bwMode="auto">
          <a:xfrm>
            <a:off x="7543800" y="4902200"/>
            <a:ext cx="914400" cy="457200"/>
            <a:chOff x="4464" y="3600"/>
            <a:chExt cx="576" cy="288"/>
          </a:xfrm>
        </p:grpSpPr>
        <p:sp>
          <p:nvSpPr>
            <p:cNvPr id="728109" name="Rectangle 45"/>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10" name="Text Box 46"/>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11" name="Text Box 47"/>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20</a:t>
              </a:r>
            </a:p>
          </p:txBody>
        </p:sp>
      </p:grpSp>
      <p:grpSp>
        <p:nvGrpSpPr>
          <p:cNvPr id="14" name="Group 48"/>
          <p:cNvGrpSpPr>
            <a:grpSpLocks/>
          </p:cNvGrpSpPr>
          <p:nvPr/>
        </p:nvGrpSpPr>
        <p:grpSpPr bwMode="auto">
          <a:xfrm>
            <a:off x="7543800" y="4902200"/>
            <a:ext cx="914400" cy="457200"/>
            <a:chOff x="4464" y="3600"/>
            <a:chExt cx="576" cy="288"/>
          </a:xfrm>
        </p:grpSpPr>
        <p:sp>
          <p:nvSpPr>
            <p:cNvPr id="728113" name="Rectangle 49"/>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14" name="Text Box 50"/>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15" name="Text Box 51"/>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25</a:t>
              </a:r>
            </a:p>
          </p:txBody>
        </p:sp>
      </p:grpSp>
      <p:grpSp>
        <p:nvGrpSpPr>
          <p:cNvPr id="15" name="Group 52"/>
          <p:cNvGrpSpPr>
            <a:grpSpLocks/>
          </p:cNvGrpSpPr>
          <p:nvPr/>
        </p:nvGrpSpPr>
        <p:grpSpPr bwMode="auto">
          <a:xfrm>
            <a:off x="7543800" y="4902200"/>
            <a:ext cx="914400" cy="457200"/>
            <a:chOff x="4464" y="3600"/>
            <a:chExt cx="576" cy="288"/>
          </a:xfrm>
        </p:grpSpPr>
        <p:sp>
          <p:nvSpPr>
            <p:cNvPr id="728117" name="Rectangle 53"/>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18" name="Text Box 54"/>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19" name="Text Box 55"/>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30</a:t>
              </a:r>
            </a:p>
          </p:txBody>
        </p:sp>
      </p:grpSp>
      <p:grpSp>
        <p:nvGrpSpPr>
          <p:cNvPr id="16" name="Group 56"/>
          <p:cNvGrpSpPr>
            <a:grpSpLocks/>
          </p:cNvGrpSpPr>
          <p:nvPr/>
        </p:nvGrpSpPr>
        <p:grpSpPr bwMode="auto">
          <a:xfrm>
            <a:off x="7543800" y="4902200"/>
            <a:ext cx="914400" cy="457200"/>
            <a:chOff x="4464" y="3600"/>
            <a:chExt cx="576" cy="288"/>
          </a:xfrm>
        </p:grpSpPr>
        <p:sp>
          <p:nvSpPr>
            <p:cNvPr id="728121" name="Rectangle 57"/>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22" name="Text Box 58"/>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23" name="Text Box 59"/>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35</a:t>
              </a:r>
            </a:p>
          </p:txBody>
        </p:sp>
      </p:grpSp>
      <p:grpSp>
        <p:nvGrpSpPr>
          <p:cNvPr id="17" name="Group 60"/>
          <p:cNvGrpSpPr>
            <a:grpSpLocks/>
          </p:cNvGrpSpPr>
          <p:nvPr/>
        </p:nvGrpSpPr>
        <p:grpSpPr bwMode="auto">
          <a:xfrm>
            <a:off x="7543800" y="4902200"/>
            <a:ext cx="914400" cy="457200"/>
            <a:chOff x="4464" y="3600"/>
            <a:chExt cx="576" cy="288"/>
          </a:xfrm>
        </p:grpSpPr>
        <p:sp>
          <p:nvSpPr>
            <p:cNvPr id="728125" name="Rectangle 61"/>
            <p:cNvSpPr>
              <a:spLocks noChangeArrowheads="1"/>
            </p:cNvSpPr>
            <p:nvPr/>
          </p:nvSpPr>
          <p:spPr bwMode="auto">
            <a:xfrm>
              <a:off x="4464" y="3600"/>
              <a:ext cx="576" cy="2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28126" name="Text Box 62"/>
            <p:cNvSpPr txBox="1">
              <a:spLocks noChangeArrowheads="1"/>
            </p:cNvSpPr>
            <p:nvPr/>
          </p:nvSpPr>
          <p:spPr bwMode="auto">
            <a:xfrm>
              <a:off x="4512" y="3657"/>
              <a:ext cx="48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a:t>
              </a:r>
              <a:endParaRPr lang="en-US" sz="1800">
                <a:latin typeface="Courier New" charset="0"/>
              </a:endParaRPr>
            </a:p>
          </p:txBody>
        </p:sp>
        <p:sp>
          <p:nvSpPr>
            <p:cNvPr id="728127" name="Text Box 63"/>
            <p:cNvSpPr txBox="1">
              <a:spLocks noChangeArrowheads="1"/>
            </p:cNvSpPr>
            <p:nvPr/>
          </p:nvSpPr>
          <p:spPr bwMode="auto">
            <a:xfrm>
              <a:off x="4664" y="3624"/>
              <a:ext cx="232"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0"/>
                <a:t>53</a:t>
              </a:r>
            </a:p>
          </p:txBody>
        </p:sp>
      </p:grpSp>
      <p:sp>
        <p:nvSpPr>
          <p:cNvPr id="728128" name="Rectangle 64"/>
          <p:cNvSpPr>
            <a:spLocks noChangeArrowheads="1"/>
          </p:cNvSpPr>
          <p:nvPr/>
        </p:nvSpPr>
        <p:spPr bwMode="auto">
          <a:xfrm>
            <a:off x="7464425" y="4992688"/>
            <a:ext cx="307975" cy="366712"/>
          </a:xfrm>
          <a:prstGeom prst="rect">
            <a:avLst/>
          </a:prstGeom>
          <a:noFill/>
          <a:ln w="9525">
            <a:noFill/>
            <a:miter lim="800000"/>
            <a:headEnd/>
            <a:tailEnd/>
          </a:ln>
          <a:effectLst/>
        </p:spPr>
        <p:txBody>
          <a:bodyPr wrap="none">
            <a:prstTxWarp prst="textNoShape">
              <a:avLst/>
            </a:prstTxWarp>
            <a:spAutoFit/>
          </a:bodyPr>
          <a:lstStyle/>
          <a:p>
            <a:r>
              <a:rPr lang="en-US" sz="1800" b="0"/>
              <a:t>~</a:t>
            </a:r>
          </a:p>
        </p:txBody>
      </p:sp>
      <p:sp>
        <p:nvSpPr>
          <p:cNvPr id="728129" name="Text Box 65"/>
          <p:cNvSpPr txBox="1">
            <a:spLocks noChangeArrowheads="1"/>
          </p:cNvSpPr>
          <p:nvPr/>
        </p:nvSpPr>
        <p:spPr bwMode="auto">
          <a:xfrm>
            <a:off x="5105400" y="5373688"/>
            <a:ext cx="3565525"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i="1"/>
              <a:t>. . . millions of years later . . .</a:t>
            </a:r>
            <a:endParaRPr lang="en-US" sz="1800">
              <a:latin typeface="Courier New" charset="0"/>
            </a:endParaRPr>
          </a:p>
        </p:txBody>
      </p:sp>
      <p:pic>
        <p:nvPicPr>
          <p:cNvPr id="66" name="Picture 65" descr="board.png"/>
          <p:cNvPicPr>
            <a:picLocks noChangeAspect="1"/>
          </p:cNvPicPr>
          <p:nvPr/>
        </p:nvPicPr>
        <p:blipFill>
          <a:blip r:embed="rId3"/>
          <a:stretch>
            <a:fillRect/>
          </a:stretch>
        </p:blipFill>
        <p:spPr>
          <a:xfrm>
            <a:off x="5105400" y="1143000"/>
            <a:ext cx="3665038" cy="3665038"/>
          </a:xfrm>
          <a:prstGeom prst="rect">
            <a:avLst/>
          </a:prstGeom>
        </p:spPr>
      </p:pic>
      <p:sp>
        <p:nvSpPr>
          <p:cNvPr id="67" name="Rectangle 66"/>
          <p:cNvSpPr/>
          <p:nvPr/>
        </p:nvSpPr>
        <p:spPr bwMode="auto">
          <a:xfrm>
            <a:off x="5114595" y="1149048"/>
            <a:ext cx="3648456" cy="3652761"/>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pic>
        <p:nvPicPr>
          <p:cNvPr id="68" name="Picture 67" descr="BR-W.png"/>
          <p:cNvPicPr>
            <a:picLocks noChangeAspect="1"/>
          </p:cNvPicPr>
          <p:nvPr/>
        </p:nvPicPr>
        <p:blipFill>
          <a:blip r:embed="rId4"/>
          <a:stretch>
            <a:fillRect/>
          </a:stretch>
        </p:blipFill>
        <p:spPr>
          <a:xfrm>
            <a:off x="5162949" y="1179285"/>
            <a:ext cx="381000" cy="381000"/>
          </a:xfrm>
          <a:prstGeom prst="rect">
            <a:avLst/>
          </a:prstGeom>
        </p:spPr>
      </p:pic>
      <p:pic>
        <p:nvPicPr>
          <p:cNvPr id="70" name="Picture 69" descr="BP-W.png"/>
          <p:cNvPicPr>
            <a:picLocks noChangeAspect="1"/>
          </p:cNvPicPr>
          <p:nvPr/>
        </p:nvPicPr>
        <p:blipFill>
          <a:blip r:embed="rId5"/>
          <a:stretch>
            <a:fillRect/>
          </a:stretch>
        </p:blipFill>
        <p:spPr>
          <a:xfrm>
            <a:off x="5610464" y="1640115"/>
            <a:ext cx="381000" cy="381000"/>
          </a:xfrm>
          <a:prstGeom prst="rect">
            <a:avLst/>
          </a:prstGeom>
        </p:spPr>
      </p:pic>
      <p:pic>
        <p:nvPicPr>
          <p:cNvPr id="71" name="Picture 70" descr="BB-B.png"/>
          <p:cNvPicPr>
            <a:picLocks noChangeAspect="1"/>
          </p:cNvPicPr>
          <p:nvPr/>
        </p:nvPicPr>
        <p:blipFill>
          <a:blip r:embed="rId6"/>
          <a:stretch>
            <a:fillRect/>
          </a:stretch>
        </p:blipFill>
        <p:spPr>
          <a:xfrm>
            <a:off x="7427685" y="1179285"/>
            <a:ext cx="381000" cy="381000"/>
          </a:xfrm>
          <a:prstGeom prst="rect">
            <a:avLst/>
          </a:prstGeom>
        </p:spPr>
      </p:pic>
      <p:pic>
        <p:nvPicPr>
          <p:cNvPr id="73" name="Picture 72" descr="BP-W.png"/>
          <p:cNvPicPr>
            <a:picLocks noChangeAspect="1"/>
          </p:cNvPicPr>
          <p:nvPr/>
        </p:nvPicPr>
        <p:blipFill>
          <a:blip r:embed="rId5"/>
          <a:stretch>
            <a:fillRect/>
          </a:stretch>
        </p:blipFill>
        <p:spPr>
          <a:xfrm>
            <a:off x="8342085" y="1640115"/>
            <a:ext cx="381000" cy="381000"/>
          </a:xfrm>
          <a:prstGeom prst="rect">
            <a:avLst/>
          </a:prstGeom>
        </p:spPr>
      </p:pic>
      <p:pic>
        <p:nvPicPr>
          <p:cNvPr id="75" name="Picture 74" descr="BP-W.png"/>
          <p:cNvPicPr>
            <a:picLocks noChangeAspect="1"/>
          </p:cNvPicPr>
          <p:nvPr/>
        </p:nvPicPr>
        <p:blipFill>
          <a:blip r:embed="rId5"/>
          <a:stretch>
            <a:fillRect/>
          </a:stretch>
        </p:blipFill>
        <p:spPr>
          <a:xfrm>
            <a:off x="7430784" y="1640115"/>
            <a:ext cx="381000" cy="381000"/>
          </a:xfrm>
          <a:prstGeom prst="rect">
            <a:avLst/>
          </a:prstGeom>
        </p:spPr>
      </p:pic>
      <p:pic>
        <p:nvPicPr>
          <p:cNvPr id="76" name="Picture 75" descr="BP-W.png"/>
          <p:cNvPicPr>
            <a:picLocks noChangeAspect="1"/>
          </p:cNvPicPr>
          <p:nvPr/>
        </p:nvPicPr>
        <p:blipFill>
          <a:blip r:embed="rId5"/>
          <a:stretch>
            <a:fillRect/>
          </a:stretch>
        </p:blipFill>
        <p:spPr>
          <a:xfrm>
            <a:off x="6516384" y="1640115"/>
            <a:ext cx="381000" cy="381000"/>
          </a:xfrm>
          <a:prstGeom prst="rect">
            <a:avLst/>
          </a:prstGeom>
        </p:spPr>
      </p:pic>
      <p:pic>
        <p:nvPicPr>
          <p:cNvPr id="80" name="Picture 79" descr="BN-W.png"/>
          <p:cNvPicPr>
            <a:picLocks noChangeAspect="1"/>
          </p:cNvPicPr>
          <p:nvPr/>
        </p:nvPicPr>
        <p:blipFill>
          <a:blip r:embed="rId7"/>
          <a:stretch>
            <a:fillRect/>
          </a:stretch>
        </p:blipFill>
        <p:spPr>
          <a:xfrm>
            <a:off x="7888515" y="1179285"/>
            <a:ext cx="381000" cy="381000"/>
          </a:xfrm>
          <a:prstGeom prst="rect">
            <a:avLst/>
          </a:prstGeom>
        </p:spPr>
      </p:pic>
      <p:pic>
        <p:nvPicPr>
          <p:cNvPr id="81" name="Picture 80" descr="BN-B.png"/>
          <p:cNvPicPr>
            <a:picLocks noChangeAspect="1"/>
          </p:cNvPicPr>
          <p:nvPr/>
        </p:nvPicPr>
        <p:blipFill>
          <a:blip r:embed="rId8"/>
          <a:stretch>
            <a:fillRect/>
          </a:stretch>
        </p:blipFill>
        <p:spPr>
          <a:xfrm>
            <a:off x="5623075" y="1179285"/>
            <a:ext cx="381000" cy="381000"/>
          </a:xfrm>
          <a:prstGeom prst="rect">
            <a:avLst/>
          </a:prstGeom>
        </p:spPr>
      </p:pic>
      <p:pic>
        <p:nvPicPr>
          <p:cNvPr id="83" name="Picture 82" descr="WP-W.png"/>
          <p:cNvPicPr>
            <a:picLocks noChangeAspect="1"/>
          </p:cNvPicPr>
          <p:nvPr/>
        </p:nvPicPr>
        <p:blipFill>
          <a:blip r:embed="rId9"/>
          <a:stretch>
            <a:fillRect/>
          </a:stretch>
        </p:blipFill>
        <p:spPr>
          <a:xfrm>
            <a:off x="5153780" y="3914020"/>
            <a:ext cx="381000" cy="381000"/>
          </a:xfrm>
          <a:prstGeom prst="rect">
            <a:avLst/>
          </a:prstGeom>
        </p:spPr>
      </p:pic>
      <p:pic>
        <p:nvPicPr>
          <p:cNvPr id="84" name="Picture 83" descr="WP-B.png"/>
          <p:cNvPicPr>
            <a:picLocks noChangeAspect="1"/>
          </p:cNvPicPr>
          <p:nvPr/>
        </p:nvPicPr>
        <p:blipFill>
          <a:blip r:embed="rId10"/>
          <a:stretch>
            <a:fillRect/>
          </a:stretch>
        </p:blipFill>
        <p:spPr>
          <a:xfrm>
            <a:off x="5610980" y="3914020"/>
            <a:ext cx="381000" cy="381000"/>
          </a:xfrm>
          <a:prstGeom prst="rect">
            <a:avLst/>
          </a:prstGeom>
        </p:spPr>
      </p:pic>
      <p:pic>
        <p:nvPicPr>
          <p:cNvPr id="87" name="Picture 86" descr="WP-B.png"/>
          <p:cNvPicPr>
            <a:picLocks noChangeAspect="1"/>
          </p:cNvPicPr>
          <p:nvPr/>
        </p:nvPicPr>
        <p:blipFill>
          <a:blip r:embed="rId10"/>
          <a:stretch>
            <a:fillRect/>
          </a:stretch>
        </p:blipFill>
        <p:spPr>
          <a:xfrm>
            <a:off x="6522409" y="3008085"/>
            <a:ext cx="381000" cy="381000"/>
          </a:xfrm>
          <a:prstGeom prst="rect">
            <a:avLst/>
          </a:prstGeom>
        </p:spPr>
      </p:pic>
      <p:pic>
        <p:nvPicPr>
          <p:cNvPr id="88" name="Picture 87" descr="WP-B.png"/>
          <p:cNvPicPr>
            <a:picLocks noChangeAspect="1"/>
          </p:cNvPicPr>
          <p:nvPr/>
        </p:nvPicPr>
        <p:blipFill>
          <a:blip r:embed="rId10"/>
          <a:stretch>
            <a:fillRect/>
          </a:stretch>
        </p:blipFill>
        <p:spPr>
          <a:xfrm>
            <a:off x="7431959" y="3914020"/>
            <a:ext cx="381000" cy="381000"/>
          </a:xfrm>
          <a:prstGeom prst="rect">
            <a:avLst/>
          </a:prstGeom>
        </p:spPr>
      </p:pic>
      <p:pic>
        <p:nvPicPr>
          <p:cNvPr id="90" name="Picture 89" descr="WP-B.png"/>
          <p:cNvPicPr>
            <a:picLocks noChangeAspect="1"/>
          </p:cNvPicPr>
          <p:nvPr/>
        </p:nvPicPr>
        <p:blipFill>
          <a:blip r:embed="rId10"/>
          <a:stretch>
            <a:fillRect/>
          </a:stretch>
        </p:blipFill>
        <p:spPr>
          <a:xfrm>
            <a:off x="8342085" y="3914020"/>
            <a:ext cx="381000" cy="381000"/>
          </a:xfrm>
          <a:prstGeom prst="rect">
            <a:avLst/>
          </a:prstGeom>
        </p:spPr>
      </p:pic>
      <p:pic>
        <p:nvPicPr>
          <p:cNvPr id="91" name="Picture 90" descr="WK-B.png"/>
          <p:cNvPicPr>
            <a:picLocks noChangeAspect="1"/>
          </p:cNvPicPr>
          <p:nvPr/>
        </p:nvPicPr>
        <p:blipFill>
          <a:blip r:embed="rId11"/>
          <a:stretch>
            <a:fillRect/>
          </a:stretch>
        </p:blipFill>
        <p:spPr>
          <a:xfrm>
            <a:off x="6970485" y="4355495"/>
            <a:ext cx="381000" cy="381000"/>
          </a:xfrm>
          <a:prstGeom prst="rect">
            <a:avLst/>
          </a:prstGeom>
        </p:spPr>
      </p:pic>
      <p:pic>
        <p:nvPicPr>
          <p:cNvPr id="92" name="Picture 91" descr="WQ-W.png"/>
          <p:cNvPicPr>
            <a:picLocks noChangeAspect="1"/>
          </p:cNvPicPr>
          <p:nvPr/>
        </p:nvPicPr>
        <p:blipFill>
          <a:blip r:embed="rId12"/>
          <a:stretch>
            <a:fillRect/>
          </a:stretch>
        </p:blipFill>
        <p:spPr>
          <a:xfrm>
            <a:off x="6517589" y="4355495"/>
            <a:ext cx="381000" cy="381000"/>
          </a:xfrm>
          <a:prstGeom prst="rect">
            <a:avLst/>
          </a:prstGeom>
        </p:spPr>
      </p:pic>
      <p:pic>
        <p:nvPicPr>
          <p:cNvPr id="93" name="Picture 92" descr="WN-W.png"/>
          <p:cNvPicPr>
            <a:picLocks noChangeAspect="1"/>
          </p:cNvPicPr>
          <p:nvPr/>
        </p:nvPicPr>
        <p:blipFill>
          <a:blip r:embed="rId13"/>
          <a:stretch>
            <a:fillRect/>
          </a:stretch>
        </p:blipFill>
        <p:spPr>
          <a:xfrm>
            <a:off x="5610980" y="4355495"/>
            <a:ext cx="381000" cy="381000"/>
          </a:xfrm>
          <a:prstGeom prst="rect">
            <a:avLst/>
          </a:prstGeom>
        </p:spPr>
      </p:pic>
      <p:pic>
        <p:nvPicPr>
          <p:cNvPr id="94" name="Picture 93" descr="WR-B.png"/>
          <p:cNvPicPr>
            <a:picLocks noChangeAspect="1"/>
          </p:cNvPicPr>
          <p:nvPr/>
        </p:nvPicPr>
        <p:blipFill>
          <a:blip r:embed="rId14"/>
          <a:stretch>
            <a:fillRect/>
          </a:stretch>
        </p:blipFill>
        <p:spPr>
          <a:xfrm>
            <a:off x="5141685" y="4355495"/>
            <a:ext cx="381000" cy="381000"/>
          </a:xfrm>
          <a:prstGeom prst="rect">
            <a:avLst/>
          </a:prstGeom>
        </p:spPr>
      </p:pic>
      <p:pic>
        <p:nvPicPr>
          <p:cNvPr id="95" name="Picture 94" descr="WR-W.png"/>
          <p:cNvPicPr>
            <a:picLocks noChangeAspect="1"/>
          </p:cNvPicPr>
          <p:nvPr/>
        </p:nvPicPr>
        <p:blipFill>
          <a:blip r:embed="rId15"/>
          <a:stretch>
            <a:fillRect/>
          </a:stretch>
        </p:blipFill>
        <p:spPr>
          <a:xfrm>
            <a:off x="8333620" y="4355495"/>
            <a:ext cx="381000" cy="381000"/>
          </a:xfrm>
          <a:prstGeom prst="rect">
            <a:avLst/>
          </a:prstGeom>
        </p:spPr>
      </p:pic>
      <p:pic>
        <p:nvPicPr>
          <p:cNvPr id="96" name="Picture 95" descr="WB-B.png"/>
          <p:cNvPicPr>
            <a:picLocks noChangeAspect="1"/>
          </p:cNvPicPr>
          <p:nvPr/>
        </p:nvPicPr>
        <p:blipFill>
          <a:blip r:embed="rId16"/>
          <a:stretch>
            <a:fillRect/>
          </a:stretch>
        </p:blipFill>
        <p:spPr>
          <a:xfrm>
            <a:off x="6071810" y="4355495"/>
            <a:ext cx="381000" cy="381000"/>
          </a:xfrm>
          <a:prstGeom prst="rect">
            <a:avLst/>
          </a:prstGeom>
        </p:spPr>
      </p:pic>
      <p:pic>
        <p:nvPicPr>
          <p:cNvPr id="97" name="Picture 96" descr="WB-W.png"/>
          <p:cNvPicPr>
            <a:picLocks noChangeAspect="1"/>
          </p:cNvPicPr>
          <p:nvPr/>
        </p:nvPicPr>
        <p:blipFill>
          <a:blip r:embed="rId17"/>
          <a:stretch>
            <a:fillRect/>
          </a:stretch>
        </p:blipFill>
        <p:spPr>
          <a:xfrm>
            <a:off x="7427685" y="4355495"/>
            <a:ext cx="381000" cy="381000"/>
          </a:xfrm>
          <a:prstGeom prst="rect">
            <a:avLst/>
          </a:prstGeom>
        </p:spPr>
      </p:pic>
      <p:pic>
        <p:nvPicPr>
          <p:cNvPr id="98" name="Picture 97" descr="WP-W.png"/>
          <p:cNvPicPr>
            <a:picLocks noChangeAspect="1"/>
          </p:cNvPicPr>
          <p:nvPr/>
        </p:nvPicPr>
        <p:blipFill>
          <a:blip r:embed="rId9"/>
          <a:stretch>
            <a:fillRect/>
          </a:stretch>
        </p:blipFill>
        <p:spPr>
          <a:xfrm>
            <a:off x="6059715" y="3914020"/>
            <a:ext cx="381000" cy="381000"/>
          </a:xfrm>
          <a:prstGeom prst="rect">
            <a:avLst/>
          </a:prstGeom>
        </p:spPr>
      </p:pic>
      <p:pic>
        <p:nvPicPr>
          <p:cNvPr id="99" name="Picture 98" descr="WP-W.png"/>
          <p:cNvPicPr>
            <a:picLocks noChangeAspect="1"/>
          </p:cNvPicPr>
          <p:nvPr/>
        </p:nvPicPr>
        <p:blipFill>
          <a:blip r:embed="rId9"/>
          <a:stretch>
            <a:fillRect/>
          </a:stretch>
        </p:blipFill>
        <p:spPr>
          <a:xfrm>
            <a:off x="6965650" y="3914020"/>
            <a:ext cx="381000" cy="381000"/>
          </a:xfrm>
          <a:prstGeom prst="rect">
            <a:avLst/>
          </a:prstGeom>
        </p:spPr>
      </p:pic>
      <p:pic>
        <p:nvPicPr>
          <p:cNvPr id="100" name="Picture 99" descr="WP-W.png"/>
          <p:cNvPicPr>
            <a:picLocks noChangeAspect="1"/>
          </p:cNvPicPr>
          <p:nvPr/>
        </p:nvPicPr>
        <p:blipFill>
          <a:blip r:embed="rId9"/>
          <a:stretch>
            <a:fillRect/>
          </a:stretch>
        </p:blipFill>
        <p:spPr>
          <a:xfrm>
            <a:off x="7893350" y="3914020"/>
            <a:ext cx="381000" cy="381000"/>
          </a:xfrm>
          <a:prstGeom prst="rect">
            <a:avLst/>
          </a:prstGeom>
        </p:spPr>
      </p:pic>
      <p:pic>
        <p:nvPicPr>
          <p:cNvPr id="101" name="Picture 100" descr="WP-B.png"/>
          <p:cNvPicPr>
            <a:picLocks noChangeAspect="1"/>
          </p:cNvPicPr>
          <p:nvPr/>
        </p:nvPicPr>
        <p:blipFill>
          <a:blip r:embed="rId10"/>
          <a:stretch>
            <a:fillRect/>
          </a:stretch>
        </p:blipFill>
        <p:spPr>
          <a:xfrm>
            <a:off x="6529010" y="3914020"/>
            <a:ext cx="381000" cy="381000"/>
          </a:xfrm>
          <a:prstGeom prst="rect">
            <a:avLst/>
          </a:prstGeom>
        </p:spPr>
      </p:pic>
      <p:pic>
        <p:nvPicPr>
          <p:cNvPr id="102" name="Picture 101" descr="WN-B.png"/>
          <p:cNvPicPr>
            <a:picLocks noChangeAspect="1"/>
          </p:cNvPicPr>
          <p:nvPr/>
        </p:nvPicPr>
        <p:blipFill>
          <a:blip r:embed="rId18"/>
          <a:stretch>
            <a:fillRect/>
          </a:stretch>
        </p:blipFill>
        <p:spPr>
          <a:xfrm>
            <a:off x="7896980" y="4355495"/>
            <a:ext cx="381000" cy="381000"/>
          </a:xfrm>
          <a:prstGeom prst="rect">
            <a:avLst/>
          </a:prstGeom>
        </p:spPr>
      </p:pic>
      <p:pic>
        <p:nvPicPr>
          <p:cNvPr id="103" name="Picture 102" descr="BP-B.png"/>
          <p:cNvPicPr>
            <a:picLocks noChangeAspect="1"/>
          </p:cNvPicPr>
          <p:nvPr/>
        </p:nvPicPr>
        <p:blipFill>
          <a:blip r:embed="rId19"/>
          <a:stretch>
            <a:fillRect/>
          </a:stretch>
        </p:blipFill>
        <p:spPr>
          <a:xfrm>
            <a:off x="5153780" y="1640115"/>
            <a:ext cx="381000" cy="381000"/>
          </a:xfrm>
          <a:prstGeom prst="rect">
            <a:avLst/>
          </a:prstGeom>
        </p:spPr>
      </p:pic>
      <p:pic>
        <p:nvPicPr>
          <p:cNvPr id="104" name="Picture 103" descr="BP-B.png"/>
          <p:cNvPicPr>
            <a:picLocks noChangeAspect="1"/>
          </p:cNvPicPr>
          <p:nvPr/>
        </p:nvPicPr>
        <p:blipFill>
          <a:blip r:embed="rId19"/>
          <a:stretch>
            <a:fillRect/>
          </a:stretch>
        </p:blipFill>
        <p:spPr>
          <a:xfrm>
            <a:off x="6068180" y="1640115"/>
            <a:ext cx="381000" cy="381000"/>
          </a:xfrm>
          <a:prstGeom prst="rect">
            <a:avLst/>
          </a:prstGeom>
        </p:spPr>
      </p:pic>
      <p:pic>
        <p:nvPicPr>
          <p:cNvPr id="105" name="Picture 104" descr="BP-B.png"/>
          <p:cNvPicPr>
            <a:picLocks noChangeAspect="1"/>
          </p:cNvPicPr>
          <p:nvPr/>
        </p:nvPicPr>
        <p:blipFill>
          <a:blip r:embed="rId19"/>
          <a:stretch>
            <a:fillRect/>
          </a:stretch>
        </p:blipFill>
        <p:spPr>
          <a:xfrm>
            <a:off x="6982580" y="1640115"/>
            <a:ext cx="381000" cy="381000"/>
          </a:xfrm>
          <a:prstGeom prst="rect">
            <a:avLst/>
          </a:prstGeom>
        </p:spPr>
      </p:pic>
      <p:pic>
        <p:nvPicPr>
          <p:cNvPr id="106" name="Picture 105" descr="BP-B.png"/>
          <p:cNvPicPr>
            <a:picLocks noChangeAspect="1"/>
          </p:cNvPicPr>
          <p:nvPr/>
        </p:nvPicPr>
        <p:blipFill>
          <a:blip r:embed="rId19"/>
          <a:stretch>
            <a:fillRect/>
          </a:stretch>
        </p:blipFill>
        <p:spPr>
          <a:xfrm>
            <a:off x="7896980" y="1640115"/>
            <a:ext cx="381000" cy="381000"/>
          </a:xfrm>
          <a:prstGeom prst="rect">
            <a:avLst/>
          </a:prstGeom>
        </p:spPr>
      </p:pic>
      <p:pic>
        <p:nvPicPr>
          <p:cNvPr id="107" name="Picture 106" descr="BB-W.png"/>
          <p:cNvPicPr>
            <a:picLocks noChangeAspect="1"/>
          </p:cNvPicPr>
          <p:nvPr/>
        </p:nvPicPr>
        <p:blipFill>
          <a:blip r:embed="rId20"/>
          <a:stretch>
            <a:fillRect/>
          </a:stretch>
        </p:blipFill>
        <p:spPr>
          <a:xfrm>
            <a:off x="6071810" y="1179285"/>
            <a:ext cx="381000" cy="381000"/>
          </a:xfrm>
          <a:prstGeom prst="rect">
            <a:avLst/>
          </a:prstGeom>
        </p:spPr>
      </p:pic>
      <p:pic>
        <p:nvPicPr>
          <p:cNvPr id="108" name="Picture 107" descr="BQ-B.png"/>
          <p:cNvPicPr>
            <a:picLocks noChangeAspect="1"/>
          </p:cNvPicPr>
          <p:nvPr/>
        </p:nvPicPr>
        <p:blipFill>
          <a:blip r:embed="rId21"/>
          <a:stretch>
            <a:fillRect/>
          </a:stretch>
        </p:blipFill>
        <p:spPr>
          <a:xfrm>
            <a:off x="6525380" y="1179285"/>
            <a:ext cx="381000" cy="381000"/>
          </a:xfrm>
          <a:prstGeom prst="rect">
            <a:avLst/>
          </a:prstGeom>
        </p:spPr>
      </p:pic>
      <p:pic>
        <p:nvPicPr>
          <p:cNvPr id="109" name="Picture 108" descr="BK-W.png"/>
          <p:cNvPicPr>
            <a:picLocks noChangeAspect="1"/>
          </p:cNvPicPr>
          <p:nvPr/>
        </p:nvPicPr>
        <p:blipFill>
          <a:blip r:embed="rId22"/>
          <a:stretch>
            <a:fillRect/>
          </a:stretch>
        </p:blipFill>
        <p:spPr>
          <a:xfrm>
            <a:off x="6986210" y="1179285"/>
            <a:ext cx="381000" cy="381000"/>
          </a:xfrm>
          <a:prstGeom prst="rect">
            <a:avLst/>
          </a:prstGeom>
        </p:spPr>
      </p:pic>
      <p:pic>
        <p:nvPicPr>
          <p:cNvPr id="110" name="Picture 109" descr="BR-B.png"/>
          <p:cNvPicPr>
            <a:picLocks noChangeAspect="1"/>
          </p:cNvPicPr>
          <p:nvPr/>
        </p:nvPicPr>
        <p:blipFill>
          <a:blip r:embed="rId23"/>
          <a:stretch>
            <a:fillRect/>
          </a:stretch>
        </p:blipFill>
        <p:spPr>
          <a:xfrm>
            <a:off x="8357810" y="1179285"/>
            <a:ext cx="381000" cy="3810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80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8071">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728072">
                                            <p:txEl>
                                              <p:pRg st="0" end="0"/>
                                            </p:txEl>
                                          </p:spTgt>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nodeType="afterEffect">
                                  <p:stCondLst>
                                    <p:cond delay="300"/>
                                  </p:stCondLst>
                                  <p:childTnLst>
                                    <p:set>
                                      <p:cBhvr>
                                        <p:cTn id="16" dur="1" fill="hold">
                                          <p:stCondLst>
                                            <p:cond delay="0"/>
                                          </p:stCondLst>
                                        </p:cTn>
                                        <p:tgtEl>
                                          <p:spTgt spid="2"/>
                                        </p:tgtEl>
                                        <p:attrNameLst>
                                          <p:attrName>style.visibility</p:attrName>
                                        </p:attrNameLst>
                                      </p:cBhvr>
                                      <p:to>
                                        <p:strVal val="visible"/>
                                      </p:to>
                                    </p:set>
                                  </p:childTnLst>
                                </p:cTn>
                              </p:par>
                            </p:childTnLst>
                          </p:cTn>
                        </p:par>
                        <p:par>
                          <p:cTn id="17" fill="hold">
                            <p:stCondLst>
                              <p:cond delay="1300"/>
                            </p:stCondLst>
                            <p:childTnLst>
                              <p:par>
                                <p:cTn id="18" presetID="1" presetClass="entr" presetSubtype="0" fill="hold" nodeType="afterEffect">
                                  <p:stCondLst>
                                    <p:cond delay="300"/>
                                  </p:stCondLst>
                                  <p:childTnLst>
                                    <p:set>
                                      <p:cBhvr>
                                        <p:cTn id="19" dur="1" fill="hold">
                                          <p:stCondLst>
                                            <p:cond delay="499"/>
                                          </p:stCondLst>
                                        </p:cTn>
                                        <p:tgtEl>
                                          <p:spTgt spid="3"/>
                                        </p:tgtEl>
                                        <p:attrNameLst>
                                          <p:attrName>style.visibility</p:attrName>
                                        </p:attrNameLst>
                                      </p:cBhvr>
                                      <p:to>
                                        <p:strVal val="visible"/>
                                      </p:to>
                                    </p:set>
                                  </p:childTnLst>
                                </p:cTn>
                              </p:par>
                            </p:childTnLst>
                          </p:cTn>
                        </p:par>
                        <p:par>
                          <p:cTn id="20" fill="hold">
                            <p:stCondLst>
                              <p:cond delay="2100"/>
                            </p:stCondLst>
                            <p:childTnLst>
                              <p:par>
                                <p:cTn id="21" presetID="1" presetClass="entr" presetSubtype="0" fill="hold" nodeType="afterEffect">
                                  <p:stCondLst>
                                    <p:cond delay="300"/>
                                  </p:stCondLst>
                                  <p:childTnLst>
                                    <p:set>
                                      <p:cBhvr>
                                        <p:cTn id="22" dur="1" fill="hold">
                                          <p:stCondLst>
                                            <p:cond delay="499"/>
                                          </p:stCondLst>
                                        </p:cTn>
                                        <p:tgtEl>
                                          <p:spTgt spid="4"/>
                                        </p:tgtEl>
                                        <p:attrNameLst>
                                          <p:attrName>style.visibility</p:attrName>
                                        </p:attrNameLst>
                                      </p:cBhvr>
                                      <p:to>
                                        <p:strVal val="visible"/>
                                      </p:to>
                                    </p:set>
                                  </p:childTnLst>
                                </p:cTn>
                              </p:par>
                            </p:childTnLst>
                          </p:cTn>
                        </p:par>
                        <p:par>
                          <p:cTn id="23" fill="hold">
                            <p:stCondLst>
                              <p:cond delay="2900"/>
                            </p:stCondLst>
                            <p:childTnLst>
                              <p:par>
                                <p:cTn id="24" presetID="1" presetClass="entr" presetSubtype="0" fill="hold" nodeType="afterEffect">
                                  <p:stCondLst>
                                    <p:cond delay="300"/>
                                  </p:stCondLst>
                                  <p:childTnLst>
                                    <p:set>
                                      <p:cBhvr>
                                        <p:cTn id="25" dur="1" fill="hold">
                                          <p:stCondLst>
                                            <p:cond delay="499"/>
                                          </p:stCondLst>
                                        </p:cTn>
                                        <p:tgtEl>
                                          <p:spTgt spid="5"/>
                                        </p:tgtEl>
                                        <p:attrNameLst>
                                          <p:attrName>style.visibility</p:attrName>
                                        </p:attrNameLst>
                                      </p:cBhvr>
                                      <p:to>
                                        <p:strVal val="visible"/>
                                      </p:to>
                                    </p:set>
                                  </p:childTnLst>
                                </p:cTn>
                              </p:par>
                            </p:childTnLst>
                          </p:cTn>
                        </p:par>
                        <p:par>
                          <p:cTn id="26" fill="hold">
                            <p:stCondLst>
                              <p:cond delay="3700"/>
                            </p:stCondLst>
                            <p:childTnLst>
                              <p:par>
                                <p:cTn id="27" presetID="1" presetClass="entr" presetSubtype="0" fill="hold" nodeType="afterEffect">
                                  <p:stCondLst>
                                    <p:cond delay="300"/>
                                  </p:stCondLst>
                                  <p:childTnLst>
                                    <p:set>
                                      <p:cBhvr>
                                        <p:cTn id="28" dur="1" fill="hold">
                                          <p:stCondLst>
                                            <p:cond delay="499"/>
                                          </p:stCondLst>
                                        </p:cTn>
                                        <p:tgtEl>
                                          <p:spTgt spid="6"/>
                                        </p:tgtEl>
                                        <p:attrNameLst>
                                          <p:attrName>style.visibility</p:attrName>
                                        </p:attrNameLst>
                                      </p:cBhvr>
                                      <p:to>
                                        <p:strVal val="visible"/>
                                      </p:to>
                                    </p:set>
                                  </p:childTnLst>
                                </p:cTn>
                              </p:par>
                            </p:childTnLst>
                          </p:cTn>
                        </p:par>
                        <p:par>
                          <p:cTn id="29" fill="hold">
                            <p:stCondLst>
                              <p:cond delay="4500"/>
                            </p:stCondLst>
                            <p:childTnLst>
                              <p:par>
                                <p:cTn id="30" presetID="1" presetClass="entr" presetSubtype="0" fill="hold" nodeType="afterEffect">
                                  <p:stCondLst>
                                    <p:cond delay="300"/>
                                  </p:stCondLst>
                                  <p:childTnLst>
                                    <p:set>
                                      <p:cBhvr>
                                        <p:cTn id="31" dur="1" fill="hold">
                                          <p:stCondLst>
                                            <p:cond delay="499"/>
                                          </p:stCondLst>
                                        </p:cTn>
                                        <p:tgtEl>
                                          <p:spTgt spid="7"/>
                                        </p:tgtEl>
                                        <p:attrNameLst>
                                          <p:attrName>style.visibility</p:attrName>
                                        </p:attrNameLst>
                                      </p:cBhvr>
                                      <p:to>
                                        <p:strVal val="visible"/>
                                      </p:to>
                                    </p:set>
                                  </p:childTnLst>
                                </p:cTn>
                              </p:par>
                            </p:childTnLst>
                          </p:cTn>
                        </p:par>
                        <p:par>
                          <p:cTn id="32" fill="hold">
                            <p:stCondLst>
                              <p:cond delay="5300"/>
                            </p:stCondLst>
                            <p:childTnLst>
                              <p:par>
                                <p:cTn id="33" presetID="1" presetClass="entr" presetSubtype="0" fill="hold" nodeType="afterEffect">
                                  <p:stCondLst>
                                    <p:cond delay="300"/>
                                  </p:stCondLst>
                                  <p:childTnLst>
                                    <p:set>
                                      <p:cBhvr>
                                        <p:cTn id="34" dur="1" fill="hold">
                                          <p:stCondLst>
                                            <p:cond delay="499"/>
                                          </p:stCondLst>
                                        </p:cTn>
                                        <p:tgtEl>
                                          <p:spTgt spid="8"/>
                                        </p:tgtEl>
                                        <p:attrNameLst>
                                          <p:attrName>style.visibility</p:attrName>
                                        </p:attrNameLst>
                                      </p:cBhvr>
                                      <p:to>
                                        <p:strVal val="visible"/>
                                      </p:to>
                                    </p:set>
                                  </p:childTnLst>
                                </p:cTn>
                              </p:par>
                            </p:childTnLst>
                          </p:cTn>
                        </p:par>
                        <p:par>
                          <p:cTn id="35" fill="hold">
                            <p:stCondLst>
                              <p:cond delay="6100"/>
                            </p:stCondLst>
                            <p:childTnLst>
                              <p:par>
                                <p:cTn id="36" presetID="1" presetClass="entr" presetSubtype="0" fill="hold" nodeType="afterEffect">
                                  <p:stCondLst>
                                    <p:cond delay="300"/>
                                  </p:stCondLst>
                                  <p:childTnLst>
                                    <p:set>
                                      <p:cBhvr>
                                        <p:cTn id="37" dur="1" fill="hold">
                                          <p:stCondLst>
                                            <p:cond delay="499"/>
                                          </p:stCondLst>
                                        </p:cTn>
                                        <p:tgtEl>
                                          <p:spTgt spid="9"/>
                                        </p:tgtEl>
                                        <p:attrNameLst>
                                          <p:attrName>style.visibility</p:attrName>
                                        </p:attrNameLst>
                                      </p:cBhvr>
                                      <p:to>
                                        <p:strVal val="visible"/>
                                      </p:to>
                                    </p:set>
                                  </p:childTnLst>
                                </p:cTn>
                              </p:par>
                            </p:childTnLst>
                          </p:cTn>
                        </p:par>
                        <p:par>
                          <p:cTn id="38" fill="hold">
                            <p:stCondLst>
                              <p:cond delay="6900"/>
                            </p:stCondLst>
                            <p:childTnLst>
                              <p:par>
                                <p:cTn id="39" presetID="1" presetClass="entr" presetSubtype="0" fill="hold" nodeType="afterEffect">
                                  <p:stCondLst>
                                    <p:cond delay="300"/>
                                  </p:stCondLst>
                                  <p:childTnLst>
                                    <p:set>
                                      <p:cBhvr>
                                        <p:cTn id="40" dur="1" fill="hold">
                                          <p:stCondLst>
                                            <p:cond delay="499"/>
                                          </p:stCondLst>
                                        </p:cTn>
                                        <p:tgtEl>
                                          <p:spTgt spid="10"/>
                                        </p:tgtEl>
                                        <p:attrNameLst>
                                          <p:attrName>style.visibility</p:attrName>
                                        </p:attrNameLst>
                                      </p:cBhvr>
                                      <p:to>
                                        <p:strVal val="visible"/>
                                      </p:to>
                                    </p:set>
                                  </p:childTnLst>
                                </p:cTn>
                              </p:par>
                            </p:childTnLst>
                          </p:cTn>
                        </p:par>
                        <p:par>
                          <p:cTn id="41" fill="hold">
                            <p:stCondLst>
                              <p:cond delay="7700"/>
                            </p:stCondLst>
                            <p:childTnLst>
                              <p:par>
                                <p:cTn id="42" presetID="1" presetClass="entr" presetSubtype="0" fill="hold" nodeType="afterEffect">
                                  <p:stCondLst>
                                    <p:cond delay="300"/>
                                  </p:stCondLst>
                                  <p:childTnLst>
                                    <p:set>
                                      <p:cBhvr>
                                        <p:cTn id="43" dur="1" fill="hold">
                                          <p:stCondLst>
                                            <p:cond delay="499"/>
                                          </p:stCondLst>
                                        </p:cTn>
                                        <p:tgtEl>
                                          <p:spTgt spid="11"/>
                                        </p:tgtEl>
                                        <p:attrNameLst>
                                          <p:attrName>style.visibility</p:attrName>
                                        </p:attrNameLst>
                                      </p:cBhvr>
                                      <p:to>
                                        <p:strVal val="visible"/>
                                      </p:to>
                                    </p:set>
                                  </p:childTnLst>
                                </p:cTn>
                              </p:par>
                            </p:childTnLst>
                          </p:cTn>
                        </p:par>
                        <p:par>
                          <p:cTn id="44" fill="hold">
                            <p:stCondLst>
                              <p:cond delay="8500"/>
                            </p:stCondLst>
                            <p:childTnLst>
                              <p:par>
                                <p:cTn id="45" presetID="1" presetClass="entr" presetSubtype="0" fill="hold" nodeType="afterEffect">
                                  <p:stCondLst>
                                    <p:cond delay="300"/>
                                  </p:stCondLst>
                                  <p:childTnLst>
                                    <p:set>
                                      <p:cBhvr>
                                        <p:cTn id="46" dur="1" fill="hold">
                                          <p:stCondLst>
                                            <p:cond delay="499"/>
                                          </p:stCondLst>
                                        </p:cTn>
                                        <p:tgtEl>
                                          <p:spTgt spid="12"/>
                                        </p:tgtEl>
                                        <p:attrNameLst>
                                          <p:attrName>style.visibility</p:attrName>
                                        </p:attrNameLst>
                                      </p:cBhvr>
                                      <p:to>
                                        <p:strVal val="visible"/>
                                      </p:to>
                                    </p:set>
                                  </p:childTnLst>
                                </p:cTn>
                              </p:par>
                            </p:childTnLst>
                          </p:cTn>
                        </p:par>
                        <p:par>
                          <p:cTn id="47" fill="hold">
                            <p:stCondLst>
                              <p:cond delay="9300"/>
                            </p:stCondLst>
                            <p:childTnLst>
                              <p:par>
                                <p:cTn id="48" presetID="1" presetClass="entr" presetSubtype="0" fill="hold" nodeType="afterEffect">
                                  <p:stCondLst>
                                    <p:cond delay="300"/>
                                  </p:stCondLst>
                                  <p:childTnLst>
                                    <p:set>
                                      <p:cBhvr>
                                        <p:cTn id="49" dur="1" fill="hold">
                                          <p:stCondLst>
                                            <p:cond delay="499"/>
                                          </p:stCondLst>
                                        </p:cTn>
                                        <p:tgtEl>
                                          <p:spTgt spid="13"/>
                                        </p:tgtEl>
                                        <p:attrNameLst>
                                          <p:attrName>style.visibility</p:attrName>
                                        </p:attrNameLst>
                                      </p:cBhvr>
                                      <p:to>
                                        <p:strVal val="visible"/>
                                      </p:to>
                                    </p:set>
                                  </p:childTnLst>
                                </p:cTn>
                              </p:par>
                            </p:childTnLst>
                          </p:cTn>
                        </p:par>
                        <p:par>
                          <p:cTn id="50" fill="hold">
                            <p:stCondLst>
                              <p:cond delay="10100"/>
                            </p:stCondLst>
                            <p:childTnLst>
                              <p:par>
                                <p:cTn id="51" presetID="1" presetClass="entr" presetSubtype="0" fill="hold" nodeType="afterEffect">
                                  <p:stCondLst>
                                    <p:cond delay="300"/>
                                  </p:stCondLst>
                                  <p:childTnLst>
                                    <p:set>
                                      <p:cBhvr>
                                        <p:cTn id="52" dur="1" fill="hold">
                                          <p:stCondLst>
                                            <p:cond delay="499"/>
                                          </p:stCondLst>
                                        </p:cTn>
                                        <p:tgtEl>
                                          <p:spTgt spid="14"/>
                                        </p:tgtEl>
                                        <p:attrNameLst>
                                          <p:attrName>style.visibility</p:attrName>
                                        </p:attrNameLst>
                                      </p:cBhvr>
                                      <p:to>
                                        <p:strVal val="visible"/>
                                      </p:to>
                                    </p:set>
                                  </p:childTnLst>
                                </p:cTn>
                              </p:par>
                            </p:childTnLst>
                          </p:cTn>
                        </p:par>
                        <p:par>
                          <p:cTn id="53" fill="hold">
                            <p:stCondLst>
                              <p:cond delay="10900"/>
                            </p:stCondLst>
                            <p:childTnLst>
                              <p:par>
                                <p:cTn id="54" presetID="1" presetClass="entr" presetSubtype="0" fill="hold" nodeType="afterEffect">
                                  <p:stCondLst>
                                    <p:cond delay="300"/>
                                  </p:stCondLst>
                                  <p:childTnLst>
                                    <p:set>
                                      <p:cBhvr>
                                        <p:cTn id="55" dur="1" fill="hold">
                                          <p:stCondLst>
                                            <p:cond delay="499"/>
                                          </p:stCondLst>
                                        </p:cTn>
                                        <p:tgtEl>
                                          <p:spTgt spid="15"/>
                                        </p:tgtEl>
                                        <p:attrNameLst>
                                          <p:attrName>style.visibility</p:attrName>
                                        </p:attrNameLst>
                                      </p:cBhvr>
                                      <p:to>
                                        <p:strVal val="visible"/>
                                      </p:to>
                                    </p:set>
                                  </p:childTnLst>
                                </p:cTn>
                              </p:par>
                            </p:childTnLst>
                          </p:cTn>
                        </p:par>
                        <p:par>
                          <p:cTn id="56" fill="hold">
                            <p:stCondLst>
                              <p:cond delay="11700"/>
                            </p:stCondLst>
                            <p:childTnLst>
                              <p:par>
                                <p:cTn id="57" presetID="1" presetClass="entr" presetSubtype="0" fill="hold" nodeType="afterEffect">
                                  <p:stCondLst>
                                    <p:cond delay="300"/>
                                  </p:stCondLst>
                                  <p:childTnLst>
                                    <p:set>
                                      <p:cBhvr>
                                        <p:cTn id="58" dur="1" fill="hold">
                                          <p:stCondLst>
                                            <p:cond delay="499"/>
                                          </p:stCondLst>
                                        </p:cTn>
                                        <p:tgtEl>
                                          <p:spTgt spid="16"/>
                                        </p:tgtEl>
                                        <p:attrNameLst>
                                          <p:attrName>style.visibility</p:attrName>
                                        </p:attrNameLst>
                                      </p:cBhvr>
                                      <p:to>
                                        <p:strVal val="visible"/>
                                      </p:to>
                                    </p:set>
                                  </p:childTnLst>
                                </p:cTn>
                              </p:par>
                            </p:childTnLst>
                          </p:cTn>
                        </p:par>
                        <p:par>
                          <p:cTn id="59" fill="hold">
                            <p:stCondLst>
                              <p:cond delay="12500"/>
                            </p:stCondLst>
                            <p:childTnLst>
                              <p:par>
                                <p:cTn id="60" presetID="1" presetClass="entr" presetSubtype="0" fill="hold" grpId="0" nodeType="afterEffect">
                                  <p:stCondLst>
                                    <p:cond delay="0"/>
                                  </p:stCondLst>
                                  <p:childTnLst>
                                    <p:set>
                                      <p:cBhvr>
                                        <p:cTn id="61" dur="1" fill="hold">
                                          <p:stCondLst>
                                            <p:cond delay="499"/>
                                          </p:stCondLst>
                                        </p:cTn>
                                        <p:tgtEl>
                                          <p:spTgt spid="728129">
                                            <p:txEl>
                                              <p:pRg st="0" end="0"/>
                                            </p:txEl>
                                          </p:spTgt>
                                        </p:tgtEl>
                                        <p:attrNameLst>
                                          <p:attrName>style.visibility</p:attrName>
                                        </p:attrNameLst>
                                      </p:cBhvr>
                                      <p:to>
                                        <p:strVal val="visible"/>
                                      </p:to>
                                    </p:set>
                                  </p:childTnLst>
                                </p:cTn>
                              </p:par>
                            </p:childTnLst>
                          </p:cTn>
                        </p:par>
                        <p:par>
                          <p:cTn id="62" fill="hold">
                            <p:stCondLst>
                              <p:cond delay="13000"/>
                            </p:stCondLst>
                            <p:childTnLst>
                              <p:par>
                                <p:cTn id="63" presetID="1" presetClass="entr" presetSubtype="0" fill="hold" grpId="0" nodeType="afterEffect">
                                  <p:stCondLst>
                                    <p:cond delay="1000"/>
                                  </p:stCondLst>
                                  <p:childTnLst>
                                    <p:set>
                                      <p:cBhvr>
                                        <p:cTn id="64" dur="1" fill="hold">
                                          <p:stCondLst>
                                            <p:cond delay="0"/>
                                          </p:stCondLst>
                                        </p:cTn>
                                        <p:tgtEl>
                                          <p:spTgt spid="728128"/>
                                        </p:tgtEl>
                                        <p:attrNameLst>
                                          <p:attrName>style.visibility</p:attrName>
                                        </p:attrNameLst>
                                      </p:cBhvr>
                                      <p:to>
                                        <p:strVal val="visible"/>
                                      </p:to>
                                    </p:set>
                                  </p:childTnLst>
                                </p:cTn>
                              </p:par>
                              <p:par>
                                <p:cTn id="65" presetID="1" presetClass="entr" presetSubtype="0" fill="hold" nodeType="withEffect">
                                  <p:stCondLst>
                                    <p:cond delay="1000"/>
                                  </p:stCondLst>
                                  <p:childTnLst>
                                    <p:set>
                                      <p:cBhvr>
                                        <p:cTn id="66" dur="1" fill="hold">
                                          <p:stCondLst>
                                            <p:cond delay="499"/>
                                          </p:stCondLst>
                                        </p:cTn>
                                        <p:tgtEl>
                                          <p:spTgt spid="17"/>
                                        </p:tgtEl>
                                        <p:attrNameLst>
                                          <p:attrName>style.visibility</p:attrName>
                                        </p:attrNameLst>
                                      </p:cBhvr>
                                      <p:to>
                                        <p:strVal val="visible"/>
                                      </p:to>
                                    </p:set>
                                  </p:childTnLst>
                                </p:cTn>
                              </p:par>
                            </p:childTnLst>
                          </p:cTn>
                        </p:par>
                        <p:par>
                          <p:cTn id="67" fill="hold">
                            <p:stCondLst>
                              <p:cond delay="14500"/>
                            </p:stCondLst>
                            <p:childTnLst>
                              <p:par>
                                <p:cTn id="68" presetID="1" presetClass="exit" presetSubtype="0" fill="hold" nodeType="afterEffect">
                                  <p:stCondLst>
                                    <p:cond delay="0"/>
                                  </p:stCondLst>
                                  <p:childTnLst>
                                    <p:set>
                                      <p:cBhvr>
                                        <p:cTn id="69" dur="1" fill="hold">
                                          <p:stCondLst>
                                            <p:cond delay="0"/>
                                          </p:stCondLst>
                                        </p:cTn>
                                        <p:tgtEl>
                                          <p:spTgt spid="101"/>
                                        </p:tgtEl>
                                        <p:attrNameLst>
                                          <p:attrName>style.visibility</p:attrName>
                                        </p:attrNameLst>
                                      </p:cBhvr>
                                      <p:to>
                                        <p:strVal val="hidden"/>
                                      </p:to>
                                    </p:set>
                                  </p:childTnLst>
                                </p:cTn>
                              </p:par>
                            </p:childTnLst>
                          </p:cTn>
                        </p:par>
                        <p:par>
                          <p:cTn id="70" fill="hold">
                            <p:stCondLst>
                              <p:cond delay="14500"/>
                            </p:stCondLst>
                            <p:childTnLst>
                              <p:par>
                                <p:cTn id="71" presetID="1" presetClass="entr" presetSubtype="0" fill="hold" nodeType="afterEffect">
                                  <p:stCondLst>
                                    <p:cond delay="0"/>
                                  </p:stCondLst>
                                  <p:childTnLst>
                                    <p:set>
                                      <p:cBhvr>
                                        <p:cTn id="72"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70" grpId="0" build="p" autoUpdateAnimBg="0"/>
      <p:bldP spid="728071" grpId="0" build="p" autoUpdateAnimBg="0"/>
      <p:bldP spid="728072" grpId="0" build="p" autoUpdateAnimBg="0"/>
      <p:bldP spid="728128" grpId="0"/>
      <p:bldP spid="728129"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314"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Deep Blue Beats Garry Kasparov</a:t>
            </a:r>
            <a:endParaRPr lang="en-US" sz="3600" dirty="0">
              <a:solidFill>
                <a:srgbClr val="FF0000"/>
              </a:solidFill>
            </a:endParaRPr>
          </a:p>
        </p:txBody>
      </p:sp>
      <p:sp>
        <p:nvSpPr>
          <p:cNvPr id="781318" name="Text Box 6"/>
          <p:cNvSpPr txBox="1">
            <a:spLocks noChangeArrowheads="1"/>
          </p:cNvSpPr>
          <p:nvPr/>
        </p:nvSpPr>
        <p:spPr bwMode="auto">
          <a:xfrm>
            <a:off x="838200" y="2849035"/>
            <a:ext cx="1447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30. b6</a:t>
            </a:r>
          </a:p>
        </p:txBody>
      </p:sp>
      <p:sp>
        <p:nvSpPr>
          <p:cNvPr id="781319" name="Text Box 7"/>
          <p:cNvSpPr txBox="1">
            <a:spLocks noChangeArrowheads="1"/>
          </p:cNvSpPr>
          <p:nvPr/>
        </p:nvSpPr>
        <p:spPr bwMode="auto">
          <a:xfrm>
            <a:off x="6794500" y="2850623"/>
            <a:ext cx="1447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30. Bb8 ??</a:t>
            </a:r>
          </a:p>
        </p:txBody>
      </p:sp>
      <p:grpSp>
        <p:nvGrpSpPr>
          <p:cNvPr id="2" name="Group 8"/>
          <p:cNvGrpSpPr>
            <a:grpSpLocks/>
          </p:cNvGrpSpPr>
          <p:nvPr/>
        </p:nvGrpSpPr>
        <p:grpSpPr bwMode="auto">
          <a:xfrm>
            <a:off x="838200" y="2201335"/>
            <a:ext cx="7467600" cy="660400"/>
            <a:chOff x="528" y="1440"/>
            <a:chExt cx="4704" cy="416"/>
          </a:xfrm>
        </p:grpSpPr>
        <p:sp>
          <p:nvSpPr>
            <p:cNvPr id="781321" name="Text Box 9"/>
            <p:cNvSpPr txBox="1">
              <a:spLocks noChangeArrowheads="1"/>
            </p:cNvSpPr>
            <p:nvPr/>
          </p:nvSpPr>
          <p:spPr bwMode="auto">
            <a:xfrm>
              <a:off x="528" y="1625"/>
              <a:ext cx="960"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a:latin typeface="Helvetica Neue" charset="0"/>
                </a:rPr>
                <a:t>Kasparov</a:t>
              </a:r>
            </a:p>
          </p:txBody>
        </p:sp>
        <p:sp>
          <p:nvSpPr>
            <p:cNvPr id="781322" name="Line 10"/>
            <p:cNvSpPr>
              <a:spLocks noChangeShapeType="1"/>
            </p:cNvSpPr>
            <p:nvPr/>
          </p:nvSpPr>
          <p:spPr bwMode="auto">
            <a:xfrm>
              <a:off x="528" y="1840"/>
              <a:ext cx="912"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81323" name="Text Box 11"/>
            <p:cNvSpPr txBox="1">
              <a:spLocks noChangeArrowheads="1"/>
            </p:cNvSpPr>
            <p:nvPr/>
          </p:nvSpPr>
          <p:spPr bwMode="auto">
            <a:xfrm>
              <a:off x="4272" y="1624"/>
              <a:ext cx="960"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a:latin typeface="Helvetica Neue" charset="0"/>
                </a:rPr>
                <a:t>Deep Blue</a:t>
              </a:r>
            </a:p>
          </p:txBody>
        </p:sp>
        <p:sp>
          <p:nvSpPr>
            <p:cNvPr id="781324" name="Line 12"/>
            <p:cNvSpPr>
              <a:spLocks noChangeShapeType="1"/>
            </p:cNvSpPr>
            <p:nvPr/>
          </p:nvSpPr>
          <p:spPr bwMode="auto">
            <a:xfrm>
              <a:off x="4272" y="1839"/>
              <a:ext cx="912"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81325" name="Rectangle 13"/>
            <p:cNvSpPr>
              <a:spLocks noChangeArrowheads="1"/>
            </p:cNvSpPr>
            <p:nvPr/>
          </p:nvSpPr>
          <p:spPr bwMode="auto">
            <a:xfrm>
              <a:off x="1778" y="1440"/>
              <a:ext cx="2208" cy="231"/>
            </a:xfrm>
            <a:prstGeom prst="rect">
              <a:avLst/>
            </a:prstGeom>
            <a:noFill/>
            <a:ln w="9525">
              <a:noFill/>
              <a:miter lim="800000"/>
              <a:headEnd/>
              <a:tailEnd/>
            </a:ln>
            <a:effectLst/>
          </p:spPr>
          <p:txBody>
            <a:bodyPr>
              <a:prstTxWarp prst="textNoShape">
                <a:avLst/>
              </a:prstTxWarp>
              <a:spAutoFit/>
            </a:bodyPr>
            <a:lstStyle/>
            <a:p>
              <a:pPr algn="ctr"/>
              <a:r>
                <a:rPr lang="en-US" sz="1800" b="0" dirty="0">
                  <a:latin typeface="Helvetica Neue" charset="0"/>
                </a:rPr>
                <a:t>Game 6</a:t>
              </a:r>
            </a:p>
          </p:txBody>
        </p:sp>
      </p:grpSp>
      <p:sp>
        <p:nvSpPr>
          <p:cNvPr id="781326" name="Rectangle 14"/>
          <p:cNvSpPr>
            <a:spLocks noChangeArrowheads="1"/>
          </p:cNvSpPr>
          <p:nvPr/>
        </p:nvSpPr>
        <p:spPr bwMode="auto">
          <a:xfrm>
            <a:off x="571500" y="1066800"/>
            <a:ext cx="8013700" cy="1043362"/>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b="0" dirty="0">
                <a:latin typeface="Times New Roman"/>
              </a:rPr>
              <a:t>In 1997, IBM’s Deep Blue program beat Garry Kasparov, who was then the world champion. In 1996, Kasparov won in play that is in some ways more instructive.</a:t>
            </a:r>
          </a:p>
        </p:txBody>
      </p:sp>
      <p:pic>
        <p:nvPicPr>
          <p:cNvPr id="133" name="Picture 132" descr="board.png"/>
          <p:cNvPicPr>
            <a:picLocks noChangeAspect="1"/>
          </p:cNvPicPr>
          <p:nvPr/>
        </p:nvPicPr>
        <p:blipFill>
          <a:blip r:embed="rId3"/>
          <a:stretch>
            <a:fillRect/>
          </a:stretch>
        </p:blipFill>
        <p:spPr>
          <a:xfrm>
            <a:off x="2742526" y="2810935"/>
            <a:ext cx="3665038" cy="3665038"/>
          </a:xfrm>
          <a:prstGeom prst="rect">
            <a:avLst/>
          </a:prstGeom>
        </p:spPr>
      </p:pic>
      <p:sp>
        <p:nvSpPr>
          <p:cNvPr id="134" name="Rectangle 133"/>
          <p:cNvSpPr/>
          <p:nvPr/>
        </p:nvSpPr>
        <p:spPr bwMode="auto">
          <a:xfrm>
            <a:off x="2751721" y="2816983"/>
            <a:ext cx="3648456" cy="3652761"/>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pic>
        <p:nvPicPr>
          <p:cNvPr id="87" name="Picture 86" descr="BR-W.png"/>
          <p:cNvPicPr>
            <a:picLocks noChangeAspect="1"/>
          </p:cNvPicPr>
          <p:nvPr/>
        </p:nvPicPr>
        <p:blipFill>
          <a:blip r:embed="rId4"/>
          <a:stretch>
            <a:fillRect/>
          </a:stretch>
        </p:blipFill>
        <p:spPr>
          <a:xfrm>
            <a:off x="2800075" y="2835125"/>
            <a:ext cx="381000" cy="381000"/>
          </a:xfrm>
          <a:prstGeom prst="rect">
            <a:avLst/>
          </a:prstGeom>
        </p:spPr>
      </p:pic>
      <p:pic>
        <p:nvPicPr>
          <p:cNvPr id="96" name="Picture 95" descr="BR-W.png"/>
          <p:cNvPicPr>
            <a:picLocks noChangeAspect="1"/>
          </p:cNvPicPr>
          <p:nvPr/>
        </p:nvPicPr>
        <p:blipFill>
          <a:blip r:embed="rId4"/>
          <a:stretch>
            <a:fillRect/>
          </a:stretch>
        </p:blipFill>
        <p:spPr>
          <a:xfrm>
            <a:off x="4616750" y="2850850"/>
            <a:ext cx="381000" cy="381000"/>
          </a:xfrm>
          <a:prstGeom prst="rect">
            <a:avLst/>
          </a:prstGeom>
        </p:spPr>
      </p:pic>
      <p:pic>
        <p:nvPicPr>
          <p:cNvPr id="105" name="Picture 104" descr="BP-W.png"/>
          <p:cNvPicPr>
            <a:picLocks noChangeAspect="1"/>
          </p:cNvPicPr>
          <p:nvPr/>
        </p:nvPicPr>
        <p:blipFill>
          <a:blip r:embed="rId5"/>
          <a:stretch>
            <a:fillRect/>
          </a:stretch>
        </p:blipFill>
        <p:spPr>
          <a:xfrm>
            <a:off x="3247590" y="3308050"/>
            <a:ext cx="381000" cy="381000"/>
          </a:xfrm>
          <a:prstGeom prst="rect">
            <a:avLst/>
          </a:prstGeom>
        </p:spPr>
      </p:pic>
      <p:pic>
        <p:nvPicPr>
          <p:cNvPr id="114" name="Picture 113" descr="BB-B.png"/>
          <p:cNvPicPr>
            <a:picLocks noChangeAspect="1"/>
          </p:cNvPicPr>
          <p:nvPr/>
        </p:nvPicPr>
        <p:blipFill>
          <a:blip r:embed="rId6"/>
          <a:stretch>
            <a:fillRect/>
          </a:stretch>
        </p:blipFill>
        <p:spPr>
          <a:xfrm>
            <a:off x="3696310" y="3295955"/>
            <a:ext cx="381000" cy="381000"/>
          </a:xfrm>
          <a:prstGeom prst="rect">
            <a:avLst/>
          </a:prstGeom>
        </p:spPr>
      </p:pic>
      <p:pic>
        <p:nvPicPr>
          <p:cNvPr id="135" name="Picture 134" descr="BP-W.png"/>
          <p:cNvPicPr>
            <a:picLocks noChangeAspect="1"/>
          </p:cNvPicPr>
          <p:nvPr/>
        </p:nvPicPr>
        <p:blipFill>
          <a:blip r:embed="rId5"/>
          <a:stretch>
            <a:fillRect/>
          </a:stretch>
        </p:blipFill>
        <p:spPr>
          <a:xfrm>
            <a:off x="2794005" y="3762825"/>
            <a:ext cx="381000" cy="381000"/>
          </a:xfrm>
          <a:prstGeom prst="rect">
            <a:avLst/>
          </a:prstGeom>
        </p:spPr>
      </p:pic>
      <p:pic>
        <p:nvPicPr>
          <p:cNvPr id="136" name="Picture 135" descr="BP-W.png"/>
          <p:cNvPicPr>
            <a:picLocks noChangeAspect="1"/>
          </p:cNvPicPr>
          <p:nvPr/>
        </p:nvPicPr>
        <p:blipFill>
          <a:blip r:embed="rId5"/>
          <a:stretch>
            <a:fillRect/>
          </a:stretch>
        </p:blipFill>
        <p:spPr>
          <a:xfrm>
            <a:off x="5982310" y="4223640"/>
            <a:ext cx="381000" cy="381000"/>
          </a:xfrm>
          <a:prstGeom prst="rect">
            <a:avLst/>
          </a:prstGeom>
        </p:spPr>
      </p:pic>
      <p:pic>
        <p:nvPicPr>
          <p:cNvPr id="137" name="Picture 136" descr="BP-W.png"/>
          <p:cNvPicPr>
            <a:picLocks noChangeAspect="1"/>
          </p:cNvPicPr>
          <p:nvPr/>
        </p:nvPicPr>
        <p:blipFill>
          <a:blip r:embed="rId5"/>
          <a:stretch>
            <a:fillRect/>
          </a:stretch>
        </p:blipFill>
        <p:spPr>
          <a:xfrm>
            <a:off x="5525110" y="3761620"/>
            <a:ext cx="381000" cy="381000"/>
          </a:xfrm>
          <a:prstGeom prst="rect">
            <a:avLst/>
          </a:prstGeom>
        </p:spPr>
      </p:pic>
      <p:pic>
        <p:nvPicPr>
          <p:cNvPr id="138" name="Picture 137" descr="BP-W.png"/>
          <p:cNvPicPr>
            <a:picLocks noChangeAspect="1"/>
          </p:cNvPicPr>
          <p:nvPr/>
        </p:nvPicPr>
        <p:blipFill>
          <a:blip r:embed="rId5"/>
          <a:stretch>
            <a:fillRect/>
          </a:stretch>
        </p:blipFill>
        <p:spPr>
          <a:xfrm>
            <a:off x="5067910" y="3311695"/>
            <a:ext cx="381000" cy="381000"/>
          </a:xfrm>
          <a:prstGeom prst="rect">
            <a:avLst/>
          </a:prstGeom>
        </p:spPr>
      </p:pic>
      <p:pic>
        <p:nvPicPr>
          <p:cNvPr id="139" name="Picture 138" descr="BP-W.png"/>
          <p:cNvPicPr>
            <a:picLocks noChangeAspect="1"/>
          </p:cNvPicPr>
          <p:nvPr/>
        </p:nvPicPr>
        <p:blipFill>
          <a:blip r:embed="rId5"/>
          <a:stretch>
            <a:fillRect/>
          </a:stretch>
        </p:blipFill>
        <p:spPr>
          <a:xfrm>
            <a:off x="4153510" y="4230900"/>
            <a:ext cx="381000" cy="381000"/>
          </a:xfrm>
          <a:prstGeom prst="rect">
            <a:avLst/>
          </a:prstGeom>
        </p:spPr>
      </p:pic>
      <p:pic>
        <p:nvPicPr>
          <p:cNvPr id="140" name="Picture 139" descr="BP-W.png"/>
          <p:cNvPicPr>
            <a:picLocks noChangeAspect="1"/>
          </p:cNvPicPr>
          <p:nvPr/>
        </p:nvPicPr>
        <p:blipFill>
          <a:blip r:embed="rId5"/>
          <a:stretch>
            <a:fillRect/>
          </a:stretch>
        </p:blipFill>
        <p:spPr>
          <a:xfrm>
            <a:off x="4610710" y="3770085"/>
            <a:ext cx="381000" cy="381000"/>
          </a:xfrm>
          <a:prstGeom prst="rect">
            <a:avLst/>
          </a:prstGeom>
        </p:spPr>
      </p:pic>
      <p:pic>
        <p:nvPicPr>
          <p:cNvPr id="142" name="Picture 141" descr="BQ-W.png"/>
          <p:cNvPicPr>
            <a:picLocks noChangeAspect="1"/>
          </p:cNvPicPr>
          <p:nvPr/>
        </p:nvPicPr>
        <p:blipFill>
          <a:blip r:embed="rId7"/>
          <a:stretch>
            <a:fillRect/>
          </a:stretch>
        </p:blipFill>
        <p:spPr>
          <a:xfrm>
            <a:off x="4154715" y="3304420"/>
            <a:ext cx="381000" cy="381000"/>
          </a:xfrm>
          <a:prstGeom prst="rect">
            <a:avLst/>
          </a:prstGeom>
        </p:spPr>
      </p:pic>
      <p:pic>
        <p:nvPicPr>
          <p:cNvPr id="143" name="Picture 142" descr="BK-B.png"/>
          <p:cNvPicPr>
            <a:picLocks noChangeAspect="1"/>
          </p:cNvPicPr>
          <p:nvPr/>
        </p:nvPicPr>
        <p:blipFill>
          <a:blip r:embed="rId8"/>
          <a:stretch>
            <a:fillRect/>
          </a:stretch>
        </p:blipFill>
        <p:spPr>
          <a:xfrm>
            <a:off x="5525110" y="3300775"/>
            <a:ext cx="381000" cy="381000"/>
          </a:xfrm>
          <a:prstGeom prst="rect">
            <a:avLst/>
          </a:prstGeom>
        </p:spPr>
      </p:pic>
      <p:pic>
        <p:nvPicPr>
          <p:cNvPr id="144" name="Picture 143" descr="BN-W.png"/>
          <p:cNvPicPr>
            <a:picLocks noChangeAspect="1"/>
          </p:cNvPicPr>
          <p:nvPr/>
        </p:nvPicPr>
        <p:blipFill>
          <a:blip r:embed="rId9"/>
          <a:stretch>
            <a:fillRect/>
          </a:stretch>
        </p:blipFill>
        <p:spPr>
          <a:xfrm>
            <a:off x="5073935" y="4218820"/>
            <a:ext cx="381000" cy="381000"/>
          </a:xfrm>
          <a:prstGeom prst="rect">
            <a:avLst/>
          </a:prstGeom>
        </p:spPr>
      </p:pic>
      <p:pic>
        <p:nvPicPr>
          <p:cNvPr id="145" name="Picture 144" descr="BN-B.png"/>
          <p:cNvPicPr>
            <a:picLocks noChangeAspect="1"/>
          </p:cNvPicPr>
          <p:nvPr/>
        </p:nvPicPr>
        <p:blipFill>
          <a:blip r:embed="rId10"/>
          <a:stretch>
            <a:fillRect/>
          </a:stretch>
        </p:blipFill>
        <p:spPr>
          <a:xfrm>
            <a:off x="4608285" y="3301995"/>
            <a:ext cx="381000" cy="381000"/>
          </a:xfrm>
          <a:prstGeom prst="rect">
            <a:avLst/>
          </a:prstGeom>
        </p:spPr>
      </p:pic>
      <p:pic>
        <p:nvPicPr>
          <p:cNvPr id="146" name="Picture 145" descr="BB-B.png"/>
          <p:cNvPicPr>
            <a:picLocks noChangeAspect="1"/>
          </p:cNvPicPr>
          <p:nvPr/>
        </p:nvPicPr>
        <p:blipFill>
          <a:blip r:embed="rId6"/>
          <a:stretch>
            <a:fillRect/>
          </a:stretch>
        </p:blipFill>
        <p:spPr>
          <a:xfrm>
            <a:off x="3256055" y="2847220"/>
            <a:ext cx="381000" cy="381000"/>
          </a:xfrm>
          <a:prstGeom prst="rect">
            <a:avLst/>
          </a:prstGeom>
        </p:spPr>
      </p:pic>
      <p:pic>
        <p:nvPicPr>
          <p:cNvPr id="147" name="Picture 146" descr="WP-W.png"/>
          <p:cNvPicPr>
            <a:picLocks noChangeAspect="1"/>
          </p:cNvPicPr>
          <p:nvPr/>
        </p:nvPicPr>
        <p:blipFill>
          <a:blip r:embed="rId11"/>
          <a:stretch>
            <a:fillRect/>
          </a:stretch>
        </p:blipFill>
        <p:spPr>
          <a:xfrm>
            <a:off x="3247590" y="4218820"/>
            <a:ext cx="381000" cy="381000"/>
          </a:xfrm>
          <a:prstGeom prst="rect">
            <a:avLst/>
          </a:prstGeom>
        </p:spPr>
      </p:pic>
      <p:pic>
        <p:nvPicPr>
          <p:cNvPr id="148" name="Picture 147" descr="WP-B.png"/>
          <p:cNvPicPr>
            <a:picLocks noChangeAspect="1"/>
          </p:cNvPicPr>
          <p:nvPr/>
        </p:nvPicPr>
        <p:blipFill>
          <a:blip r:embed="rId12"/>
          <a:stretch>
            <a:fillRect/>
          </a:stretch>
        </p:blipFill>
        <p:spPr>
          <a:xfrm>
            <a:off x="2795210" y="4218820"/>
            <a:ext cx="381000" cy="381000"/>
          </a:xfrm>
          <a:prstGeom prst="rect">
            <a:avLst/>
          </a:prstGeom>
        </p:spPr>
      </p:pic>
      <p:pic>
        <p:nvPicPr>
          <p:cNvPr id="149" name="Picture 148" descr="WP-B.png"/>
          <p:cNvPicPr>
            <a:picLocks noChangeAspect="1"/>
          </p:cNvPicPr>
          <p:nvPr/>
        </p:nvPicPr>
        <p:blipFill>
          <a:blip r:embed="rId12"/>
          <a:stretch>
            <a:fillRect/>
          </a:stretch>
        </p:blipFill>
        <p:spPr>
          <a:xfrm>
            <a:off x="3249985" y="3761620"/>
            <a:ext cx="381000" cy="381000"/>
          </a:xfrm>
          <a:prstGeom prst="rect">
            <a:avLst/>
          </a:prstGeom>
        </p:spPr>
      </p:pic>
      <p:pic>
        <p:nvPicPr>
          <p:cNvPr id="150" name="Picture 149" descr="WP-B.png"/>
          <p:cNvPicPr>
            <a:picLocks noChangeAspect="1"/>
          </p:cNvPicPr>
          <p:nvPr/>
        </p:nvPicPr>
        <p:blipFill>
          <a:blip r:embed="rId12"/>
          <a:stretch>
            <a:fillRect/>
          </a:stretch>
        </p:blipFill>
        <p:spPr>
          <a:xfrm>
            <a:off x="3704760" y="4218820"/>
            <a:ext cx="381000" cy="381000"/>
          </a:xfrm>
          <a:prstGeom prst="rect">
            <a:avLst/>
          </a:prstGeom>
        </p:spPr>
      </p:pic>
      <p:pic>
        <p:nvPicPr>
          <p:cNvPr id="151" name="Picture 150" descr="WP-B.png"/>
          <p:cNvPicPr>
            <a:picLocks noChangeAspect="1"/>
          </p:cNvPicPr>
          <p:nvPr/>
        </p:nvPicPr>
        <p:blipFill>
          <a:blip r:embed="rId12"/>
          <a:stretch>
            <a:fillRect/>
          </a:stretch>
        </p:blipFill>
        <p:spPr>
          <a:xfrm>
            <a:off x="4159535" y="4676020"/>
            <a:ext cx="381000" cy="381000"/>
          </a:xfrm>
          <a:prstGeom prst="rect">
            <a:avLst/>
          </a:prstGeom>
        </p:spPr>
      </p:pic>
      <p:pic>
        <p:nvPicPr>
          <p:cNvPr id="153" name="Picture 152" descr="WP-B.png"/>
          <p:cNvPicPr>
            <a:picLocks noChangeAspect="1"/>
          </p:cNvPicPr>
          <p:nvPr/>
        </p:nvPicPr>
        <p:blipFill>
          <a:blip r:embed="rId12"/>
          <a:stretch>
            <a:fillRect/>
          </a:stretch>
        </p:blipFill>
        <p:spPr>
          <a:xfrm>
            <a:off x="5069085" y="5590420"/>
            <a:ext cx="381000" cy="381000"/>
          </a:xfrm>
          <a:prstGeom prst="rect">
            <a:avLst/>
          </a:prstGeom>
        </p:spPr>
      </p:pic>
      <p:pic>
        <p:nvPicPr>
          <p:cNvPr id="154" name="Picture 153" descr="WP-B.png"/>
          <p:cNvPicPr>
            <a:picLocks noChangeAspect="1"/>
          </p:cNvPicPr>
          <p:nvPr/>
        </p:nvPicPr>
        <p:blipFill>
          <a:blip r:embed="rId12"/>
          <a:stretch>
            <a:fillRect/>
          </a:stretch>
        </p:blipFill>
        <p:spPr>
          <a:xfrm>
            <a:off x="5523860" y="5136850"/>
            <a:ext cx="381000" cy="381000"/>
          </a:xfrm>
          <a:prstGeom prst="rect">
            <a:avLst/>
          </a:prstGeom>
        </p:spPr>
      </p:pic>
      <p:pic>
        <p:nvPicPr>
          <p:cNvPr id="155" name="Picture 154" descr="WP-B.png"/>
          <p:cNvPicPr>
            <a:picLocks noChangeAspect="1"/>
          </p:cNvPicPr>
          <p:nvPr/>
        </p:nvPicPr>
        <p:blipFill>
          <a:blip r:embed="rId12"/>
          <a:stretch>
            <a:fillRect/>
          </a:stretch>
        </p:blipFill>
        <p:spPr>
          <a:xfrm>
            <a:off x="5978635" y="4683280"/>
            <a:ext cx="381000" cy="381000"/>
          </a:xfrm>
          <a:prstGeom prst="rect">
            <a:avLst/>
          </a:prstGeom>
        </p:spPr>
      </p:pic>
      <p:pic>
        <p:nvPicPr>
          <p:cNvPr id="157" name="Picture 156" descr="WK-B.png"/>
          <p:cNvPicPr>
            <a:picLocks noChangeAspect="1"/>
          </p:cNvPicPr>
          <p:nvPr/>
        </p:nvPicPr>
        <p:blipFill>
          <a:blip r:embed="rId13"/>
          <a:stretch>
            <a:fillRect/>
          </a:stretch>
        </p:blipFill>
        <p:spPr>
          <a:xfrm>
            <a:off x="5522685" y="6051250"/>
            <a:ext cx="381000" cy="381000"/>
          </a:xfrm>
          <a:prstGeom prst="rect">
            <a:avLst/>
          </a:prstGeom>
        </p:spPr>
      </p:pic>
      <p:pic>
        <p:nvPicPr>
          <p:cNvPr id="158" name="Picture 157" descr="WQ-W.png"/>
          <p:cNvPicPr>
            <a:picLocks noChangeAspect="1"/>
          </p:cNvPicPr>
          <p:nvPr/>
        </p:nvPicPr>
        <p:blipFill>
          <a:blip r:embed="rId14"/>
          <a:stretch>
            <a:fillRect/>
          </a:stretch>
        </p:blipFill>
        <p:spPr>
          <a:xfrm>
            <a:off x="4154715" y="5133220"/>
            <a:ext cx="381000" cy="381000"/>
          </a:xfrm>
          <a:prstGeom prst="rect">
            <a:avLst/>
          </a:prstGeom>
        </p:spPr>
      </p:pic>
      <p:pic>
        <p:nvPicPr>
          <p:cNvPr id="159" name="Picture 158" descr="WN-W.png"/>
          <p:cNvPicPr>
            <a:picLocks noChangeAspect="1"/>
          </p:cNvPicPr>
          <p:nvPr/>
        </p:nvPicPr>
        <p:blipFill>
          <a:blip r:embed="rId15"/>
          <a:stretch>
            <a:fillRect/>
          </a:stretch>
        </p:blipFill>
        <p:spPr>
          <a:xfrm>
            <a:off x="5069115" y="5133220"/>
            <a:ext cx="381000" cy="381000"/>
          </a:xfrm>
          <a:prstGeom prst="rect">
            <a:avLst/>
          </a:prstGeom>
        </p:spPr>
      </p:pic>
      <p:pic>
        <p:nvPicPr>
          <p:cNvPr id="160" name="Picture 159" descr="WR-B.png"/>
          <p:cNvPicPr>
            <a:picLocks noChangeAspect="1"/>
          </p:cNvPicPr>
          <p:nvPr/>
        </p:nvPicPr>
        <p:blipFill>
          <a:blip r:embed="rId16"/>
          <a:stretch>
            <a:fillRect/>
          </a:stretch>
        </p:blipFill>
        <p:spPr>
          <a:xfrm>
            <a:off x="3705980" y="6043990"/>
            <a:ext cx="381000" cy="381000"/>
          </a:xfrm>
          <a:prstGeom prst="rect">
            <a:avLst/>
          </a:prstGeom>
        </p:spPr>
      </p:pic>
      <p:pic>
        <p:nvPicPr>
          <p:cNvPr id="161" name="Picture 160" descr="WR-W.png"/>
          <p:cNvPicPr>
            <a:picLocks noChangeAspect="1"/>
          </p:cNvPicPr>
          <p:nvPr/>
        </p:nvPicPr>
        <p:blipFill>
          <a:blip r:embed="rId17"/>
          <a:stretch>
            <a:fillRect/>
          </a:stretch>
        </p:blipFill>
        <p:spPr>
          <a:xfrm>
            <a:off x="4608285" y="5594050"/>
            <a:ext cx="381000" cy="381000"/>
          </a:xfrm>
          <a:prstGeom prst="rect">
            <a:avLst/>
          </a:prstGeom>
        </p:spPr>
      </p:pic>
      <p:pic>
        <p:nvPicPr>
          <p:cNvPr id="162" name="Picture 161" descr="WB-B.png"/>
          <p:cNvPicPr>
            <a:picLocks noChangeAspect="1"/>
          </p:cNvPicPr>
          <p:nvPr/>
        </p:nvPicPr>
        <p:blipFill>
          <a:blip r:embed="rId18"/>
          <a:stretch>
            <a:fillRect/>
          </a:stretch>
        </p:blipFill>
        <p:spPr>
          <a:xfrm>
            <a:off x="4154715" y="5594050"/>
            <a:ext cx="381000" cy="381000"/>
          </a:xfrm>
          <a:prstGeom prst="rect">
            <a:avLst/>
          </a:prstGeom>
        </p:spPr>
      </p:pic>
      <p:pic>
        <p:nvPicPr>
          <p:cNvPr id="163" name="Picture 162" descr="WB-W.png"/>
          <p:cNvPicPr>
            <a:picLocks noChangeAspect="1"/>
          </p:cNvPicPr>
          <p:nvPr/>
        </p:nvPicPr>
        <p:blipFill>
          <a:blip r:embed="rId19"/>
          <a:stretch>
            <a:fillRect/>
          </a:stretch>
        </p:blipFill>
        <p:spPr>
          <a:xfrm>
            <a:off x="3248780" y="6043990"/>
            <a:ext cx="381000" cy="381000"/>
          </a:xfrm>
          <a:prstGeom prst="rect">
            <a:avLst/>
          </a:prstGeom>
        </p:spPr>
      </p:pic>
      <p:sp>
        <p:nvSpPr>
          <p:cNvPr id="164" name="TextBox 163"/>
          <p:cNvSpPr txBox="1"/>
          <p:nvPr/>
        </p:nvSpPr>
        <p:spPr>
          <a:xfrm>
            <a:off x="2486780" y="2906490"/>
            <a:ext cx="381000" cy="276999"/>
          </a:xfrm>
          <a:prstGeom prst="rect">
            <a:avLst/>
          </a:prstGeom>
          <a:noFill/>
        </p:spPr>
        <p:txBody>
          <a:bodyPr wrap="square" rtlCol="0">
            <a:spAutoFit/>
          </a:bodyPr>
          <a:lstStyle/>
          <a:p>
            <a:r>
              <a:rPr lang="en-US" sz="1200" b="0" dirty="0"/>
              <a:t>8</a:t>
            </a:r>
          </a:p>
        </p:txBody>
      </p:sp>
      <p:sp>
        <p:nvSpPr>
          <p:cNvPr id="165" name="TextBox 164"/>
          <p:cNvSpPr txBox="1"/>
          <p:nvPr/>
        </p:nvSpPr>
        <p:spPr>
          <a:xfrm>
            <a:off x="2486780" y="3361265"/>
            <a:ext cx="381000" cy="276999"/>
          </a:xfrm>
          <a:prstGeom prst="rect">
            <a:avLst/>
          </a:prstGeom>
          <a:noFill/>
        </p:spPr>
        <p:txBody>
          <a:bodyPr wrap="square" rtlCol="0">
            <a:spAutoFit/>
          </a:bodyPr>
          <a:lstStyle/>
          <a:p>
            <a:r>
              <a:rPr lang="en-US" sz="1200" b="0" dirty="0"/>
              <a:t>7</a:t>
            </a:r>
          </a:p>
        </p:txBody>
      </p:sp>
      <p:sp>
        <p:nvSpPr>
          <p:cNvPr id="166" name="TextBox 165"/>
          <p:cNvSpPr txBox="1"/>
          <p:nvPr/>
        </p:nvSpPr>
        <p:spPr>
          <a:xfrm>
            <a:off x="2486780" y="3816040"/>
            <a:ext cx="381000" cy="276999"/>
          </a:xfrm>
          <a:prstGeom prst="rect">
            <a:avLst/>
          </a:prstGeom>
          <a:noFill/>
        </p:spPr>
        <p:txBody>
          <a:bodyPr wrap="square" rtlCol="0">
            <a:spAutoFit/>
          </a:bodyPr>
          <a:lstStyle/>
          <a:p>
            <a:r>
              <a:rPr lang="en-US" sz="1200" b="0" dirty="0"/>
              <a:t>6</a:t>
            </a:r>
          </a:p>
        </p:txBody>
      </p:sp>
      <p:sp>
        <p:nvSpPr>
          <p:cNvPr id="167" name="TextBox 166"/>
          <p:cNvSpPr txBox="1"/>
          <p:nvPr/>
        </p:nvSpPr>
        <p:spPr>
          <a:xfrm>
            <a:off x="2486780" y="4270815"/>
            <a:ext cx="381000" cy="276999"/>
          </a:xfrm>
          <a:prstGeom prst="rect">
            <a:avLst/>
          </a:prstGeom>
          <a:noFill/>
        </p:spPr>
        <p:txBody>
          <a:bodyPr wrap="square" rtlCol="0">
            <a:spAutoFit/>
          </a:bodyPr>
          <a:lstStyle/>
          <a:p>
            <a:r>
              <a:rPr lang="en-US" sz="1200" b="0" dirty="0"/>
              <a:t>5</a:t>
            </a:r>
          </a:p>
        </p:txBody>
      </p:sp>
      <p:sp>
        <p:nvSpPr>
          <p:cNvPr id="168" name="TextBox 167"/>
          <p:cNvSpPr txBox="1"/>
          <p:nvPr/>
        </p:nvSpPr>
        <p:spPr>
          <a:xfrm>
            <a:off x="2486780" y="4725590"/>
            <a:ext cx="381000" cy="276999"/>
          </a:xfrm>
          <a:prstGeom prst="rect">
            <a:avLst/>
          </a:prstGeom>
          <a:noFill/>
        </p:spPr>
        <p:txBody>
          <a:bodyPr wrap="square" rtlCol="0">
            <a:spAutoFit/>
          </a:bodyPr>
          <a:lstStyle/>
          <a:p>
            <a:r>
              <a:rPr lang="en-US" sz="1200" b="0" dirty="0"/>
              <a:t>4</a:t>
            </a:r>
          </a:p>
        </p:txBody>
      </p:sp>
      <p:sp>
        <p:nvSpPr>
          <p:cNvPr id="169" name="TextBox 168"/>
          <p:cNvSpPr txBox="1"/>
          <p:nvPr/>
        </p:nvSpPr>
        <p:spPr>
          <a:xfrm>
            <a:off x="2486780" y="5180365"/>
            <a:ext cx="381000" cy="276999"/>
          </a:xfrm>
          <a:prstGeom prst="rect">
            <a:avLst/>
          </a:prstGeom>
          <a:noFill/>
        </p:spPr>
        <p:txBody>
          <a:bodyPr wrap="square" rtlCol="0">
            <a:spAutoFit/>
          </a:bodyPr>
          <a:lstStyle/>
          <a:p>
            <a:r>
              <a:rPr lang="en-US" sz="1200" b="0" dirty="0"/>
              <a:t>3</a:t>
            </a:r>
          </a:p>
        </p:txBody>
      </p:sp>
      <p:sp>
        <p:nvSpPr>
          <p:cNvPr id="170" name="TextBox 169"/>
          <p:cNvSpPr txBox="1"/>
          <p:nvPr/>
        </p:nvSpPr>
        <p:spPr>
          <a:xfrm>
            <a:off x="2486780" y="5635140"/>
            <a:ext cx="381000" cy="276999"/>
          </a:xfrm>
          <a:prstGeom prst="rect">
            <a:avLst/>
          </a:prstGeom>
          <a:noFill/>
        </p:spPr>
        <p:txBody>
          <a:bodyPr wrap="square" rtlCol="0">
            <a:spAutoFit/>
          </a:bodyPr>
          <a:lstStyle/>
          <a:p>
            <a:r>
              <a:rPr lang="en-US" sz="1200" b="0" dirty="0"/>
              <a:t>2</a:t>
            </a:r>
          </a:p>
        </p:txBody>
      </p:sp>
      <p:sp>
        <p:nvSpPr>
          <p:cNvPr id="171" name="TextBox 170"/>
          <p:cNvSpPr txBox="1"/>
          <p:nvPr/>
        </p:nvSpPr>
        <p:spPr>
          <a:xfrm>
            <a:off x="2486780" y="6089915"/>
            <a:ext cx="381000" cy="276999"/>
          </a:xfrm>
          <a:prstGeom prst="rect">
            <a:avLst/>
          </a:prstGeom>
          <a:noFill/>
        </p:spPr>
        <p:txBody>
          <a:bodyPr wrap="square" rtlCol="0">
            <a:spAutoFit/>
          </a:bodyPr>
          <a:lstStyle/>
          <a:p>
            <a:r>
              <a:rPr lang="en-US" sz="1200" b="0" dirty="0"/>
              <a:t>1</a:t>
            </a:r>
          </a:p>
        </p:txBody>
      </p:sp>
      <p:sp>
        <p:nvSpPr>
          <p:cNvPr id="172" name="TextBox 171"/>
          <p:cNvSpPr txBox="1"/>
          <p:nvPr/>
        </p:nvSpPr>
        <p:spPr>
          <a:xfrm>
            <a:off x="2823030" y="6447930"/>
            <a:ext cx="381000" cy="276999"/>
          </a:xfrm>
          <a:prstGeom prst="rect">
            <a:avLst/>
          </a:prstGeom>
          <a:noFill/>
        </p:spPr>
        <p:txBody>
          <a:bodyPr wrap="square" rtlCol="0">
            <a:spAutoFit/>
          </a:bodyPr>
          <a:lstStyle/>
          <a:p>
            <a:r>
              <a:rPr lang="en-US" sz="1200" b="0" dirty="0"/>
              <a:t>a</a:t>
            </a:r>
          </a:p>
        </p:txBody>
      </p:sp>
      <p:sp>
        <p:nvSpPr>
          <p:cNvPr id="173" name="TextBox 172"/>
          <p:cNvSpPr txBox="1"/>
          <p:nvPr/>
        </p:nvSpPr>
        <p:spPr>
          <a:xfrm>
            <a:off x="3276256" y="6447930"/>
            <a:ext cx="381000" cy="276999"/>
          </a:xfrm>
          <a:prstGeom prst="rect">
            <a:avLst/>
          </a:prstGeom>
          <a:noFill/>
        </p:spPr>
        <p:txBody>
          <a:bodyPr wrap="square" rtlCol="0">
            <a:spAutoFit/>
          </a:bodyPr>
          <a:lstStyle/>
          <a:p>
            <a:r>
              <a:rPr lang="en-US" sz="1200" b="0" dirty="0" err="1"/>
              <a:t>b</a:t>
            </a:r>
            <a:endParaRPr lang="en-US" sz="1200" b="0" dirty="0"/>
          </a:p>
        </p:txBody>
      </p:sp>
      <p:sp>
        <p:nvSpPr>
          <p:cNvPr id="174" name="TextBox 173"/>
          <p:cNvSpPr txBox="1"/>
          <p:nvPr/>
        </p:nvSpPr>
        <p:spPr>
          <a:xfrm>
            <a:off x="3729482" y="6447930"/>
            <a:ext cx="381000" cy="276999"/>
          </a:xfrm>
          <a:prstGeom prst="rect">
            <a:avLst/>
          </a:prstGeom>
          <a:noFill/>
        </p:spPr>
        <p:txBody>
          <a:bodyPr wrap="square" rtlCol="0">
            <a:spAutoFit/>
          </a:bodyPr>
          <a:lstStyle/>
          <a:p>
            <a:r>
              <a:rPr lang="en-US" sz="1200" b="0" dirty="0" err="1"/>
              <a:t>c</a:t>
            </a:r>
            <a:endParaRPr lang="en-US" sz="1200" b="0" dirty="0"/>
          </a:p>
        </p:txBody>
      </p:sp>
      <p:sp>
        <p:nvSpPr>
          <p:cNvPr id="175" name="TextBox 174"/>
          <p:cNvSpPr txBox="1"/>
          <p:nvPr/>
        </p:nvSpPr>
        <p:spPr>
          <a:xfrm>
            <a:off x="4182708" y="6447930"/>
            <a:ext cx="381000" cy="276999"/>
          </a:xfrm>
          <a:prstGeom prst="rect">
            <a:avLst/>
          </a:prstGeom>
          <a:noFill/>
        </p:spPr>
        <p:txBody>
          <a:bodyPr wrap="square" rtlCol="0">
            <a:spAutoFit/>
          </a:bodyPr>
          <a:lstStyle/>
          <a:p>
            <a:r>
              <a:rPr lang="en-US" sz="1200" b="0" dirty="0" err="1"/>
              <a:t>d</a:t>
            </a:r>
            <a:endParaRPr lang="en-US" sz="1200" b="0" dirty="0"/>
          </a:p>
        </p:txBody>
      </p:sp>
      <p:sp>
        <p:nvSpPr>
          <p:cNvPr id="176" name="TextBox 175"/>
          <p:cNvSpPr txBox="1"/>
          <p:nvPr/>
        </p:nvSpPr>
        <p:spPr>
          <a:xfrm>
            <a:off x="4635934" y="6447930"/>
            <a:ext cx="381000" cy="276999"/>
          </a:xfrm>
          <a:prstGeom prst="rect">
            <a:avLst/>
          </a:prstGeom>
          <a:noFill/>
        </p:spPr>
        <p:txBody>
          <a:bodyPr wrap="square" rtlCol="0">
            <a:spAutoFit/>
          </a:bodyPr>
          <a:lstStyle/>
          <a:p>
            <a:r>
              <a:rPr lang="en-US" sz="1200" b="0" dirty="0" err="1"/>
              <a:t>e</a:t>
            </a:r>
            <a:endParaRPr lang="en-US" sz="1200" b="0" dirty="0"/>
          </a:p>
        </p:txBody>
      </p:sp>
      <p:sp>
        <p:nvSpPr>
          <p:cNvPr id="177" name="TextBox 176"/>
          <p:cNvSpPr txBox="1"/>
          <p:nvPr/>
        </p:nvSpPr>
        <p:spPr>
          <a:xfrm>
            <a:off x="5089160" y="6447930"/>
            <a:ext cx="381000" cy="276999"/>
          </a:xfrm>
          <a:prstGeom prst="rect">
            <a:avLst/>
          </a:prstGeom>
          <a:noFill/>
        </p:spPr>
        <p:txBody>
          <a:bodyPr wrap="square" rtlCol="0">
            <a:spAutoFit/>
          </a:bodyPr>
          <a:lstStyle/>
          <a:p>
            <a:r>
              <a:rPr lang="en-US" sz="1200" b="0" dirty="0" err="1"/>
              <a:t>f</a:t>
            </a:r>
            <a:endParaRPr lang="en-US" sz="1200" b="0" dirty="0"/>
          </a:p>
        </p:txBody>
      </p:sp>
      <p:sp>
        <p:nvSpPr>
          <p:cNvPr id="178" name="TextBox 177"/>
          <p:cNvSpPr txBox="1"/>
          <p:nvPr/>
        </p:nvSpPr>
        <p:spPr>
          <a:xfrm>
            <a:off x="5542386" y="6447930"/>
            <a:ext cx="381000" cy="276999"/>
          </a:xfrm>
          <a:prstGeom prst="rect">
            <a:avLst/>
          </a:prstGeom>
          <a:noFill/>
        </p:spPr>
        <p:txBody>
          <a:bodyPr wrap="square" rtlCol="0">
            <a:spAutoFit/>
          </a:bodyPr>
          <a:lstStyle/>
          <a:p>
            <a:r>
              <a:rPr lang="en-US" sz="1200" b="0" dirty="0" err="1"/>
              <a:t>g</a:t>
            </a:r>
            <a:endParaRPr lang="en-US" sz="1200" b="0" dirty="0"/>
          </a:p>
        </p:txBody>
      </p:sp>
      <p:sp>
        <p:nvSpPr>
          <p:cNvPr id="179" name="TextBox 178"/>
          <p:cNvSpPr txBox="1"/>
          <p:nvPr/>
        </p:nvSpPr>
        <p:spPr>
          <a:xfrm>
            <a:off x="5995610" y="6447930"/>
            <a:ext cx="381000" cy="276999"/>
          </a:xfrm>
          <a:prstGeom prst="rect">
            <a:avLst/>
          </a:prstGeom>
          <a:noFill/>
        </p:spPr>
        <p:txBody>
          <a:bodyPr wrap="square" rtlCol="0">
            <a:spAutoFit/>
          </a:bodyPr>
          <a:lstStyle/>
          <a:p>
            <a:r>
              <a:rPr lang="en-US" sz="1200" b="0" dirty="0" err="1"/>
              <a:t>h</a:t>
            </a:r>
            <a:endParaRPr lang="en-US" sz="12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1318"/>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nodeType="afterEffect">
                                  <p:stCondLst>
                                    <p:cond delay="0"/>
                                  </p:stCondLst>
                                  <p:childTnLst>
                                    <p:set>
                                      <p:cBhvr>
                                        <p:cTn id="9" dur="1" fill="hold">
                                          <p:stCondLst>
                                            <p:cond delay="0"/>
                                          </p:stCondLst>
                                        </p:cTn>
                                        <p:tgtEl>
                                          <p:spTgt spid="147"/>
                                        </p:tgtEl>
                                        <p:attrNameLst>
                                          <p:attrName>style.visibility</p:attrName>
                                        </p:attrNameLst>
                                      </p:cBhvr>
                                      <p:to>
                                        <p:strVal val="hidden"/>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4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81319"/>
                                        </p:tgtEl>
                                        <p:attrNameLst>
                                          <p:attrName>style.visibility</p:attrName>
                                        </p:attrNameLst>
                                      </p:cBhvr>
                                      <p:to>
                                        <p:strVal val="visible"/>
                                      </p:to>
                                    </p:set>
                                  </p:childTnLst>
                                </p:cTn>
                              </p:par>
                            </p:childTnLst>
                          </p:cTn>
                        </p:par>
                        <p:par>
                          <p:cTn id="17" fill="hold">
                            <p:stCondLst>
                              <p:cond delay="0"/>
                            </p:stCondLst>
                            <p:childTnLst>
                              <p:par>
                                <p:cTn id="18" presetID="1" presetClass="exit" presetSubtype="0" fill="hold" nodeType="afterEffect">
                                  <p:stCondLst>
                                    <p:cond delay="0"/>
                                  </p:stCondLst>
                                  <p:childTnLst>
                                    <p:set>
                                      <p:cBhvr>
                                        <p:cTn id="19" dur="1" fill="hold">
                                          <p:stCondLst>
                                            <p:cond delay="0"/>
                                          </p:stCondLst>
                                        </p:cTn>
                                        <p:tgtEl>
                                          <p:spTgt spid="114"/>
                                        </p:tgtEl>
                                        <p:attrNameLst>
                                          <p:attrName>style.visibility</p:attrName>
                                        </p:attrNameLst>
                                      </p:cBhvr>
                                      <p:to>
                                        <p:strVal val="hidden"/>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1318" grpId="0"/>
      <p:bldP spid="7813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unconfirmedbreakingnews.com/wp-content/uploads/2011/02/Watson_Jeopard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28725"/>
            <a:ext cx="8507283" cy="47910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Watson Wins Jeopardy</a:t>
            </a:r>
            <a:endParaRPr lang="en-US" sz="3600" dirty="0">
              <a:solidFill>
                <a:srgbClr val="FF0000"/>
              </a:solidFill>
            </a:endParaRPr>
          </a:p>
        </p:txBody>
      </p:sp>
    </p:spTree>
    <p:extLst>
      <p:ext uri="{BB962C8B-B14F-4D97-AF65-F5344CB8AC3E}">
        <p14:creationId xmlns:p14="http://schemas.microsoft.com/office/powerpoint/2010/main" val="327900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0" y="0"/>
            <a:ext cx="9144000" cy="1143000"/>
          </a:xfrm>
          <a:noFill/>
          <a:ln/>
        </p:spPr>
        <p:txBody>
          <a:bodyPr/>
          <a:lstStyle/>
          <a:p>
            <a:r>
              <a:rPr lang="en-US" sz="4000" dirty="0" err="1">
                <a:solidFill>
                  <a:srgbClr val="FF0000"/>
                </a:solidFill>
              </a:rPr>
              <a:t>AlphaGo</a:t>
            </a:r>
            <a:r>
              <a:rPr lang="en-US" sz="4000" dirty="0">
                <a:solidFill>
                  <a:srgbClr val="FF0000"/>
                </a:solidFill>
              </a:rPr>
              <a:t> Beats the World Champion</a:t>
            </a:r>
            <a:endParaRPr lang="en-US" sz="3600" dirty="0">
              <a:solidFill>
                <a:srgbClr val="FF0000"/>
              </a:solidFill>
            </a:endParaRPr>
          </a:p>
        </p:txBody>
      </p:sp>
      <p:sp>
        <p:nvSpPr>
          <p:cNvPr id="4" name="Rectangle 3"/>
          <p:cNvSpPr/>
          <p:nvPr/>
        </p:nvSpPr>
        <p:spPr bwMode="auto">
          <a:xfrm>
            <a:off x="762000" y="1066800"/>
            <a:ext cx="7620000" cy="54864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pic>
        <p:nvPicPr>
          <p:cNvPr id="5" name="Picture 4" descr="new-york-times-logo.jpg"/>
          <p:cNvPicPr>
            <a:picLocks noChangeAspect="1"/>
          </p:cNvPicPr>
          <p:nvPr/>
        </p:nvPicPr>
        <p:blipFill>
          <a:blip r:embed="rId2"/>
          <a:srcRect t="14861"/>
          <a:stretch>
            <a:fillRect/>
          </a:stretch>
        </p:blipFill>
        <p:spPr>
          <a:xfrm>
            <a:off x="1103085" y="1078895"/>
            <a:ext cx="6821715" cy="909613"/>
          </a:xfrm>
          <a:prstGeom prst="rect">
            <a:avLst/>
          </a:prstGeom>
        </p:spPr>
      </p:pic>
      <p:pic>
        <p:nvPicPr>
          <p:cNvPr id="6" name="Picture 5" descr="KeJie.jpg"/>
          <p:cNvPicPr>
            <a:picLocks noChangeAspect="1"/>
          </p:cNvPicPr>
          <p:nvPr/>
        </p:nvPicPr>
        <p:blipFill>
          <a:blip r:embed="rId3"/>
          <a:stretch>
            <a:fillRect/>
          </a:stretch>
        </p:blipFill>
        <p:spPr>
          <a:xfrm>
            <a:off x="2005390" y="2466220"/>
            <a:ext cx="5142707" cy="3428471"/>
          </a:xfrm>
          <a:prstGeom prst="rect">
            <a:avLst/>
          </a:prstGeom>
        </p:spPr>
      </p:pic>
      <p:sp>
        <p:nvSpPr>
          <p:cNvPr id="7" name="TextBox 6"/>
          <p:cNvSpPr txBox="1"/>
          <p:nvPr/>
        </p:nvSpPr>
        <p:spPr>
          <a:xfrm>
            <a:off x="762000" y="1905000"/>
            <a:ext cx="7620000" cy="446276"/>
          </a:xfrm>
          <a:prstGeom prst="rect">
            <a:avLst/>
          </a:prstGeom>
          <a:noFill/>
        </p:spPr>
        <p:txBody>
          <a:bodyPr wrap="square" rtlCol="0">
            <a:spAutoFit/>
          </a:bodyPr>
          <a:lstStyle/>
          <a:p>
            <a:r>
              <a:rPr lang="en-US" sz="2300" b="1" i="1" dirty="0"/>
              <a:t>Google’s </a:t>
            </a:r>
            <a:r>
              <a:rPr lang="en-US" sz="2300" b="1" i="1" dirty="0" err="1"/>
              <a:t>AlphaGo</a:t>
            </a:r>
            <a:r>
              <a:rPr lang="en-US" sz="2300" b="1" i="1" dirty="0"/>
              <a:t> Defeats Chinese Go Master in Win for A.I.</a:t>
            </a:r>
          </a:p>
        </p:txBody>
      </p:sp>
      <p:sp>
        <p:nvSpPr>
          <p:cNvPr id="9" name="TextBox 8"/>
          <p:cNvSpPr txBox="1"/>
          <p:nvPr/>
        </p:nvSpPr>
        <p:spPr>
          <a:xfrm>
            <a:off x="838200" y="5891590"/>
            <a:ext cx="7620000" cy="595548"/>
          </a:xfrm>
          <a:prstGeom prst="rect">
            <a:avLst/>
          </a:prstGeom>
          <a:noFill/>
        </p:spPr>
        <p:txBody>
          <a:bodyPr wrap="square" rtlCol="0">
            <a:spAutoFit/>
          </a:bodyPr>
          <a:lstStyle/>
          <a:p>
            <a:pPr algn="ctr">
              <a:lnSpc>
                <a:spcPct val="90000"/>
              </a:lnSpc>
            </a:pPr>
            <a:r>
              <a:rPr lang="en-US" dirty="0" err="1"/>
              <a:t>Ke</a:t>
            </a:r>
            <a:r>
              <a:rPr lang="en-US" dirty="0"/>
              <a:t> </a:t>
            </a:r>
            <a:r>
              <a:rPr lang="en-US" dirty="0" err="1"/>
              <a:t>Jie</a:t>
            </a:r>
            <a:r>
              <a:rPr lang="en-US" dirty="0"/>
              <a:t>, the world’s top Go player, reacting during his match on Tuesday against </a:t>
            </a:r>
            <a:r>
              <a:rPr lang="en-US" dirty="0" err="1"/>
              <a:t>AlphaGo</a:t>
            </a:r>
            <a:r>
              <a:rPr lang="en-US" dirty="0"/>
              <a:t>, artificial intelligence software developed by a Google affiliate.</a:t>
            </a:r>
          </a:p>
        </p:txBody>
      </p:sp>
    </p:spTree>
    <p:extLst>
      <p:ext uri="{BB962C8B-B14F-4D97-AF65-F5344CB8AC3E}">
        <p14:creationId xmlns:p14="http://schemas.microsoft.com/office/powerpoint/2010/main" val="327900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a:xfrm>
            <a:off x="0" y="2438400"/>
            <a:ext cx="9144000" cy="1143000"/>
          </a:xfrm>
          <a:noFill/>
          <a:ln/>
        </p:spPr>
        <p:txBody>
          <a:bodyPr/>
          <a:lstStyle/>
          <a:p>
            <a:r>
              <a:rPr lang="en-US" sz="7200" dirty="0">
                <a:solidFill>
                  <a:srgbClr val="FF0000"/>
                </a:solidFill>
              </a:rPr>
              <a:t>Machine Learning</a:t>
            </a:r>
            <a:endParaRPr lang="en-US" sz="6600" dirty="0">
              <a:solidFill>
                <a:srgbClr val="FF0000"/>
              </a:solidFill>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76200"/>
            <a:ext cx="9144000" cy="1143000"/>
          </a:xfrm>
          <a:noFill/>
          <a:ln/>
        </p:spPr>
        <p:txBody>
          <a:bodyPr/>
          <a:lstStyle/>
          <a:p>
            <a:pPr>
              <a:lnSpc>
                <a:spcPct val="85000"/>
              </a:lnSpc>
            </a:pPr>
            <a:r>
              <a:rPr lang="en-US" sz="4000" dirty="0">
                <a:solidFill>
                  <a:srgbClr val="FF0000"/>
                </a:solidFill>
              </a:rPr>
              <a:t>Unsupervised Learning</a:t>
            </a:r>
          </a:p>
        </p:txBody>
      </p:sp>
      <p:sp>
        <p:nvSpPr>
          <p:cNvPr id="28" name="Rectangle 27"/>
          <p:cNvSpPr>
            <a:spLocks noChangeArrowheads="1"/>
          </p:cNvSpPr>
          <p:nvPr/>
        </p:nvSpPr>
        <p:spPr bwMode="auto">
          <a:xfrm>
            <a:off x="457200" y="1217290"/>
            <a:ext cx="8229600" cy="5488310"/>
          </a:xfrm>
          <a:prstGeom prst="rect">
            <a:avLst/>
          </a:prstGeom>
          <a:noFill/>
          <a:ln w="9525">
            <a:noFill/>
            <a:miter lim="800000"/>
            <a:headEnd/>
            <a:tailEnd/>
          </a:ln>
          <a:effectLst/>
        </p:spPr>
        <p:txBody>
          <a:bodyPr>
            <a:prstTxWarp prst="textNoShape">
              <a:avLst/>
            </a:prstTxWarp>
          </a:bodyPr>
          <a:lstStyle/>
          <a:p>
            <a:pPr marL="342900" indent="-342900">
              <a:lnSpc>
                <a:spcPct val="90000"/>
              </a:lnSpc>
              <a:spcBef>
                <a:spcPts val="0"/>
              </a:spcBef>
              <a:buFontTx/>
              <a:buChar char="•"/>
            </a:pPr>
            <a:r>
              <a:rPr lang="en-US" sz="2400" dirty="0">
                <a:solidFill>
                  <a:srgbClr val="000000"/>
                </a:solidFill>
                <a:latin typeface="Times New Roman"/>
                <a:cs typeface="Times New Roman"/>
              </a:rPr>
              <a:t>The goal of unsupervised learning is to find patterns even in the absence of a training set.</a:t>
            </a:r>
          </a:p>
          <a:p>
            <a:pPr marL="342900" indent="-342900">
              <a:lnSpc>
                <a:spcPct val="90000"/>
              </a:lnSpc>
              <a:spcBef>
                <a:spcPts val="1300"/>
              </a:spcBef>
              <a:buFontTx/>
              <a:buChar char="•"/>
            </a:pPr>
            <a:r>
              <a:rPr lang="en-US" sz="2400" dirty="0">
                <a:solidFill>
                  <a:srgbClr val="000000"/>
                </a:solidFill>
                <a:latin typeface="Times New Roman"/>
                <a:cs typeface="Times New Roman"/>
              </a:rPr>
              <a:t>The most common applications of unsupervised learning involve </a:t>
            </a:r>
            <a:r>
              <a:rPr lang="en-US" sz="2400" b="1" i="1" dirty="0">
                <a:solidFill>
                  <a:srgbClr val="000000"/>
                </a:solidFill>
                <a:latin typeface="Times New Roman"/>
                <a:cs typeface="Times New Roman"/>
              </a:rPr>
              <a:t>clustering</a:t>
            </a:r>
            <a:r>
              <a:rPr lang="en-US" sz="2400" i="1" dirty="0">
                <a:solidFill>
                  <a:srgbClr val="000000"/>
                </a:solidFill>
                <a:latin typeface="Times New Roman"/>
                <a:cs typeface="Times New Roman"/>
              </a:rPr>
              <a:t>,</a:t>
            </a:r>
            <a:r>
              <a:rPr lang="en-US" sz="2400" dirty="0">
                <a:solidFill>
                  <a:srgbClr val="000000"/>
                </a:solidFill>
                <a:latin typeface="Times New Roman"/>
                <a:cs typeface="Times New Roman"/>
              </a:rPr>
              <a:t> which is the process of dividing a data set into some number of independent, closely related clusters.</a:t>
            </a:r>
          </a:p>
          <a:p>
            <a:pPr marL="342900" indent="-342900">
              <a:lnSpc>
                <a:spcPct val="90000"/>
              </a:lnSpc>
              <a:spcBef>
                <a:spcPts val="1300"/>
              </a:spcBef>
              <a:buFontTx/>
              <a:buChar char="•"/>
            </a:pPr>
            <a:r>
              <a:rPr lang="en-US" sz="2400" dirty="0">
                <a:solidFill>
                  <a:srgbClr val="000000"/>
                </a:solidFill>
                <a:latin typeface="Times New Roman"/>
                <a:cs typeface="Times New Roman"/>
              </a:rPr>
              <a:t>As an example, if you have plotted a set of points as shown in the </a:t>
            </a:r>
            <a:r>
              <a:rPr lang="en-US" sz="2400" i="1" dirty="0" err="1">
                <a:solidFill>
                  <a:srgbClr val="000000"/>
                </a:solidFill>
                <a:latin typeface="Times New Roman"/>
                <a:cs typeface="Times New Roman"/>
              </a:rPr>
              <a:t>x-y</a:t>
            </a:r>
            <a:r>
              <a:rPr lang="en-US" sz="2400" dirty="0">
                <a:solidFill>
                  <a:srgbClr val="000000"/>
                </a:solidFill>
                <a:latin typeface="Times New Roman"/>
                <a:cs typeface="Times New Roman"/>
              </a:rPr>
              <a:t> grid at the bottom of the slide, unsupervised learning should be able to identify the three groups based on locality.</a:t>
            </a:r>
          </a:p>
        </p:txBody>
      </p:sp>
      <p:grpSp>
        <p:nvGrpSpPr>
          <p:cNvPr id="2" name="Group 83"/>
          <p:cNvGrpSpPr/>
          <p:nvPr/>
        </p:nvGrpSpPr>
        <p:grpSpPr>
          <a:xfrm>
            <a:off x="2278400" y="4401600"/>
            <a:ext cx="4608000" cy="2304000"/>
            <a:chOff x="2278400" y="4401600"/>
            <a:chExt cx="4608000" cy="2304000"/>
          </a:xfrm>
        </p:grpSpPr>
        <p:sp>
          <p:nvSpPr>
            <p:cNvPr id="47" name="PPRect#2"/>
            <p:cNvSpPr/>
            <p:nvPr/>
          </p:nvSpPr>
          <p:spPr bwMode="auto">
            <a:xfrm>
              <a:off x="2278400" y="4401600"/>
              <a:ext cx="4608000" cy="230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48" name="PPOval#3"/>
            <p:cNvSpPr/>
            <p:nvPr/>
          </p:nvSpPr>
          <p:spPr bwMode="auto">
            <a:xfrm>
              <a:off x="3155973" y="493051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49" name="PPOval#4"/>
            <p:cNvSpPr/>
            <p:nvPr/>
          </p:nvSpPr>
          <p:spPr bwMode="auto">
            <a:xfrm>
              <a:off x="2847652" y="5006509"/>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50" name="PPOval#5"/>
            <p:cNvSpPr/>
            <p:nvPr/>
          </p:nvSpPr>
          <p:spPr bwMode="auto">
            <a:xfrm>
              <a:off x="2824949" y="4865624"/>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51" name="PPOval#6"/>
            <p:cNvSpPr/>
            <p:nvPr/>
          </p:nvSpPr>
          <p:spPr bwMode="auto">
            <a:xfrm>
              <a:off x="3001702" y="4966964"/>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52" name="PPOval#10"/>
            <p:cNvSpPr/>
            <p:nvPr/>
          </p:nvSpPr>
          <p:spPr bwMode="auto">
            <a:xfrm>
              <a:off x="2498497" y="5076201"/>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53" name="PPOval#12"/>
            <p:cNvSpPr/>
            <p:nvPr/>
          </p:nvSpPr>
          <p:spPr bwMode="auto">
            <a:xfrm>
              <a:off x="2672081" y="5065542"/>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54" name="PPOval#16"/>
            <p:cNvSpPr/>
            <p:nvPr/>
          </p:nvSpPr>
          <p:spPr bwMode="auto">
            <a:xfrm>
              <a:off x="2710668" y="5243755"/>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55" name="PPOval#17"/>
            <p:cNvSpPr/>
            <p:nvPr/>
          </p:nvSpPr>
          <p:spPr bwMode="auto">
            <a:xfrm>
              <a:off x="3026690" y="4634977"/>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56" name="PPOval#18"/>
            <p:cNvSpPr/>
            <p:nvPr/>
          </p:nvSpPr>
          <p:spPr bwMode="auto">
            <a:xfrm>
              <a:off x="5920103" y="5431663"/>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57" name="PPOval#19"/>
            <p:cNvSpPr/>
            <p:nvPr/>
          </p:nvSpPr>
          <p:spPr bwMode="auto">
            <a:xfrm>
              <a:off x="6165931" y="5452284"/>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58" name="PPOval#20"/>
            <p:cNvSpPr/>
            <p:nvPr/>
          </p:nvSpPr>
          <p:spPr bwMode="auto">
            <a:xfrm>
              <a:off x="5822570" y="528910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59" name="PPOval#22"/>
            <p:cNvSpPr/>
            <p:nvPr/>
          </p:nvSpPr>
          <p:spPr bwMode="auto">
            <a:xfrm>
              <a:off x="6030704" y="5149931"/>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0" name="PPOval#24"/>
            <p:cNvSpPr/>
            <p:nvPr/>
          </p:nvSpPr>
          <p:spPr bwMode="auto">
            <a:xfrm>
              <a:off x="5756391" y="5674511"/>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1" name="PPOval#28"/>
            <p:cNvSpPr/>
            <p:nvPr/>
          </p:nvSpPr>
          <p:spPr bwMode="auto">
            <a:xfrm>
              <a:off x="5940422" y="580311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2" name="PPOval#29"/>
            <p:cNvSpPr/>
            <p:nvPr/>
          </p:nvSpPr>
          <p:spPr bwMode="auto">
            <a:xfrm>
              <a:off x="6380277" y="5587199"/>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3" name="PPOval#31"/>
            <p:cNvSpPr/>
            <p:nvPr/>
          </p:nvSpPr>
          <p:spPr bwMode="auto">
            <a:xfrm>
              <a:off x="6269173" y="5822262"/>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4" name="PPOval#33"/>
            <p:cNvSpPr/>
            <p:nvPr/>
          </p:nvSpPr>
          <p:spPr bwMode="auto">
            <a:xfrm>
              <a:off x="6064182" y="5347528"/>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5" name="PPOval#37"/>
            <p:cNvSpPr/>
            <p:nvPr/>
          </p:nvSpPr>
          <p:spPr bwMode="auto">
            <a:xfrm>
              <a:off x="5985435" y="559284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6" name="PPOval#38"/>
            <p:cNvSpPr/>
            <p:nvPr/>
          </p:nvSpPr>
          <p:spPr bwMode="auto">
            <a:xfrm>
              <a:off x="6289902" y="5178664"/>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7" name="PPOval#40"/>
            <p:cNvSpPr/>
            <p:nvPr/>
          </p:nvSpPr>
          <p:spPr bwMode="auto">
            <a:xfrm>
              <a:off x="5543233" y="5370421"/>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8" name="PPOval#45"/>
            <p:cNvSpPr/>
            <p:nvPr/>
          </p:nvSpPr>
          <p:spPr bwMode="auto">
            <a:xfrm>
              <a:off x="5933819" y="4951458"/>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9" name="PPOval#49"/>
            <p:cNvSpPr/>
            <p:nvPr/>
          </p:nvSpPr>
          <p:spPr bwMode="auto">
            <a:xfrm>
              <a:off x="6301638" y="5350090"/>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70" name="PPOval#55"/>
            <p:cNvSpPr/>
            <p:nvPr/>
          </p:nvSpPr>
          <p:spPr bwMode="auto">
            <a:xfrm>
              <a:off x="5656294" y="5486468"/>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71" name="PPOval#69"/>
            <p:cNvSpPr/>
            <p:nvPr/>
          </p:nvSpPr>
          <p:spPr bwMode="auto">
            <a:xfrm>
              <a:off x="6080532" y="5704562"/>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72" name="PPOval#70"/>
            <p:cNvSpPr/>
            <p:nvPr/>
          </p:nvSpPr>
          <p:spPr bwMode="auto">
            <a:xfrm>
              <a:off x="4234298" y="6065638"/>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73" name="PPOval#73"/>
            <p:cNvSpPr/>
            <p:nvPr/>
          </p:nvSpPr>
          <p:spPr bwMode="auto">
            <a:xfrm>
              <a:off x="4101693" y="624433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74" name="PPOval#74"/>
            <p:cNvSpPr/>
            <p:nvPr/>
          </p:nvSpPr>
          <p:spPr bwMode="auto">
            <a:xfrm>
              <a:off x="4377066" y="6339272"/>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75" name="PPOval#78"/>
            <p:cNvSpPr/>
            <p:nvPr/>
          </p:nvSpPr>
          <p:spPr bwMode="auto">
            <a:xfrm>
              <a:off x="4407259" y="5814363"/>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76" name="PPOval#79"/>
            <p:cNvSpPr/>
            <p:nvPr/>
          </p:nvSpPr>
          <p:spPr bwMode="auto">
            <a:xfrm>
              <a:off x="4439028" y="609634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77" name="PPOval#80"/>
            <p:cNvSpPr/>
            <p:nvPr/>
          </p:nvSpPr>
          <p:spPr bwMode="auto">
            <a:xfrm>
              <a:off x="4612872" y="612106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78" name="PPOval#83"/>
            <p:cNvSpPr/>
            <p:nvPr/>
          </p:nvSpPr>
          <p:spPr bwMode="auto">
            <a:xfrm>
              <a:off x="4253509" y="5678668"/>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79" name="PPOval#84"/>
            <p:cNvSpPr/>
            <p:nvPr/>
          </p:nvSpPr>
          <p:spPr bwMode="auto">
            <a:xfrm>
              <a:off x="4814864" y="6186295"/>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80" name="PPOval#88"/>
            <p:cNvSpPr/>
            <p:nvPr/>
          </p:nvSpPr>
          <p:spPr bwMode="auto">
            <a:xfrm>
              <a:off x="4526019" y="6238937"/>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81" name="PPOval#99"/>
            <p:cNvSpPr/>
            <p:nvPr/>
          </p:nvSpPr>
          <p:spPr bwMode="auto">
            <a:xfrm>
              <a:off x="4159934" y="5897785"/>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82" name="PPOval#109"/>
            <p:cNvSpPr/>
            <p:nvPr/>
          </p:nvSpPr>
          <p:spPr bwMode="auto">
            <a:xfrm>
              <a:off x="3931740" y="5773917"/>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83" name="PPOval#113"/>
            <p:cNvSpPr/>
            <p:nvPr/>
          </p:nvSpPr>
          <p:spPr bwMode="auto">
            <a:xfrm>
              <a:off x="4817468" y="6339155"/>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grpSp>
      <p:sp>
        <p:nvSpPr>
          <p:cNvPr id="43" name="Oval 42"/>
          <p:cNvSpPr/>
          <p:nvPr/>
        </p:nvSpPr>
        <p:spPr bwMode="auto">
          <a:xfrm rot="19180014">
            <a:off x="2286718" y="4667416"/>
            <a:ext cx="1239551" cy="609600"/>
          </a:xfrm>
          <a:prstGeom prst="ellipse">
            <a:avLst/>
          </a:prstGeom>
          <a:noFill/>
          <a:ln w="25400" cap="flat" cmpd="sng" algn="ctr">
            <a:solidFill>
              <a:srgbClr val="FFCC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b="1">
              <a:solidFill>
                <a:srgbClr val="000000"/>
              </a:solidFill>
              <a:latin typeface="Courier New" charset="0"/>
            </a:endParaRPr>
          </a:p>
        </p:txBody>
      </p:sp>
      <p:sp>
        <p:nvSpPr>
          <p:cNvPr id="44" name="Oval 43"/>
          <p:cNvSpPr/>
          <p:nvPr/>
        </p:nvSpPr>
        <p:spPr bwMode="auto">
          <a:xfrm rot="2419986" flipH="1">
            <a:off x="3721649" y="5694544"/>
            <a:ext cx="1387867" cy="826643"/>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b="1">
              <a:solidFill>
                <a:srgbClr val="000000"/>
              </a:solidFill>
              <a:latin typeface="Courier New" charset="0"/>
            </a:endParaRPr>
          </a:p>
        </p:txBody>
      </p:sp>
      <p:sp>
        <p:nvSpPr>
          <p:cNvPr id="45" name="Oval 44"/>
          <p:cNvSpPr/>
          <p:nvPr/>
        </p:nvSpPr>
        <p:spPr bwMode="auto">
          <a:xfrm rot="2419986" flipH="1">
            <a:off x="5387993" y="4875473"/>
            <a:ext cx="1383591" cy="1172026"/>
          </a:xfrm>
          <a:prstGeom prst="ellipse">
            <a:avLst/>
          </a:prstGeom>
          <a:noFill/>
          <a:ln w="254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b="1">
              <a:solidFill>
                <a:srgbClr val="000000"/>
              </a:solidFill>
              <a:latin typeface="Courier New"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3"/>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bldLvl="2"/>
      <p:bldP spid="48" grpId="0" animBg="1"/>
      <p:bldP spid="48" grpId="1" animBg="1"/>
      <p:bldP spid="48" grpId="2" animBg="1"/>
      <p:bldP spid="48" grpId="3" animBg="1"/>
      <p:bldP spid="48" grpId="4" animBg="1"/>
      <p:bldP spid="48" grpId="5" animBg="1"/>
      <p:bldP spid="48" grpId="6" animBg="1"/>
      <p:bldP spid="49" grpId="0" animBg="1"/>
      <p:bldP spid="49" grpId="1" animBg="1"/>
      <p:bldP spid="49" grpId="2" animBg="1"/>
      <p:bldP spid="49" grpId="3" animBg="1"/>
      <p:bldP spid="49" grpId="4" animBg="1"/>
      <p:bldP spid="49" grpId="5" animBg="1"/>
      <p:bldP spid="49" grpId="6" animBg="1"/>
      <p:bldP spid="50" grpId="0" animBg="1"/>
      <p:bldP spid="50" grpId="1" animBg="1"/>
      <p:bldP spid="50" grpId="2" animBg="1"/>
      <p:bldP spid="50" grpId="3" animBg="1"/>
      <p:bldP spid="50" grpId="4" animBg="1"/>
      <p:bldP spid="50" grpId="5" animBg="1"/>
      <p:bldP spid="50" grpId="6" animBg="1"/>
      <p:bldP spid="51" grpId="0" animBg="1"/>
      <p:bldP spid="51" grpId="1" animBg="1"/>
      <p:bldP spid="51" grpId="2" animBg="1"/>
      <p:bldP spid="51" grpId="3" animBg="1"/>
      <p:bldP spid="51" grpId="4" animBg="1"/>
      <p:bldP spid="51" grpId="5" animBg="1"/>
      <p:bldP spid="51" grpId="6" animBg="1"/>
      <p:bldP spid="52" grpId="0" animBg="1"/>
      <p:bldP spid="52" grpId="1" animBg="1"/>
      <p:bldP spid="52" grpId="2" animBg="1"/>
      <p:bldP spid="52" grpId="3" animBg="1"/>
      <p:bldP spid="52" grpId="4" animBg="1"/>
      <p:bldP spid="52" grpId="5" animBg="1"/>
      <p:bldP spid="52" grpId="6" animBg="1"/>
      <p:bldP spid="53" grpId="0" animBg="1"/>
      <p:bldP spid="53" grpId="1" animBg="1"/>
      <p:bldP spid="53" grpId="2" animBg="1"/>
      <p:bldP spid="53" grpId="3" animBg="1"/>
      <p:bldP spid="53" grpId="4" animBg="1"/>
      <p:bldP spid="53" grpId="5" animBg="1"/>
      <p:bldP spid="53" grpId="6" animBg="1"/>
      <p:bldP spid="54" grpId="0" animBg="1"/>
      <p:bldP spid="54" grpId="1" animBg="1"/>
      <p:bldP spid="54" grpId="2" animBg="1"/>
      <p:bldP spid="54" grpId="3" animBg="1"/>
      <p:bldP spid="54" grpId="4" animBg="1"/>
      <p:bldP spid="54" grpId="5" animBg="1"/>
      <p:bldP spid="54" grpId="6" animBg="1"/>
      <p:bldP spid="55" grpId="0" animBg="1"/>
      <p:bldP spid="55" grpId="1" animBg="1"/>
      <p:bldP spid="55" grpId="2" animBg="1"/>
      <p:bldP spid="55" grpId="3" animBg="1"/>
      <p:bldP spid="55" grpId="4" animBg="1"/>
      <p:bldP spid="55" grpId="5" animBg="1"/>
      <p:bldP spid="55" grpId="6" animBg="1"/>
      <p:bldP spid="56" grpId="0" animBg="1"/>
      <p:bldP spid="56" grpId="1" animBg="1"/>
      <p:bldP spid="56" grpId="2" animBg="1"/>
      <p:bldP spid="56" grpId="3" animBg="1"/>
      <p:bldP spid="56" grpId="4" animBg="1"/>
      <p:bldP spid="56" grpId="5" animBg="1"/>
      <p:bldP spid="56" grpId="6" animBg="1"/>
      <p:bldP spid="57" grpId="0" animBg="1"/>
      <p:bldP spid="57" grpId="1" animBg="1"/>
      <p:bldP spid="57" grpId="2" animBg="1"/>
      <p:bldP spid="57" grpId="3" animBg="1"/>
      <p:bldP spid="57" grpId="4" animBg="1"/>
      <p:bldP spid="57" grpId="5" animBg="1"/>
      <p:bldP spid="57" grpId="6" animBg="1"/>
      <p:bldP spid="58" grpId="0" animBg="1"/>
      <p:bldP spid="58" grpId="1" animBg="1"/>
      <p:bldP spid="58" grpId="2" animBg="1"/>
      <p:bldP spid="58" grpId="3" animBg="1"/>
      <p:bldP spid="58" grpId="4" animBg="1"/>
      <p:bldP spid="58" grpId="5" animBg="1"/>
      <p:bldP spid="58" grpId="6" animBg="1"/>
      <p:bldP spid="59" grpId="0" animBg="1"/>
      <p:bldP spid="59" grpId="1" animBg="1"/>
      <p:bldP spid="59" grpId="2" animBg="1"/>
      <p:bldP spid="59" grpId="3" animBg="1"/>
      <p:bldP spid="59" grpId="4" animBg="1"/>
      <p:bldP spid="59" grpId="5" animBg="1"/>
      <p:bldP spid="59" grpId="6" animBg="1"/>
      <p:bldP spid="60" grpId="0" animBg="1"/>
      <p:bldP spid="60" grpId="1" animBg="1"/>
      <p:bldP spid="60" grpId="2" animBg="1"/>
      <p:bldP spid="60" grpId="3" animBg="1"/>
      <p:bldP spid="60" grpId="4" animBg="1"/>
      <p:bldP spid="60" grpId="5" animBg="1"/>
      <p:bldP spid="60" grpId="6" animBg="1"/>
      <p:bldP spid="61" grpId="0" animBg="1"/>
      <p:bldP spid="61" grpId="1" animBg="1"/>
      <p:bldP spid="61" grpId="2" animBg="1"/>
      <p:bldP spid="61" grpId="3" animBg="1"/>
      <p:bldP spid="61" grpId="4" animBg="1"/>
      <p:bldP spid="61" grpId="5" animBg="1"/>
      <p:bldP spid="61" grpId="6" animBg="1"/>
      <p:bldP spid="62" grpId="0" animBg="1"/>
      <p:bldP spid="62" grpId="1" animBg="1"/>
      <p:bldP spid="62" grpId="2" animBg="1"/>
      <p:bldP spid="62" grpId="3" animBg="1"/>
      <p:bldP spid="62" grpId="4" animBg="1"/>
      <p:bldP spid="62" grpId="5" animBg="1"/>
      <p:bldP spid="62" grpId="6" animBg="1"/>
      <p:bldP spid="63" grpId="0" animBg="1"/>
      <p:bldP spid="63" grpId="1" animBg="1"/>
      <p:bldP spid="63" grpId="2" animBg="1"/>
      <p:bldP spid="63" grpId="3" animBg="1"/>
      <p:bldP spid="63" grpId="4" animBg="1"/>
      <p:bldP spid="63" grpId="5" animBg="1"/>
      <p:bldP spid="63" grpId="6" animBg="1"/>
      <p:bldP spid="64" grpId="0" animBg="1"/>
      <p:bldP spid="64" grpId="1" animBg="1"/>
      <p:bldP spid="64" grpId="2" animBg="1"/>
      <p:bldP spid="64" grpId="3" animBg="1"/>
      <p:bldP spid="64" grpId="4" animBg="1"/>
      <p:bldP spid="64" grpId="5" animBg="1"/>
      <p:bldP spid="64" grpId="6" animBg="1"/>
      <p:bldP spid="65" grpId="0" animBg="1"/>
      <p:bldP spid="65" grpId="1" animBg="1"/>
      <p:bldP spid="65" grpId="2" animBg="1"/>
      <p:bldP spid="65" grpId="3" animBg="1"/>
      <p:bldP spid="65" grpId="4" animBg="1"/>
      <p:bldP spid="65" grpId="5" animBg="1"/>
      <p:bldP spid="65" grpId="6" animBg="1"/>
      <p:bldP spid="66" grpId="0" animBg="1"/>
      <p:bldP spid="66" grpId="1" animBg="1"/>
      <p:bldP spid="66" grpId="2" animBg="1"/>
      <p:bldP spid="66" grpId="3" animBg="1"/>
      <p:bldP spid="66" grpId="4" animBg="1"/>
      <p:bldP spid="66" grpId="5" animBg="1"/>
      <p:bldP spid="66" grpId="6" animBg="1"/>
      <p:bldP spid="67" grpId="0" animBg="1"/>
      <p:bldP spid="67" grpId="1" animBg="1"/>
      <p:bldP spid="67" grpId="2" animBg="1"/>
      <p:bldP spid="67" grpId="3" animBg="1"/>
      <p:bldP spid="67" grpId="4" animBg="1"/>
      <p:bldP spid="67" grpId="5" animBg="1"/>
      <p:bldP spid="67" grpId="6" animBg="1"/>
      <p:bldP spid="68" grpId="0" animBg="1"/>
      <p:bldP spid="68" grpId="1" animBg="1"/>
      <p:bldP spid="68" grpId="2" animBg="1"/>
      <p:bldP spid="68" grpId="3" animBg="1"/>
      <p:bldP spid="68" grpId="4" animBg="1"/>
      <p:bldP spid="68" grpId="5" animBg="1"/>
      <p:bldP spid="68" grpId="6" animBg="1"/>
      <p:bldP spid="69" grpId="0" animBg="1"/>
      <p:bldP spid="69" grpId="1" animBg="1"/>
      <p:bldP spid="69" grpId="2" animBg="1"/>
      <p:bldP spid="69" grpId="3" animBg="1"/>
      <p:bldP spid="69" grpId="4" animBg="1"/>
      <p:bldP spid="69" grpId="5" animBg="1"/>
      <p:bldP spid="69" grpId="6" animBg="1"/>
      <p:bldP spid="70" grpId="0" animBg="1"/>
      <p:bldP spid="70" grpId="1" animBg="1"/>
      <p:bldP spid="70" grpId="2" animBg="1"/>
      <p:bldP spid="70" grpId="3" animBg="1"/>
      <p:bldP spid="70" grpId="4" animBg="1"/>
      <p:bldP spid="70" grpId="5" animBg="1"/>
      <p:bldP spid="70" grpId="6" animBg="1"/>
      <p:bldP spid="71" grpId="0" animBg="1"/>
      <p:bldP spid="71" grpId="1" animBg="1"/>
      <p:bldP spid="71" grpId="2" animBg="1"/>
      <p:bldP spid="71" grpId="3" animBg="1"/>
      <p:bldP spid="71" grpId="4" animBg="1"/>
      <p:bldP spid="71" grpId="5" animBg="1"/>
      <p:bldP spid="71" grpId="6" animBg="1"/>
      <p:bldP spid="72" grpId="0" animBg="1"/>
      <p:bldP spid="72" grpId="1" animBg="1"/>
      <p:bldP spid="72" grpId="2" animBg="1"/>
      <p:bldP spid="72" grpId="3" animBg="1"/>
      <p:bldP spid="72" grpId="4" animBg="1"/>
      <p:bldP spid="72" grpId="5" animBg="1"/>
      <p:bldP spid="72" grpId="6" animBg="1"/>
      <p:bldP spid="73" grpId="0" animBg="1"/>
      <p:bldP spid="73" grpId="1" animBg="1"/>
      <p:bldP spid="73" grpId="2" animBg="1"/>
      <p:bldP spid="73" grpId="3" animBg="1"/>
      <p:bldP spid="73" grpId="4" animBg="1"/>
      <p:bldP spid="73" grpId="5" animBg="1"/>
      <p:bldP spid="73" grpId="6" animBg="1"/>
      <p:bldP spid="74" grpId="0" animBg="1"/>
      <p:bldP spid="74" grpId="1" animBg="1"/>
      <p:bldP spid="74" grpId="2" animBg="1"/>
      <p:bldP spid="74" grpId="3" animBg="1"/>
      <p:bldP spid="74" grpId="4" animBg="1"/>
      <p:bldP spid="74" grpId="5" animBg="1"/>
      <p:bldP spid="74" grpId="6" animBg="1"/>
      <p:bldP spid="75" grpId="0" animBg="1"/>
      <p:bldP spid="75" grpId="1" animBg="1"/>
      <p:bldP spid="75" grpId="2" animBg="1"/>
      <p:bldP spid="75" grpId="3" animBg="1"/>
      <p:bldP spid="75" grpId="4" animBg="1"/>
      <p:bldP spid="75" grpId="5" animBg="1"/>
      <p:bldP spid="75" grpId="6" animBg="1"/>
      <p:bldP spid="76" grpId="0" animBg="1"/>
      <p:bldP spid="76" grpId="1" animBg="1"/>
      <p:bldP spid="76" grpId="2" animBg="1"/>
      <p:bldP spid="76" grpId="3" animBg="1"/>
      <p:bldP spid="76" grpId="4" animBg="1"/>
      <p:bldP spid="76" grpId="5" animBg="1"/>
      <p:bldP spid="76" grpId="6" animBg="1"/>
      <p:bldP spid="77" grpId="0" animBg="1"/>
      <p:bldP spid="77" grpId="1" animBg="1"/>
      <p:bldP spid="77" grpId="2" animBg="1"/>
      <p:bldP spid="77" grpId="3" animBg="1"/>
      <p:bldP spid="77" grpId="4" animBg="1"/>
      <p:bldP spid="77" grpId="5" animBg="1"/>
      <p:bldP spid="77" grpId="6" animBg="1"/>
      <p:bldP spid="78" grpId="0" animBg="1"/>
      <p:bldP spid="78" grpId="1" animBg="1"/>
      <p:bldP spid="78" grpId="2" animBg="1"/>
      <p:bldP spid="78" grpId="3" animBg="1"/>
      <p:bldP spid="78" grpId="4" animBg="1"/>
      <p:bldP spid="78" grpId="5" animBg="1"/>
      <p:bldP spid="78" grpId="6" animBg="1"/>
      <p:bldP spid="79" grpId="0" animBg="1"/>
      <p:bldP spid="79" grpId="1" animBg="1"/>
      <p:bldP spid="79" grpId="2" animBg="1"/>
      <p:bldP spid="79" grpId="3" animBg="1"/>
      <p:bldP spid="79" grpId="4" animBg="1"/>
      <p:bldP spid="79" grpId="5" animBg="1"/>
      <p:bldP spid="79" grpId="6" animBg="1"/>
      <p:bldP spid="80" grpId="0" animBg="1"/>
      <p:bldP spid="80" grpId="1" animBg="1"/>
      <p:bldP spid="80" grpId="2" animBg="1"/>
      <p:bldP spid="80" grpId="3" animBg="1"/>
      <p:bldP spid="80" grpId="4" animBg="1"/>
      <p:bldP spid="80" grpId="5" animBg="1"/>
      <p:bldP spid="80" grpId="6" animBg="1"/>
      <p:bldP spid="81" grpId="0" animBg="1"/>
      <p:bldP spid="81" grpId="1" animBg="1"/>
      <p:bldP spid="81" grpId="2" animBg="1"/>
      <p:bldP spid="81" grpId="3" animBg="1"/>
      <p:bldP spid="81" grpId="4" animBg="1"/>
      <p:bldP spid="81" grpId="5" animBg="1"/>
      <p:bldP spid="81" grpId="6" animBg="1"/>
      <p:bldP spid="82" grpId="0" animBg="1"/>
      <p:bldP spid="82" grpId="1" animBg="1"/>
      <p:bldP spid="82" grpId="2" animBg="1"/>
      <p:bldP spid="82" grpId="3" animBg="1"/>
      <p:bldP spid="82" grpId="4" animBg="1"/>
      <p:bldP spid="82" grpId="5" animBg="1"/>
      <p:bldP spid="82" grpId="6" animBg="1"/>
      <p:bldP spid="83" grpId="0" animBg="1"/>
      <p:bldP spid="83" grpId="1" animBg="1"/>
      <p:bldP spid="83" grpId="2" animBg="1"/>
      <p:bldP spid="83" grpId="3" animBg="1"/>
      <p:bldP spid="83" grpId="4" animBg="1"/>
      <p:bldP spid="83" grpId="5" animBg="1"/>
      <p:bldP spid="83" grpId="6" animBg="1"/>
      <p:bldP spid="43" grpId="0" animBg="1"/>
      <p:bldP spid="44" grpId="0" animBg="1"/>
      <p:bldP spid="4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76200"/>
            <a:ext cx="9144000" cy="1143000"/>
          </a:xfrm>
          <a:noFill/>
          <a:ln/>
        </p:spPr>
        <p:txBody>
          <a:bodyPr/>
          <a:lstStyle/>
          <a:p>
            <a:pPr>
              <a:lnSpc>
                <a:spcPct val="85000"/>
              </a:lnSpc>
            </a:pPr>
            <a:r>
              <a:rPr lang="en-US" sz="4000" dirty="0">
                <a:solidFill>
                  <a:srgbClr val="FF0000"/>
                </a:solidFill>
              </a:rPr>
              <a:t>K-Means Clustering Algorithm</a:t>
            </a:r>
          </a:p>
        </p:txBody>
      </p:sp>
      <p:sp>
        <p:nvSpPr>
          <p:cNvPr id="28" name="Rectangle 27"/>
          <p:cNvSpPr>
            <a:spLocks noChangeArrowheads="1"/>
          </p:cNvSpPr>
          <p:nvPr/>
        </p:nvSpPr>
        <p:spPr bwMode="auto">
          <a:xfrm>
            <a:off x="457200" y="1217290"/>
            <a:ext cx="8229600" cy="2745110"/>
          </a:xfrm>
          <a:prstGeom prst="rect">
            <a:avLst/>
          </a:prstGeom>
          <a:noFill/>
          <a:ln w="9525">
            <a:noFill/>
            <a:miter lim="800000"/>
            <a:headEnd/>
            <a:tailEnd/>
          </a:ln>
          <a:effectLst/>
        </p:spPr>
        <p:txBody>
          <a:bodyPr>
            <a:prstTxWarp prst="textNoShape">
              <a:avLst/>
            </a:prstTxWarp>
          </a:bodyPr>
          <a:lstStyle/>
          <a:p>
            <a:pPr marL="342900" indent="-342900">
              <a:lnSpc>
                <a:spcPct val="90000"/>
              </a:lnSpc>
              <a:spcBef>
                <a:spcPts val="0"/>
              </a:spcBef>
              <a:buFontTx/>
              <a:buChar char="•"/>
            </a:pPr>
            <a:r>
              <a:rPr lang="en-US" sz="2400" dirty="0">
                <a:solidFill>
                  <a:srgbClr val="000000"/>
                </a:solidFill>
                <a:latin typeface="Times New Roman"/>
                <a:cs typeface="Times New Roman"/>
              </a:rPr>
              <a:t>One of the most common strategies for clustering data points is the </a:t>
            </a:r>
            <a:r>
              <a:rPr lang="en-US" sz="2400" b="1" i="1" dirty="0" err="1">
                <a:solidFill>
                  <a:srgbClr val="000000"/>
                </a:solidFill>
                <a:latin typeface="Times New Roman"/>
                <a:cs typeface="Times New Roman"/>
              </a:rPr>
              <a:t>k</a:t>
            </a:r>
            <a:r>
              <a:rPr lang="en-US" sz="2400" b="1" i="1" dirty="0">
                <a:solidFill>
                  <a:srgbClr val="000000"/>
                </a:solidFill>
                <a:latin typeface="Times New Roman"/>
                <a:cs typeface="Times New Roman"/>
              </a:rPr>
              <a:t>-means algorithm</a:t>
            </a:r>
            <a:r>
              <a:rPr lang="en-US" sz="2400" i="1" dirty="0">
                <a:solidFill>
                  <a:srgbClr val="000000"/>
                </a:solidFill>
                <a:latin typeface="Times New Roman"/>
                <a:cs typeface="Times New Roman"/>
              </a:rPr>
              <a:t>,</a:t>
            </a:r>
            <a:r>
              <a:rPr lang="en-US" sz="2400" dirty="0">
                <a:solidFill>
                  <a:srgbClr val="000000"/>
                </a:solidFill>
                <a:latin typeface="Times New Roman"/>
                <a:cs typeface="Times New Roman"/>
              </a:rPr>
              <a:t> which partitions a set into </a:t>
            </a:r>
            <a:r>
              <a:rPr lang="en-US" sz="2400" i="1" dirty="0" err="1">
                <a:solidFill>
                  <a:srgbClr val="000000"/>
                </a:solidFill>
                <a:latin typeface="Times New Roman"/>
                <a:cs typeface="Times New Roman"/>
              </a:rPr>
              <a:t>k</a:t>
            </a:r>
            <a:r>
              <a:rPr lang="en-US" sz="2400" dirty="0">
                <a:solidFill>
                  <a:srgbClr val="000000"/>
                </a:solidFill>
                <a:latin typeface="Times New Roman"/>
                <a:cs typeface="Times New Roman"/>
              </a:rPr>
              <a:t> clusters.</a:t>
            </a:r>
          </a:p>
          <a:p>
            <a:pPr marL="342900" indent="-342900" algn="just">
              <a:lnSpc>
                <a:spcPct val="90000"/>
              </a:lnSpc>
              <a:spcBef>
                <a:spcPts val="1300"/>
              </a:spcBef>
              <a:buFontTx/>
              <a:buChar char="•"/>
            </a:pPr>
            <a:r>
              <a:rPr lang="en-US" sz="2400" dirty="0">
                <a:solidFill>
                  <a:srgbClr val="000000"/>
                </a:solidFill>
                <a:latin typeface="Times New Roman"/>
                <a:cs typeface="Times New Roman"/>
              </a:rPr>
              <a:t>The </a:t>
            </a:r>
            <a:r>
              <a:rPr lang="en-US" sz="2400" i="1" dirty="0" err="1">
                <a:solidFill>
                  <a:srgbClr val="000000"/>
                </a:solidFill>
                <a:latin typeface="Times New Roman"/>
                <a:cs typeface="Times New Roman"/>
              </a:rPr>
              <a:t>k</a:t>
            </a:r>
            <a:r>
              <a:rPr lang="en-US" sz="2400" dirty="0">
                <a:solidFill>
                  <a:srgbClr val="000000"/>
                </a:solidFill>
                <a:latin typeface="Times New Roman"/>
                <a:cs typeface="Times New Roman"/>
              </a:rPr>
              <a:t>-means algorithm requires the following steps:</a:t>
            </a:r>
            <a:endParaRPr lang="en-US" sz="2200" dirty="0">
              <a:solidFill>
                <a:srgbClr val="000000"/>
              </a:solidFill>
              <a:latin typeface="Times New Roman"/>
              <a:cs typeface="Times New Roman"/>
            </a:endParaRPr>
          </a:p>
          <a:p>
            <a:pPr marL="342900" indent="-342900" algn="just">
              <a:lnSpc>
                <a:spcPct val="90000"/>
              </a:lnSpc>
              <a:spcBef>
                <a:spcPts val="1300"/>
              </a:spcBef>
            </a:pPr>
            <a:endParaRPr lang="en-US" sz="2400" dirty="0">
              <a:solidFill>
                <a:srgbClr val="000000"/>
              </a:solidFill>
              <a:latin typeface="Times New Roman"/>
              <a:cs typeface="Times New Roman"/>
            </a:endParaRPr>
          </a:p>
        </p:txBody>
      </p:sp>
      <p:grpSp>
        <p:nvGrpSpPr>
          <p:cNvPr id="2" name="Group 48"/>
          <p:cNvGrpSpPr/>
          <p:nvPr/>
        </p:nvGrpSpPr>
        <p:grpSpPr>
          <a:xfrm>
            <a:off x="838200" y="2431510"/>
            <a:ext cx="7848600" cy="707373"/>
            <a:chOff x="838200" y="2431510"/>
            <a:chExt cx="7848600" cy="707373"/>
          </a:xfrm>
        </p:grpSpPr>
        <p:sp>
          <p:nvSpPr>
            <p:cNvPr id="47" name="TextBox 46"/>
            <p:cNvSpPr txBox="1"/>
            <p:nvPr/>
          </p:nvSpPr>
          <p:spPr>
            <a:xfrm>
              <a:off x="838200" y="2431510"/>
              <a:ext cx="457200" cy="402674"/>
            </a:xfrm>
            <a:prstGeom prst="rect">
              <a:avLst/>
            </a:prstGeom>
            <a:noFill/>
          </p:spPr>
          <p:txBody>
            <a:bodyPr wrap="square" rtlCol="0">
              <a:spAutoFit/>
            </a:bodyPr>
            <a:lstStyle/>
            <a:p>
              <a:pPr>
                <a:lnSpc>
                  <a:spcPct val="90000"/>
                </a:lnSpc>
              </a:pPr>
              <a:r>
                <a:rPr lang="en-US" sz="2200" dirty="0">
                  <a:solidFill>
                    <a:srgbClr val="000000"/>
                  </a:solidFill>
                  <a:latin typeface="Times New Roman"/>
                  <a:cs typeface="Times New Roman"/>
                </a:rPr>
                <a:t>1.</a:t>
              </a:r>
            </a:p>
          </p:txBody>
        </p:sp>
        <p:sp>
          <p:nvSpPr>
            <p:cNvPr id="48" name="TextBox 47"/>
            <p:cNvSpPr txBox="1"/>
            <p:nvPr/>
          </p:nvSpPr>
          <p:spPr>
            <a:xfrm>
              <a:off x="1210694" y="2431510"/>
              <a:ext cx="7476106" cy="707373"/>
            </a:xfrm>
            <a:prstGeom prst="rect">
              <a:avLst/>
            </a:prstGeom>
            <a:noFill/>
          </p:spPr>
          <p:txBody>
            <a:bodyPr wrap="square" rtlCol="0">
              <a:spAutoFit/>
            </a:bodyPr>
            <a:lstStyle/>
            <a:p>
              <a:pPr marL="0" lvl="1">
                <a:lnSpc>
                  <a:spcPct val="90000"/>
                </a:lnSpc>
              </a:pPr>
              <a:r>
                <a:rPr lang="en-US" sz="2200" dirty="0">
                  <a:solidFill>
                    <a:srgbClr val="000000"/>
                  </a:solidFill>
                  <a:latin typeface="Times New Roman"/>
                  <a:cs typeface="Times New Roman"/>
                </a:rPr>
                <a:t>Choose </a:t>
              </a:r>
              <a:r>
                <a:rPr lang="en-US" sz="2200" i="1" dirty="0" err="1">
                  <a:solidFill>
                    <a:srgbClr val="000000"/>
                  </a:solidFill>
                  <a:latin typeface="Times New Roman"/>
                  <a:cs typeface="Times New Roman"/>
                </a:rPr>
                <a:t>k</a:t>
              </a:r>
              <a:r>
                <a:rPr lang="en-US" sz="2200" dirty="0">
                  <a:solidFill>
                    <a:srgbClr val="000000"/>
                  </a:solidFill>
                  <a:latin typeface="Times New Roman"/>
                  <a:cs typeface="Times New Roman"/>
                </a:rPr>
                <a:t> data points at random to serve as the initial centers of the clusters.  These points are called </a:t>
              </a:r>
              <a:r>
                <a:rPr lang="en-US" sz="2200" b="1" i="1" dirty="0">
                  <a:solidFill>
                    <a:srgbClr val="000000"/>
                  </a:solidFill>
                  <a:latin typeface="Times New Roman"/>
                  <a:cs typeface="Times New Roman"/>
                </a:rPr>
                <a:t>means</a:t>
              </a:r>
              <a:r>
                <a:rPr lang="en-US" sz="2200" i="1" dirty="0">
                  <a:solidFill>
                    <a:srgbClr val="000000"/>
                  </a:solidFill>
                  <a:latin typeface="Times New Roman"/>
                  <a:cs typeface="Times New Roman"/>
                </a:rPr>
                <a:t>.</a:t>
              </a:r>
              <a:endParaRPr lang="en-US" sz="2200" dirty="0">
                <a:solidFill>
                  <a:srgbClr val="000000"/>
                </a:solidFill>
                <a:latin typeface="Times New Roman"/>
                <a:cs typeface="Times New Roman"/>
              </a:endParaRPr>
            </a:p>
          </p:txBody>
        </p:sp>
      </p:grpSp>
      <p:grpSp>
        <p:nvGrpSpPr>
          <p:cNvPr id="3" name="Group 49"/>
          <p:cNvGrpSpPr/>
          <p:nvPr/>
        </p:nvGrpSpPr>
        <p:grpSpPr>
          <a:xfrm>
            <a:off x="838200" y="3058116"/>
            <a:ext cx="7848600" cy="402674"/>
            <a:chOff x="838200" y="2431510"/>
            <a:chExt cx="7848600" cy="402674"/>
          </a:xfrm>
        </p:grpSpPr>
        <p:sp>
          <p:nvSpPr>
            <p:cNvPr id="51" name="TextBox 50"/>
            <p:cNvSpPr txBox="1"/>
            <p:nvPr/>
          </p:nvSpPr>
          <p:spPr>
            <a:xfrm>
              <a:off x="838200" y="2431510"/>
              <a:ext cx="457200" cy="402674"/>
            </a:xfrm>
            <a:prstGeom prst="rect">
              <a:avLst/>
            </a:prstGeom>
            <a:noFill/>
          </p:spPr>
          <p:txBody>
            <a:bodyPr wrap="square" rtlCol="0">
              <a:spAutoFit/>
            </a:bodyPr>
            <a:lstStyle/>
            <a:p>
              <a:pPr>
                <a:lnSpc>
                  <a:spcPct val="90000"/>
                </a:lnSpc>
              </a:pPr>
              <a:r>
                <a:rPr lang="en-US" sz="2200" dirty="0">
                  <a:solidFill>
                    <a:srgbClr val="000000"/>
                  </a:solidFill>
                  <a:latin typeface="Times New Roman"/>
                  <a:cs typeface="Times New Roman"/>
                </a:rPr>
                <a:t>2.</a:t>
              </a:r>
            </a:p>
          </p:txBody>
        </p:sp>
        <p:sp>
          <p:nvSpPr>
            <p:cNvPr id="52" name="TextBox 51"/>
            <p:cNvSpPr txBox="1"/>
            <p:nvPr/>
          </p:nvSpPr>
          <p:spPr>
            <a:xfrm>
              <a:off x="1210694" y="2431510"/>
              <a:ext cx="7476106" cy="402674"/>
            </a:xfrm>
            <a:prstGeom prst="rect">
              <a:avLst/>
            </a:prstGeom>
            <a:noFill/>
          </p:spPr>
          <p:txBody>
            <a:bodyPr wrap="square" rtlCol="0">
              <a:spAutoFit/>
            </a:bodyPr>
            <a:lstStyle/>
            <a:p>
              <a:pPr marL="0" lvl="1">
                <a:lnSpc>
                  <a:spcPct val="90000"/>
                </a:lnSpc>
              </a:pPr>
              <a:r>
                <a:rPr lang="en-US" sz="2200" dirty="0">
                  <a:solidFill>
                    <a:srgbClr val="000000"/>
                  </a:solidFill>
                  <a:latin typeface="Times New Roman"/>
                  <a:cs typeface="Times New Roman"/>
                </a:rPr>
                <a:t>Assign each point to the closest mean.</a:t>
              </a:r>
            </a:p>
          </p:txBody>
        </p:sp>
      </p:grpSp>
      <p:grpSp>
        <p:nvGrpSpPr>
          <p:cNvPr id="4" name="Group 52"/>
          <p:cNvGrpSpPr/>
          <p:nvPr/>
        </p:nvGrpSpPr>
        <p:grpSpPr>
          <a:xfrm>
            <a:off x="838200" y="3376696"/>
            <a:ext cx="7848600" cy="402674"/>
            <a:chOff x="838200" y="2431510"/>
            <a:chExt cx="7848600" cy="402674"/>
          </a:xfrm>
        </p:grpSpPr>
        <p:sp>
          <p:nvSpPr>
            <p:cNvPr id="54" name="TextBox 53"/>
            <p:cNvSpPr txBox="1"/>
            <p:nvPr/>
          </p:nvSpPr>
          <p:spPr>
            <a:xfrm>
              <a:off x="838200" y="2431510"/>
              <a:ext cx="457200" cy="402674"/>
            </a:xfrm>
            <a:prstGeom prst="rect">
              <a:avLst/>
            </a:prstGeom>
            <a:noFill/>
          </p:spPr>
          <p:txBody>
            <a:bodyPr wrap="square" rtlCol="0">
              <a:spAutoFit/>
            </a:bodyPr>
            <a:lstStyle/>
            <a:p>
              <a:pPr>
                <a:lnSpc>
                  <a:spcPct val="90000"/>
                </a:lnSpc>
              </a:pPr>
              <a:r>
                <a:rPr lang="en-US" sz="2200" dirty="0">
                  <a:solidFill>
                    <a:srgbClr val="000000"/>
                  </a:solidFill>
                  <a:latin typeface="Times New Roman"/>
                  <a:cs typeface="Times New Roman"/>
                </a:rPr>
                <a:t>3.</a:t>
              </a:r>
            </a:p>
          </p:txBody>
        </p:sp>
        <p:sp>
          <p:nvSpPr>
            <p:cNvPr id="55" name="TextBox 54"/>
            <p:cNvSpPr txBox="1"/>
            <p:nvPr/>
          </p:nvSpPr>
          <p:spPr>
            <a:xfrm>
              <a:off x="1210694" y="2431510"/>
              <a:ext cx="7476106" cy="402674"/>
            </a:xfrm>
            <a:prstGeom prst="rect">
              <a:avLst/>
            </a:prstGeom>
            <a:noFill/>
          </p:spPr>
          <p:txBody>
            <a:bodyPr wrap="square" rtlCol="0">
              <a:spAutoFit/>
            </a:bodyPr>
            <a:lstStyle/>
            <a:p>
              <a:pPr marL="0" lvl="1">
                <a:lnSpc>
                  <a:spcPct val="90000"/>
                </a:lnSpc>
              </a:pPr>
              <a:r>
                <a:rPr lang="en-US" sz="2200" dirty="0">
                  <a:solidFill>
                    <a:srgbClr val="000000"/>
                  </a:solidFill>
                  <a:latin typeface="Times New Roman"/>
                  <a:cs typeface="Times New Roman"/>
                </a:rPr>
                <a:t>Move each mean to the geometric center of its points.</a:t>
              </a:r>
            </a:p>
          </p:txBody>
        </p:sp>
      </p:grpSp>
      <p:grpSp>
        <p:nvGrpSpPr>
          <p:cNvPr id="5" name="Group 55"/>
          <p:cNvGrpSpPr/>
          <p:nvPr/>
        </p:nvGrpSpPr>
        <p:grpSpPr>
          <a:xfrm>
            <a:off x="838200" y="3695276"/>
            <a:ext cx="7848600" cy="402674"/>
            <a:chOff x="838200" y="2431510"/>
            <a:chExt cx="7848600" cy="402674"/>
          </a:xfrm>
        </p:grpSpPr>
        <p:sp>
          <p:nvSpPr>
            <p:cNvPr id="57" name="TextBox 56"/>
            <p:cNvSpPr txBox="1"/>
            <p:nvPr/>
          </p:nvSpPr>
          <p:spPr>
            <a:xfrm>
              <a:off x="838200" y="2431510"/>
              <a:ext cx="457200" cy="402674"/>
            </a:xfrm>
            <a:prstGeom prst="rect">
              <a:avLst/>
            </a:prstGeom>
            <a:noFill/>
          </p:spPr>
          <p:txBody>
            <a:bodyPr wrap="square" rtlCol="0">
              <a:spAutoFit/>
            </a:bodyPr>
            <a:lstStyle/>
            <a:p>
              <a:pPr>
                <a:lnSpc>
                  <a:spcPct val="90000"/>
                </a:lnSpc>
              </a:pPr>
              <a:r>
                <a:rPr lang="en-US" sz="2200" dirty="0">
                  <a:solidFill>
                    <a:srgbClr val="000000"/>
                  </a:solidFill>
                  <a:latin typeface="Times New Roman"/>
                  <a:cs typeface="Times New Roman"/>
                </a:rPr>
                <a:t>4.</a:t>
              </a:r>
            </a:p>
          </p:txBody>
        </p:sp>
        <p:sp>
          <p:nvSpPr>
            <p:cNvPr id="58" name="TextBox 57"/>
            <p:cNvSpPr txBox="1"/>
            <p:nvPr/>
          </p:nvSpPr>
          <p:spPr>
            <a:xfrm>
              <a:off x="1210694" y="2431510"/>
              <a:ext cx="7476106" cy="402674"/>
            </a:xfrm>
            <a:prstGeom prst="rect">
              <a:avLst/>
            </a:prstGeom>
            <a:noFill/>
          </p:spPr>
          <p:txBody>
            <a:bodyPr wrap="square" rtlCol="0">
              <a:spAutoFit/>
            </a:bodyPr>
            <a:lstStyle/>
            <a:p>
              <a:pPr marL="0" lvl="1">
                <a:lnSpc>
                  <a:spcPct val="90000"/>
                </a:lnSpc>
              </a:pPr>
              <a:r>
                <a:rPr lang="en-US" sz="2200" dirty="0">
                  <a:solidFill>
                    <a:srgbClr val="000000"/>
                  </a:solidFill>
                  <a:latin typeface="Times New Roman"/>
                  <a:cs typeface="Times New Roman"/>
                </a:rPr>
                <a:t>Repeat steps 2 and 3 until the means stop changing.</a:t>
              </a:r>
            </a:p>
          </p:txBody>
        </p:sp>
      </p:grpSp>
      <p:sp>
        <p:nvSpPr>
          <p:cNvPr id="16" name="PPRect#2"/>
          <p:cNvSpPr/>
          <p:nvPr/>
        </p:nvSpPr>
        <p:spPr bwMode="auto">
          <a:xfrm>
            <a:off x="2278400" y="4186780"/>
            <a:ext cx="4608000" cy="230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7" name="PPOval#3"/>
          <p:cNvSpPr/>
          <p:nvPr/>
        </p:nvSpPr>
        <p:spPr bwMode="auto">
          <a:xfrm>
            <a:off x="3155973" y="471569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8" name="PPOval#4"/>
          <p:cNvSpPr/>
          <p:nvPr/>
        </p:nvSpPr>
        <p:spPr bwMode="auto">
          <a:xfrm>
            <a:off x="2847652" y="4791689"/>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9" name="PPOval#5"/>
          <p:cNvSpPr/>
          <p:nvPr/>
        </p:nvSpPr>
        <p:spPr bwMode="auto">
          <a:xfrm>
            <a:off x="2824949" y="4650804"/>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20" name="PPOval#6"/>
          <p:cNvSpPr/>
          <p:nvPr/>
        </p:nvSpPr>
        <p:spPr bwMode="auto">
          <a:xfrm>
            <a:off x="3001702" y="4752144"/>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21" name="PPOval#10"/>
          <p:cNvSpPr/>
          <p:nvPr/>
        </p:nvSpPr>
        <p:spPr bwMode="auto">
          <a:xfrm>
            <a:off x="2498497" y="4861381"/>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22" name="PPOval#12"/>
          <p:cNvSpPr/>
          <p:nvPr/>
        </p:nvSpPr>
        <p:spPr bwMode="auto">
          <a:xfrm>
            <a:off x="2672081" y="4850722"/>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23" name="PPOval#16"/>
          <p:cNvSpPr/>
          <p:nvPr/>
        </p:nvSpPr>
        <p:spPr bwMode="auto">
          <a:xfrm>
            <a:off x="2710668" y="5028935"/>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24" name="PPOval#17"/>
          <p:cNvSpPr/>
          <p:nvPr/>
        </p:nvSpPr>
        <p:spPr bwMode="auto">
          <a:xfrm>
            <a:off x="3026690" y="4420157"/>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25" name="PPOval#18"/>
          <p:cNvSpPr/>
          <p:nvPr/>
        </p:nvSpPr>
        <p:spPr bwMode="auto">
          <a:xfrm>
            <a:off x="5920103" y="5216843"/>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26" name="PPOval#19"/>
          <p:cNvSpPr/>
          <p:nvPr/>
        </p:nvSpPr>
        <p:spPr bwMode="auto">
          <a:xfrm>
            <a:off x="6165931" y="5237464"/>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27" name="PPOval#20"/>
          <p:cNvSpPr/>
          <p:nvPr/>
        </p:nvSpPr>
        <p:spPr bwMode="auto">
          <a:xfrm>
            <a:off x="5822570" y="507428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29" name="PPOval#22"/>
          <p:cNvSpPr/>
          <p:nvPr/>
        </p:nvSpPr>
        <p:spPr bwMode="auto">
          <a:xfrm>
            <a:off x="6030704" y="4935111"/>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30" name="PPOval#24"/>
          <p:cNvSpPr/>
          <p:nvPr/>
        </p:nvSpPr>
        <p:spPr bwMode="auto">
          <a:xfrm>
            <a:off x="5756391" y="5459691"/>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31" name="PPOval#28"/>
          <p:cNvSpPr/>
          <p:nvPr/>
        </p:nvSpPr>
        <p:spPr bwMode="auto">
          <a:xfrm>
            <a:off x="5940422" y="558829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32" name="PPOval#29"/>
          <p:cNvSpPr/>
          <p:nvPr/>
        </p:nvSpPr>
        <p:spPr bwMode="auto">
          <a:xfrm>
            <a:off x="6380277" y="5372379"/>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33" name="PPOval#31"/>
          <p:cNvSpPr/>
          <p:nvPr/>
        </p:nvSpPr>
        <p:spPr bwMode="auto">
          <a:xfrm>
            <a:off x="6269173" y="5607442"/>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34" name="PPOval#33"/>
          <p:cNvSpPr/>
          <p:nvPr/>
        </p:nvSpPr>
        <p:spPr bwMode="auto">
          <a:xfrm>
            <a:off x="6064182" y="5132708"/>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35" name="PPOval#37"/>
          <p:cNvSpPr/>
          <p:nvPr/>
        </p:nvSpPr>
        <p:spPr bwMode="auto">
          <a:xfrm>
            <a:off x="5985435" y="537802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36" name="PPOval#38"/>
          <p:cNvSpPr/>
          <p:nvPr/>
        </p:nvSpPr>
        <p:spPr bwMode="auto">
          <a:xfrm>
            <a:off x="6289902" y="4963844"/>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37" name="PPOval#40"/>
          <p:cNvSpPr/>
          <p:nvPr/>
        </p:nvSpPr>
        <p:spPr bwMode="auto">
          <a:xfrm>
            <a:off x="5543233" y="5155601"/>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38" name="PPOval#45"/>
          <p:cNvSpPr/>
          <p:nvPr/>
        </p:nvSpPr>
        <p:spPr bwMode="auto">
          <a:xfrm>
            <a:off x="5933819" y="4736638"/>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39" name="PPOval#49"/>
          <p:cNvSpPr/>
          <p:nvPr/>
        </p:nvSpPr>
        <p:spPr bwMode="auto">
          <a:xfrm>
            <a:off x="6301638" y="5135270"/>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40" name="PPOval#55"/>
          <p:cNvSpPr/>
          <p:nvPr/>
        </p:nvSpPr>
        <p:spPr bwMode="auto">
          <a:xfrm>
            <a:off x="5656294" y="5271648"/>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41" name="PPOval#69"/>
          <p:cNvSpPr/>
          <p:nvPr/>
        </p:nvSpPr>
        <p:spPr bwMode="auto">
          <a:xfrm>
            <a:off x="6080532" y="5489742"/>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42" name="PPOval#70"/>
          <p:cNvSpPr/>
          <p:nvPr/>
        </p:nvSpPr>
        <p:spPr bwMode="auto">
          <a:xfrm>
            <a:off x="4234298" y="5850818"/>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43" name="PPOval#73"/>
          <p:cNvSpPr/>
          <p:nvPr/>
        </p:nvSpPr>
        <p:spPr bwMode="auto">
          <a:xfrm>
            <a:off x="4101693" y="602951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44" name="PPOval#74"/>
          <p:cNvSpPr/>
          <p:nvPr/>
        </p:nvSpPr>
        <p:spPr bwMode="auto">
          <a:xfrm>
            <a:off x="4377066" y="6124452"/>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45" name="PPOval#78"/>
          <p:cNvSpPr/>
          <p:nvPr/>
        </p:nvSpPr>
        <p:spPr bwMode="auto">
          <a:xfrm>
            <a:off x="4407259" y="5599543"/>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46" name="PPOval#79"/>
          <p:cNvSpPr/>
          <p:nvPr/>
        </p:nvSpPr>
        <p:spPr bwMode="auto">
          <a:xfrm>
            <a:off x="4439028" y="588152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59" name="PPOval#80"/>
          <p:cNvSpPr/>
          <p:nvPr/>
        </p:nvSpPr>
        <p:spPr bwMode="auto">
          <a:xfrm>
            <a:off x="4612872" y="5906246"/>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0" name="PPOval#83"/>
          <p:cNvSpPr/>
          <p:nvPr/>
        </p:nvSpPr>
        <p:spPr bwMode="auto">
          <a:xfrm>
            <a:off x="4253509" y="5463848"/>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1" name="PPOval#84"/>
          <p:cNvSpPr/>
          <p:nvPr/>
        </p:nvSpPr>
        <p:spPr bwMode="auto">
          <a:xfrm>
            <a:off x="4814864" y="5971475"/>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2" name="PPOval#88"/>
          <p:cNvSpPr/>
          <p:nvPr/>
        </p:nvSpPr>
        <p:spPr bwMode="auto">
          <a:xfrm>
            <a:off x="4526019" y="6024117"/>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3" name="PPOval#99"/>
          <p:cNvSpPr/>
          <p:nvPr/>
        </p:nvSpPr>
        <p:spPr bwMode="auto">
          <a:xfrm>
            <a:off x="4159934" y="5682965"/>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4" name="PPOval#109"/>
          <p:cNvSpPr/>
          <p:nvPr/>
        </p:nvSpPr>
        <p:spPr bwMode="auto">
          <a:xfrm>
            <a:off x="3931740" y="5559097"/>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5" name="PPOval#113"/>
          <p:cNvSpPr/>
          <p:nvPr/>
        </p:nvSpPr>
        <p:spPr bwMode="auto">
          <a:xfrm>
            <a:off x="4817468" y="6124335"/>
            <a:ext cx="76800" cy="76800"/>
          </a:xfrm>
          <a:prstGeom prst="ellipse">
            <a:avLst/>
          </a:prstGeom>
          <a:solidFill>
            <a:srgbClr val="404040"/>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6" name="PPOval#114"/>
          <p:cNvSpPr/>
          <p:nvPr/>
        </p:nvSpPr>
        <p:spPr bwMode="auto">
          <a:xfrm>
            <a:off x="6005104" y="4909511"/>
            <a:ext cx="128000" cy="128000"/>
          </a:xfrm>
          <a:prstGeom prst="ellipse">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7" name="PPOval#115"/>
          <p:cNvSpPr/>
          <p:nvPr/>
        </p:nvSpPr>
        <p:spPr bwMode="auto">
          <a:xfrm>
            <a:off x="3130373" y="4690096"/>
            <a:ext cx="128000" cy="128000"/>
          </a:xfrm>
          <a:prstGeom prst="ellipse">
            <a:avLst/>
          </a:prstGeom>
          <a:noFill/>
          <a:ln w="25600" cap="flat" cmpd="sng" algn="ctr">
            <a:solidFill>
              <a:srgbClr val="0000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68" name="PPOval#116"/>
          <p:cNvSpPr/>
          <p:nvPr/>
        </p:nvSpPr>
        <p:spPr bwMode="auto">
          <a:xfrm>
            <a:off x="2472897" y="4835781"/>
            <a:ext cx="128000" cy="128000"/>
          </a:xfrm>
          <a:prstGeom prst="ellipse">
            <a:avLst/>
          </a:prstGeom>
          <a:noFill/>
          <a:ln w="25600" cap="flat" cmpd="sng" algn="ctr">
            <a:solidFill>
              <a:srgbClr val="FFC8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6"/>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68"/>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 fill="hold">
                                          <p:stCondLst>
                                            <p:cond delay="0"/>
                                          </p:stCondLst>
                                        </p:cTn>
                                        <p:tgtEl>
                                          <p:spTgt spid="17"/>
                                        </p:tgtEl>
                                        <p:attrNameLst>
                                          <p:attrName>fillcolor</p:attrName>
                                        </p:attrNameLst>
                                      </p:cBhvr>
                                      <p:to>
                                        <a:srgbClr val="0000FF"/>
                                      </p:to>
                                    </p:animClr>
                                    <p:set>
                                      <p:cBhvr>
                                        <p:cTn id="27" dur="1" fill="hold"/>
                                        <p:tgtEl>
                                          <p:spTgt spid="17"/>
                                        </p:tgtEl>
                                        <p:attrNameLst>
                                          <p:attrName>fill.type</p:attrName>
                                        </p:attrNameLst>
                                      </p:cBhvr>
                                      <p:to>
                                        <p:strVal val="solid"/>
                                      </p:to>
                                    </p:set>
                                    <p:set>
                                      <p:cBhvr>
                                        <p:cTn id="28" dur="1" fill="hold"/>
                                        <p:tgtEl>
                                          <p:spTgt spid="17"/>
                                        </p:tgtEl>
                                        <p:attrNameLst>
                                          <p:attrName>fill.on</p:attrName>
                                        </p:attrNameLst>
                                      </p:cBhvr>
                                      <p:to>
                                        <p:strVal val="true"/>
                                      </p:to>
                                    </p:set>
                                  </p:childTnLst>
                                </p:cTn>
                              </p:par>
                              <p:par>
                                <p:cTn id="29" presetID="1" presetClass="emph" presetSubtype="2" fill="hold" nodeType="withEffect">
                                  <p:stCondLst>
                                    <p:cond delay="0"/>
                                  </p:stCondLst>
                                  <p:childTnLst>
                                    <p:animClr clrSpc="rgb" dir="cw">
                                      <p:cBhvr>
                                        <p:cTn id="30" dur="40" fill="hold">
                                          <p:stCondLst>
                                            <p:cond delay="0"/>
                                          </p:stCondLst>
                                        </p:cTn>
                                        <p:tgtEl>
                                          <p:spTgt spid="18"/>
                                        </p:tgtEl>
                                        <p:attrNameLst>
                                          <p:attrName>fillcolor</p:attrName>
                                        </p:attrNameLst>
                                      </p:cBhvr>
                                      <p:to>
                                        <a:srgbClr val="0000FF"/>
                                      </p:to>
                                    </p:animClr>
                                    <p:set>
                                      <p:cBhvr>
                                        <p:cTn id="31" dur="40" fill="hold"/>
                                        <p:tgtEl>
                                          <p:spTgt spid="18"/>
                                        </p:tgtEl>
                                        <p:attrNameLst>
                                          <p:attrName>fill.type</p:attrName>
                                        </p:attrNameLst>
                                      </p:cBhvr>
                                      <p:to>
                                        <p:strVal val="solid"/>
                                      </p:to>
                                    </p:set>
                                    <p:set>
                                      <p:cBhvr>
                                        <p:cTn id="32" dur="40" fill="hold"/>
                                        <p:tgtEl>
                                          <p:spTgt spid="18"/>
                                        </p:tgtEl>
                                        <p:attrNameLst>
                                          <p:attrName>fill.on</p:attrName>
                                        </p:attrNameLst>
                                      </p:cBhvr>
                                      <p:to>
                                        <p:strVal val="true"/>
                                      </p:to>
                                    </p:set>
                                  </p:childTnLst>
                                </p:cTn>
                              </p:par>
                              <p:par>
                                <p:cTn id="33" presetID="1" presetClass="emph" presetSubtype="2" fill="hold" nodeType="withEffect">
                                  <p:stCondLst>
                                    <p:cond delay="0"/>
                                  </p:stCondLst>
                                  <p:childTnLst>
                                    <p:animClr clrSpc="rgb" dir="cw">
                                      <p:cBhvr>
                                        <p:cTn id="34" dur="40" fill="hold">
                                          <p:stCondLst>
                                            <p:cond delay="0"/>
                                          </p:stCondLst>
                                        </p:cTn>
                                        <p:tgtEl>
                                          <p:spTgt spid="19"/>
                                        </p:tgtEl>
                                        <p:attrNameLst>
                                          <p:attrName>fillcolor</p:attrName>
                                        </p:attrNameLst>
                                      </p:cBhvr>
                                      <p:to>
                                        <a:srgbClr val="0000FF"/>
                                      </p:to>
                                    </p:animClr>
                                    <p:set>
                                      <p:cBhvr>
                                        <p:cTn id="35" dur="40" fill="hold"/>
                                        <p:tgtEl>
                                          <p:spTgt spid="19"/>
                                        </p:tgtEl>
                                        <p:attrNameLst>
                                          <p:attrName>fill.type</p:attrName>
                                        </p:attrNameLst>
                                      </p:cBhvr>
                                      <p:to>
                                        <p:strVal val="solid"/>
                                      </p:to>
                                    </p:set>
                                    <p:set>
                                      <p:cBhvr>
                                        <p:cTn id="36" dur="40" fill="hold"/>
                                        <p:tgtEl>
                                          <p:spTgt spid="19"/>
                                        </p:tgtEl>
                                        <p:attrNameLst>
                                          <p:attrName>fill.on</p:attrName>
                                        </p:attrNameLst>
                                      </p:cBhvr>
                                      <p:to>
                                        <p:strVal val="true"/>
                                      </p:to>
                                    </p:set>
                                  </p:childTnLst>
                                </p:cTn>
                              </p:par>
                              <p:par>
                                <p:cTn id="37" presetID="1" presetClass="emph" presetSubtype="2" fill="hold" nodeType="withEffect">
                                  <p:stCondLst>
                                    <p:cond delay="0"/>
                                  </p:stCondLst>
                                  <p:childTnLst>
                                    <p:animClr clrSpc="rgb" dir="cw">
                                      <p:cBhvr>
                                        <p:cTn id="38" dur="40" fill="hold">
                                          <p:stCondLst>
                                            <p:cond delay="0"/>
                                          </p:stCondLst>
                                        </p:cTn>
                                        <p:tgtEl>
                                          <p:spTgt spid="20"/>
                                        </p:tgtEl>
                                        <p:attrNameLst>
                                          <p:attrName>fillcolor</p:attrName>
                                        </p:attrNameLst>
                                      </p:cBhvr>
                                      <p:to>
                                        <a:srgbClr val="0000FF"/>
                                      </p:to>
                                    </p:animClr>
                                    <p:set>
                                      <p:cBhvr>
                                        <p:cTn id="39" dur="40" fill="hold"/>
                                        <p:tgtEl>
                                          <p:spTgt spid="20"/>
                                        </p:tgtEl>
                                        <p:attrNameLst>
                                          <p:attrName>fill.type</p:attrName>
                                        </p:attrNameLst>
                                      </p:cBhvr>
                                      <p:to>
                                        <p:strVal val="solid"/>
                                      </p:to>
                                    </p:set>
                                    <p:set>
                                      <p:cBhvr>
                                        <p:cTn id="40" dur="40" fill="hold"/>
                                        <p:tgtEl>
                                          <p:spTgt spid="20"/>
                                        </p:tgtEl>
                                        <p:attrNameLst>
                                          <p:attrName>fill.on</p:attrName>
                                        </p:attrNameLst>
                                      </p:cBhvr>
                                      <p:to>
                                        <p:strVal val="true"/>
                                      </p:to>
                                    </p:set>
                                  </p:childTnLst>
                                </p:cTn>
                              </p:par>
                              <p:par>
                                <p:cTn id="41" presetID="1" presetClass="emph" presetSubtype="2" fill="hold" nodeType="withEffect">
                                  <p:stCondLst>
                                    <p:cond delay="0"/>
                                  </p:stCondLst>
                                  <p:childTnLst>
                                    <p:animClr clrSpc="rgb" dir="cw">
                                      <p:cBhvr>
                                        <p:cTn id="42" dur="40" fill="hold">
                                          <p:stCondLst>
                                            <p:cond delay="0"/>
                                          </p:stCondLst>
                                        </p:cTn>
                                        <p:tgtEl>
                                          <p:spTgt spid="21"/>
                                        </p:tgtEl>
                                        <p:attrNameLst>
                                          <p:attrName>fillcolor</p:attrName>
                                        </p:attrNameLst>
                                      </p:cBhvr>
                                      <p:to>
                                        <a:srgbClr val="FFC800"/>
                                      </p:to>
                                    </p:animClr>
                                    <p:set>
                                      <p:cBhvr>
                                        <p:cTn id="43" dur="40" fill="hold"/>
                                        <p:tgtEl>
                                          <p:spTgt spid="21"/>
                                        </p:tgtEl>
                                        <p:attrNameLst>
                                          <p:attrName>fill.type</p:attrName>
                                        </p:attrNameLst>
                                      </p:cBhvr>
                                      <p:to>
                                        <p:strVal val="solid"/>
                                      </p:to>
                                    </p:set>
                                    <p:set>
                                      <p:cBhvr>
                                        <p:cTn id="44" dur="40" fill="hold"/>
                                        <p:tgtEl>
                                          <p:spTgt spid="21"/>
                                        </p:tgtEl>
                                        <p:attrNameLst>
                                          <p:attrName>fill.on</p:attrName>
                                        </p:attrNameLst>
                                      </p:cBhvr>
                                      <p:to>
                                        <p:strVal val="true"/>
                                      </p:to>
                                    </p:set>
                                  </p:childTnLst>
                                </p:cTn>
                              </p:par>
                              <p:par>
                                <p:cTn id="45" presetID="1" presetClass="emph" presetSubtype="2" fill="hold" nodeType="withEffect">
                                  <p:stCondLst>
                                    <p:cond delay="0"/>
                                  </p:stCondLst>
                                  <p:childTnLst>
                                    <p:animClr clrSpc="rgb" dir="cw">
                                      <p:cBhvr>
                                        <p:cTn id="46" dur="40" fill="hold">
                                          <p:stCondLst>
                                            <p:cond delay="0"/>
                                          </p:stCondLst>
                                        </p:cTn>
                                        <p:tgtEl>
                                          <p:spTgt spid="22"/>
                                        </p:tgtEl>
                                        <p:attrNameLst>
                                          <p:attrName>fillcolor</p:attrName>
                                        </p:attrNameLst>
                                      </p:cBhvr>
                                      <p:to>
                                        <a:srgbClr val="FFC800"/>
                                      </p:to>
                                    </p:animClr>
                                    <p:set>
                                      <p:cBhvr>
                                        <p:cTn id="47" dur="40" fill="hold"/>
                                        <p:tgtEl>
                                          <p:spTgt spid="22"/>
                                        </p:tgtEl>
                                        <p:attrNameLst>
                                          <p:attrName>fill.type</p:attrName>
                                        </p:attrNameLst>
                                      </p:cBhvr>
                                      <p:to>
                                        <p:strVal val="solid"/>
                                      </p:to>
                                    </p:set>
                                    <p:set>
                                      <p:cBhvr>
                                        <p:cTn id="48" dur="40" fill="hold"/>
                                        <p:tgtEl>
                                          <p:spTgt spid="22"/>
                                        </p:tgtEl>
                                        <p:attrNameLst>
                                          <p:attrName>fill.on</p:attrName>
                                        </p:attrNameLst>
                                      </p:cBhvr>
                                      <p:to>
                                        <p:strVal val="true"/>
                                      </p:to>
                                    </p:set>
                                  </p:childTnLst>
                                </p:cTn>
                              </p:par>
                              <p:par>
                                <p:cTn id="49" presetID="1" presetClass="emph" presetSubtype="2" fill="hold" nodeType="withEffect">
                                  <p:stCondLst>
                                    <p:cond delay="0"/>
                                  </p:stCondLst>
                                  <p:childTnLst>
                                    <p:animClr clrSpc="rgb" dir="cw">
                                      <p:cBhvr>
                                        <p:cTn id="50" dur="40" fill="hold">
                                          <p:stCondLst>
                                            <p:cond delay="0"/>
                                          </p:stCondLst>
                                        </p:cTn>
                                        <p:tgtEl>
                                          <p:spTgt spid="23"/>
                                        </p:tgtEl>
                                        <p:attrNameLst>
                                          <p:attrName>fillcolor</p:attrName>
                                        </p:attrNameLst>
                                      </p:cBhvr>
                                      <p:to>
                                        <a:srgbClr val="FFC800"/>
                                      </p:to>
                                    </p:animClr>
                                    <p:set>
                                      <p:cBhvr>
                                        <p:cTn id="51" dur="40" fill="hold"/>
                                        <p:tgtEl>
                                          <p:spTgt spid="23"/>
                                        </p:tgtEl>
                                        <p:attrNameLst>
                                          <p:attrName>fill.type</p:attrName>
                                        </p:attrNameLst>
                                      </p:cBhvr>
                                      <p:to>
                                        <p:strVal val="solid"/>
                                      </p:to>
                                    </p:set>
                                    <p:set>
                                      <p:cBhvr>
                                        <p:cTn id="52" dur="40" fill="hold"/>
                                        <p:tgtEl>
                                          <p:spTgt spid="23"/>
                                        </p:tgtEl>
                                        <p:attrNameLst>
                                          <p:attrName>fill.on</p:attrName>
                                        </p:attrNameLst>
                                      </p:cBhvr>
                                      <p:to>
                                        <p:strVal val="true"/>
                                      </p:to>
                                    </p:set>
                                  </p:childTnLst>
                                </p:cTn>
                              </p:par>
                              <p:par>
                                <p:cTn id="53" presetID="1" presetClass="emph" presetSubtype="2" fill="hold" nodeType="withEffect">
                                  <p:stCondLst>
                                    <p:cond delay="0"/>
                                  </p:stCondLst>
                                  <p:childTnLst>
                                    <p:animClr clrSpc="rgb" dir="cw">
                                      <p:cBhvr>
                                        <p:cTn id="54" dur="40" fill="hold">
                                          <p:stCondLst>
                                            <p:cond delay="0"/>
                                          </p:stCondLst>
                                        </p:cTn>
                                        <p:tgtEl>
                                          <p:spTgt spid="24"/>
                                        </p:tgtEl>
                                        <p:attrNameLst>
                                          <p:attrName>fillcolor</p:attrName>
                                        </p:attrNameLst>
                                      </p:cBhvr>
                                      <p:to>
                                        <a:srgbClr val="0000FF"/>
                                      </p:to>
                                    </p:animClr>
                                    <p:set>
                                      <p:cBhvr>
                                        <p:cTn id="55" dur="40" fill="hold"/>
                                        <p:tgtEl>
                                          <p:spTgt spid="24"/>
                                        </p:tgtEl>
                                        <p:attrNameLst>
                                          <p:attrName>fill.type</p:attrName>
                                        </p:attrNameLst>
                                      </p:cBhvr>
                                      <p:to>
                                        <p:strVal val="solid"/>
                                      </p:to>
                                    </p:set>
                                    <p:set>
                                      <p:cBhvr>
                                        <p:cTn id="56" dur="40" fill="hold"/>
                                        <p:tgtEl>
                                          <p:spTgt spid="24"/>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40" fill="hold">
                                          <p:stCondLst>
                                            <p:cond delay="0"/>
                                          </p:stCondLst>
                                        </p:cTn>
                                        <p:tgtEl>
                                          <p:spTgt spid="25"/>
                                        </p:tgtEl>
                                        <p:attrNameLst>
                                          <p:attrName>fillcolor</p:attrName>
                                        </p:attrNameLst>
                                      </p:cBhvr>
                                      <p:to>
                                        <a:srgbClr val="FF0000"/>
                                      </p:to>
                                    </p:animClr>
                                    <p:set>
                                      <p:cBhvr>
                                        <p:cTn id="59" dur="40" fill="hold"/>
                                        <p:tgtEl>
                                          <p:spTgt spid="25"/>
                                        </p:tgtEl>
                                        <p:attrNameLst>
                                          <p:attrName>fill.type</p:attrName>
                                        </p:attrNameLst>
                                      </p:cBhvr>
                                      <p:to>
                                        <p:strVal val="solid"/>
                                      </p:to>
                                    </p:set>
                                    <p:set>
                                      <p:cBhvr>
                                        <p:cTn id="60" dur="40" fill="hold"/>
                                        <p:tgtEl>
                                          <p:spTgt spid="25"/>
                                        </p:tgtEl>
                                        <p:attrNameLst>
                                          <p:attrName>fill.on</p:attrName>
                                        </p:attrNameLst>
                                      </p:cBhvr>
                                      <p:to>
                                        <p:strVal val="true"/>
                                      </p:to>
                                    </p:set>
                                  </p:childTnLst>
                                </p:cTn>
                              </p:par>
                              <p:par>
                                <p:cTn id="61" presetID="1" presetClass="emph" presetSubtype="2" fill="hold" nodeType="withEffect">
                                  <p:stCondLst>
                                    <p:cond delay="0"/>
                                  </p:stCondLst>
                                  <p:childTnLst>
                                    <p:animClr clrSpc="rgb" dir="cw">
                                      <p:cBhvr>
                                        <p:cTn id="62" dur="40" fill="hold">
                                          <p:stCondLst>
                                            <p:cond delay="0"/>
                                          </p:stCondLst>
                                        </p:cTn>
                                        <p:tgtEl>
                                          <p:spTgt spid="26"/>
                                        </p:tgtEl>
                                        <p:attrNameLst>
                                          <p:attrName>fillcolor</p:attrName>
                                        </p:attrNameLst>
                                      </p:cBhvr>
                                      <p:to>
                                        <a:srgbClr val="FF0000"/>
                                      </p:to>
                                    </p:animClr>
                                    <p:set>
                                      <p:cBhvr>
                                        <p:cTn id="63" dur="40" fill="hold"/>
                                        <p:tgtEl>
                                          <p:spTgt spid="26"/>
                                        </p:tgtEl>
                                        <p:attrNameLst>
                                          <p:attrName>fill.type</p:attrName>
                                        </p:attrNameLst>
                                      </p:cBhvr>
                                      <p:to>
                                        <p:strVal val="solid"/>
                                      </p:to>
                                    </p:set>
                                    <p:set>
                                      <p:cBhvr>
                                        <p:cTn id="64" dur="40" fill="hold"/>
                                        <p:tgtEl>
                                          <p:spTgt spid="26"/>
                                        </p:tgtEl>
                                        <p:attrNameLst>
                                          <p:attrName>fill.on</p:attrName>
                                        </p:attrNameLst>
                                      </p:cBhvr>
                                      <p:to>
                                        <p:strVal val="true"/>
                                      </p:to>
                                    </p:set>
                                  </p:childTnLst>
                                </p:cTn>
                              </p:par>
                              <p:par>
                                <p:cTn id="65" presetID="1" presetClass="emph" presetSubtype="2" fill="hold" nodeType="withEffect">
                                  <p:stCondLst>
                                    <p:cond delay="0"/>
                                  </p:stCondLst>
                                  <p:childTnLst>
                                    <p:animClr clrSpc="rgb" dir="cw">
                                      <p:cBhvr>
                                        <p:cTn id="66" dur="40" fill="hold">
                                          <p:stCondLst>
                                            <p:cond delay="0"/>
                                          </p:stCondLst>
                                        </p:cTn>
                                        <p:tgtEl>
                                          <p:spTgt spid="27"/>
                                        </p:tgtEl>
                                        <p:attrNameLst>
                                          <p:attrName>fillcolor</p:attrName>
                                        </p:attrNameLst>
                                      </p:cBhvr>
                                      <p:to>
                                        <a:srgbClr val="FF0000"/>
                                      </p:to>
                                    </p:animClr>
                                    <p:set>
                                      <p:cBhvr>
                                        <p:cTn id="67" dur="40" fill="hold"/>
                                        <p:tgtEl>
                                          <p:spTgt spid="27"/>
                                        </p:tgtEl>
                                        <p:attrNameLst>
                                          <p:attrName>fill.type</p:attrName>
                                        </p:attrNameLst>
                                      </p:cBhvr>
                                      <p:to>
                                        <p:strVal val="solid"/>
                                      </p:to>
                                    </p:set>
                                    <p:set>
                                      <p:cBhvr>
                                        <p:cTn id="68" dur="40" fill="hold"/>
                                        <p:tgtEl>
                                          <p:spTgt spid="27"/>
                                        </p:tgtEl>
                                        <p:attrNameLst>
                                          <p:attrName>fill.on</p:attrName>
                                        </p:attrNameLst>
                                      </p:cBhvr>
                                      <p:to>
                                        <p:strVal val="true"/>
                                      </p:to>
                                    </p:set>
                                  </p:childTnLst>
                                </p:cTn>
                              </p:par>
                              <p:par>
                                <p:cTn id="69" presetID="1" presetClass="emph" presetSubtype="2" fill="hold" nodeType="withEffect">
                                  <p:stCondLst>
                                    <p:cond delay="0"/>
                                  </p:stCondLst>
                                  <p:childTnLst>
                                    <p:animClr clrSpc="rgb" dir="cw">
                                      <p:cBhvr>
                                        <p:cTn id="70" dur="40" fill="hold">
                                          <p:stCondLst>
                                            <p:cond delay="0"/>
                                          </p:stCondLst>
                                        </p:cTn>
                                        <p:tgtEl>
                                          <p:spTgt spid="29"/>
                                        </p:tgtEl>
                                        <p:attrNameLst>
                                          <p:attrName>fillcolor</p:attrName>
                                        </p:attrNameLst>
                                      </p:cBhvr>
                                      <p:to>
                                        <a:srgbClr val="FF0000"/>
                                      </p:to>
                                    </p:animClr>
                                    <p:set>
                                      <p:cBhvr>
                                        <p:cTn id="71" dur="40" fill="hold"/>
                                        <p:tgtEl>
                                          <p:spTgt spid="29"/>
                                        </p:tgtEl>
                                        <p:attrNameLst>
                                          <p:attrName>fill.type</p:attrName>
                                        </p:attrNameLst>
                                      </p:cBhvr>
                                      <p:to>
                                        <p:strVal val="solid"/>
                                      </p:to>
                                    </p:set>
                                    <p:set>
                                      <p:cBhvr>
                                        <p:cTn id="72" dur="40" fill="hold"/>
                                        <p:tgtEl>
                                          <p:spTgt spid="29"/>
                                        </p:tgtEl>
                                        <p:attrNameLst>
                                          <p:attrName>fill.on</p:attrName>
                                        </p:attrNameLst>
                                      </p:cBhvr>
                                      <p:to>
                                        <p:strVal val="true"/>
                                      </p:to>
                                    </p:set>
                                  </p:childTnLst>
                                </p:cTn>
                              </p:par>
                              <p:par>
                                <p:cTn id="73" presetID="1" presetClass="emph" presetSubtype="2" fill="hold" nodeType="withEffect">
                                  <p:stCondLst>
                                    <p:cond delay="0"/>
                                  </p:stCondLst>
                                  <p:childTnLst>
                                    <p:animClr clrSpc="rgb" dir="cw">
                                      <p:cBhvr>
                                        <p:cTn id="74" dur="40" fill="hold">
                                          <p:stCondLst>
                                            <p:cond delay="0"/>
                                          </p:stCondLst>
                                        </p:cTn>
                                        <p:tgtEl>
                                          <p:spTgt spid="30"/>
                                        </p:tgtEl>
                                        <p:attrNameLst>
                                          <p:attrName>fillcolor</p:attrName>
                                        </p:attrNameLst>
                                      </p:cBhvr>
                                      <p:to>
                                        <a:srgbClr val="FF0000"/>
                                      </p:to>
                                    </p:animClr>
                                    <p:set>
                                      <p:cBhvr>
                                        <p:cTn id="75" dur="40" fill="hold"/>
                                        <p:tgtEl>
                                          <p:spTgt spid="30"/>
                                        </p:tgtEl>
                                        <p:attrNameLst>
                                          <p:attrName>fill.type</p:attrName>
                                        </p:attrNameLst>
                                      </p:cBhvr>
                                      <p:to>
                                        <p:strVal val="solid"/>
                                      </p:to>
                                    </p:set>
                                    <p:set>
                                      <p:cBhvr>
                                        <p:cTn id="76" dur="40" fill="hold"/>
                                        <p:tgtEl>
                                          <p:spTgt spid="30"/>
                                        </p:tgtEl>
                                        <p:attrNameLst>
                                          <p:attrName>fill.on</p:attrName>
                                        </p:attrNameLst>
                                      </p:cBhvr>
                                      <p:to>
                                        <p:strVal val="true"/>
                                      </p:to>
                                    </p:set>
                                  </p:childTnLst>
                                </p:cTn>
                              </p:par>
                              <p:par>
                                <p:cTn id="77" presetID="1" presetClass="emph" presetSubtype="2" fill="hold" nodeType="withEffect">
                                  <p:stCondLst>
                                    <p:cond delay="0"/>
                                  </p:stCondLst>
                                  <p:childTnLst>
                                    <p:animClr clrSpc="rgb" dir="cw">
                                      <p:cBhvr>
                                        <p:cTn id="78" dur="40" fill="hold">
                                          <p:stCondLst>
                                            <p:cond delay="0"/>
                                          </p:stCondLst>
                                        </p:cTn>
                                        <p:tgtEl>
                                          <p:spTgt spid="31"/>
                                        </p:tgtEl>
                                        <p:attrNameLst>
                                          <p:attrName>fillcolor</p:attrName>
                                        </p:attrNameLst>
                                      </p:cBhvr>
                                      <p:to>
                                        <a:srgbClr val="FF0000"/>
                                      </p:to>
                                    </p:animClr>
                                    <p:set>
                                      <p:cBhvr>
                                        <p:cTn id="79" dur="40" fill="hold"/>
                                        <p:tgtEl>
                                          <p:spTgt spid="31"/>
                                        </p:tgtEl>
                                        <p:attrNameLst>
                                          <p:attrName>fill.type</p:attrName>
                                        </p:attrNameLst>
                                      </p:cBhvr>
                                      <p:to>
                                        <p:strVal val="solid"/>
                                      </p:to>
                                    </p:set>
                                    <p:set>
                                      <p:cBhvr>
                                        <p:cTn id="80" dur="40" fill="hold"/>
                                        <p:tgtEl>
                                          <p:spTgt spid="31"/>
                                        </p:tgtEl>
                                        <p:attrNameLst>
                                          <p:attrName>fill.on</p:attrName>
                                        </p:attrNameLst>
                                      </p:cBhvr>
                                      <p:to>
                                        <p:strVal val="true"/>
                                      </p:to>
                                    </p:set>
                                  </p:childTnLst>
                                </p:cTn>
                              </p:par>
                              <p:par>
                                <p:cTn id="81" presetID="1" presetClass="emph" presetSubtype="2" fill="hold" nodeType="withEffect">
                                  <p:stCondLst>
                                    <p:cond delay="0"/>
                                  </p:stCondLst>
                                  <p:childTnLst>
                                    <p:animClr clrSpc="rgb" dir="cw">
                                      <p:cBhvr>
                                        <p:cTn id="82" dur="40" fill="hold">
                                          <p:stCondLst>
                                            <p:cond delay="0"/>
                                          </p:stCondLst>
                                        </p:cTn>
                                        <p:tgtEl>
                                          <p:spTgt spid="32"/>
                                        </p:tgtEl>
                                        <p:attrNameLst>
                                          <p:attrName>fillcolor</p:attrName>
                                        </p:attrNameLst>
                                      </p:cBhvr>
                                      <p:to>
                                        <a:srgbClr val="FF0000"/>
                                      </p:to>
                                    </p:animClr>
                                    <p:set>
                                      <p:cBhvr>
                                        <p:cTn id="83" dur="40" fill="hold"/>
                                        <p:tgtEl>
                                          <p:spTgt spid="32"/>
                                        </p:tgtEl>
                                        <p:attrNameLst>
                                          <p:attrName>fill.type</p:attrName>
                                        </p:attrNameLst>
                                      </p:cBhvr>
                                      <p:to>
                                        <p:strVal val="solid"/>
                                      </p:to>
                                    </p:set>
                                    <p:set>
                                      <p:cBhvr>
                                        <p:cTn id="84" dur="40" fill="hold"/>
                                        <p:tgtEl>
                                          <p:spTgt spid="32"/>
                                        </p:tgtEl>
                                        <p:attrNameLst>
                                          <p:attrName>fill.on</p:attrName>
                                        </p:attrNameLst>
                                      </p:cBhvr>
                                      <p:to>
                                        <p:strVal val="true"/>
                                      </p:to>
                                    </p:set>
                                  </p:childTnLst>
                                </p:cTn>
                              </p:par>
                              <p:par>
                                <p:cTn id="85" presetID="1" presetClass="emph" presetSubtype="2" fill="hold" nodeType="withEffect">
                                  <p:stCondLst>
                                    <p:cond delay="0"/>
                                  </p:stCondLst>
                                  <p:childTnLst>
                                    <p:animClr clrSpc="rgb" dir="cw">
                                      <p:cBhvr>
                                        <p:cTn id="86" dur="40" fill="hold">
                                          <p:stCondLst>
                                            <p:cond delay="0"/>
                                          </p:stCondLst>
                                        </p:cTn>
                                        <p:tgtEl>
                                          <p:spTgt spid="33"/>
                                        </p:tgtEl>
                                        <p:attrNameLst>
                                          <p:attrName>fillcolor</p:attrName>
                                        </p:attrNameLst>
                                      </p:cBhvr>
                                      <p:to>
                                        <a:srgbClr val="FF0000"/>
                                      </p:to>
                                    </p:animClr>
                                    <p:set>
                                      <p:cBhvr>
                                        <p:cTn id="87" dur="40" fill="hold"/>
                                        <p:tgtEl>
                                          <p:spTgt spid="33"/>
                                        </p:tgtEl>
                                        <p:attrNameLst>
                                          <p:attrName>fill.type</p:attrName>
                                        </p:attrNameLst>
                                      </p:cBhvr>
                                      <p:to>
                                        <p:strVal val="solid"/>
                                      </p:to>
                                    </p:set>
                                    <p:set>
                                      <p:cBhvr>
                                        <p:cTn id="88" dur="40" fill="hold"/>
                                        <p:tgtEl>
                                          <p:spTgt spid="33"/>
                                        </p:tgtEl>
                                        <p:attrNameLst>
                                          <p:attrName>fill.on</p:attrName>
                                        </p:attrNameLst>
                                      </p:cBhvr>
                                      <p:to>
                                        <p:strVal val="true"/>
                                      </p:to>
                                    </p:set>
                                  </p:childTnLst>
                                </p:cTn>
                              </p:par>
                              <p:par>
                                <p:cTn id="89" presetID="1" presetClass="emph" presetSubtype="2" fill="hold" nodeType="withEffect">
                                  <p:stCondLst>
                                    <p:cond delay="0"/>
                                  </p:stCondLst>
                                  <p:childTnLst>
                                    <p:animClr clrSpc="rgb" dir="cw">
                                      <p:cBhvr>
                                        <p:cTn id="90" dur="40" fill="hold">
                                          <p:stCondLst>
                                            <p:cond delay="0"/>
                                          </p:stCondLst>
                                        </p:cTn>
                                        <p:tgtEl>
                                          <p:spTgt spid="34"/>
                                        </p:tgtEl>
                                        <p:attrNameLst>
                                          <p:attrName>fillcolor</p:attrName>
                                        </p:attrNameLst>
                                      </p:cBhvr>
                                      <p:to>
                                        <a:srgbClr val="FF0000"/>
                                      </p:to>
                                    </p:animClr>
                                    <p:set>
                                      <p:cBhvr>
                                        <p:cTn id="91" dur="40" fill="hold"/>
                                        <p:tgtEl>
                                          <p:spTgt spid="34"/>
                                        </p:tgtEl>
                                        <p:attrNameLst>
                                          <p:attrName>fill.type</p:attrName>
                                        </p:attrNameLst>
                                      </p:cBhvr>
                                      <p:to>
                                        <p:strVal val="solid"/>
                                      </p:to>
                                    </p:set>
                                    <p:set>
                                      <p:cBhvr>
                                        <p:cTn id="92" dur="40" fill="hold"/>
                                        <p:tgtEl>
                                          <p:spTgt spid="34"/>
                                        </p:tgtEl>
                                        <p:attrNameLst>
                                          <p:attrName>fill.on</p:attrName>
                                        </p:attrNameLst>
                                      </p:cBhvr>
                                      <p:to>
                                        <p:strVal val="true"/>
                                      </p:to>
                                    </p:set>
                                  </p:childTnLst>
                                </p:cTn>
                              </p:par>
                              <p:par>
                                <p:cTn id="93" presetID="1" presetClass="emph" presetSubtype="2" fill="hold" nodeType="withEffect">
                                  <p:stCondLst>
                                    <p:cond delay="0"/>
                                  </p:stCondLst>
                                  <p:childTnLst>
                                    <p:animClr clrSpc="rgb" dir="cw">
                                      <p:cBhvr>
                                        <p:cTn id="94" dur="40" fill="hold">
                                          <p:stCondLst>
                                            <p:cond delay="0"/>
                                          </p:stCondLst>
                                        </p:cTn>
                                        <p:tgtEl>
                                          <p:spTgt spid="35"/>
                                        </p:tgtEl>
                                        <p:attrNameLst>
                                          <p:attrName>fillcolor</p:attrName>
                                        </p:attrNameLst>
                                      </p:cBhvr>
                                      <p:to>
                                        <a:srgbClr val="FF0000"/>
                                      </p:to>
                                    </p:animClr>
                                    <p:set>
                                      <p:cBhvr>
                                        <p:cTn id="95" dur="40" fill="hold"/>
                                        <p:tgtEl>
                                          <p:spTgt spid="35"/>
                                        </p:tgtEl>
                                        <p:attrNameLst>
                                          <p:attrName>fill.type</p:attrName>
                                        </p:attrNameLst>
                                      </p:cBhvr>
                                      <p:to>
                                        <p:strVal val="solid"/>
                                      </p:to>
                                    </p:set>
                                    <p:set>
                                      <p:cBhvr>
                                        <p:cTn id="96" dur="40" fill="hold"/>
                                        <p:tgtEl>
                                          <p:spTgt spid="35"/>
                                        </p:tgtEl>
                                        <p:attrNameLst>
                                          <p:attrName>fill.on</p:attrName>
                                        </p:attrNameLst>
                                      </p:cBhvr>
                                      <p:to>
                                        <p:strVal val="true"/>
                                      </p:to>
                                    </p:set>
                                  </p:childTnLst>
                                </p:cTn>
                              </p:par>
                              <p:par>
                                <p:cTn id="97" presetID="1" presetClass="emph" presetSubtype="2" fill="hold" nodeType="withEffect">
                                  <p:stCondLst>
                                    <p:cond delay="0"/>
                                  </p:stCondLst>
                                  <p:childTnLst>
                                    <p:animClr clrSpc="rgb" dir="cw">
                                      <p:cBhvr>
                                        <p:cTn id="98" dur="40" fill="hold">
                                          <p:stCondLst>
                                            <p:cond delay="0"/>
                                          </p:stCondLst>
                                        </p:cTn>
                                        <p:tgtEl>
                                          <p:spTgt spid="36"/>
                                        </p:tgtEl>
                                        <p:attrNameLst>
                                          <p:attrName>fillcolor</p:attrName>
                                        </p:attrNameLst>
                                      </p:cBhvr>
                                      <p:to>
                                        <a:srgbClr val="FF0000"/>
                                      </p:to>
                                    </p:animClr>
                                    <p:set>
                                      <p:cBhvr>
                                        <p:cTn id="99" dur="40" fill="hold"/>
                                        <p:tgtEl>
                                          <p:spTgt spid="36"/>
                                        </p:tgtEl>
                                        <p:attrNameLst>
                                          <p:attrName>fill.type</p:attrName>
                                        </p:attrNameLst>
                                      </p:cBhvr>
                                      <p:to>
                                        <p:strVal val="solid"/>
                                      </p:to>
                                    </p:set>
                                    <p:set>
                                      <p:cBhvr>
                                        <p:cTn id="100" dur="40" fill="hold"/>
                                        <p:tgtEl>
                                          <p:spTgt spid="36"/>
                                        </p:tgtEl>
                                        <p:attrNameLst>
                                          <p:attrName>fill.on</p:attrName>
                                        </p:attrNameLst>
                                      </p:cBhvr>
                                      <p:to>
                                        <p:strVal val="true"/>
                                      </p:to>
                                    </p:set>
                                  </p:childTnLst>
                                </p:cTn>
                              </p:par>
                              <p:par>
                                <p:cTn id="101" presetID="1" presetClass="emph" presetSubtype="2" fill="hold" nodeType="withEffect">
                                  <p:stCondLst>
                                    <p:cond delay="0"/>
                                  </p:stCondLst>
                                  <p:childTnLst>
                                    <p:animClr clrSpc="rgb" dir="cw">
                                      <p:cBhvr>
                                        <p:cTn id="102" dur="40" fill="hold">
                                          <p:stCondLst>
                                            <p:cond delay="0"/>
                                          </p:stCondLst>
                                        </p:cTn>
                                        <p:tgtEl>
                                          <p:spTgt spid="37"/>
                                        </p:tgtEl>
                                        <p:attrNameLst>
                                          <p:attrName>fillcolor</p:attrName>
                                        </p:attrNameLst>
                                      </p:cBhvr>
                                      <p:to>
                                        <a:srgbClr val="FF0000"/>
                                      </p:to>
                                    </p:animClr>
                                    <p:set>
                                      <p:cBhvr>
                                        <p:cTn id="103" dur="40" fill="hold"/>
                                        <p:tgtEl>
                                          <p:spTgt spid="37"/>
                                        </p:tgtEl>
                                        <p:attrNameLst>
                                          <p:attrName>fill.type</p:attrName>
                                        </p:attrNameLst>
                                      </p:cBhvr>
                                      <p:to>
                                        <p:strVal val="solid"/>
                                      </p:to>
                                    </p:set>
                                    <p:set>
                                      <p:cBhvr>
                                        <p:cTn id="104" dur="40" fill="hold"/>
                                        <p:tgtEl>
                                          <p:spTgt spid="37"/>
                                        </p:tgtEl>
                                        <p:attrNameLst>
                                          <p:attrName>fill.on</p:attrName>
                                        </p:attrNameLst>
                                      </p:cBhvr>
                                      <p:to>
                                        <p:strVal val="true"/>
                                      </p:to>
                                    </p:set>
                                  </p:childTnLst>
                                </p:cTn>
                              </p:par>
                              <p:par>
                                <p:cTn id="105" presetID="1" presetClass="emph" presetSubtype="2" fill="hold" nodeType="withEffect">
                                  <p:stCondLst>
                                    <p:cond delay="0"/>
                                  </p:stCondLst>
                                  <p:childTnLst>
                                    <p:animClr clrSpc="rgb" dir="cw">
                                      <p:cBhvr>
                                        <p:cTn id="106" dur="40" fill="hold">
                                          <p:stCondLst>
                                            <p:cond delay="0"/>
                                          </p:stCondLst>
                                        </p:cTn>
                                        <p:tgtEl>
                                          <p:spTgt spid="38"/>
                                        </p:tgtEl>
                                        <p:attrNameLst>
                                          <p:attrName>fillcolor</p:attrName>
                                        </p:attrNameLst>
                                      </p:cBhvr>
                                      <p:to>
                                        <a:srgbClr val="FF0000"/>
                                      </p:to>
                                    </p:animClr>
                                    <p:set>
                                      <p:cBhvr>
                                        <p:cTn id="107" dur="40" fill="hold"/>
                                        <p:tgtEl>
                                          <p:spTgt spid="38"/>
                                        </p:tgtEl>
                                        <p:attrNameLst>
                                          <p:attrName>fill.type</p:attrName>
                                        </p:attrNameLst>
                                      </p:cBhvr>
                                      <p:to>
                                        <p:strVal val="solid"/>
                                      </p:to>
                                    </p:set>
                                    <p:set>
                                      <p:cBhvr>
                                        <p:cTn id="108" dur="40" fill="hold"/>
                                        <p:tgtEl>
                                          <p:spTgt spid="38"/>
                                        </p:tgtEl>
                                        <p:attrNameLst>
                                          <p:attrName>fill.on</p:attrName>
                                        </p:attrNameLst>
                                      </p:cBhvr>
                                      <p:to>
                                        <p:strVal val="true"/>
                                      </p:to>
                                    </p:set>
                                  </p:childTnLst>
                                </p:cTn>
                              </p:par>
                              <p:par>
                                <p:cTn id="109" presetID="1" presetClass="emph" presetSubtype="2" fill="hold" nodeType="withEffect">
                                  <p:stCondLst>
                                    <p:cond delay="0"/>
                                  </p:stCondLst>
                                  <p:childTnLst>
                                    <p:animClr clrSpc="rgb" dir="cw">
                                      <p:cBhvr>
                                        <p:cTn id="110" dur="40" fill="hold">
                                          <p:stCondLst>
                                            <p:cond delay="0"/>
                                          </p:stCondLst>
                                        </p:cTn>
                                        <p:tgtEl>
                                          <p:spTgt spid="39"/>
                                        </p:tgtEl>
                                        <p:attrNameLst>
                                          <p:attrName>fillcolor</p:attrName>
                                        </p:attrNameLst>
                                      </p:cBhvr>
                                      <p:to>
                                        <a:srgbClr val="FF0000"/>
                                      </p:to>
                                    </p:animClr>
                                    <p:set>
                                      <p:cBhvr>
                                        <p:cTn id="111" dur="40" fill="hold"/>
                                        <p:tgtEl>
                                          <p:spTgt spid="39"/>
                                        </p:tgtEl>
                                        <p:attrNameLst>
                                          <p:attrName>fill.type</p:attrName>
                                        </p:attrNameLst>
                                      </p:cBhvr>
                                      <p:to>
                                        <p:strVal val="solid"/>
                                      </p:to>
                                    </p:set>
                                    <p:set>
                                      <p:cBhvr>
                                        <p:cTn id="112" dur="40" fill="hold"/>
                                        <p:tgtEl>
                                          <p:spTgt spid="39"/>
                                        </p:tgtEl>
                                        <p:attrNameLst>
                                          <p:attrName>fill.on</p:attrName>
                                        </p:attrNameLst>
                                      </p:cBhvr>
                                      <p:to>
                                        <p:strVal val="true"/>
                                      </p:to>
                                    </p:set>
                                  </p:childTnLst>
                                </p:cTn>
                              </p:par>
                              <p:par>
                                <p:cTn id="113" presetID="1" presetClass="emph" presetSubtype="2" fill="hold" nodeType="withEffect">
                                  <p:stCondLst>
                                    <p:cond delay="0"/>
                                  </p:stCondLst>
                                  <p:childTnLst>
                                    <p:animClr clrSpc="rgb" dir="cw">
                                      <p:cBhvr>
                                        <p:cTn id="114" dur="40" fill="hold">
                                          <p:stCondLst>
                                            <p:cond delay="0"/>
                                          </p:stCondLst>
                                        </p:cTn>
                                        <p:tgtEl>
                                          <p:spTgt spid="40"/>
                                        </p:tgtEl>
                                        <p:attrNameLst>
                                          <p:attrName>fillcolor</p:attrName>
                                        </p:attrNameLst>
                                      </p:cBhvr>
                                      <p:to>
                                        <a:srgbClr val="FF0000"/>
                                      </p:to>
                                    </p:animClr>
                                    <p:set>
                                      <p:cBhvr>
                                        <p:cTn id="115" dur="40" fill="hold"/>
                                        <p:tgtEl>
                                          <p:spTgt spid="40"/>
                                        </p:tgtEl>
                                        <p:attrNameLst>
                                          <p:attrName>fill.type</p:attrName>
                                        </p:attrNameLst>
                                      </p:cBhvr>
                                      <p:to>
                                        <p:strVal val="solid"/>
                                      </p:to>
                                    </p:set>
                                    <p:set>
                                      <p:cBhvr>
                                        <p:cTn id="116" dur="40" fill="hold"/>
                                        <p:tgtEl>
                                          <p:spTgt spid="40"/>
                                        </p:tgtEl>
                                        <p:attrNameLst>
                                          <p:attrName>fill.on</p:attrName>
                                        </p:attrNameLst>
                                      </p:cBhvr>
                                      <p:to>
                                        <p:strVal val="true"/>
                                      </p:to>
                                    </p:set>
                                  </p:childTnLst>
                                </p:cTn>
                              </p:par>
                              <p:par>
                                <p:cTn id="117" presetID="1" presetClass="emph" presetSubtype="2" fill="hold" nodeType="withEffect">
                                  <p:stCondLst>
                                    <p:cond delay="0"/>
                                  </p:stCondLst>
                                  <p:childTnLst>
                                    <p:animClr clrSpc="rgb" dir="cw">
                                      <p:cBhvr>
                                        <p:cTn id="118" dur="40" fill="hold">
                                          <p:stCondLst>
                                            <p:cond delay="0"/>
                                          </p:stCondLst>
                                        </p:cTn>
                                        <p:tgtEl>
                                          <p:spTgt spid="41"/>
                                        </p:tgtEl>
                                        <p:attrNameLst>
                                          <p:attrName>fillcolor</p:attrName>
                                        </p:attrNameLst>
                                      </p:cBhvr>
                                      <p:to>
                                        <a:srgbClr val="FF0000"/>
                                      </p:to>
                                    </p:animClr>
                                    <p:set>
                                      <p:cBhvr>
                                        <p:cTn id="119" dur="40" fill="hold"/>
                                        <p:tgtEl>
                                          <p:spTgt spid="41"/>
                                        </p:tgtEl>
                                        <p:attrNameLst>
                                          <p:attrName>fill.type</p:attrName>
                                        </p:attrNameLst>
                                      </p:cBhvr>
                                      <p:to>
                                        <p:strVal val="solid"/>
                                      </p:to>
                                    </p:set>
                                    <p:set>
                                      <p:cBhvr>
                                        <p:cTn id="120" dur="40" fill="hold"/>
                                        <p:tgtEl>
                                          <p:spTgt spid="41"/>
                                        </p:tgtEl>
                                        <p:attrNameLst>
                                          <p:attrName>fill.on</p:attrName>
                                        </p:attrNameLst>
                                      </p:cBhvr>
                                      <p:to>
                                        <p:strVal val="true"/>
                                      </p:to>
                                    </p:set>
                                  </p:childTnLst>
                                </p:cTn>
                              </p:par>
                              <p:par>
                                <p:cTn id="121" presetID="1" presetClass="emph" presetSubtype="2" fill="hold" nodeType="withEffect">
                                  <p:stCondLst>
                                    <p:cond delay="0"/>
                                  </p:stCondLst>
                                  <p:childTnLst>
                                    <p:animClr clrSpc="rgb" dir="cw">
                                      <p:cBhvr>
                                        <p:cTn id="122" dur="40" fill="hold">
                                          <p:stCondLst>
                                            <p:cond delay="0"/>
                                          </p:stCondLst>
                                        </p:cTn>
                                        <p:tgtEl>
                                          <p:spTgt spid="42"/>
                                        </p:tgtEl>
                                        <p:attrNameLst>
                                          <p:attrName>fillcolor</p:attrName>
                                        </p:attrNameLst>
                                      </p:cBhvr>
                                      <p:to>
                                        <a:srgbClr val="0000FF"/>
                                      </p:to>
                                    </p:animClr>
                                    <p:set>
                                      <p:cBhvr>
                                        <p:cTn id="123" dur="40" fill="hold"/>
                                        <p:tgtEl>
                                          <p:spTgt spid="42"/>
                                        </p:tgtEl>
                                        <p:attrNameLst>
                                          <p:attrName>fill.type</p:attrName>
                                        </p:attrNameLst>
                                      </p:cBhvr>
                                      <p:to>
                                        <p:strVal val="solid"/>
                                      </p:to>
                                    </p:set>
                                    <p:set>
                                      <p:cBhvr>
                                        <p:cTn id="124" dur="40" fill="hold"/>
                                        <p:tgtEl>
                                          <p:spTgt spid="42"/>
                                        </p:tgtEl>
                                        <p:attrNameLst>
                                          <p:attrName>fill.on</p:attrName>
                                        </p:attrNameLst>
                                      </p:cBhvr>
                                      <p:to>
                                        <p:strVal val="true"/>
                                      </p:to>
                                    </p:set>
                                  </p:childTnLst>
                                </p:cTn>
                              </p:par>
                              <p:par>
                                <p:cTn id="125" presetID="1" presetClass="emph" presetSubtype="2" fill="hold" nodeType="withEffect">
                                  <p:stCondLst>
                                    <p:cond delay="0"/>
                                  </p:stCondLst>
                                  <p:childTnLst>
                                    <p:animClr clrSpc="rgb" dir="cw">
                                      <p:cBhvr>
                                        <p:cTn id="126" dur="40" fill="hold">
                                          <p:stCondLst>
                                            <p:cond delay="0"/>
                                          </p:stCondLst>
                                        </p:cTn>
                                        <p:tgtEl>
                                          <p:spTgt spid="43"/>
                                        </p:tgtEl>
                                        <p:attrNameLst>
                                          <p:attrName>fillcolor</p:attrName>
                                        </p:attrNameLst>
                                      </p:cBhvr>
                                      <p:to>
                                        <a:srgbClr val="0000FF"/>
                                      </p:to>
                                    </p:animClr>
                                    <p:set>
                                      <p:cBhvr>
                                        <p:cTn id="127" dur="40" fill="hold"/>
                                        <p:tgtEl>
                                          <p:spTgt spid="43"/>
                                        </p:tgtEl>
                                        <p:attrNameLst>
                                          <p:attrName>fill.type</p:attrName>
                                        </p:attrNameLst>
                                      </p:cBhvr>
                                      <p:to>
                                        <p:strVal val="solid"/>
                                      </p:to>
                                    </p:set>
                                    <p:set>
                                      <p:cBhvr>
                                        <p:cTn id="128" dur="40" fill="hold"/>
                                        <p:tgtEl>
                                          <p:spTgt spid="43"/>
                                        </p:tgtEl>
                                        <p:attrNameLst>
                                          <p:attrName>fill.on</p:attrName>
                                        </p:attrNameLst>
                                      </p:cBhvr>
                                      <p:to>
                                        <p:strVal val="true"/>
                                      </p:to>
                                    </p:set>
                                  </p:childTnLst>
                                </p:cTn>
                              </p:par>
                              <p:par>
                                <p:cTn id="129" presetID="1" presetClass="emph" presetSubtype="2" fill="hold" nodeType="withEffect">
                                  <p:stCondLst>
                                    <p:cond delay="0"/>
                                  </p:stCondLst>
                                  <p:childTnLst>
                                    <p:animClr clrSpc="rgb" dir="cw">
                                      <p:cBhvr>
                                        <p:cTn id="130" dur="40" fill="hold">
                                          <p:stCondLst>
                                            <p:cond delay="0"/>
                                          </p:stCondLst>
                                        </p:cTn>
                                        <p:tgtEl>
                                          <p:spTgt spid="44"/>
                                        </p:tgtEl>
                                        <p:attrNameLst>
                                          <p:attrName>fillcolor</p:attrName>
                                        </p:attrNameLst>
                                      </p:cBhvr>
                                      <p:to>
                                        <a:srgbClr val="0000FF"/>
                                      </p:to>
                                    </p:animClr>
                                    <p:set>
                                      <p:cBhvr>
                                        <p:cTn id="131" dur="40" fill="hold"/>
                                        <p:tgtEl>
                                          <p:spTgt spid="44"/>
                                        </p:tgtEl>
                                        <p:attrNameLst>
                                          <p:attrName>fill.type</p:attrName>
                                        </p:attrNameLst>
                                      </p:cBhvr>
                                      <p:to>
                                        <p:strVal val="solid"/>
                                      </p:to>
                                    </p:set>
                                    <p:set>
                                      <p:cBhvr>
                                        <p:cTn id="132" dur="40" fill="hold"/>
                                        <p:tgtEl>
                                          <p:spTgt spid="44"/>
                                        </p:tgtEl>
                                        <p:attrNameLst>
                                          <p:attrName>fill.on</p:attrName>
                                        </p:attrNameLst>
                                      </p:cBhvr>
                                      <p:to>
                                        <p:strVal val="true"/>
                                      </p:to>
                                    </p:set>
                                  </p:childTnLst>
                                </p:cTn>
                              </p:par>
                              <p:par>
                                <p:cTn id="133" presetID="1" presetClass="emph" presetSubtype="2" fill="hold" nodeType="withEffect">
                                  <p:stCondLst>
                                    <p:cond delay="0"/>
                                  </p:stCondLst>
                                  <p:childTnLst>
                                    <p:animClr clrSpc="rgb" dir="cw">
                                      <p:cBhvr>
                                        <p:cTn id="134" dur="40" fill="hold">
                                          <p:stCondLst>
                                            <p:cond delay="0"/>
                                          </p:stCondLst>
                                        </p:cTn>
                                        <p:tgtEl>
                                          <p:spTgt spid="45"/>
                                        </p:tgtEl>
                                        <p:attrNameLst>
                                          <p:attrName>fillcolor</p:attrName>
                                        </p:attrNameLst>
                                      </p:cBhvr>
                                      <p:to>
                                        <a:srgbClr val="0000FF"/>
                                      </p:to>
                                    </p:animClr>
                                    <p:set>
                                      <p:cBhvr>
                                        <p:cTn id="135" dur="40" fill="hold"/>
                                        <p:tgtEl>
                                          <p:spTgt spid="45"/>
                                        </p:tgtEl>
                                        <p:attrNameLst>
                                          <p:attrName>fill.type</p:attrName>
                                        </p:attrNameLst>
                                      </p:cBhvr>
                                      <p:to>
                                        <p:strVal val="solid"/>
                                      </p:to>
                                    </p:set>
                                    <p:set>
                                      <p:cBhvr>
                                        <p:cTn id="136" dur="40" fill="hold"/>
                                        <p:tgtEl>
                                          <p:spTgt spid="45"/>
                                        </p:tgtEl>
                                        <p:attrNameLst>
                                          <p:attrName>fill.on</p:attrName>
                                        </p:attrNameLst>
                                      </p:cBhvr>
                                      <p:to>
                                        <p:strVal val="true"/>
                                      </p:to>
                                    </p:set>
                                  </p:childTnLst>
                                </p:cTn>
                              </p:par>
                              <p:par>
                                <p:cTn id="137" presetID="1" presetClass="emph" presetSubtype="2" fill="hold" nodeType="withEffect">
                                  <p:stCondLst>
                                    <p:cond delay="0"/>
                                  </p:stCondLst>
                                  <p:childTnLst>
                                    <p:animClr clrSpc="rgb" dir="cw">
                                      <p:cBhvr>
                                        <p:cTn id="138" dur="40" fill="hold">
                                          <p:stCondLst>
                                            <p:cond delay="0"/>
                                          </p:stCondLst>
                                        </p:cTn>
                                        <p:tgtEl>
                                          <p:spTgt spid="46"/>
                                        </p:tgtEl>
                                        <p:attrNameLst>
                                          <p:attrName>fillcolor</p:attrName>
                                        </p:attrNameLst>
                                      </p:cBhvr>
                                      <p:to>
                                        <a:srgbClr val="0000FF"/>
                                      </p:to>
                                    </p:animClr>
                                    <p:set>
                                      <p:cBhvr>
                                        <p:cTn id="139" dur="40" fill="hold"/>
                                        <p:tgtEl>
                                          <p:spTgt spid="46"/>
                                        </p:tgtEl>
                                        <p:attrNameLst>
                                          <p:attrName>fill.type</p:attrName>
                                        </p:attrNameLst>
                                      </p:cBhvr>
                                      <p:to>
                                        <p:strVal val="solid"/>
                                      </p:to>
                                    </p:set>
                                    <p:set>
                                      <p:cBhvr>
                                        <p:cTn id="140" dur="40" fill="hold"/>
                                        <p:tgtEl>
                                          <p:spTgt spid="46"/>
                                        </p:tgtEl>
                                        <p:attrNameLst>
                                          <p:attrName>fill.on</p:attrName>
                                        </p:attrNameLst>
                                      </p:cBhvr>
                                      <p:to>
                                        <p:strVal val="true"/>
                                      </p:to>
                                    </p:set>
                                  </p:childTnLst>
                                </p:cTn>
                              </p:par>
                              <p:par>
                                <p:cTn id="141" presetID="1" presetClass="emph" presetSubtype="2" fill="hold" nodeType="withEffect">
                                  <p:stCondLst>
                                    <p:cond delay="0"/>
                                  </p:stCondLst>
                                  <p:childTnLst>
                                    <p:animClr clrSpc="rgb" dir="cw">
                                      <p:cBhvr>
                                        <p:cTn id="142" dur="40" fill="hold">
                                          <p:stCondLst>
                                            <p:cond delay="0"/>
                                          </p:stCondLst>
                                        </p:cTn>
                                        <p:tgtEl>
                                          <p:spTgt spid="59"/>
                                        </p:tgtEl>
                                        <p:attrNameLst>
                                          <p:attrName>fillcolor</p:attrName>
                                        </p:attrNameLst>
                                      </p:cBhvr>
                                      <p:to>
                                        <a:srgbClr val="FF0000"/>
                                      </p:to>
                                    </p:animClr>
                                    <p:set>
                                      <p:cBhvr>
                                        <p:cTn id="143" dur="40" fill="hold"/>
                                        <p:tgtEl>
                                          <p:spTgt spid="59"/>
                                        </p:tgtEl>
                                        <p:attrNameLst>
                                          <p:attrName>fill.type</p:attrName>
                                        </p:attrNameLst>
                                      </p:cBhvr>
                                      <p:to>
                                        <p:strVal val="solid"/>
                                      </p:to>
                                    </p:set>
                                    <p:set>
                                      <p:cBhvr>
                                        <p:cTn id="144" dur="40" fill="hold"/>
                                        <p:tgtEl>
                                          <p:spTgt spid="59"/>
                                        </p:tgtEl>
                                        <p:attrNameLst>
                                          <p:attrName>fill.on</p:attrName>
                                        </p:attrNameLst>
                                      </p:cBhvr>
                                      <p:to>
                                        <p:strVal val="true"/>
                                      </p:to>
                                    </p:set>
                                  </p:childTnLst>
                                </p:cTn>
                              </p:par>
                              <p:par>
                                <p:cTn id="145" presetID="1" presetClass="emph" presetSubtype="2" fill="hold" nodeType="withEffect">
                                  <p:stCondLst>
                                    <p:cond delay="0"/>
                                  </p:stCondLst>
                                  <p:childTnLst>
                                    <p:animClr clrSpc="rgb" dir="cw">
                                      <p:cBhvr>
                                        <p:cTn id="146" dur="40" fill="hold">
                                          <p:stCondLst>
                                            <p:cond delay="0"/>
                                          </p:stCondLst>
                                        </p:cTn>
                                        <p:tgtEl>
                                          <p:spTgt spid="60"/>
                                        </p:tgtEl>
                                        <p:attrNameLst>
                                          <p:attrName>fillcolor</p:attrName>
                                        </p:attrNameLst>
                                      </p:cBhvr>
                                      <p:to>
                                        <a:srgbClr val="0000FF"/>
                                      </p:to>
                                    </p:animClr>
                                    <p:set>
                                      <p:cBhvr>
                                        <p:cTn id="147" dur="40" fill="hold"/>
                                        <p:tgtEl>
                                          <p:spTgt spid="60"/>
                                        </p:tgtEl>
                                        <p:attrNameLst>
                                          <p:attrName>fill.type</p:attrName>
                                        </p:attrNameLst>
                                      </p:cBhvr>
                                      <p:to>
                                        <p:strVal val="solid"/>
                                      </p:to>
                                    </p:set>
                                    <p:set>
                                      <p:cBhvr>
                                        <p:cTn id="148" dur="40" fill="hold"/>
                                        <p:tgtEl>
                                          <p:spTgt spid="60"/>
                                        </p:tgtEl>
                                        <p:attrNameLst>
                                          <p:attrName>fill.on</p:attrName>
                                        </p:attrNameLst>
                                      </p:cBhvr>
                                      <p:to>
                                        <p:strVal val="true"/>
                                      </p:to>
                                    </p:set>
                                  </p:childTnLst>
                                </p:cTn>
                              </p:par>
                              <p:par>
                                <p:cTn id="149" presetID="1" presetClass="emph" presetSubtype="2" fill="hold" nodeType="withEffect">
                                  <p:stCondLst>
                                    <p:cond delay="0"/>
                                  </p:stCondLst>
                                  <p:childTnLst>
                                    <p:animClr clrSpc="rgb" dir="cw">
                                      <p:cBhvr>
                                        <p:cTn id="150" dur="40" fill="hold">
                                          <p:stCondLst>
                                            <p:cond delay="0"/>
                                          </p:stCondLst>
                                        </p:cTn>
                                        <p:tgtEl>
                                          <p:spTgt spid="61"/>
                                        </p:tgtEl>
                                        <p:attrNameLst>
                                          <p:attrName>fillcolor</p:attrName>
                                        </p:attrNameLst>
                                      </p:cBhvr>
                                      <p:to>
                                        <a:srgbClr val="FF0000"/>
                                      </p:to>
                                    </p:animClr>
                                    <p:set>
                                      <p:cBhvr>
                                        <p:cTn id="151" dur="40" fill="hold"/>
                                        <p:tgtEl>
                                          <p:spTgt spid="61"/>
                                        </p:tgtEl>
                                        <p:attrNameLst>
                                          <p:attrName>fill.type</p:attrName>
                                        </p:attrNameLst>
                                      </p:cBhvr>
                                      <p:to>
                                        <p:strVal val="solid"/>
                                      </p:to>
                                    </p:set>
                                    <p:set>
                                      <p:cBhvr>
                                        <p:cTn id="152" dur="40" fill="hold"/>
                                        <p:tgtEl>
                                          <p:spTgt spid="61"/>
                                        </p:tgtEl>
                                        <p:attrNameLst>
                                          <p:attrName>fill.on</p:attrName>
                                        </p:attrNameLst>
                                      </p:cBhvr>
                                      <p:to>
                                        <p:strVal val="true"/>
                                      </p:to>
                                    </p:set>
                                  </p:childTnLst>
                                </p:cTn>
                              </p:par>
                              <p:par>
                                <p:cTn id="153" presetID="1" presetClass="emph" presetSubtype="2" fill="hold" nodeType="withEffect">
                                  <p:stCondLst>
                                    <p:cond delay="0"/>
                                  </p:stCondLst>
                                  <p:childTnLst>
                                    <p:animClr clrSpc="rgb" dir="cw">
                                      <p:cBhvr>
                                        <p:cTn id="154" dur="40" fill="hold">
                                          <p:stCondLst>
                                            <p:cond delay="0"/>
                                          </p:stCondLst>
                                        </p:cTn>
                                        <p:tgtEl>
                                          <p:spTgt spid="62"/>
                                        </p:tgtEl>
                                        <p:attrNameLst>
                                          <p:attrName>fillcolor</p:attrName>
                                        </p:attrNameLst>
                                      </p:cBhvr>
                                      <p:to>
                                        <a:srgbClr val="FF0000"/>
                                      </p:to>
                                    </p:animClr>
                                    <p:set>
                                      <p:cBhvr>
                                        <p:cTn id="155" dur="40" fill="hold"/>
                                        <p:tgtEl>
                                          <p:spTgt spid="62"/>
                                        </p:tgtEl>
                                        <p:attrNameLst>
                                          <p:attrName>fill.type</p:attrName>
                                        </p:attrNameLst>
                                      </p:cBhvr>
                                      <p:to>
                                        <p:strVal val="solid"/>
                                      </p:to>
                                    </p:set>
                                    <p:set>
                                      <p:cBhvr>
                                        <p:cTn id="156" dur="40" fill="hold"/>
                                        <p:tgtEl>
                                          <p:spTgt spid="62"/>
                                        </p:tgtEl>
                                        <p:attrNameLst>
                                          <p:attrName>fill.on</p:attrName>
                                        </p:attrNameLst>
                                      </p:cBhvr>
                                      <p:to>
                                        <p:strVal val="true"/>
                                      </p:to>
                                    </p:set>
                                  </p:childTnLst>
                                </p:cTn>
                              </p:par>
                              <p:par>
                                <p:cTn id="157" presetID="1" presetClass="emph" presetSubtype="2" fill="hold" nodeType="withEffect">
                                  <p:stCondLst>
                                    <p:cond delay="0"/>
                                  </p:stCondLst>
                                  <p:childTnLst>
                                    <p:animClr clrSpc="rgb" dir="cw">
                                      <p:cBhvr>
                                        <p:cTn id="158" dur="40" fill="hold">
                                          <p:stCondLst>
                                            <p:cond delay="0"/>
                                          </p:stCondLst>
                                        </p:cTn>
                                        <p:tgtEl>
                                          <p:spTgt spid="63"/>
                                        </p:tgtEl>
                                        <p:attrNameLst>
                                          <p:attrName>fillcolor</p:attrName>
                                        </p:attrNameLst>
                                      </p:cBhvr>
                                      <p:to>
                                        <a:srgbClr val="0000FF"/>
                                      </p:to>
                                    </p:animClr>
                                    <p:set>
                                      <p:cBhvr>
                                        <p:cTn id="159" dur="40" fill="hold"/>
                                        <p:tgtEl>
                                          <p:spTgt spid="63"/>
                                        </p:tgtEl>
                                        <p:attrNameLst>
                                          <p:attrName>fill.type</p:attrName>
                                        </p:attrNameLst>
                                      </p:cBhvr>
                                      <p:to>
                                        <p:strVal val="solid"/>
                                      </p:to>
                                    </p:set>
                                    <p:set>
                                      <p:cBhvr>
                                        <p:cTn id="160" dur="40" fill="hold"/>
                                        <p:tgtEl>
                                          <p:spTgt spid="63"/>
                                        </p:tgtEl>
                                        <p:attrNameLst>
                                          <p:attrName>fill.on</p:attrName>
                                        </p:attrNameLst>
                                      </p:cBhvr>
                                      <p:to>
                                        <p:strVal val="true"/>
                                      </p:to>
                                    </p:set>
                                  </p:childTnLst>
                                </p:cTn>
                              </p:par>
                              <p:par>
                                <p:cTn id="161" presetID="1" presetClass="emph" presetSubtype="2" fill="hold" nodeType="withEffect">
                                  <p:stCondLst>
                                    <p:cond delay="0"/>
                                  </p:stCondLst>
                                  <p:childTnLst>
                                    <p:animClr clrSpc="rgb" dir="cw">
                                      <p:cBhvr>
                                        <p:cTn id="162" dur="40" fill="hold">
                                          <p:stCondLst>
                                            <p:cond delay="0"/>
                                          </p:stCondLst>
                                        </p:cTn>
                                        <p:tgtEl>
                                          <p:spTgt spid="64"/>
                                        </p:tgtEl>
                                        <p:attrNameLst>
                                          <p:attrName>fillcolor</p:attrName>
                                        </p:attrNameLst>
                                      </p:cBhvr>
                                      <p:to>
                                        <a:srgbClr val="0000FF"/>
                                      </p:to>
                                    </p:animClr>
                                    <p:set>
                                      <p:cBhvr>
                                        <p:cTn id="163" dur="40" fill="hold"/>
                                        <p:tgtEl>
                                          <p:spTgt spid="64"/>
                                        </p:tgtEl>
                                        <p:attrNameLst>
                                          <p:attrName>fill.type</p:attrName>
                                        </p:attrNameLst>
                                      </p:cBhvr>
                                      <p:to>
                                        <p:strVal val="solid"/>
                                      </p:to>
                                    </p:set>
                                    <p:set>
                                      <p:cBhvr>
                                        <p:cTn id="164" dur="40" fill="hold"/>
                                        <p:tgtEl>
                                          <p:spTgt spid="64"/>
                                        </p:tgtEl>
                                        <p:attrNameLst>
                                          <p:attrName>fill.on</p:attrName>
                                        </p:attrNameLst>
                                      </p:cBhvr>
                                      <p:to>
                                        <p:strVal val="true"/>
                                      </p:to>
                                    </p:set>
                                  </p:childTnLst>
                                </p:cTn>
                              </p:par>
                              <p:par>
                                <p:cTn id="165" presetID="1" presetClass="emph" presetSubtype="2" fill="hold" nodeType="withEffect">
                                  <p:stCondLst>
                                    <p:cond delay="0"/>
                                  </p:stCondLst>
                                  <p:childTnLst>
                                    <p:animClr clrSpc="rgb" dir="cw">
                                      <p:cBhvr>
                                        <p:cTn id="166" dur="40" fill="hold">
                                          <p:stCondLst>
                                            <p:cond delay="0"/>
                                          </p:stCondLst>
                                        </p:cTn>
                                        <p:tgtEl>
                                          <p:spTgt spid="65"/>
                                        </p:tgtEl>
                                        <p:attrNameLst>
                                          <p:attrName>fillcolor</p:attrName>
                                        </p:attrNameLst>
                                      </p:cBhvr>
                                      <p:to>
                                        <a:srgbClr val="FF0000"/>
                                      </p:to>
                                    </p:animClr>
                                    <p:set>
                                      <p:cBhvr>
                                        <p:cTn id="167" dur="40" fill="hold"/>
                                        <p:tgtEl>
                                          <p:spTgt spid="65"/>
                                        </p:tgtEl>
                                        <p:attrNameLst>
                                          <p:attrName>fill.type</p:attrName>
                                        </p:attrNameLst>
                                      </p:cBhvr>
                                      <p:to>
                                        <p:strVal val="solid"/>
                                      </p:to>
                                    </p:set>
                                    <p:set>
                                      <p:cBhvr>
                                        <p:cTn id="168" dur="40" fill="hold"/>
                                        <p:tgtEl>
                                          <p:spTgt spid="65"/>
                                        </p:tgtEl>
                                        <p:attrNameLst>
                                          <p:attrName>fill.on</p:attrName>
                                        </p:attrNameLst>
                                      </p:cBhvr>
                                      <p:to>
                                        <p:strVal val="true"/>
                                      </p:to>
                                    </p:set>
                                  </p:childTnLst>
                                </p:cTn>
                              </p:par>
                            </p:childTnLst>
                          </p:cTn>
                        </p:par>
                        <p:par>
                          <p:cTn id="169" fill="hold">
                            <p:stCondLst>
                              <p:cond delay="40"/>
                            </p:stCondLst>
                            <p:childTnLst>
                              <p:par>
                                <p:cTn id="170" presetID="1" presetClass="entr" presetSubtype="0" fill="hold" nodeType="afterEffect">
                                  <p:stCondLst>
                                    <p:cond delay="0"/>
                                  </p:stCondLst>
                                  <p:childTnLst>
                                    <p:set>
                                      <p:cBhvr>
                                        <p:cTn id="171" dur="1" fill="hold">
                                          <p:stCondLst>
                                            <p:cond delay="0"/>
                                          </p:stCondLst>
                                        </p:cTn>
                                        <p:tgtEl>
                                          <p:spTgt spid="4"/>
                                        </p:tgtEl>
                                        <p:attrNameLst>
                                          <p:attrName>style.visibility</p:attrName>
                                        </p:attrNameLst>
                                      </p:cBhvr>
                                      <p:to>
                                        <p:strVal val="visible"/>
                                      </p:to>
                                    </p:set>
                                  </p:childTnLst>
                                </p:cTn>
                              </p:par>
                            </p:childTnLst>
                          </p:cTn>
                        </p:par>
                      </p:childTnLst>
                    </p:cTn>
                  </p:par>
                  <p:par>
                    <p:cTn id="172" fill="hold">
                      <p:stCondLst>
                        <p:cond delay="indefinite"/>
                      </p:stCondLst>
                      <p:childTnLst>
                        <p:par>
                          <p:cTn id="173" fill="hold">
                            <p:stCondLst>
                              <p:cond delay="0"/>
                            </p:stCondLst>
                            <p:childTnLst>
                              <p:par>
                                <p:cTn id="174" presetID="0" presetClass="path" presetSubtype="0" fill="hold" nodeType="clickEffect">
                                  <p:stCondLst>
                                    <p:cond delay="0"/>
                                  </p:stCondLst>
                                  <p:childTnLst>
                                    <p:animMotion origin="layout" path="M 0.000 0.000 L -0.028 0.070 " pathEditMode="relative" ptsTypes="AA">
                                      <p:cBhvr>
                                        <p:cTn id="175" dur="2000" fill="hold">
                                          <p:stCondLst>
                                            <p:cond delay="0"/>
                                          </p:stCondLst>
                                        </p:cTn>
                                        <p:tgtEl>
                                          <p:spTgt spid="66"/>
                                        </p:tgtEl>
                                        <p:attrNameLst>
                                          <p:attrName>ppt_x</p:attrName>
                                          <p:attrName>ppt_y</p:attrName>
                                        </p:attrNameLst>
                                      </p:cBhvr>
                                    </p:animMotion>
                                  </p:childTnLst>
                                </p:cTn>
                              </p:par>
                              <p:par>
                                <p:cTn id="176" presetID="0" presetClass="path" presetSubtype="0" fill="hold" nodeType="withEffect">
                                  <p:stCondLst>
                                    <p:cond delay="0"/>
                                  </p:stCondLst>
                                  <p:childTnLst>
                                    <p:animMotion origin="layout" path="M 0.000 0.000 L 0.068 0.096 " pathEditMode="relative" ptsTypes="AA">
                                      <p:cBhvr>
                                        <p:cTn id="177" dur="2000" fill="hold">
                                          <p:stCondLst>
                                            <p:cond delay="0"/>
                                          </p:stCondLst>
                                        </p:cTn>
                                        <p:tgtEl>
                                          <p:spTgt spid="67"/>
                                        </p:tgtEl>
                                        <p:attrNameLst>
                                          <p:attrName>ppt_x</p:attrName>
                                          <p:attrName>ppt_y</p:attrName>
                                        </p:attrNameLst>
                                      </p:cBhvr>
                                    </p:animMotion>
                                  </p:childTnLst>
                                </p:cTn>
                              </p:par>
                              <p:par>
                                <p:cTn id="178" presetID="0" presetClass="path" presetSubtype="0" fill="hold" nodeType="withEffect">
                                  <p:stCondLst>
                                    <p:cond delay="0"/>
                                  </p:stCondLst>
                                  <p:childTnLst>
                                    <p:animMotion origin="layout" path="M 0.000 0.000 L 0.017 0.011 " pathEditMode="relative" ptsTypes="AA">
                                      <p:cBhvr>
                                        <p:cTn id="179" dur="2000" fill="hold">
                                          <p:stCondLst>
                                            <p:cond delay="0"/>
                                          </p:stCondLst>
                                        </p:cTn>
                                        <p:tgtEl>
                                          <p:spTgt spid="68"/>
                                        </p:tgtEl>
                                        <p:attrNameLst>
                                          <p:attrName>ppt_x</p:attrName>
                                          <p:attrName>ppt_y</p:attrName>
                                        </p:attrNameLst>
                                      </p:cBhvr>
                                    </p:animMotion>
                                  </p:childTnLst>
                                </p:cTn>
                              </p:par>
                            </p:childTnLst>
                          </p:cTn>
                        </p:par>
                        <p:par>
                          <p:cTn id="180" fill="hold">
                            <p:stCondLst>
                              <p:cond delay="2000"/>
                            </p:stCondLst>
                            <p:childTnLst>
                              <p:par>
                                <p:cTn id="181" presetID="1" presetClass="entr" presetSubtype="0" fill="hold" nodeType="afterEffect">
                                  <p:stCondLst>
                                    <p:cond delay="0"/>
                                  </p:stCondLst>
                                  <p:childTnLst>
                                    <p:set>
                                      <p:cBhvr>
                                        <p:cTn id="182" dur="1" fill="hold">
                                          <p:stCondLst>
                                            <p:cond delay="0"/>
                                          </p:stCondLst>
                                        </p:cTn>
                                        <p:tgtEl>
                                          <p:spTgt spid="5"/>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1" presetClass="emph" presetSubtype="2" fill="hold" nodeType="clickEffect">
                                  <p:stCondLst>
                                    <p:cond delay="0"/>
                                  </p:stCondLst>
                                  <p:childTnLst>
                                    <p:animClr clrSpc="rgb" dir="cw">
                                      <p:cBhvr>
                                        <p:cTn id="186" dur="1" fill="hold">
                                          <p:stCondLst>
                                            <p:cond delay="0"/>
                                          </p:stCondLst>
                                        </p:cTn>
                                        <p:tgtEl>
                                          <p:spTgt spid="17"/>
                                        </p:tgtEl>
                                        <p:attrNameLst>
                                          <p:attrName>fillcolor</p:attrName>
                                        </p:attrNameLst>
                                      </p:cBhvr>
                                      <p:to>
                                        <a:srgbClr val="404040"/>
                                      </p:to>
                                    </p:animClr>
                                    <p:set>
                                      <p:cBhvr>
                                        <p:cTn id="187" dur="1" fill="hold"/>
                                        <p:tgtEl>
                                          <p:spTgt spid="17"/>
                                        </p:tgtEl>
                                        <p:attrNameLst>
                                          <p:attrName>fill.type</p:attrName>
                                        </p:attrNameLst>
                                      </p:cBhvr>
                                      <p:to>
                                        <p:strVal val="solid"/>
                                      </p:to>
                                    </p:set>
                                    <p:set>
                                      <p:cBhvr>
                                        <p:cTn id="188" dur="1" fill="hold"/>
                                        <p:tgtEl>
                                          <p:spTgt spid="17"/>
                                        </p:tgtEl>
                                        <p:attrNameLst>
                                          <p:attrName>fill.on</p:attrName>
                                        </p:attrNameLst>
                                      </p:cBhvr>
                                      <p:to>
                                        <p:strVal val="true"/>
                                      </p:to>
                                    </p:set>
                                  </p:childTnLst>
                                </p:cTn>
                              </p:par>
                              <p:par>
                                <p:cTn id="189" presetID="1" presetClass="emph" presetSubtype="2" fill="hold" nodeType="withEffect">
                                  <p:stCondLst>
                                    <p:cond delay="0"/>
                                  </p:stCondLst>
                                  <p:childTnLst>
                                    <p:animClr clrSpc="rgb" dir="cw">
                                      <p:cBhvr>
                                        <p:cTn id="190" dur="1" fill="hold">
                                          <p:stCondLst>
                                            <p:cond delay="0"/>
                                          </p:stCondLst>
                                        </p:cTn>
                                        <p:tgtEl>
                                          <p:spTgt spid="18"/>
                                        </p:tgtEl>
                                        <p:attrNameLst>
                                          <p:attrName>fillcolor</p:attrName>
                                        </p:attrNameLst>
                                      </p:cBhvr>
                                      <p:to>
                                        <a:srgbClr val="404040"/>
                                      </p:to>
                                    </p:animClr>
                                    <p:set>
                                      <p:cBhvr>
                                        <p:cTn id="191" dur="1" fill="hold"/>
                                        <p:tgtEl>
                                          <p:spTgt spid="18"/>
                                        </p:tgtEl>
                                        <p:attrNameLst>
                                          <p:attrName>fill.type</p:attrName>
                                        </p:attrNameLst>
                                      </p:cBhvr>
                                      <p:to>
                                        <p:strVal val="solid"/>
                                      </p:to>
                                    </p:set>
                                    <p:set>
                                      <p:cBhvr>
                                        <p:cTn id="192" dur="1" fill="hold"/>
                                        <p:tgtEl>
                                          <p:spTgt spid="18"/>
                                        </p:tgtEl>
                                        <p:attrNameLst>
                                          <p:attrName>fill.on</p:attrName>
                                        </p:attrNameLst>
                                      </p:cBhvr>
                                      <p:to>
                                        <p:strVal val="true"/>
                                      </p:to>
                                    </p:set>
                                  </p:childTnLst>
                                </p:cTn>
                              </p:par>
                              <p:par>
                                <p:cTn id="193" presetID="1" presetClass="emph" presetSubtype="2" fill="hold" nodeType="withEffect">
                                  <p:stCondLst>
                                    <p:cond delay="0"/>
                                  </p:stCondLst>
                                  <p:childTnLst>
                                    <p:animClr clrSpc="rgb" dir="cw">
                                      <p:cBhvr>
                                        <p:cTn id="194" dur="1" fill="hold">
                                          <p:stCondLst>
                                            <p:cond delay="0"/>
                                          </p:stCondLst>
                                        </p:cTn>
                                        <p:tgtEl>
                                          <p:spTgt spid="19"/>
                                        </p:tgtEl>
                                        <p:attrNameLst>
                                          <p:attrName>fillcolor</p:attrName>
                                        </p:attrNameLst>
                                      </p:cBhvr>
                                      <p:to>
                                        <a:srgbClr val="404040"/>
                                      </p:to>
                                    </p:animClr>
                                    <p:set>
                                      <p:cBhvr>
                                        <p:cTn id="195" dur="1" fill="hold"/>
                                        <p:tgtEl>
                                          <p:spTgt spid="19"/>
                                        </p:tgtEl>
                                        <p:attrNameLst>
                                          <p:attrName>fill.type</p:attrName>
                                        </p:attrNameLst>
                                      </p:cBhvr>
                                      <p:to>
                                        <p:strVal val="solid"/>
                                      </p:to>
                                    </p:set>
                                    <p:set>
                                      <p:cBhvr>
                                        <p:cTn id="196" dur="1" fill="hold"/>
                                        <p:tgtEl>
                                          <p:spTgt spid="19"/>
                                        </p:tgtEl>
                                        <p:attrNameLst>
                                          <p:attrName>fill.on</p:attrName>
                                        </p:attrNameLst>
                                      </p:cBhvr>
                                      <p:to>
                                        <p:strVal val="true"/>
                                      </p:to>
                                    </p:set>
                                  </p:childTnLst>
                                </p:cTn>
                              </p:par>
                              <p:par>
                                <p:cTn id="197" presetID="1" presetClass="emph" presetSubtype="2" fill="hold" nodeType="withEffect">
                                  <p:stCondLst>
                                    <p:cond delay="0"/>
                                  </p:stCondLst>
                                  <p:childTnLst>
                                    <p:animClr clrSpc="rgb" dir="cw">
                                      <p:cBhvr>
                                        <p:cTn id="198" dur="1" fill="hold">
                                          <p:stCondLst>
                                            <p:cond delay="0"/>
                                          </p:stCondLst>
                                        </p:cTn>
                                        <p:tgtEl>
                                          <p:spTgt spid="20"/>
                                        </p:tgtEl>
                                        <p:attrNameLst>
                                          <p:attrName>fillcolor</p:attrName>
                                        </p:attrNameLst>
                                      </p:cBhvr>
                                      <p:to>
                                        <a:srgbClr val="404040"/>
                                      </p:to>
                                    </p:animClr>
                                    <p:set>
                                      <p:cBhvr>
                                        <p:cTn id="199" dur="1" fill="hold"/>
                                        <p:tgtEl>
                                          <p:spTgt spid="20"/>
                                        </p:tgtEl>
                                        <p:attrNameLst>
                                          <p:attrName>fill.type</p:attrName>
                                        </p:attrNameLst>
                                      </p:cBhvr>
                                      <p:to>
                                        <p:strVal val="solid"/>
                                      </p:to>
                                    </p:set>
                                    <p:set>
                                      <p:cBhvr>
                                        <p:cTn id="200" dur="1" fill="hold"/>
                                        <p:tgtEl>
                                          <p:spTgt spid="20"/>
                                        </p:tgtEl>
                                        <p:attrNameLst>
                                          <p:attrName>fill.on</p:attrName>
                                        </p:attrNameLst>
                                      </p:cBhvr>
                                      <p:to>
                                        <p:strVal val="true"/>
                                      </p:to>
                                    </p:set>
                                  </p:childTnLst>
                                </p:cTn>
                              </p:par>
                              <p:par>
                                <p:cTn id="201" presetID="1" presetClass="emph" presetSubtype="2" fill="hold" nodeType="withEffect">
                                  <p:stCondLst>
                                    <p:cond delay="0"/>
                                  </p:stCondLst>
                                  <p:childTnLst>
                                    <p:animClr clrSpc="rgb" dir="cw">
                                      <p:cBhvr>
                                        <p:cTn id="202" dur="1" fill="hold">
                                          <p:stCondLst>
                                            <p:cond delay="0"/>
                                          </p:stCondLst>
                                        </p:cTn>
                                        <p:tgtEl>
                                          <p:spTgt spid="21"/>
                                        </p:tgtEl>
                                        <p:attrNameLst>
                                          <p:attrName>fillcolor</p:attrName>
                                        </p:attrNameLst>
                                      </p:cBhvr>
                                      <p:to>
                                        <a:srgbClr val="404040"/>
                                      </p:to>
                                    </p:animClr>
                                    <p:set>
                                      <p:cBhvr>
                                        <p:cTn id="203" dur="1" fill="hold"/>
                                        <p:tgtEl>
                                          <p:spTgt spid="21"/>
                                        </p:tgtEl>
                                        <p:attrNameLst>
                                          <p:attrName>fill.type</p:attrName>
                                        </p:attrNameLst>
                                      </p:cBhvr>
                                      <p:to>
                                        <p:strVal val="solid"/>
                                      </p:to>
                                    </p:set>
                                    <p:set>
                                      <p:cBhvr>
                                        <p:cTn id="204" dur="1" fill="hold"/>
                                        <p:tgtEl>
                                          <p:spTgt spid="21"/>
                                        </p:tgtEl>
                                        <p:attrNameLst>
                                          <p:attrName>fill.on</p:attrName>
                                        </p:attrNameLst>
                                      </p:cBhvr>
                                      <p:to>
                                        <p:strVal val="true"/>
                                      </p:to>
                                    </p:set>
                                  </p:childTnLst>
                                </p:cTn>
                              </p:par>
                              <p:par>
                                <p:cTn id="205" presetID="1" presetClass="emph" presetSubtype="2" fill="hold" nodeType="withEffect">
                                  <p:stCondLst>
                                    <p:cond delay="0"/>
                                  </p:stCondLst>
                                  <p:childTnLst>
                                    <p:animClr clrSpc="rgb" dir="cw">
                                      <p:cBhvr>
                                        <p:cTn id="206" dur="1" fill="hold">
                                          <p:stCondLst>
                                            <p:cond delay="0"/>
                                          </p:stCondLst>
                                        </p:cTn>
                                        <p:tgtEl>
                                          <p:spTgt spid="22"/>
                                        </p:tgtEl>
                                        <p:attrNameLst>
                                          <p:attrName>fillcolor</p:attrName>
                                        </p:attrNameLst>
                                      </p:cBhvr>
                                      <p:to>
                                        <a:srgbClr val="404040"/>
                                      </p:to>
                                    </p:animClr>
                                    <p:set>
                                      <p:cBhvr>
                                        <p:cTn id="207" dur="1" fill="hold"/>
                                        <p:tgtEl>
                                          <p:spTgt spid="22"/>
                                        </p:tgtEl>
                                        <p:attrNameLst>
                                          <p:attrName>fill.type</p:attrName>
                                        </p:attrNameLst>
                                      </p:cBhvr>
                                      <p:to>
                                        <p:strVal val="solid"/>
                                      </p:to>
                                    </p:set>
                                    <p:set>
                                      <p:cBhvr>
                                        <p:cTn id="208" dur="1" fill="hold"/>
                                        <p:tgtEl>
                                          <p:spTgt spid="22"/>
                                        </p:tgtEl>
                                        <p:attrNameLst>
                                          <p:attrName>fill.on</p:attrName>
                                        </p:attrNameLst>
                                      </p:cBhvr>
                                      <p:to>
                                        <p:strVal val="true"/>
                                      </p:to>
                                    </p:set>
                                  </p:childTnLst>
                                </p:cTn>
                              </p:par>
                              <p:par>
                                <p:cTn id="209" presetID="1" presetClass="emph" presetSubtype="2" fill="hold" nodeType="withEffect">
                                  <p:stCondLst>
                                    <p:cond delay="0"/>
                                  </p:stCondLst>
                                  <p:childTnLst>
                                    <p:animClr clrSpc="rgb" dir="cw">
                                      <p:cBhvr>
                                        <p:cTn id="210" dur="1" fill="hold">
                                          <p:stCondLst>
                                            <p:cond delay="0"/>
                                          </p:stCondLst>
                                        </p:cTn>
                                        <p:tgtEl>
                                          <p:spTgt spid="23"/>
                                        </p:tgtEl>
                                        <p:attrNameLst>
                                          <p:attrName>fillcolor</p:attrName>
                                        </p:attrNameLst>
                                      </p:cBhvr>
                                      <p:to>
                                        <a:srgbClr val="404040"/>
                                      </p:to>
                                    </p:animClr>
                                    <p:set>
                                      <p:cBhvr>
                                        <p:cTn id="211" dur="1" fill="hold"/>
                                        <p:tgtEl>
                                          <p:spTgt spid="23"/>
                                        </p:tgtEl>
                                        <p:attrNameLst>
                                          <p:attrName>fill.type</p:attrName>
                                        </p:attrNameLst>
                                      </p:cBhvr>
                                      <p:to>
                                        <p:strVal val="solid"/>
                                      </p:to>
                                    </p:set>
                                    <p:set>
                                      <p:cBhvr>
                                        <p:cTn id="212" dur="1" fill="hold"/>
                                        <p:tgtEl>
                                          <p:spTgt spid="23"/>
                                        </p:tgtEl>
                                        <p:attrNameLst>
                                          <p:attrName>fill.on</p:attrName>
                                        </p:attrNameLst>
                                      </p:cBhvr>
                                      <p:to>
                                        <p:strVal val="true"/>
                                      </p:to>
                                    </p:set>
                                  </p:childTnLst>
                                </p:cTn>
                              </p:par>
                              <p:par>
                                <p:cTn id="213" presetID="1" presetClass="emph" presetSubtype="2" fill="hold" nodeType="withEffect">
                                  <p:stCondLst>
                                    <p:cond delay="0"/>
                                  </p:stCondLst>
                                  <p:childTnLst>
                                    <p:animClr clrSpc="rgb" dir="cw">
                                      <p:cBhvr>
                                        <p:cTn id="214" dur="1" fill="hold">
                                          <p:stCondLst>
                                            <p:cond delay="0"/>
                                          </p:stCondLst>
                                        </p:cTn>
                                        <p:tgtEl>
                                          <p:spTgt spid="24"/>
                                        </p:tgtEl>
                                        <p:attrNameLst>
                                          <p:attrName>fillcolor</p:attrName>
                                        </p:attrNameLst>
                                      </p:cBhvr>
                                      <p:to>
                                        <a:srgbClr val="404040"/>
                                      </p:to>
                                    </p:animClr>
                                    <p:set>
                                      <p:cBhvr>
                                        <p:cTn id="215" dur="1" fill="hold"/>
                                        <p:tgtEl>
                                          <p:spTgt spid="24"/>
                                        </p:tgtEl>
                                        <p:attrNameLst>
                                          <p:attrName>fill.type</p:attrName>
                                        </p:attrNameLst>
                                      </p:cBhvr>
                                      <p:to>
                                        <p:strVal val="solid"/>
                                      </p:to>
                                    </p:set>
                                    <p:set>
                                      <p:cBhvr>
                                        <p:cTn id="216" dur="1" fill="hold"/>
                                        <p:tgtEl>
                                          <p:spTgt spid="24"/>
                                        </p:tgtEl>
                                        <p:attrNameLst>
                                          <p:attrName>fill.on</p:attrName>
                                        </p:attrNameLst>
                                      </p:cBhvr>
                                      <p:to>
                                        <p:strVal val="true"/>
                                      </p:to>
                                    </p:set>
                                  </p:childTnLst>
                                </p:cTn>
                              </p:par>
                              <p:par>
                                <p:cTn id="217" presetID="1" presetClass="emph" presetSubtype="2" fill="hold" nodeType="withEffect">
                                  <p:stCondLst>
                                    <p:cond delay="0"/>
                                  </p:stCondLst>
                                  <p:childTnLst>
                                    <p:animClr clrSpc="rgb" dir="cw">
                                      <p:cBhvr>
                                        <p:cTn id="218" dur="1" fill="hold">
                                          <p:stCondLst>
                                            <p:cond delay="0"/>
                                          </p:stCondLst>
                                        </p:cTn>
                                        <p:tgtEl>
                                          <p:spTgt spid="25"/>
                                        </p:tgtEl>
                                        <p:attrNameLst>
                                          <p:attrName>fillcolor</p:attrName>
                                        </p:attrNameLst>
                                      </p:cBhvr>
                                      <p:to>
                                        <a:srgbClr val="404040"/>
                                      </p:to>
                                    </p:animClr>
                                    <p:set>
                                      <p:cBhvr>
                                        <p:cTn id="219" dur="1" fill="hold"/>
                                        <p:tgtEl>
                                          <p:spTgt spid="25"/>
                                        </p:tgtEl>
                                        <p:attrNameLst>
                                          <p:attrName>fill.type</p:attrName>
                                        </p:attrNameLst>
                                      </p:cBhvr>
                                      <p:to>
                                        <p:strVal val="solid"/>
                                      </p:to>
                                    </p:set>
                                    <p:set>
                                      <p:cBhvr>
                                        <p:cTn id="220" dur="1" fill="hold"/>
                                        <p:tgtEl>
                                          <p:spTgt spid="25"/>
                                        </p:tgtEl>
                                        <p:attrNameLst>
                                          <p:attrName>fill.on</p:attrName>
                                        </p:attrNameLst>
                                      </p:cBhvr>
                                      <p:to>
                                        <p:strVal val="true"/>
                                      </p:to>
                                    </p:set>
                                  </p:childTnLst>
                                </p:cTn>
                              </p:par>
                              <p:par>
                                <p:cTn id="221" presetID="1" presetClass="emph" presetSubtype="2" fill="hold" nodeType="withEffect">
                                  <p:stCondLst>
                                    <p:cond delay="0"/>
                                  </p:stCondLst>
                                  <p:childTnLst>
                                    <p:animClr clrSpc="rgb" dir="cw">
                                      <p:cBhvr>
                                        <p:cTn id="222" dur="1" fill="hold">
                                          <p:stCondLst>
                                            <p:cond delay="0"/>
                                          </p:stCondLst>
                                        </p:cTn>
                                        <p:tgtEl>
                                          <p:spTgt spid="26"/>
                                        </p:tgtEl>
                                        <p:attrNameLst>
                                          <p:attrName>fillcolor</p:attrName>
                                        </p:attrNameLst>
                                      </p:cBhvr>
                                      <p:to>
                                        <a:srgbClr val="404040"/>
                                      </p:to>
                                    </p:animClr>
                                    <p:set>
                                      <p:cBhvr>
                                        <p:cTn id="223" dur="1" fill="hold"/>
                                        <p:tgtEl>
                                          <p:spTgt spid="26"/>
                                        </p:tgtEl>
                                        <p:attrNameLst>
                                          <p:attrName>fill.type</p:attrName>
                                        </p:attrNameLst>
                                      </p:cBhvr>
                                      <p:to>
                                        <p:strVal val="solid"/>
                                      </p:to>
                                    </p:set>
                                    <p:set>
                                      <p:cBhvr>
                                        <p:cTn id="224" dur="1" fill="hold"/>
                                        <p:tgtEl>
                                          <p:spTgt spid="26"/>
                                        </p:tgtEl>
                                        <p:attrNameLst>
                                          <p:attrName>fill.on</p:attrName>
                                        </p:attrNameLst>
                                      </p:cBhvr>
                                      <p:to>
                                        <p:strVal val="true"/>
                                      </p:to>
                                    </p:set>
                                  </p:childTnLst>
                                </p:cTn>
                              </p:par>
                              <p:par>
                                <p:cTn id="225" presetID="1" presetClass="emph" presetSubtype="2" fill="hold" nodeType="withEffect">
                                  <p:stCondLst>
                                    <p:cond delay="0"/>
                                  </p:stCondLst>
                                  <p:childTnLst>
                                    <p:animClr clrSpc="rgb" dir="cw">
                                      <p:cBhvr>
                                        <p:cTn id="226" dur="1" fill="hold">
                                          <p:stCondLst>
                                            <p:cond delay="0"/>
                                          </p:stCondLst>
                                        </p:cTn>
                                        <p:tgtEl>
                                          <p:spTgt spid="27"/>
                                        </p:tgtEl>
                                        <p:attrNameLst>
                                          <p:attrName>fillcolor</p:attrName>
                                        </p:attrNameLst>
                                      </p:cBhvr>
                                      <p:to>
                                        <a:srgbClr val="404040"/>
                                      </p:to>
                                    </p:animClr>
                                    <p:set>
                                      <p:cBhvr>
                                        <p:cTn id="227" dur="1" fill="hold"/>
                                        <p:tgtEl>
                                          <p:spTgt spid="27"/>
                                        </p:tgtEl>
                                        <p:attrNameLst>
                                          <p:attrName>fill.type</p:attrName>
                                        </p:attrNameLst>
                                      </p:cBhvr>
                                      <p:to>
                                        <p:strVal val="solid"/>
                                      </p:to>
                                    </p:set>
                                    <p:set>
                                      <p:cBhvr>
                                        <p:cTn id="228" dur="1" fill="hold"/>
                                        <p:tgtEl>
                                          <p:spTgt spid="27"/>
                                        </p:tgtEl>
                                        <p:attrNameLst>
                                          <p:attrName>fill.on</p:attrName>
                                        </p:attrNameLst>
                                      </p:cBhvr>
                                      <p:to>
                                        <p:strVal val="true"/>
                                      </p:to>
                                    </p:set>
                                  </p:childTnLst>
                                </p:cTn>
                              </p:par>
                              <p:par>
                                <p:cTn id="229" presetID="1" presetClass="emph" presetSubtype="2" fill="hold" nodeType="withEffect">
                                  <p:stCondLst>
                                    <p:cond delay="0"/>
                                  </p:stCondLst>
                                  <p:childTnLst>
                                    <p:animClr clrSpc="rgb" dir="cw">
                                      <p:cBhvr>
                                        <p:cTn id="230" dur="1" fill="hold">
                                          <p:stCondLst>
                                            <p:cond delay="0"/>
                                          </p:stCondLst>
                                        </p:cTn>
                                        <p:tgtEl>
                                          <p:spTgt spid="29"/>
                                        </p:tgtEl>
                                        <p:attrNameLst>
                                          <p:attrName>fillcolor</p:attrName>
                                        </p:attrNameLst>
                                      </p:cBhvr>
                                      <p:to>
                                        <a:srgbClr val="404040"/>
                                      </p:to>
                                    </p:animClr>
                                    <p:set>
                                      <p:cBhvr>
                                        <p:cTn id="231" dur="1" fill="hold"/>
                                        <p:tgtEl>
                                          <p:spTgt spid="29"/>
                                        </p:tgtEl>
                                        <p:attrNameLst>
                                          <p:attrName>fill.type</p:attrName>
                                        </p:attrNameLst>
                                      </p:cBhvr>
                                      <p:to>
                                        <p:strVal val="solid"/>
                                      </p:to>
                                    </p:set>
                                    <p:set>
                                      <p:cBhvr>
                                        <p:cTn id="232" dur="1" fill="hold"/>
                                        <p:tgtEl>
                                          <p:spTgt spid="29"/>
                                        </p:tgtEl>
                                        <p:attrNameLst>
                                          <p:attrName>fill.on</p:attrName>
                                        </p:attrNameLst>
                                      </p:cBhvr>
                                      <p:to>
                                        <p:strVal val="true"/>
                                      </p:to>
                                    </p:set>
                                  </p:childTnLst>
                                </p:cTn>
                              </p:par>
                              <p:par>
                                <p:cTn id="233" presetID="1" presetClass="emph" presetSubtype="2" fill="hold" nodeType="withEffect">
                                  <p:stCondLst>
                                    <p:cond delay="0"/>
                                  </p:stCondLst>
                                  <p:childTnLst>
                                    <p:animClr clrSpc="rgb" dir="cw">
                                      <p:cBhvr>
                                        <p:cTn id="234" dur="1" fill="hold">
                                          <p:stCondLst>
                                            <p:cond delay="0"/>
                                          </p:stCondLst>
                                        </p:cTn>
                                        <p:tgtEl>
                                          <p:spTgt spid="30"/>
                                        </p:tgtEl>
                                        <p:attrNameLst>
                                          <p:attrName>fillcolor</p:attrName>
                                        </p:attrNameLst>
                                      </p:cBhvr>
                                      <p:to>
                                        <a:srgbClr val="404040"/>
                                      </p:to>
                                    </p:animClr>
                                    <p:set>
                                      <p:cBhvr>
                                        <p:cTn id="235" dur="1" fill="hold"/>
                                        <p:tgtEl>
                                          <p:spTgt spid="30"/>
                                        </p:tgtEl>
                                        <p:attrNameLst>
                                          <p:attrName>fill.type</p:attrName>
                                        </p:attrNameLst>
                                      </p:cBhvr>
                                      <p:to>
                                        <p:strVal val="solid"/>
                                      </p:to>
                                    </p:set>
                                    <p:set>
                                      <p:cBhvr>
                                        <p:cTn id="236" dur="1" fill="hold"/>
                                        <p:tgtEl>
                                          <p:spTgt spid="30"/>
                                        </p:tgtEl>
                                        <p:attrNameLst>
                                          <p:attrName>fill.on</p:attrName>
                                        </p:attrNameLst>
                                      </p:cBhvr>
                                      <p:to>
                                        <p:strVal val="true"/>
                                      </p:to>
                                    </p:set>
                                  </p:childTnLst>
                                </p:cTn>
                              </p:par>
                              <p:par>
                                <p:cTn id="237" presetID="1" presetClass="emph" presetSubtype="2" fill="hold" nodeType="withEffect">
                                  <p:stCondLst>
                                    <p:cond delay="0"/>
                                  </p:stCondLst>
                                  <p:childTnLst>
                                    <p:animClr clrSpc="rgb" dir="cw">
                                      <p:cBhvr>
                                        <p:cTn id="238" dur="1" fill="hold">
                                          <p:stCondLst>
                                            <p:cond delay="0"/>
                                          </p:stCondLst>
                                        </p:cTn>
                                        <p:tgtEl>
                                          <p:spTgt spid="31"/>
                                        </p:tgtEl>
                                        <p:attrNameLst>
                                          <p:attrName>fillcolor</p:attrName>
                                        </p:attrNameLst>
                                      </p:cBhvr>
                                      <p:to>
                                        <a:srgbClr val="404040"/>
                                      </p:to>
                                    </p:animClr>
                                    <p:set>
                                      <p:cBhvr>
                                        <p:cTn id="239" dur="1" fill="hold"/>
                                        <p:tgtEl>
                                          <p:spTgt spid="31"/>
                                        </p:tgtEl>
                                        <p:attrNameLst>
                                          <p:attrName>fill.type</p:attrName>
                                        </p:attrNameLst>
                                      </p:cBhvr>
                                      <p:to>
                                        <p:strVal val="solid"/>
                                      </p:to>
                                    </p:set>
                                    <p:set>
                                      <p:cBhvr>
                                        <p:cTn id="240" dur="1" fill="hold"/>
                                        <p:tgtEl>
                                          <p:spTgt spid="31"/>
                                        </p:tgtEl>
                                        <p:attrNameLst>
                                          <p:attrName>fill.on</p:attrName>
                                        </p:attrNameLst>
                                      </p:cBhvr>
                                      <p:to>
                                        <p:strVal val="true"/>
                                      </p:to>
                                    </p:set>
                                  </p:childTnLst>
                                </p:cTn>
                              </p:par>
                              <p:par>
                                <p:cTn id="241" presetID="1" presetClass="emph" presetSubtype="2" fill="hold" nodeType="withEffect">
                                  <p:stCondLst>
                                    <p:cond delay="0"/>
                                  </p:stCondLst>
                                  <p:childTnLst>
                                    <p:animClr clrSpc="rgb" dir="cw">
                                      <p:cBhvr>
                                        <p:cTn id="242" dur="1" fill="hold">
                                          <p:stCondLst>
                                            <p:cond delay="0"/>
                                          </p:stCondLst>
                                        </p:cTn>
                                        <p:tgtEl>
                                          <p:spTgt spid="32"/>
                                        </p:tgtEl>
                                        <p:attrNameLst>
                                          <p:attrName>fillcolor</p:attrName>
                                        </p:attrNameLst>
                                      </p:cBhvr>
                                      <p:to>
                                        <a:srgbClr val="404040"/>
                                      </p:to>
                                    </p:animClr>
                                    <p:set>
                                      <p:cBhvr>
                                        <p:cTn id="243" dur="1" fill="hold"/>
                                        <p:tgtEl>
                                          <p:spTgt spid="32"/>
                                        </p:tgtEl>
                                        <p:attrNameLst>
                                          <p:attrName>fill.type</p:attrName>
                                        </p:attrNameLst>
                                      </p:cBhvr>
                                      <p:to>
                                        <p:strVal val="solid"/>
                                      </p:to>
                                    </p:set>
                                    <p:set>
                                      <p:cBhvr>
                                        <p:cTn id="244" dur="1" fill="hold"/>
                                        <p:tgtEl>
                                          <p:spTgt spid="32"/>
                                        </p:tgtEl>
                                        <p:attrNameLst>
                                          <p:attrName>fill.on</p:attrName>
                                        </p:attrNameLst>
                                      </p:cBhvr>
                                      <p:to>
                                        <p:strVal val="true"/>
                                      </p:to>
                                    </p:set>
                                  </p:childTnLst>
                                </p:cTn>
                              </p:par>
                              <p:par>
                                <p:cTn id="245" presetID="1" presetClass="emph" presetSubtype="2" fill="hold" nodeType="withEffect">
                                  <p:stCondLst>
                                    <p:cond delay="0"/>
                                  </p:stCondLst>
                                  <p:childTnLst>
                                    <p:animClr clrSpc="rgb" dir="cw">
                                      <p:cBhvr>
                                        <p:cTn id="246" dur="1" fill="hold">
                                          <p:stCondLst>
                                            <p:cond delay="0"/>
                                          </p:stCondLst>
                                        </p:cTn>
                                        <p:tgtEl>
                                          <p:spTgt spid="33"/>
                                        </p:tgtEl>
                                        <p:attrNameLst>
                                          <p:attrName>fillcolor</p:attrName>
                                        </p:attrNameLst>
                                      </p:cBhvr>
                                      <p:to>
                                        <a:srgbClr val="404040"/>
                                      </p:to>
                                    </p:animClr>
                                    <p:set>
                                      <p:cBhvr>
                                        <p:cTn id="247" dur="1" fill="hold"/>
                                        <p:tgtEl>
                                          <p:spTgt spid="33"/>
                                        </p:tgtEl>
                                        <p:attrNameLst>
                                          <p:attrName>fill.type</p:attrName>
                                        </p:attrNameLst>
                                      </p:cBhvr>
                                      <p:to>
                                        <p:strVal val="solid"/>
                                      </p:to>
                                    </p:set>
                                    <p:set>
                                      <p:cBhvr>
                                        <p:cTn id="248" dur="1" fill="hold"/>
                                        <p:tgtEl>
                                          <p:spTgt spid="33"/>
                                        </p:tgtEl>
                                        <p:attrNameLst>
                                          <p:attrName>fill.on</p:attrName>
                                        </p:attrNameLst>
                                      </p:cBhvr>
                                      <p:to>
                                        <p:strVal val="true"/>
                                      </p:to>
                                    </p:set>
                                  </p:childTnLst>
                                </p:cTn>
                              </p:par>
                              <p:par>
                                <p:cTn id="249" presetID="1" presetClass="emph" presetSubtype="2" fill="hold" nodeType="withEffect">
                                  <p:stCondLst>
                                    <p:cond delay="0"/>
                                  </p:stCondLst>
                                  <p:childTnLst>
                                    <p:animClr clrSpc="rgb" dir="cw">
                                      <p:cBhvr>
                                        <p:cTn id="250" dur="1" fill="hold">
                                          <p:stCondLst>
                                            <p:cond delay="0"/>
                                          </p:stCondLst>
                                        </p:cTn>
                                        <p:tgtEl>
                                          <p:spTgt spid="34"/>
                                        </p:tgtEl>
                                        <p:attrNameLst>
                                          <p:attrName>fillcolor</p:attrName>
                                        </p:attrNameLst>
                                      </p:cBhvr>
                                      <p:to>
                                        <a:srgbClr val="404040"/>
                                      </p:to>
                                    </p:animClr>
                                    <p:set>
                                      <p:cBhvr>
                                        <p:cTn id="251" dur="1" fill="hold"/>
                                        <p:tgtEl>
                                          <p:spTgt spid="34"/>
                                        </p:tgtEl>
                                        <p:attrNameLst>
                                          <p:attrName>fill.type</p:attrName>
                                        </p:attrNameLst>
                                      </p:cBhvr>
                                      <p:to>
                                        <p:strVal val="solid"/>
                                      </p:to>
                                    </p:set>
                                    <p:set>
                                      <p:cBhvr>
                                        <p:cTn id="252" dur="1" fill="hold"/>
                                        <p:tgtEl>
                                          <p:spTgt spid="34"/>
                                        </p:tgtEl>
                                        <p:attrNameLst>
                                          <p:attrName>fill.on</p:attrName>
                                        </p:attrNameLst>
                                      </p:cBhvr>
                                      <p:to>
                                        <p:strVal val="true"/>
                                      </p:to>
                                    </p:set>
                                  </p:childTnLst>
                                </p:cTn>
                              </p:par>
                              <p:par>
                                <p:cTn id="253" presetID="1" presetClass="emph" presetSubtype="2" fill="hold" nodeType="withEffect">
                                  <p:stCondLst>
                                    <p:cond delay="0"/>
                                  </p:stCondLst>
                                  <p:childTnLst>
                                    <p:animClr clrSpc="rgb" dir="cw">
                                      <p:cBhvr>
                                        <p:cTn id="254" dur="1" fill="hold">
                                          <p:stCondLst>
                                            <p:cond delay="0"/>
                                          </p:stCondLst>
                                        </p:cTn>
                                        <p:tgtEl>
                                          <p:spTgt spid="35"/>
                                        </p:tgtEl>
                                        <p:attrNameLst>
                                          <p:attrName>fillcolor</p:attrName>
                                        </p:attrNameLst>
                                      </p:cBhvr>
                                      <p:to>
                                        <a:srgbClr val="404040"/>
                                      </p:to>
                                    </p:animClr>
                                    <p:set>
                                      <p:cBhvr>
                                        <p:cTn id="255" dur="1" fill="hold"/>
                                        <p:tgtEl>
                                          <p:spTgt spid="35"/>
                                        </p:tgtEl>
                                        <p:attrNameLst>
                                          <p:attrName>fill.type</p:attrName>
                                        </p:attrNameLst>
                                      </p:cBhvr>
                                      <p:to>
                                        <p:strVal val="solid"/>
                                      </p:to>
                                    </p:set>
                                    <p:set>
                                      <p:cBhvr>
                                        <p:cTn id="256" dur="1" fill="hold"/>
                                        <p:tgtEl>
                                          <p:spTgt spid="35"/>
                                        </p:tgtEl>
                                        <p:attrNameLst>
                                          <p:attrName>fill.on</p:attrName>
                                        </p:attrNameLst>
                                      </p:cBhvr>
                                      <p:to>
                                        <p:strVal val="true"/>
                                      </p:to>
                                    </p:set>
                                  </p:childTnLst>
                                </p:cTn>
                              </p:par>
                              <p:par>
                                <p:cTn id="257" presetID="1" presetClass="emph" presetSubtype="2" fill="hold" nodeType="withEffect">
                                  <p:stCondLst>
                                    <p:cond delay="0"/>
                                  </p:stCondLst>
                                  <p:childTnLst>
                                    <p:animClr clrSpc="rgb" dir="cw">
                                      <p:cBhvr>
                                        <p:cTn id="258" dur="1" fill="hold">
                                          <p:stCondLst>
                                            <p:cond delay="0"/>
                                          </p:stCondLst>
                                        </p:cTn>
                                        <p:tgtEl>
                                          <p:spTgt spid="36"/>
                                        </p:tgtEl>
                                        <p:attrNameLst>
                                          <p:attrName>fillcolor</p:attrName>
                                        </p:attrNameLst>
                                      </p:cBhvr>
                                      <p:to>
                                        <a:srgbClr val="404040"/>
                                      </p:to>
                                    </p:animClr>
                                    <p:set>
                                      <p:cBhvr>
                                        <p:cTn id="259" dur="1" fill="hold"/>
                                        <p:tgtEl>
                                          <p:spTgt spid="36"/>
                                        </p:tgtEl>
                                        <p:attrNameLst>
                                          <p:attrName>fill.type</p:attrName>
                                        </p:attrNameLst>
                                      </p:cBhvr>
                                      <p:to>
                                        <p:strVal val="solid"/>
                                      </p:to>
                                    </p:set>
                                    <p:set>
                                      <p:cBhvr>
                                        <p:cTn id="260" dur="1" fill="hold"/>
                                        <p:tgtEl>
                                          <p:spTgt spid="36"/>
                                        </p:tgtEl>
                                        <p:attrNameLst>
                                          <p:attrName>fill.on</p:attrName>
                                        </p:attrNameLst>
                                      </p:cBhvr>
                                      <p:to>
                                        <p:strVal val="true"/>
                                      </p:to>
                                    </p:set>
                                  </p:childTnLst>
                                </p:cTn>
                              </p:par>
                              <p:par>
                                <p:cTn id="261" presetID="1" presetClass="emph" presetSubtype="2" fill="hold" nodeType="withEffect">
                                  <p:stCondLst>
                                    <p:cond delay="0"/>
                                  </p:stCondLst>
                                  <p:childTnLst>
                                    <p:animClr clrSpc="rgb" dir="cw">
                                      <p:cBhvr>
                                        <p:cTn id="262" dur="1" fill="hold">
                                          <p:stCondLst>
                                            <p:cond delay="0"/>
                                          </p:stCondLst>
                                        </p:cTn>
                                        <p:tgtEl>
                                          <p:spTgt spid="37"/>
                                        </p:tgtEl>
                                        <p:attrNameLst>
                                          <p:attrName>fillcolor</p:attrName>
                                        </p:attrNameLst>
                                      </p:cBhvr>
                                      <p:to>
                                        <a:srgbClr val="404040"/>
                                      </p:to>
                                    </p:animClr>
                                    <p:set>
                                      <p:cBhvr>
                                        <p:cTn id="263" dur="1" fill="hold"/>
                                        <p:tgtEl>
                                          <p:spTgt spid="37"/>
                                        </p:tgtEl>
                                        <p:attrNameLst>
                                          <p:attrName>fill.type</p:attrName>
                                        </p:attrNameLst>
                                      </p:cBhvr>
                                      <p:to>
                                        <p:strVal val="solid"/>
                                      </p:to>
                                    </p:set>
                                    <p:set>
                                      <p:cBhvr>
                                        <p:cTn id="264" dur="1" fill="hold"/>
                                        <p:tgtEl>
                                          <p:spTgt spid="37"/>
                                        </p:tgtEl>
                                        <p:attrNameLst>
                                          <p:attrName>fill.on</p:attrName>
                                        </p:attrNameLst>
                                      </p:cBhvr>
                                      <p:to>
                                        <p:strVal val="true"/>
                                      </p:to>
                                    </p:set>
                                  </p:childTnLst>
                                </p:cTn>
                              </p:par>
                              <p:par>
                                <p:cTn id="265" presetID="1" presetClass="emph" presetSubtype="2" fill="hold" nodeType="withEffect">
                                  <p:stCondLst>
                                    <p:cond delay="0"/>
                                  </p:stCondLst>
                                  <p:childTnLst>
                                    <p:animClr clrSpc="rgb" dir="cw">
                                      <p:cBhvr>
                                        <p:cTn id="266" dur="1" fill="hold">
                                          <p:stCondLst>
                                            <p:cond delay="0"/>
                                          </p:stCondLst>
                                        </p:cTn>
                                        <p:tgtEl>
                                          <p:spTgt spid="38"/>
                                        </p:tgtEl>
                                        <p:attrNameLst>
                                          <p:attrName>fillcolor</p:attrName>
                                        </p:attrNameLst>
                                      </p:cBhvr>
                                      <p:to>
                                        <a:srgbClr val="404040"/>
                                      </p:to>
                                    </p:animClr>
                                    <p:set>
                                      <p:cBhvr>
                                        <p:cTn id="267" dur="1" fill="hold"/>
                                        <p:tgtEl>
                                          <p:spTgt spid="38"/>
                                        </p:tgtEl>
                                        <p:attrNameLst>
                                          <p:attrName>fill.type</p:attrName>
                                        </p:attrNameLst>
                                      </p:cBhvr>
                                      <p:to>
                                        <p:strVal val="solid"/>
                                      </p:to>
                                    </p:set>
                                    <p:set>
                                      <p:cBhvr>
                                        <p:cTn id="268" dur="1" fill="hold"/>
                                        <p:tgtEl>
                                          <p:spTgt spid="38"/>
                                        </p:tgtEl>
                                        <p:attrNameLst>
                                          <p:attrName>fill.on</p:attrName>
                                        </p:attrNameLst>
                                      </p:cBhvr>
                                      <p:to>
                                        <p:strVal val="true"/>
                                      </p:to>
                                    </p:set>
                                  </p:childTnLst>
                                </p:cTn>
                              </p:par>
                              <p:par>
                                <p:cTn id="269" presetID="1" presetClass="emph" presetSubtype="2" fill="hold" nodeType="withEffect">
                                  <p:stCondLst>
                                    <p:cond delay="0"/>
                                  </p:stCondLst>
                                  <p:childTnLst>
                                    <p:animClr clrSpc="rgb" dir="cw">
                                      <p:cBhvr>
                                        <p:cTn id="270" dur="1" fill="hold">
                                          <p:stCondLst>
                                            <p:cond delay="0"/>
                                          </p:stCondLst>
                                        </p:cTn>
                                        <p:tgtEl>
                                          <p:spTgt spid="39"/>
                                        </p:tgtEl>
                                        <p:attrNameLst>
                                          <p:attrName>fillcolor</p:attrName>
                                        </p:attrNameLst>
                                      </p:cBhvr>
                                      <p:to>
                                        <a:srgbClr val="404040"/>
                                      </p:to>
                                    </p:animClr>
                                    <p:set>
                                      <p:cBhvr>
                                        <p:cTn id="271" dur="1" fill="hold"/>
                                        <p:tgtEl>
                                          <p:spTgt spid="39"/>
                                        </p:tgtEl>
                                        <p:attrNameLst>
                                          <p:attrName>fill.type</p:attrName>
                                        </p:attrNameLst>
                                      </p:cBhvr>
                                      <p:to>
                                        <p:strVal val="solid"/>
                                      </p:to>
                                    </p:set>
                                    <p:set>
                                      <p:cBhvr>
                                        <p:cTn id="272" dur="1" fill="hold"/>
                                        <p:tgtEl>
                                          <p:spTgt spid="39"/>
                                        </p:tgtEl>
                                        <p:attrNameLst>
                                          <p:attrName>fill.on</p:attrName>
                                        </p:attrNameLst>
                                      </p:cBhvr>
                                      <p:to>
                                        <p:strVal val="true"/>
                                      </p:to>
                                    </p:set>
                                  </p:childTnLst>
                                </p:cTn>
                              </p:par>
                              <p:par>
                                <p:cTn id="273" presetID="1" presetClass="emph" presetSubtype="2" fill="hold" nodeType="withEffect">
                                  <p:stCondLst>
                                    <p:cond delay="0"/>
                                  </p:stCondLst>
                                  <p:childTnLst>
                                    <p:animClr clrSpc="rgb" dir="cw">
                                      <p:cBhvr>
                                        <p:cTn id="274" dur="1" fill="hold">
                                          <p:stCondLst>
                                            <p:cond delay="0"/>
                                          </p:stCondLst>
                                        </p:cTn>
                                        <p:tgtEl>
                                          <p:spTgt spid="40"/>
                                        </p:tgtEl>
                                        <p:attrNameLst>
                                          <p:attrName>fillcolor</p:attrName>
                                        </p:attrNameLst>
                                      </p:cBhvr>
                                      <p:to>
                                        <a:srgbClr val="404040"/>
                                      </p:to>
                                    </p:animClr>
                                    <p:set>
                                      <p:cBhvr>
                                        <p:cTn id="275" dur="1" fill="hold"/>
                                        <p:tgtEl>
                                          <p:spTgt spid="40"/>
                                        </p:tgtEl>
                                        <p:attrNameLst>
                                          <p:attrName>fill.type</p:attrName>
                                        </p:attrNameLst>
                                      </p:cBhvr>
                                      <p:to>
                                        <p:strVal val="solid"/>
                                      </p:to>
                                    </p:set>
                                    <p:set>
                                      <p:cBhvr>
                                        <p:cTn id="276" dur="1" fill="hold"/>
                                        <p:tgtEl>
                                          <p:spTgt spid="40"/>
                                        </p:tgtEl>
                                        <p:attrNameLst>
                                          <p:attrName>fill.on</p:attrName>
                                        </p:attrNameLst>
                                      </p:cBhvr>
                                      <p:to>
                                        <p:strVal val="true"/>
                                      </p:to>
                                    </p:set>
                                  </p:childTnLst>
                                </p:cTn>
                              </p:par>
                              <p:par>
                                <p:cTn id="277" presetID="1" presetClass="emph" presetSubtype="2" fill="hold" nodeType="withEffect">
                                  <p:stCondLst>
                                    <p:cond delay="0"/>
                                  </p:stCondLst>
                                  <p:childTnLst>
                                    <p:animClr clrSpc="rgb" dir="cw">
                                      <p:cBhvr>
                                        <p:cTn id="278" dur="1" fill="hold">
                                          <p:stCondLst>
                                            <p:cond delay="0"/>
                                          </p:stCondLst>
                                        </p:cTn>
                                        <p:tgtEl>
                                          <p:spTgt spid="41"/>
                                        </p:tgtEl>
                                        <p:attrNameLst>
                                          <p:attrName>fillcolor</p:attrName>
                                        </p:attrNameLst>
                                      </p:cBhvr>
                                      <p:to>
                                        <a:srgbClr val="404040"/>
                                      </p:to>
                                    </p:animClr>
                                    <p:set>
                                      <p:cBhvr>
                                        <p:cTn id="279" dur="1" fill="hold"/>
                                        <p:tgtEl>
                                          <p:spTgt spid="41"/>
                                        </p:tgtEl>
                                        <p:attrNameLst>
                                          <p:attrName>fill.type</p:attrName>
                                        </p:attrNameLst>
                                      </p:cBhvr>
                                      <p:to>
                                        <p:strVal val="solid"/>
                                      </p:to>
                                    </p:set>
                                    <p:set>
                                      <p:cBhvr>
                                        <p:cTn id="280" dur="1" fill="hold"/>
                                        <p:tgtEl>
                                          <p:spTgt spid="41"/>
                                        </p:tgtEl>
                                        <p:attrNameLst>
                                          <p:attrName>fill.on</p:attrName>
                                        </p:attrNameLst>
                                      </p:cBhvr>
                                      <p:to>
                                        <p:strVal val="true"/>
                                      </p:to>
                                    </p:set>
                                  </p:childTnLst>
                                </p:cTn>
                              </p:par>
                              <p:par>
                                <p:cTn id="281" presetID="1" presetClass="emph" presetSubtype="2" fill="hold" nodeType="withEffect">
                                  <p:stCondLst>
                                    <p:cond delay="0"/>
                                  </p:stCondLst>
                                  <p:childTnLst>
                                    <p:animClr clrSpc="rgb" dir="cw">
                                      <p:cBhvr>
                                        <p:cTn id="282" dur="1" fill="hold">
                                          <p:stCondLst>
                                            <p:cond delay="0"/>
                                          </p:stCondLst>
                                        </p:cTn>
                                        <p:tgtEl>
                                          <p:spTgt spid="42"/>
                                        </p:tgtEl>
                                        <p:attrNameLst>
                                          <p:attrName>fillcolor</p:attrName>
                                        </p:attrNameLst>
                                      </p:cBhvr>
                                      <p:to>
                                        <a:srgbClr val="404040"/>
                                      </p:to>
                                    </p:animClr>
                                    <p:set>
                                      <p:cBhvr>
                                        <p:cTn id="283" dur="1" fill="hold"/>
                                        <p:tgtEl>
                                          <p:spTgt spid="42"/>
                                        </p:tgtEl>
                                        <p:attrNameLst>
                                          <p:attrName>fill.type</p:attrName>
                                        </p:attrNameLst>
                                      </p:cBhvr>
                                      <p:to>
                                        <p:strVal val="solid"/>
                                      </p:to>
                                    </p:set>
                                    <p:set>
                                      <p:cBhvr>
                                        <p:cTn id="284" dur="1" fill="hold"/>
                                        <p:tgtEl>
                                          <p:spTgt spid="42"/>
                                        </p:tgtEl>
                                        <p:attrNameLst>
                                          <p:attrName>fill.on</p:attrName>
                                        </p:attrNameLst>
                                      </p:cBhvr>
                                      <p:to>
                                        <p:strVal val="true"/>
                                      </p:to>
                                    </p:set>
                                  </p:childTnLst>
                                </p:cTn>
                              </p:par>
                              <p:par>
                                <p:cTn id="285" presetID="1" presetClass="emph" presetSubtype="2" fill="hold" nodeType="withEffect">
                                  <p:stCondLst>
                                    <p:cond delay="0"/>
                                  </p:stCondLst>
                                  <p:childTnLst>
                                    <p:animClr clrSpc="rgb" dir="cw">
                                      <p:cBhvr>
                                        <p:cTn id="286" dur="1" fill="hold">
                                          <p:stCondLst>
                                            <p:cond delay="0"/>
                                          </p:stCondLst>
                                        </p:cTn>
                                        <p:tgtEl>
                                          <p:spTgt spid="43"/>
                                        </p:tgtEl>
                                        <p:attrNameLst>
                                          <p:attrName>fillcolor</p:attrName>
                                        </p:attrNameLst>
                                      </p:cBhvr>
                                      <p:to>
                                        <a:srgbClr val="404040"/>
                                      </p:to>
                                    </p:animClr>
                                    <p:set>
                                      <p:cBhvr>
                                        <p:cTn id="287" dur="1" fill="hold"/>
                                        <p:tgtEl>
                                          <p:spTgt spid="43"/>
                                        </p:tgtEl>
                                        <p:attrNameLst>
                                          <p:attrName>fill.type</p:attrName>
                                        </p:attrNameLst>
                                      </p:cBhvr>
                                      <p:to>
                                        <p:strVal val="solid"/>
                                      </p:to>
                                    </p:set>
                                    <p:set>
                                      <p:cBhvr>
                                        <p:cTn id="288" dur="1" fill="hold"/>
                                        <p:tgtEl>
                                          <p:spTgt spid="43"/>
                                        </p:tgtEl>
                                        <p:attrNameLst>
                                          <p:attrName>fill.on</p:attrName>
                                        </p:attrNameLst>
                                      </p:cBhvr>
                                      <p:to>
                                        <p:strVal val="true"/>
                                      </p:to>
                                    </p:set>
                                  </p:childTnLst>
                                </p:cTn>
                              </p:par>
                              <p:par>
                                <p:cTn id="289" presetID="1" presetClass="emph" presetSubtype="2" fill="hold" nodeType="withEffect">
                                  <p:stCondLst>
                                    <p:cond delay="0"/>
                                  </p:stCondLst>
                                  <p:childTnLst>
                                    <p:animClr clrSpc="rgb" dir="cw">
                                      <p:cBhvr>
                                        <p:cTn id="290" dur="1" fill="hold">
                                          <p:stCondLst>
                                            <p:cond delay="0"/>
                                          </p:stCondLst>
                                        </p:cTn>
                                        <p:tgtEl>
                                          <p:spTgt spid="44"/>
                                        </p:tgtEl>
                                        <p:attrNameLst>
                                          <p:attrName>fillcolor</p:attrName>
                                        </p:attrNameLst>
                                      </p:cBhvr>
                                      <p:to>
                                        <a:srgbClr val="404040"/>
                                      </p:to>
                                    </p:animClr>
                                    <p:set>
                                      <p:cBhvr>
                                        <p:cTn id="291" dur="1" fill="hold"/>
                                        <p:tgtEl>
                                          <p:spTgt spid="44"/>
                                        </p:tgtEl>
                                        <p:attrNameLst>
                                          <p:attrName>fill.type</p:attrName>
                                        </p:attrNameLst>
                                      </p:cBhvr>
                                      <p:to>
                                        <p:strVal val="solid"/>
                                      </p:to>
                                    </p:set>
                                    <p:set>
                                      <p:cBhvr>
                                        <p:cTn id="292" dur="1" fill="hold"/>
                                        <p:tgtEl>
                                          <p:spTgt spid="44"/>
                                        </p:tgtEl>
                                        <p:attrNameLst>
                                          <p:attrName>fill.on</p:attrName>
                                        </p:attrNameLst>
                                      </p:cBhvr>
                                      <p:to>
                                        <p:strVal val="true"/>
                                      </p:to>
                                    </p:set>
                                  </p:childTnLst>
                                </p:cTn>
                              </p:par>
                              <p:par>
                                <p:cTn id="293" presetID="1" presetClass="emph" presetSubtype="2" fill="hold" nodeType="withEffect">
                                  <p:stCondLst>
                                    <p:cond delay="0"/>
                                  </p:stCondLst>
                                  <p:childTnLst>
                                    <p:animClr clrSpc="rgb" dir="cw">
                                      <p:cBhvr>
                                        <p:cTn id="294" dur="1" fill="hold">
                                          <p:stCondLst>
                                            <p:cond delay="0"/>
                                          </p:stCondLst>
                                        </p:cTn>
                                        <p:tgtEl>
                                          <p:spTgt spid="45"/>
                                        </p:tgtEl>
                                        <p:attrNameLst>
                                          <p:attrName>fillcolor</p:attrName>
                                        </p:attrNameLst>
                                      </p:cBhvr>
                                      <p:to>
                                        <a:srgbClr val="404040"/>
                                      </p:to>
                                    </p:animClr>
                                    <p:set>
                                      <p:cBhvr>
                                        <p:cTn id="295" dur="1" fill="hold"/>
                                        <p:tgtEl>
                                          <p:spTgt spid="45"/>
                                        </p:tgtEl>
                                        <p:attrNameLst>
                                          <p:attrName>fill.type</p:attrName>
                                        </p:attrNameLst>
                                      </p:cBhvr>
                                      <p:to>
                                        <p:strVal val="solid"/>
                                      </p:to>
                                    </p:set>
                                    <p:set>
                                      <p:cBhvr>
                                        <p:cTn id="296" dur="1" fill="hold"/>
                                        <p:tgtEl>
                                          <p:spTgt spid="45"/>
                                        </p:tgtEl>
                                        <p:attrNameLst>
                                          <p:attrName>fill.on</p:attrName>
                                        </p:attrNameLst>
                                      </p:cBhvr>
                                      <p:to>
                                        <p:strVal val="true"/>
                                      </p:to>
                                    </p:set>
                                  </p:childTnLst>
                                </p:cTn>
                              </p:par>
                              <p:par>
                                <p:cTn id="297" presetID="1" presetClass="emph" presetSubtype="2" fill="hold" nodeType="withEffect">
                                  <p:stCondLst>
                                    <p:cond delay="0"/>
                                  </p:stCondLst>
                                  <p:childTnLst>
                                    <p:animClr clrSpc="rgb" dir="cw">
                                      <p:cBhvr>
                                        <p:cTn id="298" dur="1" fill="hold">
                                          <p:stCondLst>
                                            <p:cond delay="0"/>
                                          </p:stCondLst>
                                        </p:cTn>
                                        <p:tgtEl>
                                          <p:spTgt spid="46"/>
                                        </p:tgtEl>
                                        <p:attrNameLst>
                                          <p:attrName>fillcolor</p:attrName>
                                        </p:attrNameLst>
                                      </p:cBhvr>
                                      <p:to>
                                        <a:srgbClr val="404040"/>
                                      </p:to>
                                    </p:animClr>
                                    <p:set>
                                      <p:cBhvr>
                                        <p:cTn id="299" dur="1" fill="hold"/>
                                        <p:tgtEl>
                                          <p:spTgt spid="46"/>
                                        </p:tgtEl>
                                        <p:attrNameLst>
                                          <p:attrName>fill.type</p:attrName>
                                        </p:attrNameLst>
                                      </p:cBhvr>
                                      <p:to>
                                        <p:strVal val="solid"/>
                                      </p:to>
                                    </p:set>
                                    <p:set>
                                      <p:cBhvr>
                                        <p:cTn id="300" dur="1" fill="hold"/>
                                        <p:tgtEl>
                                          <p:spTgt spid="46"/>
                                        </p:tgtEl>
                                        <p:attrNameLst>
                                          <p:attrName>fill.on</p:attrName>
                                        </p:attrNameLst>
                                      </p:cBhvr>
                                      <p:to>
                                        <p:strVal val="true"/>
                                      </p:to>
                                    </p:set>
                                  </p:childTnLst>
                                </p:cTn>
                              </p:par>
                              <p:par>
                                <p:cTn id="301" presetID="1" presetClass="emph" presetSubtype="2" fill="hold" nodeType="withEffect">
                                  <p:stCondLst>
                                    <p:cond delay="0"/>
                                  </p:stCondLst>
                                  <p:childTnLst>
                                    <p:animClr clrSpc="rgb" dir="cw">
                                      <p:cBhvr>
                                        <p:cTn id="302" dur="1" fill="hold">
                                          <p:stCondLst>
                                            <p:cond delay="0"/>
                                          </p:stCondLst>
                                        </p:cTn>
                                        <p:tgtEl>
                                          <p:spTgt spid="59"/>
                                        </p:tgtEl>
                                        <p:attrNameLst>
                                          <p:attrName>fillcolor</p:attrName>
                                        </p:attrNameLst>
                                      </p:cBhvr>
                                      <p:to>
                                        <a:srgbClr val="404040"/>
                                      </p:to>
                                    </p:animClr>
                                    <p:set>
                                      <p:cBhvr>
                                        <p:cTn id="303" dur="1" fill="hold"/>
                                        <p:tgtEl>
                                          <p:spTgt spid="59"/>
                                        </p:tgtEl>
                                        <p:attrNameLst>
                                          <p:attrName>fill.type</p:attrName>
                                        </p:attrNameLst>
                                      </p:cBhvr>
                                      <p:to>
                                        <p:strVal val="solid"/>
                                      </p:to>
                                    </p:set>
                                    <p:set>
                                      <p:cBhvr>
                                        <p:cTn id="304" dur="1" fill="hold"/>
                                        <p:tgtEl>
                                          <p:spTgt spid="59"/>
                                        </p:tgtEl>
                                        <p:attrNameLst>
                                          <p:attrName>fill.on</p:attrName>
                                        </p:attrNameLst>
                                      </p:cBhvr>
                                      <p:to>
                                        <p:strVal val="true"/>
                                      </p:to>
                                    </p:set>
                                  </p:childTnLst>
                                </p:cTn>
                              </p:par>
                              <p:par>
                                <p:cTn id="305" presetID="1" presetClass="emph" presetSubtype="2" fill="hold" nodeType="withEffect">
                                  <p:stCondLst>
                                    <p:cond delay="0"/>
                                  </p:stCondLst>
                                  <p:childTnLst>
                                    <p:animClr clrSpc="rgb" dir="cw">
                                      <p:cBhvr>
                                        <p:cTn id="306" dur="1" fill="hold">
                                          <p:stCondLst>
                                            <p:cond delay="0"/>
                                          </p:stCondLst>
                                        </p:cTn>
                                        <p:tgtEl>
                                          <p:spTgt spid="60"/>
                                        </p:tgtEl>
                                        <p:attrNameLst>
                                          <p:attrName>fillcolor</p:attrName>
                                        </p:attrNameLst>
                                      </p:cBhvr>
                                      <p:to>
                                        <a:srgbClr val="404040"/>
                                      </p:to>
                                    </p:animClr>
                                    <p:set>
                                      <p:cBhvr>
                                        <p:cTn id="307" dur="1" fill="hold"/>
                                        <p:tgtEl>
                                          <p:spTgt spid="60"/>
                                        </p:tgtEl>
                                        <p:attrNameLst>
                                          <p:attrName>fill.type</p:attrName>
                                        </p:attrNameLst>
                                      </p:cBhvr>
                                      <p:to>
                                        <p:strVal val="solid"/>
                                      </p:to>
                                    </p:set>
                                    <p:set>
                                      <p:cBhvr>
                                        <p:cTn id="308" dur="1" fill="hold"/>
                                        <p:tgtEl>
                                          <p:spTgt spid="60"/>
                                        </p:tgtEl>
                                        <p:attrNameLst>
                                          <p:attrName>fill.on</p:attrName>
                                        </p:attrNameLst>
                                      </p:cBhvr>
                                      <p:to>
                                        <p:strVal val="true"/>
                                      </p:to>
                                    </p:set>
                                  </p:childTnLst>
                                </p:cTn>
                              </p:par>
                              <p:par>
                                <p:cTn id="309" presetID="1" presetClass="emph" presetSubtype="2" fill="hold" nodeType="withEffect">
                                  <p:stCondLst>
                                    <p:cond delay="0"/>
                                  </p:stCondLst>
                                  <p:childTnLst>
                                    <p:animClr clrSpc="rgb" dir="cw">
                                      <p:cBhvr>
                                        <p:cTn id="310" dur="1" fill="hold">
                                          <p:stCondLst>
                                            <p:cond delay="0"/>
                                          </p:stCondLst>
                                        </p:cTn>
                                        <p:tgtEl>
                                          <p:spTgt spid="61"/>
                                        </p:tgtEl>
                                        <p:attrNameLst>
                                          <p:attrName>fillcolor</p:attrName>
                                        </p:attrNameLst>
                                      </p:cBhvr>
                                      <p:to>
                                        <a:srgbClr val="404040"/>
                                      </p:to>
                                    </p:animClr>
                                    <p:set>
                                      <p:cBhvr>
                                        <p:cTn id="311" dur="1" fill="hold"/>
                                        <p:tgtEl>
                                          <p:spTgt spid="61"/>
                                        </p:tgtEl>
                                        <p:attrNameLst>
                                          <p:attrName>fill.type</p:attrName>
                                        </p:attrNameLst>
                                      </p:cBhvr>
                                      <p:to>
                                        <p:strVal val="solid"/>
                                      </p:to>
                                    </p:set>
                                    <p:set>
                                      <p:cBhvr>
                                        <p:cTn id="312" dur="1" fill="hold"/>
                                        <p:tgtEl>
                                          <p:spTgt spid="61"/>
                                        </p:tgtEl>
                                        <p:attrNameLst>
                                          <p:attrName>fill.on</p:attrName>
                                        </p:attrNameLst>
                                      </p:cBhvr>
                                      <p:to>
                                        <p:strVal val="true"/>
                                      </p:to>
                                    </p:set>
                                  </p:childTnLst>
                                </p:cTn>
                              </p:par>
                              <p:par>
                                <p:cTn id="313" presetID="1" presetClass="emph" presetSubtype="2" fill="hold" nodeType="withEffect">
                                  <p:stCondLst>
                                    <p:cond delay="0"/>
                                  </p:stCondLst>
                                  <p:childTnLst>
                                    <p:animClr clrSpc="rgb" dir="cw">
                                      <p:cBhvr>
                                        <p:cTn id="314" dur="1" fill="hold">
                                          <p:stCondLst>
                                            <p:cond delay="0"/>
                                          </p:stCondLst>
                                        </p:cTn>
                                        <p:tgtEl>
                                          <p:spTgt spid="62"/>
                                        </p:tgtEl>
                                        <p:attrNameLst>
                                          <p:attrName>fillcolor</p:attrName>
                                        </p:attrNameLst>
                                      </p:cBhvr>
                                      <p:to>
                                        <a:srgbClr val="404040"/>
                                      </p:to>
                                    </p:animClr>
                                    <p:set>
                                      <p:cBhvr>
                                        <p:cTn id="315" dur="1" fill="hold"/>
                                        <p:tgtEl>
                                          <p:spTgt spid="62"/>
                                        </p:tgtEl>
                                        <p:attrNameLst>
                                          <p:attrName>fill.type</p:attrName>
                                        </p:attrNameLst>
                                      </p:cBhvr>
                                      <p:to>
                                        <p:strVal val="solid"/>
                                      </p:to>
                                    </p:set>
                                    <p:set>
                                      <p:cBhvr>
                                        <p:cTn id="316" dur="1" fill="hold"/>
                                        <p:tgtEl>
                                          <p:spTgt spid="62"/>
                                        </p:tgtEl>
                                        <p:attrNameLst>
                                          <p:attrName>fill.on</p:attrName>
                                        </p:attrNameLst>
                                      </p:cBhvr>
                                      <p:to>
                                        <p:strVal val="true"/>
                                      </p:to>
                                    </p:set>
                                  </p:childTnLst>
                                </p:cTn>
                              </p:par>
                              <p:par>
                                <p:cTn id="317" presetID="1" presetClass="emph" presetSubtype="2" fill="hold" nodeType="withEffect">
                                  <p:stCondLst>
                                    <p:cond delay="0"/>
                                  </p:stCondLst>
                                  <p:childTnLst>
                                    <p:animClr clrSpc="rgb" dir="cw">
                                      <p:cBhvr>
                                        <p:cTn id="318" dur="1" fill="hold">
                                          <p:stCondLst>
                                            <p:cond delay="0"/>
                                          </p:stCondLst>
                                        </p:cTn>
                                        <p:tgtEl>
                                          <p:spTgt spid="63"/>
                                        </p:tgtEl>
                                        <p:attrNameLst>
                                          <p:attrName>fillcolor</p:attrName>
                                        </p:attrNameLst>
                                      </p:cBhvr>
                                      <p:to>
                                        <a:srgbClr val="404040"/>
                                      </p:to>
                                    </p:animClr>
                                    <p:set>
                                      <p:cBhvr>
                                        <p:cTn id="319" dur="1" fill="hold"/>
                                        <p:tgtEl>
                                          <p:spTgt spid="63"/>
                                        </p:tgtEl>
                                        <p:attrNameLst>
                                          <p:attrName>fill.type</p:attrName>
                                        </p:attrNameLst>
                                      </p:cBhvr>
                                      <p:to>
                                        <p:strVal val="solid"/>
                                      </p:to>
                                    </p:set>
                                    <p:set>
                                      <p:cBhvr>
                                        <p:cTn id="320" dur="1" fill="hold"/>
                                        <p:tgtEl>
                                          <p:spTgt spid="63"/>
                                        </p:tgtEl>
                                        <p:attrNameLst>
                                          <p:attrName>fill.on</p:attrName>
                                        </p:attrNameLst>
                                      </p:cBhvr>
                                      <p:to>
                                        <p:strVal val="true"/>
                                      </p:to>
                                    </p:set>
                                  </p:childTnLst>
                                </p:cTn>
                              </p:par>
                              <p:par>
                                <p:cTn id="321" presetID="1" presetClass="emph" presetSubtype="2" fill="hold" nodeType="withEffect">
                                  <p:stCondLst>
                                    <p:cond delay="0"/>
                                  </p:stCondLst>
                                  <p:childTnLst>
                                    <p:animClr clrSpc="rgb" dir="cw">
                                      <p:cBhvr>
                                        <p:cTn id="322" dur="1" fill="hold">
                                          <p:stCondLst>
                                            <p:cond delay="0"/>
                                          </p:stCondLst>
                                        </p:cTn>
                                        <p:tgtEl>
                                          <p:spTgt spid="64"/>
                                        </p:tgtEl>
                                        <p:attrNameLst>
                                          <p:attrName>fillcolor</p:attrName>
                                        </p:attrNameLst>
                                      </p:cBhvr>
                                      <p:to>
                                        <a:srgbClr val="404040"/>
                                      </p:to>
                                    </p:animClr>
                                    <p:set>
                                      <p:cBhvr>
                                        <p:cTn id="323" dur="1" fill="hold"/>
                                        <p:tgtEl>
                                          <p:spTgt spid="64"/>
                                        </p:tgtEl>
                                        <p:attrNameLst>
                                          <p:attrName>fill.type</p:attrName>
                                        </p:attrNameLst>
                                      </p:cBhvr>
                                      <p:to>
                                        <p:strVal val="solid"/>
                                      </p:to>
                                    </p:set>
                                    <p:set>
                                      <p:cBhvr>
                                        <p:cTn id="324" dur="1" fill="hold"/>
                                        <p:tgtEl>
                                          <p:spTgt spid="64"/>
                                        </p:tgtEl>
                                        <p:attrNameLst>
                                          <p:attrName>fill.on</p:attrName>
                                        </p:attrNameLst>
                                      </p:cBhvr>
                                      <p:to>
                                        <p:strVal val="true"/>
                                      </p:to>
                                    </p:set>
                                  </p:childTnLst>
                                </p:cTn>
                              </p:par>
                              <p:par>
                                <p:cTn id="325" presetID="1" presetClass="emph" presetSubtype="2" fill="hold" nodeType="withEffect">
                                  <p:stCondLst>
                                    <p:cond delay="0"/>
                                  </p:stCondLst>
                                  <p:childTnLst>
                                    <p:animClr clrSpc="rgb" dir="cw">
                                      <p:cBhvr>
                                        <p:cTn id="326" dur="1" fill="hold">
                                          <p:stCondLst>
                                            <p:cond delay="0"/>
                                          </p:stCondLst>
                                        </p:cTn>
                                        <p:tgtEl>
                                          <p:spTgt spid="65"/>
                                        </p:tgtEl>
                                        <p:attrNameLst>
                                          <p:attrName>fillcolor</p:attrName>
                                        </p:attrNameLst>
                                      </p:cBhvr>
                                      <p:to>
                                        <a:srgbClr val="404040"/>
                                      </p:to>
                                    </p:animClr>
                                    <p:set>
                                      <p:cBhvr>
                                        <p:cTn id="327" dur="1" fill="hold"/>
                                        <p:tgtEl>
                                          <p:spTgt spid="65"/>
                                        </p:tgtEl>
                                        <p:attrNameLst>
                                          <p:attrName>fill.type</p:attrName>
                                        </p:attrNameLst>
                                      </p:cBhvr>
                                      <p:to>
                                        <p:strVal val="solid"/>
                                      </p:to>
                                    </p:set>
                                    <p:set>
                                      <p:cBhvr>
                                        <p:cTn id="328" dur="1" fill="hold"/>
                                        <p:tgtEl>
                                          <p:spTgt spid="65"/>
                                        </p:tgtEl>
                                        <p:attrNameLst>
                                          <p:attrName>fill.on</p:attrName>
                                        </p:attrNameLst>
                                      </p:cBhvr>
                                      <p:to>
                                        <p:strVal val="true"/>
                                      </p:to>
                                    </p:set>
                                  </p:childTnLst>
                                </p:cTn>
                              </p:par>
                            </p:childTnLst>
                          </p:cTn>
                        </p:par>
                        <p:par>
                          <p:cTn id="329" fill="hold">
                            <p:stCondLst>
                              <p:cond delay="0"/>
                            </p:stCondLst>
                            <p:childTnLst>
                              <p:par>
                                <p:cTn id="330" presetID="1" presetClass="emph" presetSubtype="2" fill="hold" nodeType="afterEffect">
                                  <p:stCondLst>
                                    <p:cond delay="0"/>
                                  </p:stCondLst>
                                  <p:childTnLst>
                                    <p:animClr clrSpc="rgb" dir="cw">
                                      <p:cBhvr>
                                        <p:cTn id="331" dur="1" fill="hold">
                                          <p:stCondLst>
                                            <p:cond delay="0"/>
                                          </p:stCondLst>
                                        </p:cTn>
                                        <p:tgtEl>
                                          <p:spTgt spid="17"/>
                                        </p:tgtEl>
                                        <p:attrNameLst>
                                          <p:attrName>fillcolor</p:attrName>
                                        </p:attrNameLst>
                                      </p:cBhvr>
                                      <p:to>
                                        <a:srgbClr val="FFC800"/>
                                      </p:to>
                                    </p:animClr>
                                    <p:set>
                                      <p:cBhvr>
                                        <p:cTn id="332" dur="1" fill="hold"/>
                                        <p:tgtEl>
                                          <p:spTgt spid="17"/>
                                        </p:tgtEl>
                                        <p:attrNameLst>
                                          <p:attrName>fill.type</p:attrName>
                                        </p:attrNameLst>
                                      </p:cBhvr>
                                      <p:to>
                                        <p:strVal val="solid"/>
                                      </p:to>
                                    </p:set>
                                    <p:set>
                                      <p:cBhvr>
                                        <p:cTn id="333" dur="1" fill="hold"/>
                                        <p:tgtEl>
                                          <p:spTgt spid="17"/>
                                        </p:tgtEl>
                                        <p:attrNameLst>
                                          <p:attrName>fill.on</p:attrName>
                                        </p:attrNameLst>
                                      </p:cBhvr>
                                      <p:to>
                                        <p:strVal val="true"/>
                                      </p:to>
                                    </p:set>
                                  </p:childTnLst>
                                </p:cTn>
                              </p:par>
                              <p:par>
                                <p:cTn id="334" presetID="1" presetClass="emph" presetSubtype="2" fill="hold" nodeType="withEffect">
                                  <p:stCondLst>
                                    <p:cond delay="0"/>
                                  </p:stCondLst>
                                  <p:childTnLst>
                                    <p:animClr clrSpc="rgb" dir="cw">
                                      <p:cBhvr>
                                        <p:cTn id="335" dur="40" fill="hold">
                                          <p:stCondLst>
                                            <p:cond delay="0"/>
                                          </p:stCondLst>
                                        </p:cTn>
                                        <p:tgtEl>
                                          <p:spTgt spid="18"/>
                                        </p:tgtEl>
                                        <p:attrNameLst>
                                          <p:attrName>fillcolor</p:attrName>
                                        </p:attrNameLst>
                                      </p:cBhvr>
                                      <p:to>
                                        <a:srgbClr val="FFC800"/>
                                      </p:to>
                                    </p:animClr>
                                    <p:set>
                                      <p:cBhvr>
                                        <p:cTn id="336" dur="40" fill="hold"/>
                                        <p:tgtEl>
                                          <p:spTgt spid="18"/>
                                        </p:tgtEl>
                                        <p:attrNameLst>
                                          <p:attrName>fill.type</p:attrName>
                                        </p:attrNameLst>
                                      </p:cBhvr>
                                      <p:to>
                                        <p:strVal val="solid"/>
                                      </p:to>
                                    </p:set>
                                    <p:set>
                                      <p:cBhvr>
                                        <p:cTn id="337" dur="40" fill="hold"/>
                                        <p:tgtEl>
                                          <p:spTgt spid="18"/>
                                        </p:tgtEl>
                                        <p:attrNameLst>
                                          <p:attrName>fill.on</p:attrName>
                                        </p:attrNameLst>
                                      </p:cBhvr>
                                      <p:to>
                                        <p:strVal val="true"/>
                                      </p:to>
                                    </p:set>
                                  </p:childTnLst>
                                </p:cTn>
                              </p:par>
                              <p:par>
                                <p:cTn id="338" presetID="1" presetClass="emph" presetSubtype="2" fill="hold" nodeType="withEffect">
                                  <p:stCondLst>
                                    <p:cond delay="0"/>
                                  </p:stCondLst>
                                  <p:childTnLst>
                                    <p:animClr clrSpc="rgb" dir="cw">
                                      <p:cBhvr>
                                        <p:cTn id="339" dur="40" fill="hold">
                                          <p:stCondLst>
                                            <p:cond delay="0"/>
                                          </p:stCondLst>
                                        </p:cTn>
                                        <p:tgtEl>
                                          <p:spTgt spid="19"/>
                                        </p:tgtEl>
                                        <p:attrNameLst>
                                          <p:attrName>fillcolor</p:attrName>
                                        </p:attrNameLst>
                                      </p:cBhvr>
                                      <p:to>
                                        <a:srgbClr val="FFC800"/>
                                      </p:to>
                                    </p:animClr>
                                    <p:set>
                                      <p:cBhvr>
                                        <p:cTn id="340" dur="40" fill="hold"/>
                                        <p:tgtEl>
                                          <p:spTgt spid="19"/>
                                        </p:tgtEl>
                                        <p:attrNameLst>
                                          <p:attrName>fill.type</p:attrName>
                                        </p:attrNameLst>
                                      </p:cBhvr>
                                      <p:to>
                                        <p:strVal val="solid"/>
                                      </p:to>
                                    </p:set>
                                    <p:set>
                                      <p:cBhvr>
                                        <p:cTn id="341" dur="40" fill="hold"/>
                                        <p:tgtEl>
                                          <p:spTgt spid="19"/>
                                        </p:tgtEl>
                                        <p:attrNameLst>
                                          <p:attrName>fill.on</p:attrName>
                                        </p:attrNameLst>
                                      </p:cBhvr>
                                      <p:to>
                                        <p:strVal val="true"/>
                                      </p:to>
                                    </p:set>
                                  </p:childTnLst>
                                </p:cTn>
                              </p:par>
                              <p:par>
                                <p:cTn id="342" presetID="1" presetClass="emph" presetSubtype="2" fill="hold" nodeType="withEffect">
                                  <p:stCondLst>
                                    <p:cond delay="0"/>
                                  </p:stCondLst>
                                  <p:childTnLst>
                                    <p:animClr clrSpc="rgb" dir="cw">
                                      <p:cBhvr>
                                        <p:cTn id="343" dur="40" fill="hold">
                                          <p:stCondLst>
                                            <p:cond delay="0"/>
                                          </p:stCondLst>
                                        </p:cTn>
                                        <p:tgtEl>
                                          <p:spTgt spid="20"/>
                                        </p:tgtEl>
                                        <p:attrNameLst>
                                          <p:attrName>fillcolor</p:attrName>
                                        </p:attrNameLst>
                                      </p:cBhvr>
                                      <p:to>
                                        <a:srgbClr val="FFC800"/>
                                      </p:to>
                                    </p:animClr>
                                    <p:set>
                                      <p:cBhvr>
                                        <p:cTn id="344" dur="40" fill="hold"/>
                                        <p:tgtEl>
                                          <p:spTgt spid="20"/>
                                        </p:tgtEl>
                                        <p:attrNameLst>
                                          <p:attrName>fill.type</p:attrName>
                                        </p:attrNameLst>
                                      </p:cBhvr>
                                      <p:to>
                                        <p:strVal val="solid"/>
                                      </p:to>
                                    </p:set>
                                    <p:set>
                                      <p:cBhvr>
                                        <p:cTn id="345" dur="40" fill="hold"/>
                                        <p:tgtEl>
                                          <p:spTgt spid="20"/>
                                        </p:tgtEl>
                                        <p:attrNameLst>
                                          <p:attrName>fill.on</p:attrName>
                                        </p:attrNameLst>
                                      </p:cBhvr>
                                      <p:to>
                                        <p:strVal val="true"/>
                                      </p:to>
                                    </p:set>
                                  </p:childTnLst>
                                </p:cTn>
                              </p:par>
                              <p:par>
                                <p:cTn id="346" presetID="1" presetClass="emph" presetSubtype="2" fill="hold" nodeType="withEffect">
                                  <p:stCondLst>
                                    <p:cond delay="0"/>
                                  </p:stCondLst>
                                  <p:childTnLst>
                                    <p:animClr clrSpc="rgb" dir="cw">
                                      <p:cBhvr>
                                        <p:cTn id="347" dur="40" fill="hold">
                                          <p:stCondLst>
                                            <p:cond delay="0"/>
                                          </p:stCondLst>
                                        </p:cTn>
                                        <p:tgtEl>
                                          <p:spTgt spid="21"/>
                                        </p:tgtEl>
                                        <p:attrNameLst>
                                          <p:attrName>fillcolor</p:attrName>
                                        </p:attrNameLst>
                                      </p:cBhvr>
                                      <p:to>
                                        <a:srgbClr val="FFC800"/>
                                      </p:to>
                                    </p:animClr>
                                    <p:set>
                                      <p:cBhvr>
                                        <p:cTn id="348" dur="40" fill="hold"/>
                                        <p:tgtEl>
                                          <p:spTgt spid="21"/>
                                        </p:tgtEl>
                                        <p:attrNameLst>
                                          <p:attrName>fill.type</p:attrName>
                                        </p:attrNameLst>
                                      </p:cBhvr>
                                      <p:to>
                                        <p:strVal val="solid"/>
                                      </p:to>
                                    </p:set>
                                    <p:set>
                                      <p:cBhvr>
                                        <p:cTn id="349" dur="40" fill="hold"/>
                                        <p:tgtEl>
                                          <p:spTgt spid="21"/>
                                        </p:tgtEl>
                                        <p:attrNameLst>
                                          <p:attrName>fill.on</p:attrName>
                                        </p:attrNameLst>
                                      </p:cBhvr>
                                      <p:to>
                                        <p:strVal val="true"/>
                                      </p:to>
                                    </p:set>
                                  </p:childTnLst>
                                </p:cTn>
                              </p:par>
                              <p:par>
                                <p:cTn id="350" presetID="1" presetClass="emph" presetSubtype="2" fill="hold" nodeType="withEffect">
                                  <p:stCondLst>
                                    <p:cond delay="0"/>
                                  </p:stCondLst>
                                  <p:childTnLst>
                                    <p:animClr clrSpc="rgb" dir="cw">
                                      <p:cBhvr>
                                        <p:cTn id="351" dur="40" fill="hold">
                                          <p:stCondLst>
                                            <p:cond delay="0"/>
                                          </p:stCondLst>
                                        </p:cTn>
                                        <p:tgtEl>
                                          <p:spTgt spid="22"/>
                                        </p:tgtEl>
                                        <p:attrNameLst>
                                          <p:attrName>fillcolor</p:attrName>
                                        </p:attrNameLst>
                                      </p:cBhvr>
                                      <p:to>
                                        <a:srgbClr val="FFC800"/>
                                      </p:to>
                                    </p:animClr>
                                    <p:set>
                                      <p:cBhvr>
                                        <p:cTn id="352" dur="40" fill="hold"/>
                                        <p:tgtEl>
                                          <p:spTgt spid="22"/>
                                        </p:tgtEl>
                                        <p:attrNameLst>
                                          <p:attrName>fill.type</p:attrName>
                                        </p:attrNameLst>
                                      </p:cBhvr>
                                      <p:to>
                                        <p:strVal val="solid"/>
                                      </p:to>
                                    </p:set>
                                    <p:set>
                                      <p:cBhvr>
                                        <p:cTn id="353" dur="40" fill="hold"/>
                                        <p:tgtEl>
                                          <p:spTgt spid="22"/>
                                        </p:tgtEl>
                                        <p:attrNameLst>
                                          <p:attrName>fill.on</p:attrName>
                                        </p:attrNameLst>
                                      </p:cBhvr>
                                      <p:to>
                                        <p:strVal val="true"/>
                                      </p:to>
                                    </p:set>
                                  </p:childTnLst>
                                </p:cTn>
                              </p:par>
                              <p:par>
                                <p:cTn id="354" presetID="1" presetClass="emph" presetSubtype="2" fill="hold" nodeType="withEffect">
                                  <p:stCondLst>
                                    <p:cond delay="0"/>
                                  </p:stCondLst>
                                  <p:childTnLst>
                                    <p:animClr clrSpc="rgb" dir="cw">
                                      <p:cBhvr>
                                        <p:cTn id="355" dur="40" fill="hold">
                                          <p:stCondLst>
                                            <p:cond delay="0"/>
                                          </p:stCondLst>
                                        </p:cTn>
                                        <p:tgtEl>
                                          <p:spTgt spid="23"/>
                                        </p:tgtEl>
                                        <p:attrNameLst>
                                          <p:attrName>fillcolor</p:attrName>
                                        </p:attrNameLst>
                                      </p:cBhvr>
                                      <p:to>
                                        <a:srgbClr val="FFC800"/>
                                      </p:to>
                                    </p:animClr>
                                    <p:set>
                                      <p:cBhvr>
                                        <p:cTn id="356" dur="40" fill="hold"/>
                                        <p:tgtEl>
                                          <p:spTgt spid="23"/>
                                        </p:tgtEl>
                                        <p:attrNameLst>
                                          <p:attrName>fill.type</p:attrName>
                                        </p:attrNameLst>
                                      </p:cBhvr>
                                      <p:to>
                                        <p:strVal val="solid"/>
                                      </p:to>
                                    </p:set>
                                    <p:set>
                                      <p:cBhvr>
                                        <p:cTn id="357" dur="40" fill="hold"/>
                                        <p:tgtEl>
                                          <p:spTgt spid="23"/>
                                        </p:tgtEl>
                                        <p:attrNameLst>
                                          <p:attrName>fill.on</p:attrName>
                                        </p:attrNameLst>
                                      </p:cBhvr>
                                      <p:to>
                                        <p:strVal val="true"/>
                                      </p:to>
                                    </p:set>
                                  </p:childTnLst>
                                </p:cTn>
                              </p:par>
                              <p:par>
                                <p:cTn id="358" presetID="1" presetClass="emph" presetSubtype="2" fill="hold" nodeType="withEffect">
                                  <p:stCondLst>
                                    <p:cond delay="0"/>
                                  </p:stCondLst>
                                  <p:childTnLst>
                                    <p:animClr clrSpc="rgb" dir="cw">
                                      <p:cBhvr>
                                        <p:cTn id="359" dur="40" fill="hold">
                                          <p:stCondLst>
                                            <p:cond delay="0"/>
                                          </p:stCondLst>
                                        </p:cTn>
                                        <p:tgtEl>
                                          <p:spTgt spid="24"/>
                                        </p:tgtEl>
                                        <p:attrNameLst>
                                          <p:attrName>fillcolor</p:attrName>
                                        </p:attrNameLst>
                                      </p:cBhvr>
                                      <p:to>
                                        <a:srgbClr val="FFC800"/>
                                      </p:to>
                                    </p:animClr>
                                    <p:set>
                                      <p:cBhvr>
                                        <p:cTn id="360" dur="40" fill="hold"/>
                                        <p:tgtEl>
                                          <p:spTgt spid="24"/>
                                        </p:tgtEl>
                                        <p:attrNameLst>
                                          <p:attrName>fill.type</p:attrName>
                                        </p:attrNameLst>
                                      </p:cBhvr>
                                      <p:to>
                                        <p:strVal val="solid"/>
                                      </p:to>
                                    </p:set>
                                    <p:set>
                                      <p:cBhvr>
                                        <p:cTn id="361" dur="40" fill="hold"/>
                                        <p:tgtEl>
                                          <p:spTgt spid="24"/>
                                        </p:tgtEl>
                                        <p:attrNameLst>
                                          <p:attrName>fill.on</p:attrName>
                                        </p:attrNameLst>
                                      </p:cBhvr>
                                      <p:to>
                                        <p:strVal val="true"/>
                                      </p:to>
                                    </p:set>
                                  </p:childTnLst>
                                </p:cTn>
                              </p:par>
                              <p:par>
                                <p:cTn id="362" presetID="1" presetClass="emph" presetSubtype="2" fill="hold" nodeType="withEffect">
                                  <p:stCondLst>
                                    <p:cond delay="0"/>
                                  </p:stCondLst>
                                  <p:childTnLst>
                                    <p:animClr clrSpc="rgb" dir="cw">
                                      <p:cBhvr>
                                        <p:cTn id="363" dur="40" fill="hold">
                                          <p:stCondLst>
                                            <p:cond delay="0"/>
                                          </p:stCondLst>
                                        </p:cTn>
                                        <p:tgtEl>
                                          <p:spTgt spid="25"/>
                                        </p:tgtEl>
                                        <p:attrNameLst>
                                          <p:attrName>fillcolor</p:attrName>
                                        </p:attrNameLst>
                                      </p:cBhvr>
                                      <p:to>
                                        <a:srgbClr val="FF0000"/>
                                      </p:to>
                                    </p:animClr>
                                    <p:set>
                                      <p:cBhvr>
                                        <p:cTn id="364" dur="40" fill="hold"/>
                                        <p:tgtEl>
                                          <p:spTgt spid="25"/>
                                        </p:tgtEl>
                                        <p:attrNameLst>
                                          <p:attrName>fill.type</p:attrName>
                                        </p:attrNameLst>
                                      </p:cBhvr>
                                      <p:to>
                                        <p:strVal val="solid"/>
                                      </p:to>
                                    </p:set>
                                    <p:set>
                                      <p:cBhvr>
                                        <p:cTn id="365" dur="40" fill="hold"/>
                                        <p:tgtEl>
                                          <p:spTgt spid="25"/>
                                        </p:tgtEl>
                                        <p:attrNameLst>
                                          <p:attrName>fill.on</p:attrName>
                                        </p:attrNameLst>
                                      </p:cBhvr>
                                      <p:to>
                                        <p:strVal val="true"/>
                                      </p:to>
                                    </p:set>
                                  </p:childTnLst>
                                </p:cTn>
                              </p:par>
                              <p:par>
                                <p:cTn id="366" presetID="1" presetClass="emph" presetSubtype="2" fill="hold" nodeType="withEffect">
                                  <p:stCondLst>
                                    <p:cond delay="0"/>
                                  </p:stCondLst>
                                  <p:childTnLst>
                                    <p:animClr clrSpc="rgb" dir="cw">
                                      <p:cBhvr>
                                        <p:cTn id="367" dur="40" fill="hold">
                                          <p:stCondLst>
                                            <p:cond delay="0"/>
                                          </p:stCondLst>
                                        </p:cTn>
                                        <p:tgtEl>
                                          <p:spTgt spid="26"/>
                                        </p:tgtEl>
                                        <p:attrNameLst>
                                          <p:attrName>fillcolor</p:attrName>
                                        </p:attrNameLst>
                                      </p:cBhvr>
                                      <p:to>
                                        <a:srgbClr val="FF0000"/>
                                      </p:to>
                                    </p:animClr>
                                    <p:set>
                                      <p:cBhvr>
                                        <p:cTn id="368" dur="40" fill="hold"/>
                                        <p:tgtEl>
                                          <p:spTgt spid="26"/>
                                        </p:tgtEl>
                                        <p:attrNameLst>
                                          <p:attrName>fill.type</p:attrName>
                                        </p:attrNameLst>
                                      </p:cBhvr>
                                      <p:to>
                                        <p:strVal val="solid"/>
                                      </p:to>
                                    </p:set>
                                    <p:set>
                                      <p:cBhvr>
                                        <p:cTn id="369" dur="40" fill="hold"/>
                                        <p:tgtEl>
                                          <p:spTgt spid="26"/>
                                        </p:tgtEl>
                                        <p:attrNameLst>
                                          <p:attrName>fill.on</p:attrName>
                                        </p:attrNameLst>
                                      </p:cBhvr>
                                      <p:to>
                                        <p:strVal val="true"/>
                                      </p:to>
                                    </p:set>
                                  </p:childTnLst>
                                </p:cTn>
                              </p:par>
                              <p:par>
                                <p:cTn id="370" presetID="1" presetClass="emph" presetSubtype="2" fill="hold" nodeType="withEffect">
                                  <p:stCondLst>
                                    <p:cond delay="0"/>
                                  </p:stCondLst>
                                  <p:childTnLst>
                                    <p:animClr clrSpc="rgb" dir="cw">
                                      <p:cBhvr>
                                        <p:cTn id="371" dur="40" fill="hold">
                                          <p:stCondLst>
                                            <p:cond delay="0"/>
                                          </p:stCondLst>
                                        </p:cTn>
                                        <p:tgtEl>
                                          <p:spTgt spid="27"/>
                                        </p:tgtEl>
                                        <p:attrNameLst>
                                          <p:attrName>fillcolor</p:attrName>
                                        </p:attrNameLst>
                                      </p:cBhvr>
                                      <p:to>
                                        <a:srgbClr val="FF0000"/>
                                      </p:to>
                                    </p:animClr>
                                    <p:set>
                                      <p:cBhvr>
                                        <p:cTn id="372" dur="40" fill="hold"/>
                                        <p:tgtEl>
                                          <p:spTgt spid="27"/>
                                        </p:tgtEl>
                                        <p:attrNameLst>
                                          <p:attrName>fill.type</p:attrName>
                                        </p:attrNameLst>
                                      </p:cBhvr>
                                      <p:to>
                                        <p:strVal val="solid"/>
                                      </p:to>
                                    </p:set>
                                    <p:set>
                                      <p:cBhvr>
                                        <p:cTn id="373" dur="40" fill="hold"/>
                                        <p:tgtEl>
                                          <p:spTgt spid="27"/>
                                        </p:tgtEl>
                                        <p:attrNameLst>
                                          <p:attrName>fill.on</p:attrName>
                                        </p:attrNameLst>
                                      </p:cBhvr>
                                      <p:to>
                                        <p:strVal val="true"/>
                                      </p:to>
                                    </p:set>
                                  </p:childTnLst>
                                </p:cTn>
                              </p:par>
                              <p:par>
                                <p:cTn id="374" presetID="1" presetClass="emph" presetSubtype="2" fill="hold" nodeType="withEffect">
                                  <p:stCondLst>
                                    <p:cond delay="0"/>
                                  </p:stCondLst>
                                  <p:childTnLst>
                                    <p:animClr clrSpc="rgb" dir="cw">
                                      <p:cBhvr>
                                        <p:cTn id="375" dur="40" fill="hold">
                                          <p:stCondLst>
                                            <p:cond delay="0"/>
                                          </p:stCondLst>
                                        </p:cTn>
                                        <p:tgtEl>
                                          <p:spTgt spid="29"/>
                                        </p:tgtEl>
                                        <p:attrNameLst>
                                          <p:attrName>fillcolor</p:attrName>
                                        </p:attrNameLst>
                                      </p:cBhvr>
                                      <p:to>
                                        <a:srgbClr val="FF0000"/>
                                      </p:to>
                                    </p:animClr>
                                    <p:set>
                                      <p:cBhvr>
                                        <p:cTn id="376" dur="40" fill="hold"/>
                                        <p:tgtEl>
                                          <p:spTgt spid="29"/>
                                        </p:tgtEl>
                                        <p:attrNameLst>
                                          <p:attrName>fill.type</p:attrName>
                                        </p:attrNameLst>
                                      </p:cBhvr>
                                      <p:to>
                                        <p:strVal val="solid"/>
                                      </p:to>
                                    </p:set>
                                    <p:set>
                                      <p:cBhvr>
                                        <p:cTn id="377" dur="40" fill="hold"/>
                                        <p:tgtEl>
                                          <p:spTgt spid="29"/>
                                        </p:tgtEl>
                                        <p:attrNameLst>
                                          <p:attrName>fill.on</p:attrName>
                                        </p:attrNameLst>
                                      </p:cBhvr>
                                      <p:to>
                                        <p:strVal val="true"/>
                                      </p:to>
                                    </p:set>
                                  </p:childTnLst>
                                </p:cTn>
                              </p:par>
                              <p:par>
                                <p:cTn id="378" presetID="1" presetClass="emph" presetSubtype="2" fill="hold" nodeType="withEffect">
                                  <p:stCondLst>
                                    <p:cond delay="0"/>
                                  </p:stCondLst>
                                  <p:childTnLst>
                                    <p:animClr clrSpc="rgb" dir="cw">
                                      <p:cBhvr>
                                        <p:cTn id="379" dur="40" fill="hold">
                                          <p:stCondLst>
                                            <p:cond delay="0"/>
                                          </p:stCondLst>
                                        </p:cTn>
                                        <p:tgtEl>
                                          <p:spTgt spid="30"/>
                                        </p:tgtEl>
                                        <p:attrNameLst>
                                          <p:attrName>fillcolor</p:attrName>
                                        </p:attrNameLst>
                                      </p:cBhvr>
                                      <p:to>
                                        <a:srgbClr val="FF0000"/>
                                      </p:to>
                                    </p:animClr>
                                    <p:set>
                                      <p:cBhvr>
                                        <p:cTn id="380" dur="40" fill="hold"/>
                                        <p:tgtEl>
                                          <p:spTgt spid="30"/>
                                        </p:tgtEl>
                                        <p:attrNameLst>
                                          <p:attrName>fill.type</p:attrName>
                                        </p:attrNameLst>
                                      </p:cBhvr>
                                      <p:to>
                                        <p:strVal val="solid"/>
                                      </p:to>
                                    </p:set>
                                    <p:set>
                                      <p:cBhvr>
                                        <p:cTn id="381" dur="40" fill="hold"/>
                                        <p:tgtEl>
                                          <p:spTgt spid="30"/>
                                        </p:tgtEl>
                                        <p:attrNameLst>
                                          <p:attrName>fill.on</p:attrName>
                                        </p:attrNameLst>
                                      </p:cBhvr>
                                      <p:to>
                                        <p:strVal val="true"/>
                                      </p:to>
                                    </p:set>
                                  </p:childTnLst>
                                </p:cTn>
                              </p:par>
                              <p:par>
                                <p:cTn id="382" presetID="1" presetClass="emph" presetSubtype="2" fill="hold" nodeType="withEffect">
                                  <p:stCondLst>
                                    <p:cond delay="0"/>
                                  </p:stCondLst>
                                  <p:childTnLst>
                                    <p:animClr clrSpc="rgb" dir="cw">
                                      <p:cBhvr>
                                        <p:cTn id="383" dur="40" fill="hold">
                                          <p:stCondLst>
                                            <p:cond delay="0"/>
                                          </p:stCondLst>
                                        </p:cTn>
                                        <p:tgtEl>
                                          <p:spTgt spid="31"/>
                                        </p:tgtEl>
                                        <p:attrNameLst>
                                          <p:attrName>fillcolor</p:attrName>
                                        </p:attrNameLst>
                                      </p:cBhvr>
                                      <p:to>
                                        <a:srgbClr val="FF0000"/>
                                      </p:to>
                                    </p:animClr>
                                    <p:set>
                                      <p:cBhvr>
                                        <p:cTn id="384" dur="40" fill="hold"/>
                                        <p:tgtEl>
                                          <p:spTgt spid="31"/>
                                        </p:tgtEl>
                                        <p:attrNameLst>
                                          <p:attrName>fill.type</p:attrName>
                                        </p:attrNameLst>
                                      </p:cBhvr>
                                      <p:to>
                                        <p:strVal val="solid"/>
                                      </p:to>
                                    </p:set>
                                    <p:set>
                                      <p:cBhvr>
                                        <p:cTn id="385" dur="40" fill="hold"/>
                                        <p:tgtEl>
                                          <p:spTgt spid="31"/>
                                        </p:tgtEl>
                                        <p:attrNameLst>
                                          <p:attrName>fill.on</p:attrName>
                                        </p:attrNameLst>
                                      </p:cBhvr>
                                      <p:to>
                                        <p:strVal val="true"/>
                                      </p:to>
                                    </p:set>
                                  </p:childTnLst>
                                </p:cTn>
                              </p:par>
                              <p:par>
                                <p:cTn id="386" presetID="1" presetClass="emph" presetSubtype="2" fill="hold" nodeType="withEffect">
                                  <p:stCondLst>
                                    <p:cond delay="0"/>
                                  </p:stCondLst>
                                  <p:childTnLst>
                                    <p:animClr clrSpc="rgb" dir="cw">
                                      <p:cBhvr>
                                        <p:cTn id="387" dur="40" fill="hold">
                                          <p:stCondLst>
                                            <p:cond delay="0"/>
                                          </p:stCondLst>
                                        </p:cTn>
                                        <p:tgtEl>
                                          <p:spTgt spid="32"/>
                                        </p:tgtEl>
                                        <p:attrNameLst>
                                          <p:attrName>fillcolor</p:attrName>
                                        </p:attrNameLst>
                                      </p:cBhvr>
                                      <p:to>
                                        <a:srgbClr val="FF0000"/>
                                      </p:to>
                                    </p:animClr>
                                    <p:set>
                                      <p:cBhvr>
                                        <p:cTn id="388" dur="40" fill="hold"/>
                                        <p:tgtEl>
                                          <p:spTgt spid="32"/>
                                        </p:tgtEl>
                                        <p:attrNameLst>
                                          <p:attrName>fill.type</p:attrName>
                                        </p:attrNameLst>
                                      </p:cBhvr>
                                      <p:to>
                                        <p:strVal val="solid"/>
                                      </p:to>
                                    </p:set>
                                    <p:set>
                                      <p:cBhvr>
                                        <p:cTn id="389" dur="40" fill="hold"/>
                                        <p:tgtEl>
                                          <p:spTgt spid="32"/>
                                        </p:tgtEl>
                                        <p:attrNameLst>
                                          <p:attrName>fill.on</p:attrName>
                                        </p:attrNameLst>
                                      </p:cBhvr>
                                      <p:to>
                                        <p:strVal val="true"/>
                                      </p:to>
                                    </p:set>
                                  </p:childTnLst>
                                </p:cTn>
                              </p:par>
                              <p:par>
                                <p:cTn id="390" presetID="1" presetClass="emph" presetSubtype="2" fill="hold" nodeType="withEffect">
                                  <p:stCondLst>
                                    <p:cond delay="0"/>
                                  </p:stCondLst>
                                  <p:childTnLst>
                                    <p:animClr clrSpc="rgb" dir="cw">
                                      <p:cBhvr>
                                        <p:cTn id="391" dur="40" fill="hold">
                                          <p:stCondLst>
                                            <p:cond delay="0"/>
                                          </p:stCondLst>
                                        </p:cTn>
                                        <p:tgtEl>
                                          <p:spTgt spid="33"/>
                                        </p:tgtEl>
                                        <p:attrNameLst>
                                          <p:attrName>fillcolor</p:attrName>
                                        </p:attrNameLst>
                                      </p:cBhvr>
                                      <p:to>
                                        <a:srgbClr val="FF0000"/>
                                      </p:to>
                                    </p:animClr>
                                    <p:set>
                                      <p:cBhvr>
                                        <p:cTn id="392" dur="40" fill="hold"/>
                                        <p:tgtEl>
                                          <p:spTgt spid="33"/>
                                        </p:tgtEl>
                                        <p:attrNameLst>
                                          <p:attrName>fill.type</p:attrName>
                                        </p:attrNameLst>
                                      </p:cBhvr>
                                      <p:to>
                                        <p:strVal val="solid"/>
                                      </p:to>
                                    </p:set>
                                    <p:set>
                                      <p:cBhvr>
                                        <p:cTn id="393" dur="40" fill="hold"/>
                                        <p:tgtEl>
                                          <p:spTgt spid="33"/>
                                        </p:tgtEl>
                                        <p:attrNameLst>
                                          <p:attrName>fill.on</p:attrName>
                                        </p:attrNameLst>
                                      </p:cBhvr>
                                      <p:to>
                                        <p:strVal val="true"/>
                                      </p:to>
                                    </p:set>
                                  </p:childTnLst>
                                </p:cTn>
                              </p:par>
                              <p:par>
                                <p:cTn id="394" presetID="1" presetClass="emph" presetSubtype="2" fill="hold" nodeType="withEffect">
                                  <p:stCondLst>
                                    <p:cond delay="0"/>
                                  </p:stCondLst>
                                  <p:childTnLst>
                                    <p:animClr clrSpc="rgb" dir="cw">
                                      <p:cBhvr>
                                        <p:cTn id="395" dur="40" fill="hold">
                                          <p:stCondLst>
                                            <p:cond delay="0"/>
                                          </p:stCondLst>
                                        </p:cTn>
                                        <p:tgtEl>
                                          <p:spTgt spid="34"/>
                                        </p:tgtEl>
                                        <p:attrNameLst>
                                          <p:attrName>fillcolor</p:attrName>
                                        </p:attrNameLst>
                                      </p:cBhvr>
                                      <p:to>
                                        <a:srgbClr val="FF0000"/>
                                      </p:to>
                                    </p:animClr>
                                    <p:set>
                                      <p:cBhvr>
                                        <p:cTn id="396" dur="40" fill="hold"/>
                                        <p:tgtEl>
                                          <p:spTgt spid="34"/>
                                        </p:tgtEl>
                                        <p:attrNameLst>
                                          <p:attrName>fill.type</p:attrName>
                                        </p:attrNameLst>
                                      </p:cBhvr>
                                      <p:to>
                                        <p:strVal val="solid"/>
                                      </p:to>
                                    </p:set>
                                    <p:set>
                                      <p:cBhvr>
                                        <p:cTn id="397" dur="40" fill="hold"/>
                                        <p:tgtEl>
                                          <p:spTgt spid="34"/>
                                        </p:tgtEl>
                                        <p:attrNameLst>
                                          <p:attrName>fill.on</p:attrName>
                                        </p:attrNameLst>
                                      </p:cBhvr>
                                      <p:to>
                                        <p:strVal val="true"/>
                                      </p:to>
                                    </p:set>
                                  </p:childTnLst>
                                </p:cTn>
                              </p:par>
                              <p:par>
                                <p:cTn id="398" presetID="1" presetClass="emph" presetSubtype="2" fill="hold" nodeType="withEffect">
                                  <p:stCondLst>
                                    <p:cond delay="0"/>
                                  </p:stCondLst>
                                  <p:childTnLst>
                                    <p:animClr clrSpc="rgb" dir="cw">
                                      <p:cBhvr>
                                        <p:cTn id="399" dur="40" fill="hold">
                                          <p:stCondLst>
                                            <p:cond delay="0"/>
                                          </p:stCondLst>
                                        </p:cTn>
                                        <p:tgtEl>
                                          <p:spTgt spid="35"/>
                                        </p:tgtEl>
                                        <p:attrNameLst>
                                          <p:attrName>fillcolor</p:attrName>
                                        </p:attrNameLst>
                                      </p:cBhvr>
                                      <p:to>
                                        <a:srgbClr val="FF0000"/>
                                      </p:to>
                                    </p:animClr>
                                    <p:set>
                                      <p:cBhvr>
                                        <p:cTn id="400" dur="40" fill="hold"/>
                                        <p:tgtEl>
                                          <p:spTgt spid="35"/>
                                        </p:tgtEl>
                                        <p:attrNameLst>
                                          <p:attrName>fill.type</p:attrName>
                                        </p:attrNameLst>
                                      </p:cBhvr>
                                      <p:to>
                                        <p:strVal val="solid"/>
                                      </p:to>
                                    </p:set>
                                    <p:set>
                                      <p:cBhvr>
                                        <p:cTn id="401" dur="40" fill="hold"/>
                                        <p:tgtEl>
                                          <p:spTgt spid="35"/>
                                        </p:tgtEl>
                                        <p:attrNameLst>
                                          <p:attrName>fill.on</p:attrName>
                                        </p:attrNameLst>
                                      </p:cBhvr>
                                      <p:to>
                                        <p:strVal val="true"/>
                                      </p:to>
                                    </p:set>
                                  </p:childTnLst>
                                </p:cTn>
                              </p:par>
                              <p:par>
                                <p:cTn id="402" presetID="1" presetClass="emph" presetSubtype="2" fill="hold" nodeType="withEffect">
                                  <p:stCondLst>
                                    <p:cond delay="0"/>
                                  </p:stCondLst>
                                  <p:childTnLst>
                                    <p:animClr clrSpc="rgb" dir="cw">
                                      <p:cBhvr>
                                        <p:cTn id="403" dur="40" fill="hold">
                                          <p:stCondLst>
                                            <p:cond delay="0"/>
                                          </p:stCondLst>
                                        </p:cTn>
                                        <p:tgtEl>
                                          <p:spTgt spid="36"/>
                                        </p:tgtEl>
                                        <p:attrNameLst>
                                          <p:attrName>fillcolor</p:attrName>
                                        </p:attrNameLst>
                                      </p:cBhvr>
                                      <p:to>
                                        <a:srgbClr val="FF0000"/>
                                      </p:to>
                                    </p:animClr>
                                    <p:set>
                                      <p:cBhvr>
                                        <p:cTn id="404" dur="40" fill="hold"/>
                                        <p:tgtEl>
                                          <p:spTgt spid="36"/>
                                        </p:tgtEl>
                                        <p:attrNameLst>
                                          <p:attrName>fill.type</p:attrName>
                                        </p:attrNameLst>
                                      </p:cBhvr>
                                      <p:to>
                                        <p:strVal val="solid"/>
                                      </p:to>
                                    </p:set>
                                    <p:set>
                                      <p:cBhvr>
                                        <p:cTn id="405" dur="40" fill="hold"/>
                                        <p:tgtEl>
                                          <p:spTgt spid="36"/>
                                        </p:tgtEl>
                                        <p:attrNameLst>
                                          <p:attrName>fill.on</p:attrName>
                                        </p:attrNameLst>
                                      </p:cBhvr>
                                      <p:to>
                                        <p:strVal val="true"/>
                                      </p:to>
                                    </p:set>
                                  </p:childTnLst>
                                </p:cTn>
                              </p:par>
                              <p:par>
                                <p:cTn id="406" presetID="1" presetClass="emph" presetSubtype="2" fill="hold" nodeType="withEffect">
                                  <p:stCondLst>
                                    <p:cond delay="0"/>
                                  </p:stCondLst>
                                  <p:childTnLst>
                                    <p:animClr clrSpc="rgb" dir="cw">
                                      <p:cBhvr>
                                        <p:cTn id="407" dur="40" fill="hold">
                                          <p:stCondLst>
                                            <p:cond delay="0"/>
                                          </p:stCondLst>
                                        </p:cTn>
                                        <p:tgtEl>
                                          <p:spTgt spid="37"/>
                                        </p:tgtEl>
                                        <p:attrNameLst>
                                          <p:attrName>fillcolor</p:attrName>
                                        </p:attrNameLst>
                                      </p:cBhvr>
                                      <p:to>
                                        <a:srgbClr val="FF0000"/>
                                      </p:to>
                                    </p:animClr>
                                    <p:set>
                                      <p:cBhvr>
                                        <p:cTn id="408" dur="40" fill="hold"/>
                                        <p:tgtEl>
                                          <p:spTgt spid="37"/>
                                        </p:tgtEl>
                                        <p:attrNameLst>
                                          <p:attrName>fill.type</p:attrName>
                                        </p:attrNameLst>
                                      </p:cBhvr>
                                      <p:to>
                                        <p:strVal val="solid"/>
                                      </p:to>
                                    </p:set>
                                    <p:set>
                                      <p:cBhvr>
                                        <p:cTn id="409" dur="40" fill="hold"/>
                                        <p:tgtEl>
                                          <p:spTgt spid="37"/>
                                        </p:tgtEl>
                                        <p:attrNameLst>
                                          <p:attrName>fill.on</p:attrName>
                                        </p:attrNameLst>
                                      </p:cBhvr>
                                      <p:to>
                                        <p:strVal val="true"/>
                                      </p:to>
                                    </p:set>
                                  </p:childTnLst>
                                </p:cTn>
                              </p:par>
                              <p:par>
                                <p:cTn id="410" presetID="1" presetClass="emph" presetSubtype="2" fill="hold" nodeType="withEffect">
                                  <p:stCondLst>
                                    <p:cond delay="0"/>
                                  </p:stCondLst>
                                  <p:childTnLst>
                                    <p:animClr clrSpc="rgb" dir="cw">
                                      <p:cBhvr>
                                        <p:cTn id="411" dur="40" fill="hold">
                                          <p:stCondLst>
                                            <p:cond delay="0"/>
                                          </p:stCondLst>
                                        </p:cTn>
                                        <p:tgtEl>
                                          <p:spTgt spid="38"/>
                                        </p:tgtEl>
                                        <p:attrNameLst>
                                          <p:attrName>fillcolor</p:attrName>
                                        </p:attrNameLst>
                                      </p:cBhvr>
                                      <p:to>
                                        <a:srgbClr val="FF0000"/>
                                      </p:to>
                                    </p:animClr>
                                    <p:set>
                                      <p:cBhvr>
                                        <p:cTn id="412" dur="40" fill="hold"/>
                                        <p:tgtEl>
                                          <p:spTgt spid="38"/>
                                        </p:tgtEl>
                                        <p:attrNameLst>
                                          <p:attrName>fill.type</p:attrName>
                                        </p:attrNameLst>
                                      </p:cBhvr>
                                      <p:to>
                                        <p:strVal val="solid"/>
                                      </p:to>
                                    </p:set>
                                    <p:set>
                                      <p:cBhvr>
                                        <p:cTn id="413" dur="40" fill="hold"/>
                                        <p:tgtEl>
                                          <p:spTgt spid="38"/>
                                        </p:tgtEl>
                                        <p:attrNameLst>
                                          <p:attrName>fill.on</p:attrName>
                                        </p:attrNameLst>
                                      </p:cBhvr>
                                      <p:to>
                                        <p:strVal val="true"/>
                                      </p:to>
                                    </p:set>
                                  </p:childTnLst>
                                </p:cTn>
                              </p:par>
                              <p:par>
                                <p:cTn id="414" presetID="1" presetClass="emph" presetSubtype="2" fill="hold" nodeType="withEffect">
                                  <p:stCondLst>
                                    <p:cond delay="0"/>
                                  </p:stCondLst>
                                  <p:childTnLst>
                                    <p:animClr clrSpc="rgb" dir="cw">
                                      <p:cBhvr>
                                        <p:cTn id="415" dur="40" fill="hold">
                                          <p:stCondLst>
                                            <p:cond delay="0"/>
                                          </p:stCondLst>
                                        </p:cTn>
                                        <p:tgtEl>
                                          <p:spTgt spid="39"/>
                                        </p:tgtEl>
                                        <p:attrNameLst>
                                          <p:attrName>fillcolor</p:attrName>
                                        </p:attrNameLst>
                                      </p:cBhvr>
                                      <p:to>
                                        <a:srgbClr val="FF0000"/>
                                      </p:to>
                                    </p:animClr>
                                    <p:set>
                                      <p:cBhvr>
                                        <p:cTn id="416" dur="40" fill="hold"/>
                                        <p:tgtEl>
                                          <p:spTgt spid="39"/>
                                        </p:tgtEl>
                                        <p:attrNameLst>
                                          <p:attrName>fill.type</p:attrName>
                                        </p:attrNameLst>
                                      </p:cBhvr>
                                      <p:to>
                                        <p:strVal val="solid"/>
                                      </p:to>
                                    </p:set>
                                    <p:set>
                                      <p:cBhvr>
                                        <p:cTn id="417" dur="40" fill="hold"/>
                                        <p:tgtEl>
                                          <p:spTgt spid="39"/>
                                        </p:tgtEl>
                                        <p:attrNameLst>
                                          <p:attrName>fill.on</p:attrName>
                                        </p:attrNameLst>
                                      </p:cBhvr>
                                      <p:to>
                                        <p:strVal val="true"/>
                                      </p:to>
                                    </p:set>
                                  </p:childTnLst>
                                </p:cTn>
                              </p:par>
                              <p:par>
                                <p:cTn id="418" presetID="1" presetClass="emph" presetSubtype="2" fill="hold" nodeType="withEffect">
                                  <p:stCondLst>
                                    <p:cond delay="0"/>
                                  </p:stCondLst>
                                  <p:childTnLst>
                                    <p:animClr clrSpc="rgb" dir="cw">
                                      <p:cBhvr>
                                        <p:cTn id="419" dur="40" fill="hold">
                                          <p:stCondLst>
                                            <p:cond delay="0"/>
                                          </p:stCondLst>
                                        </p:cTn>
                                        <p:tgtEl>
                                          <p:spTgt spid="40"/>
                                        </p:tgtEl>
                                        <p:attrNameLst>
                                          <p:attrName>fillcolor</p:attrName>
                                        </p:attrNameLst>
                                      </p:cBhvr>
                                      <p:to>
                                        <a:srgbClr val="FF0000"/>
                                      </p:to>
                                    </p:animClr>
                                    <p:set>
                                      <p:cBhvr>
                                        <p:cTn id="420" dur="40" fill="hold"/>
                                        <p:tgtEl>
                                          <p:spTgt spid="40"/>
                                        </p:tgtEl>
                                        <p:attrNameLst>
                                          <p:attrName>fill.type</p:attrName>
                                        </p:attrNameLst>
                                      </p:cBhvr>
                                      <p:to>
                                        <p:strVal val="solid"/>
                                      </p:to>
                                    </p:set>
                                    <p:set>
                                      <p:cBhvr>
                                        <p:cTn id="421" dur="40" fill="hold"/>
                                        <p:tgtEl>
                                          <p:spTgt spid="40"/>
                                        </p:tgtEl>
                                        <p:attrNameLst>
                                          <p:attrName>fill.on</p:attrName>
                                        </p:attrNameLst>
                                      </p:cBhvr>
                                      <p:to>
                                        <p:strVal val="true"/>
                                      </p:to>
                                    </p:set>
                                  </p:childTnLst>
                                </p:cTn>
                              </p:par>
                              <p:par>
                                <p:cTn id="422" presetID="1" presetClass="emph" presetSubtype="2" fill="hold" nodeType="withEffect">
                                  <p:stCondLst>
                                    <p:cond delay="0"/>
                                  </p:stCondLst>
                                  <p:childTnLst>
                                    <p:animClr clrSpc="rgb" dir="cw">
                                      <p:cBhvr>
                                        <p:cTn id="423" dur="40" fill="hold">
                                          <p:stCondLst>
                                            <p:cond delay="0"/>
                                          </p:stCondLst>
                                        </p:cTn>
                                        <p:tgtEl>
                                          <p:spTgt spid="41"/>
                                        </p:tgtEl>
                                        <p:attrNameLst>
                                          <p:attrName>fillcolor</p:attrName>
                                        </p:attrNameLst>
                                      </p:cBhvr>
                                      <p:to>
                                        <a:srgbClr val="FF0000"/>
                                      </p:to>
                                    </p:animClr>
                                    <p:set>
                                      <p:cBhvr>
                                        <p:cTn id="424" dur="40" fill="hold"/>
                                        <p:tgtEl>
                                          <p:spTgt spid="41"/>
                                        </p:tgtEl>
                                        <p:attrNameLst>
                                          <p:attrName>fill.type</p:attrName>
                                        </p:attrNameLst>
                                      </p:cBhvr>
                                      <p:to>
                                        <p:strVal val="solid"/>
                                      </p:to>
                                    </p:set>
                                    <p:set>
                                      <p:cBhvr>
                                        <p:cTn id="425" dur="40" fill="hold"/>
                                        <p:tgtEl>
                                          <p:spTgt spid="41"/>
                                        </p:tgtEl>
                                        <p:attrNameLst>
                                          <p:attrName>fill.on</p:attrName>
                                        </p:attrNameLst>
                                      </p:cBhvr>
                                      <p:to>
                                        <p:strVal val="true"/>
                                      </p:to>
                                    </p:set>
                                  </p:childTnLst>
                                </p:cTn>
                              </p:par>
                              <p:par>
                                <p:cTn id="426" presetID="1" presetClass="emph" presetSubtype="2" fill="hold" nodeType="withEffect">
                                  <p:stCondLst>
                                    <p:cond delay="0"/>
                                  </p:stCondLst>
                                  <p:childTnLst>
                                    <p:animClr clrSpc="rgb" dir="cw">
                                      <p:cBhvr>
                                        <p:cTn id="427" dur="40" fill="hold">
                                          <p:stCondLst>
                                            <p:cond delay="0"/>
                                          </p:stCondLst>
                                        </p:cTn>
                                        <p:tgtEl>
                                          <p:spTgt spid="42"/>
                                        </p:tgtEl>
                                        <p:attrNameLst>
                                          <p:attrName>fillcolor</p:attrName>
                                        </p:attrNameLst>
                                      </p:cBhvr>
                                      <p:to>
                                        <a:srgbClr val="0000FF"/>
                                      </p:to>
                                    </p:animClr>
                                    <p:set>
                                      <p:cBhvr>
                                        <p:cTn id="428" dur="40" fill="hold"/>
                                        <p:tgtEl>
                                          <p:spTgt spid="42"/>
                                        </p:tgtEl>
                                        <p:attrNameLst>
                                          <p:attrName>fill.type</p:attrName>
                                        </p:attrNameLst>
                                      </p:cBhvr>
                                      <p:to>
                                        <p:strVal val="solid"/>
                                      </p:to>
                                    </p:set>
                                    <p:set>
                                      <p:cBhvr>
                                        <p:cTn id="429" dur="40" fill="hold"/>
                                        <p:tgtEl>
                                          <p:spTgt spid="42"/>
                                        </p:tgtEl>
                                        <p:attrNameLst>
                                          <p:attrName>fill.on</p:attrName>
                                        </p:attrNameLst>
                                      </p:cBhvr>
                                      <p:to>
                                        <p:strVal val="true"/>
                                      </p:to>
                                    </p:set>
                                  </p:childTnLst>
                                </p:cTn>
                              </p:par>
                              <p:par>
                                <p:cTn id="430" presetID="1" presetClass="emph" presetSubtype="2" fill="hold" nodeType="withEffect">
                                  <p:stCondLst>
                                    <p:cond delay="0"/>
                                  </p:stCondLst>
                                  <p:childTnLst>
                                    <p:animClr clrSpc="rgb" dir="cw">
                                      <p:cBhvr>
                                        <p:cTn id="431" dur="40" fill="hold">
                                          <p:stCondLst>
                                            <p:cond delay="0"/>
                                          </p:stCondLst>
                                        </p:cTn>
                                        <p:tgtEl>
                                          <p:spTgt spid="43"/>
                                        </p:tgtEl>
                                        <p:attrNameLst>
                                          <p:attrName>fillcolor</p:attrName>
                                        </p:attrNameLst>
                                      </p:cBhvr>
                                      <p:to>
                                        <a:srgbClr val="0000FF"/>
                                      </p:to>
                                    </p:animClr>
                                    <p:set>
                                      <p:cBhvr>
                                        <p:cTn id="432" dur="40" fill="hold"/>
                                        <p:tgtEl>
                                          <p:spTgt spid="43"/>
                                        </p:tgtEl>
                                        <p:attrNameLst>
                                          <p:attrName>fill.type</p:attrName>
                                        </p:attrNameLst>
                                      </p:cBhvr>
                                      <p:to>
                                        <p:strVal val="solid"/>
                                      </p:to>
                                    </p:set>
                                    <p:set>
                                      <p:cBhvr>
                                        <p:cTn id="433" dur="40" fill="hold"/>
                                        <p:tgtEl>
                                          <p:spTgt spid="43"/>
                                        </p:tgtEl>
                                        <p:attrNameLst>
                                          <p:attrName>fill.on</p:attrName>
                                        </p:attrNameLst>
                                      </p:cBhvr>
                                      <p:to>
                                        <p:strVal val="true"/>
                                      </p:to>
                                    </p:set>
                                  </p:childTnLst>
                                </p:cTn>
                              </p:par>
                              <p:par>
                                <p:cTn id="434" presetID="1" presetClass="emph" presetSubtype="2" fill="hold" nodeType="withEffect">
                                  <p:stCondLst>
                                    <p:cond delay="0"/>
                                  </p:stCondLst>
                                  <p:childTnLst>
                                    <p:animClr clrSpc="rgb" dir="cw">
                                      <p:cBhvr>
                                        <p:cTn id="435" dur="40" fill="hold">
                                          <p:stCondLst>
                                            <p:cond delay="0"/>
                                          </p:stCondLst>
                                        </p:cTn>
                                        <p:tgtEl>
                                          <p:spTgt spid="44"/>
                                        </p:tgtEl>
                                        <p:attrNameLst>
                                          <p:attrName>fillcolor</p:attrName>
                                        </p:attrNameLst>
                                      </p:cBhvr>
                                      <p:to>
                                        <a:srgbClr val="0000FF"/>
                                      </p:to>
                                    </p:animClr>
                                    <p:set>
                                      <p:cBhvr>
                                        <p:cTn id="436" dur="40" fill="hold"/>
                                        <p:tgtEl>
                                          <p:spTgt spid="44"/>
                                        </p:tgtEl>
                                        <p:attrNameLst>
                                          <p:attrName>fill.type</p:attrName>
                                        </p:attrNameLst>
                                      </p:cBhvr>
                                      <p:to>
                                        <p:strVal val="solid"/>
                                      </p:to>
                                    </p:set>
                                    <p:set>
                                      <p:cBhvr>
                                        <p:cTn id="437" dur="40" fill="hold"/>
                                        <p:tgtEl>
                                          <p:spTgt spid="44"/>
                                        </p:tgtEl>
                                        <p:attrNameLst>
                                          <p:attrName>fill.on</p:attrName>
                                        </p:attrNameLst>
                                      </p:cBhvr>
                                      <p:to>
                                        <p:strVal val="true"/>
                                      </p:to>
                                    </p:set>
                                  </p:childTnLst>
                                </p:cTn>
                              </p:par>
                              <p:par>
                                <p:cTn id="438" presetID="1" presetClass="emph" presetSubtype="2" fill="hold" nodeType="withEffect">
                                  <p:stCondLst>
                                    <p:cond delay="0"/>
                                  </p:stCondLst>
                                  <p:childTnLst>
                                    <p:animClr clrSpc="rgb" dir="cw">
                                      <p:cBhvr>
                                        <p:cTn id="439" dur="40" fill="hold">
                                          <p:stCondLst>
                                            <p:cond delay="0"/>
                                          </p:stCondLst>
                                        </p:cTn>
                                        <p:tgtEl>
                                          <p:spTgt spid="45"/>
                                        </p:tgtEl>
                                        <p:attrNameLst>
                                          <p:attrName>fillcolor</p:attrName>
                                        </p:attrNameLst>
                                      </p:cBhvr>
                                      <p:to>
                                        <a:srgbClr val="0000FF"/>
                                      </p:to>
                                    </p:animClr>
                                    <p:set>
                                      <p:cBhvr>
                                        <p:cTn id="440" dur="40" fill="hold"/>
                                        <p:tgtEl>
                                          <p:spTgt spid="45"/>
                                        </p:tgtEl>
                                        <p:attrNameLst>
                                          <p:attrName>fill.type</p:attrName>
                                        </p:attrNameLst>
                                      </p:cBhvr>
                                      <p:to>
                                        <p:strVal val="solid"/>
                                      </p:to>
                                    </p:set>
                                    <p:set>
                                      <p:cBhvr>
                                        <p:cTn id="441" dur="40" fill="hold"/>
                                        <p:tgtEl>
                                          <p:spTgt spid="45"/>
                                        </p:tgtEl>
                                        <p:attrNameLst>
                                          <p:attrName>fill.on</p:attrName>
                                        </p:attrNameLst>
                                      </p:cBhvr>
                                      <p:to>
                                        <p:strVal val="true"/>
                                      </p:to>
                                    </p:set>
                                  </p:childTnLst>
                                </p:cTn>
                              </p:par>
                              <p:par>
                                <p:cTn id="442" presetID="1" presetClass="emph" presetSubtype="2" fill="hold" nodeType="withEffect">
                                  <p:stCondLst>
                                    <p:cond delay="0"/>
                                  </p:stCondLst>
                                  <p:childTnLst>
                                    <p:animClr clrSpc="rgb" dir="cw">
                                      <p:cBhvr>
                                        <p:cTn id="443" dur="40" fill="hold">
                                          <p:stCondLst>
                                            <p:cond delay="0"/>
                                          </p:stCondLst>
                                        </p:cTn>
                                        <p:tgtEl>
                                          <p:spTgt spid="46"/>
                                        </p:tgtEl>
                                        <p:attrNameLst>
                                          <p:attrName>fillcolor</p:attrName>
                                        </p:attrNameLst>
                                      </p:cBhvr>
                                      <p:to>
                                        <a:srgbClr val="0000FF"/>
                                      </p:to>
                                    </p:animClr>
                                    <p:set>
                                      <p:cBhvr>
                                        <p:cTn id="444" dur="40" fill="hold"/>
                                        <p:tgtEl>
                                          <p:spTgt spid="46"/>
                                        </p:tgtEl>
                                        <p:attrNameLst>
                                          <p:attrName>fill.type</p:attrName>
                                        </p:attrNameLst>
                                      </p:cBhvr>
                                      <p:to>
                                        <p:strVal val="solid"/>
                                      </p:to>
                                    </p:set>
                                    <p:set>
                                      <p:cBhvr>
                                        <p:cTn id="445" dur="40" fill="hold"/>
                                        <p:tgtEl>
                                          <p:spTgt spid="46"/>
                                        </p:tgtEl>
                                        <p:attrNameLst>
                                          <p:attrName>fill.on</p:attrName>
                                        </p:attrNameLst>
                                      </p:cBhvr>
                                      <p:to>
                                        <p:strVal val="true"/>
                                      </p:to>
                                    </p:set>
                                  </p:childTnLst>
                                </p:cTn>
                              </p:par>
                              <p:par>
                                <p:cTn id="446" presetID="1" presetClass="emph" presetSubtype="2" fill="hold" nodeType="withEffect">
                                  <p:stCondLst>
                                    <p:cond delay="0"/>
                                  </p:stCondLst>
                                  <p:childTnLst>
                                    <p:animClr clrSpc="rgb" dir="cw">
                                      <p:cBhvr>
                                        <p:cTn id="447" dur="40" fill="hold">
                                          <p:stCondLst>
                                            <p:cond delay="0"/>
                                          </p:stCondLst>
                                        </p:cTn>
                                        <p:tgtEl>
                                          <p:spTgt spid="59"/>
                                        </p:tgtEl>
                                        <p:attrNameLst>
                                          <p:attrName>fillcolor</p:attrName>
                                        </p:attrNameLst>
                                      </p:cBhvr>
                                      <p:to>
                                        <a:srgbClr val="0000FF"/>
                                      </p:to>
                                    </p:animClr>
                                    <p:set>
                                      <p:cBhvr>
                                        <p:cTn id="448" dur="40" fill="hold"/>
                                        <p:tgtEl>
                                          <p:spTgt spid="59"/>
                                        </p:tgtEl>
                                        <p:attrNameLst>
                                          <p:attrName>fill.type</p:attrName>
                                        </p:attrNameLst>
                                      </p:cBhvr>
                                      <p:to>
                                        <p:strVal val="solid"/>
                                      </p:to>
                                    </p:set>
                                    <p:set>
                                      <p:cBhvr>
                                        <p:cTn id="449" dur="40" fill="hold"/>
                                        <p:tgtEl>
                                          <p:spTgt spid="59"/>
                                        </p:tgtEl>
                                        <p:attrNameLst>
                                          <p:attrName>fill.on</p:attrName>
                                        </p:attrNameLst>
                                      </p:cBhvr>
                                      <p:to>
                                        <p:strVal val="true"/>
                                      </p:to>
                                    </p:set>
                                  </p:childTnLst>
                                </p:cTn>
                              </p:par>
                              <p:par>
                                <p:cTn id="450" presetID="1" presetClass="emph" presetSubtype="2" fill="hold" nodeType="withEffect">
                                  <p:stCondLst>
                                    <p:cond delay="0"/>
                                  </p:stCondLst>
                                  <p:childTnLst>
                                    <p:animClr clrSpc="rgb" dir="cw">
                                      <p:cBhvr>
                                        <p:cTn id="451" dur="40" fill="hold">
                                          <p:stCondLst>
                                            <p:cond delay="0"/>
                                          </p:stCondLst>
                                        </p:cTn>
                                        <p:tgtEl>
                                          <p:spTgt spid="60"/>
                                        </p:tgtEl>
                                        <p:attrNameLst>
                                          <p:attrName>fillcolor</p:attrName>
                                        </p:attrNameLst>
                                      </p:cBhvr>
                                      <p:to>
                                        <a:srgbClr val="0000FF"/>
                                      </p:to>
                                    </p:animClr>
                                    <p:set>
                                      <p:cBhvr>
                                        <p:cTn id="452" dur="40" fill="hold"/>
                                        <p:tgtEl>
                                          <p:spTgt spid="60"/>
                                        </p:tgtEl>
                                        <p:attrNameLst>
                                          <p:attrName>fill.type</p:attrName>
                                        </p:attrNameLst>
                                      </p:cBhvr>
                                      <p:to>
                                        <p:strVal val="solid"/>
                                      </p:to>
                                    </p:set>
                                    <p:set>
                                      <p:cBhvr>
                                        <p:cTn id="453" dur="40" fill="hold"/>
                                        <p:tgtEl>
                                          <p:spTgt spid="60"/>
                                        </p:tgtEl>
                                        <p:attrNameLst>
                                          <p:attrName>fill.on</p:attrName>
                                        </p:attrNameLst>
                                      </p:cBhvr>
                                      <p:to>
                                        <p:strVal val="true"/>
                                      </p:to>
                                    </p:set>
                                  </p:childTnLst>
                                </p:cTn>
                              </p:par>
                              <p:par>
                                <p:cTn id="454" presetID="1" presetClass="emph" presetSubtype="2" fill="hold" nodeType="withEffect">
                                  <p:stCondLst>
                                    <p:cond delay="0"/>
                                  </p:stCondLst>
                                  <p:childTnLst>
                                    <p:animClr clrSpc="rgb" dir="cw">
                                      <p:cBhvr>
                                        <p:cTn id="455" dur="40" fill="hold">
                                          <p:stCondLst>
                                            <p:cond delay="0"/>
                                          </p:stCondLst>
                                        </p:cTn>
                                        <p:tgtEl>
                                          <p:spTgt spid="61"/>
                                        </p:tgtEl>
                                        <p:attrNameLst>
                                          <p:attrName>fillcolor</p:attrName>
                                        </p:attrNameLst>
                                      </p:cBhvr>
                                      <p:to>
                                        <a:srgbClr val="FF0000"/>
                                      </p:to>
                                    </p:animClr>
                                    <p:set>
                                      <p:cBhvr>
                                        <p:cTn id="456" dur="40" fill="hold"/>
                                        <p:tgtEl>
                                          <p:spTgt spid="61"/>
                                        </p:tgtEl>
                                        <p:attrNameLst>
                                          <p:attrName>fill.type</p:attrName>
                                        </p:attrNameLst>
                                      </p:cBhvr>
                                      <p:to>
                                        <p:strVal val="solid"/>
                                      </p:to>
                                    </p:set>
                                    <p:set>
                                      <p:cBhvr>
                                        <p:cTn id="457" dur="40" fill="hold"/>
                                        <p:tgtEl>
                                          <p:spTgt spid="61"/>
                                        </p:tgtEl>
                                        <p:attrNameLst>
                                          <p:attrName>fill.on</p:attrName>
                                        </p:attrNameLst>
                                      </p:cBhvr>
                                      <p:to>
                                        <p:strVal val="true"/>
                                      </p:to>
                                    </p:set>
                                  </p:childTnLst>
                                </p:cTn>
                              </p:par>
                              <p:par>
                                <p:cTn id="458" presetID="1" presetClass="emph" presetSubtype="2" fill="hold" nodeType="withEffect">
                                  <p:stCondLst>
                                    <p:cond delay="0"/>
                                  </p:stCondLst>
                                  <p:childTnLst>
                                    <p:animClr clrSpc="rgb" dir="cw">
                                      <p:cBhvr>
                                        <p:cTn id="459" dur="40" fill="hold">
                                          <p:stCondLst>
                                            <p:cond delay="0"/>
                                          </p:stCondLst>
                                        </p:cTn>
                                        <p:tgtEl>
                                          <p:spTgt spid="62"/>
                                        </p:tgtEl>
                                        <p:attrNameLst>
                                          <p:attrName>fillcolor</p:attrName>
                                        </p:attrNameLst>
                                      </p:cBhvr>
                                      <p:to>
                                        <a:srgbClr val="0000FF"/>
                                      </p:to>
                                    </p:animClr>
                                    <p:set>
                                      <p:cBhvr>
                                        <p:cTn id="460" dur="40" fill="hold"/>
                                        <p:tgtEl>
                                          <p:spTgt spid="62"/>
                                        </p:tgtEl>
                                        <p:attrNameLst>
                                          <p:attrName>fill.type</p:attrName>
                                        </p:attrNameLst>
                                      </p:cBhvr>
                                      <p:to>
                                        <p:strVal val="solid"/>
                                      </p:to>
                                    </p:set>
                                    <p:set>
                                      <p:cBhvr>
                                        <p:cTn id="461" dur="40" fill="hold"/>
                                        <p:tgtEl>
                                          <p:spTgt spid="62"/>
                                        </p:tgtEl>
                                        <p:attrNameLst>
                                          <p:attrName>fill.on</p:attrName>
                                        </p:attrNameLst>
                                      </p:cBhvr>
                                      <p:to>
                                        <p:strVal val="true"/>
                                      </p:to>
                                    </p:set>
                                  </p:childTnLst>
                                </p:cTn>
                              </p:par>
                              <p:par>
                                <p:cTn id="462" presetID="1" presetClass="emph" presetSubtype="2" fill="hold" nodeType="withEffect">
                                  <p:stCondLst>
                                    <p:cond delay="0"/>
                                  </p:stCondLst>
                                  <p:childTnLst>
                                    <p:animClr clrSpc="rgb" dir="cw">
                                      <p:cBhvr>
                                        <p:cTn id="463" dur="40" fill="hold">
                                          <p:stCondLst>
                                            <p:cond delay="0"/>
                                          </p:stCondLst>
                                        </p:cTn>
                                        <p:tgtEl>
                                          <p:spTgt spid="63"/>
                                        </p:tgtEl>
                                        <p:attrNameLst>
                                          <p:attrName>fillcolor</p:attrName>
                                        </p:attrNameLst>
                                      </p:cBhvr>
                                      <p:to>
                                        <a:srgbClr val="0000FF"/>
                                      </p:to>
                                    </p:animClr>
                                    <p:set>
                                      <p:cBhvr>
                                        <p:cTn id="464" dur="40" fill="hold"/>
                                        <p:tgtEl>
                                          <p:spTgt spid="63"/>
                                        </p:tgtEl>
                                        <p:attrNameLst>
                                          <p:attrName>fill.type</p:attrName>
                                        </p:attrNameLst>
                                      </p:cBhvr>
                                      <p:to>
                                        <p:strVal val="solid"/>
                                      </p:to>
                                    </p:set>
                                    <p:set>
                                      <p:cBhvr>
                                        <p:cTn id="465" dur="40" fill="hold"/>
                                        <p:tgtEl>
                                          <p:spTgt spid="63"/>
                                        </p:tgtEl>
                                        <p:attrNameLst>
                                          <p:attrName>fill.on</p:attrName>
                                        </p:attrNameLst>
                                      </p:cBhvr>
                                      <p:to>
                                        <p:strVal val="true"/>
                                      </p:to>
                                    </p:set>
                                  </p:childTnLst>
                                </p:cTn>
                              </p:par>
                              <p:par>
                                <p:cTn id="466" presetID="1" presetClass="emph" presetSubtype="2" fill="hold" nodeType="withEffect">
                                  <p:stCondLst>
                                    <p:cond delay="0"/>
                                  </p:stCondLst>
                                  <p:childTnLst>
                                    <p:animClr clrSpc="rgb" dir="cw">
                                      <p:cBhvr>
                                        <p:cTn id="467" dur="40" fill="hold">
                                          <p:stCondLst>
                                            <p:cond delay="0"/>
                                          </p:stCondLst>
                                        </p:cTn>
                                        <p:tgtEl>
                                          <p:spTgt spid="64"/>
                                        </p:tgtEl>
                                        <p:attrNameLst>
                                          <p:attrName>fillcolor</p:attrName>
                                        </p:attrNameLst>
                                      </p:cBhvr>
                                      <p:to>
                                        <a:srgbClr val="0000FF"/>
                                      </p:to>
                                    </p:animClr>
                                    <p:set>
                                      <p:cBhvr>
                                        <p:cTn id="468" dur="40" fill="hold"/>
                                        <p:tgtEl>
                                          <p:spTgt spid="64"/>
                                        </p:tgtEl>
                                        <p:attrNameLst>
                                          <p:attrName>fill.type</p:attrName>
                                        </p:attrNameLst>
                                      </p:cBhvr>
                                      <p:to>
                                        <p:strVal val="solid"/>
                                      </p:to>
                                    </p:set>
                                    <p:set>
                                      <p:cBhvr>
                                        <p:cTn id="469" dur="40" fill="hold"/>
                                        <p:tgtEl>
                                          <p:spTgt spid="64"/>
                                        </p:tgtEl>
                                        <p:attrNameLst>
                                          <p:attrName>fill.on</p:attrName>
                                        </p:attrNameLst>
                                      </p:cBhvr>
                                      <p:to>
                                        <p:strVal val="true"/>
                                      </p:to>
                                    </p:set>
                                  </p:childTnLst>
                                </p:cTn>
                              </p:par>
                              <p:par>
                                <p:cTn id="470" presetID="1" presetClass="emph" presetSubtype="2" fill="hold" nodeType="withEffect">
                                  <p:stCondLst>
                                    <p:cond delay="0"/>
                                  </p:stCondLst>
                                  <p:childTnLst>
                                    <p:animClr clrSpc="rgb" dir="cw">
                                      <p:cBhvr>
                                        <p:cTn id="471" dur="40" fill="hold">
                                          <p:stCondLst>
                                            <p:cond delay="0"/>
                                          </p:stCondLst>
                                        </p:cTn>
                                        <p:tgtEl>
                                          <p:spTgt spid="65"/>
                                        </p:tgtEl>
                                        <p:attrNameLst>
                                          <p:attrName>fillcolor</p:attrName>
                                        </p:attrNameLst>
                                      </p:cBhvr>
                                      <p:to>
                                        <a:srgbClr val="FF0000"/>
                                      </p:to>
                                    </p:animClr>
                                    <p:set>
                                      <p:cBhvr>
                                        <p:cTn id="472" dur="40" fill="hold"/>
                                        <p:tgtEl>
                                          <p:spTgt spid="65"/>
                                        </p:tgtEl>
                                        <p:attrNameLst>
                                          <p:attrName>fill.type</p:attrName>
                                        </p:attrNameLst>
                                      </p:cBhvr>
                                      <p:to>
                                        <p:strVal val="solid"/>
                                      </p:to>
                                    </p:set>
                                    <p:set>
                                      <p:cBhvr>
                                        <p:cTn id="473" dur="40" fill="hold"/>
                                        <p:tgtEl>
                                          <p:spTgt spid="65"/>
                                        </p:tgtEl>
                                        <p:attrNameLst>
                                          <p:attrName>fill.on</p:attrName>
                                        </p:attrNameLst>
                                      </p:cBhvr>
                                      <p:to>
                                        <p:strVal val="true"/>
                                      </p:to>
                                    </p:set>
                                  </p:childTnLst>
                                </p:cTn>
                              </p:par>
                            </p:childTnLst>
                          </p:cTn>
                        </p:par>
                        <p:par>
                          <p:cTn id="474" fill="hold">
                            <p:stCondLst>
                              <p:cond delay="40"/>
                            </p:stCondLst>
                            <p:childTnLst>
                              <p:par>
                                <p:cTn id="475" presetID="0" presetClass="path" presetSubtype="0" fill="hold" nodeType="afterEffect">
                                  <p:stCondLst>
                                    <p:cond delay="200"/>
                                  </p:stCondLst>
                                  <p:childTnLst>
                                    <p:animMotion origin="layout" path="M -0.028 0.070 L -0.014 0.060 " pathEditMode="relative" ptsTypes="AA">
                                      <p:cBhvr>
                                        <p:cTn id="476" dur="2000" fill="hold">
                                          <p:stCondLst>
                                            <p:cond delay="0"/>
                                          </p:stCondLst>
                                        </p:cTn>
                                        <p:tgtEl>
                                          <p:spTgt spid="66"/>
                                        </p:tgtEl>
                                        <p:attrNameLst>
                                          <p:attrName>ppt_x</p:attrName>
                                          <p:attrName>ppt_y</p:attrName>
                                        </p:attrNameLst>
                                      </p:cBhvr>
                                    </p:animMotion>
                                  </p:childTnLst>
                                </p:cTn>
                              </p:par>
                              <p:par>
                                <p:cTn id="477" presetID="0" presetClass="path" presetSubtype="0" fill="hold" nodeType="withEffect">
                                  <p:stCondLst>
                                    <p:cond delay="0"/>
                                  </p:stCondLst>
                                  <p:childTnLst>
                                    <p:animMotion origin="layout" path="M 0.068 0.096 L 0.128 0.163 " pathEditMode="relative" ptsTypes="AA">
                                      <p:cBhvr>
                                        <p:cTn id="478" dur="2000" fill="hold">
                                          <p:stCondLst>
                                            <p:cond delay="0"/>
                                          </p:stCondLst>
                                        </p:cTn>
                                        <p:tgtEl>
                                          <p:spTgt spid="67"/>
                                        </p:tgtEl>
                                        <p:attrNameLst>
                                          <p:attrName>ppt_x</p:attrName>
                                          <p:attrName>ppt_y</p:attrName>
                                        </p:attrNameLst>
                                      </p:cBhvr>
                                    </p:animMotion>
                                  </p:childTnLst>
                                </p:cTn>
                              </p:par>
                              <p:par>
                                <p:cTn id="479" presetID="0" presetClass="path" presetSubtype="0" fill="hold" nodeType="withEffect">
                                  <p:stCondLst>
                                    <p:cond delay="0"/>
                                  </p:stCondLst>
                                  <p:childTnLst>
                                    <p:animMotion origin="layout" path="M 0.017 0.011 L 0.040 -0.011 " pathEditMode="relative" ptsTypes="AA">
                                      <p:cBhvr>
                                        <p:cTn id="480" dur="2000" fill="hold">
                                          <p:stCondLst>
                                            <p:cond delay="0"/>
                                          </p:stCondLst>
                                        </p:cTn>
                                        <p:tgtEl>
                                          <p:spTgt spid="68"/>
                                        </p:tgtEl>
                                        <p:attrNameLst>
                                          <p:attrName>ppt_x</p:attrName>
                                          <p:attrName>ppt_y</p:attrName>
                                        </p:attrNameLst>
                                      </p:cBhvr>
                                    </p:animMotion>
                                  </p:childTnLst>
                                </p:cTn>
                              </p:par>
                            </p:childTnLst>
                          </p:cTn>
                        </p:par>
                        <p:par>
                          <p:cTn id="481" fill="hold">
                            <p:stCondLst>
                              <p:cond delay="2240"/>
                            </p:stCondLst>
                            <p:childTnLst>
                              <p:par>
                                <p:cTn id="482" presetID="1" presetClass="emph" presetSubtype="2" fill="hold" nodeType="afterEffect">
                                  <p:stCondLst>
                                    <p:cond delay="200"/>
                                  </p:stCondLst>
                                  <p:childTnLst>
                                    <p:animClr clrSpc="rgb" dir="cw">
                                      <p:cBhvr>
                                        <p:cTn id="483" dur="1" fill="hold">
                                          <p:stCondLst>
                                            <p:cond delay="0"/>
                                          </p:stCondLst>
                                        </p:cTn>
                                        <p:tgtEl>
                                          <p:spTgt spid="17"/>
                                        </p:tgtEl>
                                        <p:attrNameLst>
                                          <p:attrName>fillcolor</p:attrName>
                                        </p:attrNameLst>
                                      </p:cBhvr>
                                      <p:to>
                                        <a:srgbClr val="404040"/>
                                      </p:to>
                                    </p:animClr>
                                    <p:set>
                                      <p:cBhvr>
                                        <p:cTn id="484" dur="1" fill="hold"/>
                                        <p:tgtEl>
                                          <p:spTgt spid="17"/>
                                        </p:tgtEl>
                                        <p:attrNameLst>
                                          <p:attrName>fill.type</p:attrName>
                                        </p:attrNameLst>
                                      </p:cBhvr>
                                      <p:to>
                                        <p:strVal val="solid"/>
                                      </p:to>
                                    </p:set>
                                    <p:set>
                                      <p:cBhvr>
                                        <p:cTn id="485" dur="1" fill="hold"/>
                                        <p:tgtEl>
                                          <p:spTgt spid="17"/>
                                        </p:tgtEl>
                                        <p:attrNameLst>
                                          <p:attrName>fill.on</p:attrName>
                                        </p:attrNameLst>
                                      </p:cBhvr>
                                      <p:to>
                                        <p:strVal val="true"/>
                                      </p:to>
                                    </p:set>
                                  </p:childTnLst>
                                </p:cTn>
                              </p:par>
                              <p:par>
                                <p:cTn id="486" presetID="1" presetClass="emph" presetSubtype="2" fill="hold" nodeType="withEffect">
                                  <p:stCondLst>
                                    <p:cond delay="0"/>
                                  </p:stCondLst>
                                  <p:childTnLst>
                                    <p:animClr clrSpc="rgb" dir="cw">
                                      <p:cBhvr>
                                        <p:cTn id="487" dur="1" fill="hold">
                                          <p:stCondLst>
                                            <p:cond delay="0"/>
                                          </p:stCondLst>
                                        </p:cTn>
                                        <p:tgtEl>
                                          <p:spTgt spid="18"/>
                                        </p:tgtEl>
                                        <p:attrNameLst>
                                          <p:attrName>fillcolor</p:attrName>
                                        </p:attrNameLst>
                                      </p:cBhvr>
                                      <p:to>
                                        <a:srgbClr val="404040"/>
                                      </p:to>
                                    </p:animClr>
                                    <p:set>
                                      <p:cBhvr>
                                        <p:cTn id="488" dur="1" fill="hold"/>
                                        <p:tgtEl>
                                          <p:spTgt spid="18"/>
                                        </p:tgtEl>
                                        <p:attrNameLst>
                                          <p:attrName>fill.type</p:attrName>
                                        </p:attrNameLst>
                                      </p:cBhvr>
                                      <p:to>
                                        <p:strVal val="solid"/>
                                      </p:to>
                                    </p:set>
                                    <p:set>
                                      <p:cBhvr>
                                        <p:cTn id="489" dur="1" fill="hold"/>
                                        <p:tgtEl>
                                          <p:spTgt spid="18"/>
                                        </p:tgtEl>
                                        <p:attrNameLst>
                                          <p:attrName>fill.on</p:attrName>
                                        </p:attrNameLst>
                                      </p:cBhvr>
                                      <p:to>
                                        <p:strVal val="true"/>
                                      </p:to>
                                    </p:set>
                                  </p:childTnLst>
                                </p:cTn>
                              </p:par>
                              <p:par>
                                <p:cTn id="490" presetID="1" presetClass="emph" presetSubtype="2" fill="hold" nodeType="withEffect">
                                  <p:stCondLst>
                                    <p:cond delay="0"/>
                                  </p:stCondLst>
                                  <p:childTnLst>
                                    <p:animClr clrSpc="rgb" dir="cw">
                                      <p:cBhvr>
                                        <p:cTn id="491" dur="1" fill="hold">
                                          <p:stCondLst>
                                            <p:cond delay="0"/>
                                          </p:stCondLst>
                                        </p:cTn>
                                        <p:tgtEl>
                                          <p:spTgt spid="19"/>
                                        </p:tgtEl>
                                        <p:attrNameLst>
                                          <p:attrName>fillcolor</p:attrName>
                                        </p:attrNameLst>
                                      </p:cBhvr>
                                      <p:to>
                                        <a:srgbClr val="404040"/>
                                      </p:to>
                                    </p:animClr>
                                    <p:set>
                                      <p:cBhvr>
                                        <p:cTn id="492" dur="1" fill="hold"/>
                                        <p:tgtEl>
                                          <p:spTgt spid="19"/>
                                        </p:tgtEl>
                                        <p:attrNameLst>
                                          <p:attrName>fill.type</p:attrName>
                                        </p:attrNameLst>
                                      </p:cBhvr>
                                      <p:to>
                                        <p:strVal val="solid"/>
                                      </p:to>
                                    </p:set>
                                    <p:set>
                                      <p:cBhvr>
                                        <p:cTn id="493" dur="1" fill="hold"/>
                                        <p:tgtEl>
                                          <p:spTgt spid="19"/>
                                        </p:tgtEl>
                                        <p:attrNameLst>
                                          <p:attrName>fill.on</p:attrName>
                                        </p:attrNameLst>
                                      </p:cBhvr>
                                      <p:to>
                                        <p:strVal val="true"/>
                                      </p:to>
                                    </p:set>
                                  </p:childTnLst>
                                </p:cTn>
                              </p:par>
                              <p:par>
                                <p:cTn id="494" presetID="1" presetClass="emph" presetSubtype="2" fill="hold" nodeType="withEffect">
                                  <p:stCondLst>
                                    <p:cond delay="0"/>
                                  </p:stCondLst>
                                  <p:childTnLst>
                                    <p:animClr clrSpc="rgb" dir="cw">
                                      <p:cBhvr>
                                        <p:cTn id="495" dur="1" fill="hold">
                                          <p:stCondLst>
                                            <p:cond delay="0"/>
                                          </p:stCondLst>
                                        </p:cTn>
                                        <p:tgtEl>
                                          <p:spTgt spid="20"/>
                                        </p:tgtEl>
                                        <p:attrNameLst>
                                          <p:attrName>fillcolor</p:attrName>
                                        </p:attrNameLst>
                                      </p:cBhvr>
                                      <p:to>
                                        <a:srgbClr val="404040"/>
                                      </p:to>
                                    </p:animClr>
                                    <p:set>
                                      <p:cBhvr>
                                        <p:cTn id="496" dur="1" fill="hold"/>
                                        <p:tgtEl>
                                          <p:spTgt spid="20"/>
                                        </p:tgtEl>
                                        <p:attrNameLst>
                                          <p:attrName>fill.type</p:attrName>
                                        </p:attrNameLst>
                                      </p:cBhvr>
                                      <p:to>
                                        <p:strVal val="solid"/>
                                      </p:to>
                                    </p:set>
                                    <p:set>
                                      <p:cBhvr>
                                        <p:cTn id="497" dur="1" fill="hold"/>
                                        <p:tgtEl>
                                          <p:spTgt spid="20"/>
                                        </p:tgtEl>
                                        <p:attrNameLst>
                                          <p:attrName>fill.on</p:attrName>
                                        </p:attrNameLst>
                                      </p:cBhvr>
                                      <p:to>
                                        <p:strVal val="true"/>
                                      </p:to>
                                    </p:set>
                                  </p:childTnLst>
                                </p:cTn>
                              </p:par>
                              <p:par>
                                <p:cTn id="498" presetID="1" presetClass="emph" presetSubtype="2" fill="hold" nodeType="withEffect">
                                  <p:stCondLst>
                                    <p:cond delay="0"/>
                                  </p:stCondLst>
                                  <p:childTnLst>
                                    <p:animClr clrSpc="rgb" dir="cw">
                                      <p:cBhvr>
                                        <p:cTn id="499" dur="1" fill="hold">
                                          <p:stCondLst>
                                            <p:cond delay="0"/>
                                          </p:stCondLst>
                                        </p:cTn>
                                        <p:tgtEl>
                                          <p:spTgt spid="21"/>
                                        </p:tgtEl>
                                        <p:attrNameLst>
                                          <p:attrName>fillcolor</p:attrName>
                                        </p:attrNameLst>
                                      </p:cBhvr>
                                      <p:to>
                                        <a:srgbClr val="404040"/>
                                      </p:to>
                                    </p:animClr>
                                    <p:set>
                                      <p:cBhvr>
                                        <p:cTn id="500" dur="1" fill="hold"/>
                                        <p:tgtEl>
                                          <p:spTgt spid="21"/>
                                        </p:tgtEl>
                                        <p:attrNameLst>
                                          <p:attrName>fill.type</p:attrName>
                                        </p:attrNameLst>
                                      </p:cBhvr>
                                      <p:to>
                                        <p:strVal val="solid"/>
                                      </p:to>
                                    </p:set>
                                    <p:set>
                                      <p:cBhvr>
                                        <p:cTn id="501" dur="1" fill="hold"/>
                                        <p:tgtEl>
                                          <p:spTgt spid="21"/>
                                        </p:tgtEl>
                                        <p:attrNameLst>
                                          <p:attrName>fill.on</p:attrName>
                                        </p:attrNameLst>
                                      </p:cBhvr>
                                      <p:to>
                                        <p:strVal val="true"/>
                                      </p:to>
                                    </p:set>
                                  </p:childTnLst>
                                </p:cTn>
                              </p:par>
                              <p:par>
                                <p:cTn id="502" presetID="1" presetClass="emph" presetSubtype="2" fill="hold" nodeType="withEffect">
                                  <p:stCondLst>
                                    <p:cond delay="0"/>
                                  </p:stCondLst>
                                  <p:childTnLst>
                                    <p:animClr clrSpc="rgb" dir="cw">
                                      <p:cBhvr>
                                        <p:cTn id="503" dur="1" fill="hold">
                                          <p:stCondLst>
                                            <p:cond delay="0"/>
                                          </p:stCondLst>
                                        </p:cTn>
                                        <p:tgtEl>
                                          <p:spTgt spid="22"/>
                                        </p:tgtEl>
                                        <p:attrNameLst>
                                          <p:attrName>fillcolor</p:attrName>
                                        </p:attrNameLst>
                                      </p:cBhvr>
                                      <p:to>
                                        <a:srgbClr val="404040"/>
                                      </p:to>
                                    </p:animClr>
                                    <p:set>
                                      <p:cBhvr>
                                        <p:cTn id="504" dur="1" fill="hold"/>
                                        <p:tgtEl>
                                          <p:spTgt spid="22"/>
                                        </p:tgtEl>
                                        <p:attrNameLst>
                                          <p:attrName>fill.type</p:attrName>
                                        </p:attrNameLst>
                                      </p:cBhvr>
                                      <p:to>
                                        <p:strVal val="solid"/>
                                      </p:to>
                                    </p:set>
                                    <p:set>
                                      <p:cBhvr>
                                        <p:cTn id="505" dur="1" fill="hold"/>
                                        <p:tgtEl>
                                          <p:spTgt spid="22"/>
                                        </p:tgtEl>
                                        <p:attrNameLst>
                                          <p:attrName>fill.on</p:attrName>
                                        </p:attrNameLst>
                                      </p:cBhvr>
                                      <p:to>
                                        <p:strVal val="true"/>
                                      </p:to>
                                    </p:set>
                                  </p:childTnLst>
                                </p:cTn>
                              </p:par>
                              <p:par>
                                <p:cTn id="506" presetID="1" presetClass="emph" presetSubtype="2" fill="hold" nodeType="withEffect">
                                  <p:stCondLst>
                                    <p:cond delay="0"/>
                                  </p:stCondLst>
                                  <p:childTnLst>
                                    <p:animClr clrSpc="rgb" dir="cw">
                                      <p:cBhvr>
                                        <p:cTn id="507" dur="1" fill="hold">
                                          <p:stCondLst>
                                            <p:cond delay="0"/>
                                          </p:stCondLst>
                                        </p:cTn>
                                        <p:tgtEl>
                                          <p:spTgt spid="23"/>
                                        </p:tgtEl>
                                        <p:attrNameLst>
                                          <p:attrName>fillcolor</p:attrName>
                                        </p:attrNameLst>
                                      </p:cBhvr>
                                      <p:to>
                                        <a:srgbClr val="404040"/>
                                      </p:to>
                                    </p:animClr>
                                    <p:set>
                                      <p:cBhvr>
                                        <p:cTn id="508" dur="1" fill="hold"/>
                                        <p:tgtEl>
                                          <p:spTgt spid="23"/>
                                        </p:tgtEl>
                                        <p:attrNameLst>
                                          <p:attrName>fill.type</p:attrName>
                                        </p:attrNameLst>
                                      </p:cBhvr>
                                      <p:to>
                                        <p:strVal val="solid"/>
                                      </p:to>
                                    </p:set>
                                    <p:set>
                                      <p:cBhvr>
                                        <p:cTn id="509" dur="1" fill="hold"/>
                                        <p:tgtEl>
                                          <p:spTgt spid="23"/>
                                        </p:tgtEl>
                                        <p:attrNameLst>
                                          <p:attrName>fill.on</p:attrName>
                                        </p:attrNameLst>
                                      </p:cBhvr>
                                      <p:to>
                                        <p:strVal val="true"/>
                                      </p:to>
                                    </p:set>
                                  </p:childTnLst>
                                </p:cTn>
                              </p:par>
                              <p:par>
                                <p:cTn id="510" presetID="1" presetClass="emph" presetSubtype="2" fill="hold" nodeType="withEffect">
                                  <p:stCondLst>
                                    <p:cond delay="0"/>
                                  </p:stCondLst>
                                  <p:childTnLst>
                                    <p:animClr clrSpc="rgb" dir="cw">
                                      <p:cBhvr>
                                        <p:cTn id="511" dur="1" fill="hold">
                                          <p:stCondLst>
                                            <p:cond delay="0"/>
                                          </p:stCondLst>
                                        </p:cTn>
                                        <p:tgtEl>
                                          <p:spTgt spid="24"/>
                                        </p:tgtEl>
                                        <p:attrNameLst>
                                          <p:attrName>fillcolor</p:attrName>
                                        </p:attrNameLst>
                                      </p:cBhvr>
                                      <p:to>
                                        <a:srgbClr val="404040"/>
                                      </p:to>
                                    </p:animClr>
                                    <p:set>
                                      <p:cBhvr>
                                        <p:cTn id="512" dur="1" fill="hold"/>
                                        <p:tgtEl>
                                          <p:spTgt spid="24"/>
                                        </p:tgtEl>
                                        <p:attrNameLst>
                                          <p:attrName>fill.type</p:attrName>
                                        </p:attrNameLst>
                                      </p:cBhvr>
                                      <p:to>
                                        <p:strVal val="solid"/>
                                      </p:to>
                                    </p:set>
                                    <p:set>
                                      <p:cBhvr>
                                        <p:cTn id="513" dur="1" fill="hold"/>
                                        <p:tgtEl>
                                          <p:spTgt spid="24"/>
                                        </p:tgtEl>
                                        <p:attrNameLst>
                                          <p:attrName>fill.on</p:attrName>
                                        </p:attrNameLst>
                                      </p:cBhvr>
                                      <p:to>
                                        <p:strVal val="true"/>
                                      </p:to>
                                    </p:set>
                                  </p:childTnLst>
                                </p:cTn>
                              </p:par>
                              <p:par>
                                <p:cTn id="514" presetID="1" presetClass="emph" presetSubtype="2" fill="hold" nodeType="withEffect">
                                  <p:stCondLst>
                                    <p:cond delay="0"/>
                                  </p:stCondLst>
                                  <p:childTnLst>
                                    <p:animClr clrSpc="rgb" dir="cw">
                                      <p:cBhvr>
                                        <p:cTn id="515" dur="1" fill="hold">
                                          <p:stCondLst>
                                            <p:cond delay="0"/>
                                          </p:stCondLst>
                                        </p:cTn>
                                        <p:tgtEl>
                                          <p:spTgt spid="25"/>
                                        </p:tgtEl>
                                        <p:attrNameLst>
                                          <p:attrName>fillcolor</p:attrName>
                                        </p:attrNameLst>
                                      </p:cBhvr>
                                      <p:to>
                                        <a:srgbClr val="404040"/>
                                      </p:to>
                                    </p:animClr>
                                    <p:set>
                                      <p:cBhvr>
                                        <p:cTn id="516" dur="1" fill="hold"/>
                                        <p:tgtEl>
                                          <p:spTgt spid="25"/>
                                        </p:tgtEl>
                                        <p:attrNameLst>
                                          <p:attrName>fill.type</p:attrName>
                                        </p:attrNameLst>
                                      </p:cBhvr>
                                      <p:to>
                                        <p:strVal val="solid"/>
                                      </p:to>
                                    </p:set>
                                    <p:set>
                                      <p:cBhvr>
                                        <p:cTn id="517" dur="1" fill="hold"/>
                                        <p:tgtEl>
                                          <p:spTgt spid="25"/>
                                        </p:tgtEl>
                                        <p:attrNameLst>
                                          <p:attrName>fill.on</p:attrName>
                                        </p:attrNameLst>
                                      </p:cBhvr>
                                      <p:to>
                                        <p:strVal val="true"/>
                                      </p:to>
                                    </p:set>
                                  </p:childTnLst>
                                </p:cTn>
                              </p:par>
                              <p:par>
                                <p:cTn id="518" presetID="1" presetClass="emph" presetSubtype="2" fill="hold" nodeType="withEffect">
                                  <p:stCondLst>
                                    <p:cond delay="0"/>
                                  </p:stCondLst>
                                  <p:childTnLst>
                                    <p:animClr clrSpc="rgb" dir="cw">
                                      <p:cBhvr>
                                        <p:cTn id="519" dur="1" fill="hold">
                                          <p:stCondLst>
                                            <p:cond delay="0"/>
                                          </p:stCondLst>
                                        </p:cTn>
                                        <p:tgtEl>
                                          <p:spTgt spid="26"/>
                                        </p:tgtEl>
                                        <p:attrNameLst>
                                          <p:attrName>fillcolor</p:attrName>
                                        </p:attrNameLst>
                                      </p:cBhvr>
                                      <p:to>
                                        <a:srgbClr val="404040"/>
                                      </p:to>
                                    </p:animClr>
                                    <p:set>
                                      <p:cBhvr>
                                        <p:cTn id="520" dur="1" fill="hold"/>
                                        <p:tgtEl>
                                          <p:spTgt spid="26"/>
                                        </p:tgtEl>
                                        <p:attrNameLst>
                                          <p:attrName>fill.type</p:attrName>
                                        </p:attrNameLst>
                                      </p:cBhvr>
                                      <p:to>
                                        <p:strVal val="solid"/>
                                      </p:to>
                                    </p:set>
                                    <p:set>
                                      <p:cBhvr>
                                        <p:cTn id="521" dur="1" fill="hold"/>
                                        <p:tgtEl>
                                          <p:spTgt spid="26"/>
                                        </p:tgtEl>
                                        <p:attrNameLst>
                                          <p:attrName>fill.on</p:attrName>
                                        </p:attrNameLst>
                                      </p:cBhvr>
                                      <p:to>
                                        <p:strVal val="true"/>
                                      </p:to>
                                    </p:set>
                                  </p:childTnLst>
                                </p:cTn>
                              </p:par>
                              <p:par>
                                <p:cTn id="522" presetID="1" presetClass="emph" presetSubtype="2" fill="hold" nodeType="withEffect">
                                  <p:stCondLst>
                                    <p:cond delay="0"/>
                                  </p:stCondLst>
                                  <p:childTnLst>
                                    <p:animClr clrSpc="rgb" dir="cw">
                                      <p:cBhvr>
                                        <p:cTn id="523" dur="1" fill="hold">
                                          <p:stCondLst>
                                            <p:cond delay="0"/>
                                          </p:stCondLst>
                                        </p:cTn>
                                        <p:tgtEl>
                                          <p:spTgt spid="27"/>
                                        </p:tgtEl>
                                        <p:attrNameLst>
                                          <p:attrName>fillcolor</p:attrName>
                                        </p:attrNameLst>
                                      </p:cBhvr>
                                      <p:to>
                                        <a:srgbClr val="404040"/>
                                      </p:to>
                                    </p:animClr>
                                    <p:set>
                                      <p:cBhvr>
                                        <p:cTn id="524" dur="1" fill="hold"/>
                                        <p:tgtEl>
                                          <p:spTgt spid="27"/>
                                        </p:tgtEl>
                                        <p:attrNameLst>
                                          <p:attrName>fill.type</p:attrName>
                                        </p:attrNameLst>
                                      </p:cBhvr>
                                      <p:to>
                                        <p:strVal val="solid"/>
                                      </p:to>
                                    </p:set>
                                    <p:set>
                                      <p:cBhvr>
                                        <p:cTn id="525" dur="1" fill="hold"/>
                                        <p:tgtEl>
                                          <p:spTgt spid="27"/>
                                        </p:tgtEl>
                                        <p:attrNameLst>
                                          <p:attrName>fill.on</p:attrName>
                                        </p:attrNameLst>
                                      </p:cBhvr>
                                      <p:to>
                                        <p:strVal val="true"/>
                                      </p:to>
                                    </p:set>
                                  </p:childTnLst>
                                </p:cTn>
                              </p:par>
                              <p:par>
                                <p:cTn id="526" presetID="1" presetClass="emph" presetSubtype="2" fill="hold" nodeType="withEffect">
                                  <p:stCondLst>
                                    <p:cond delay="0"/>
                                  </p:stCondLst>
                                  <p:childTnLst>
                                    <p:animClr clrSpc="rgb" dir="cw">
                                      <p:cBhvr>
                                        <p:cTn id="527" dur="1" fill="hold">
                                          <p:stCondLst>
                                            <p:cond delay="0"/>
                                          </p:stCondLst>
                                        </p:cTn>
                                        <p:tgtEl>
                                          <p:spTgt spid="29"/>
                                        </p:tgtEl>
                                        <p:attrNameLst>
                                          <p:attrName>fillcolor</p:attrName>
                                        </p:attrNameLst>
                                      </p:cBhvr>
                                      <p:to>
                                        <a:srgbClr val="404040"/>
                                      </p:to>
                                    </p:animClr>
                                    <p:set>
                                      <p:cBhvr>
                                        <p:cTn id="528" dur="1" fill="hold"/>
                                        <p:tgtEl>
                                          <p:spTgt spid="29"/>
                                        </p:tgtEl>
                                        <p:attrNameLst>
                                          <p:attrName>fill.type</p:attrName>
                                        </p:attrNameLst>
                                      </p:cBhvr>
                                      <p:to>
                                        <p:strVal val="solid"/>
                                      </p:to>
                                    </p:set>
                                    <p:set>
                                      <p:cBhvr>
                                        <p:cTn id="529" dur="1" fill="hold"/>
                                        <p:tgtEl>
                                          <p:spTgt spid="29"/>
                                        </p:tgtEl>
                                        <p:attrNameLst>
                                          <p:attrName>fill.on</p:attrName>
                                        </p:attrNameLst>
                                      </p:cBhvr>
                                      <p:to>
                                        <p:strVal val="true"/>
                                      </p:to>
                                    </p:set>
                                  </p:childTnLst>
                                </p:cTn>
                              </p:par>
                              <p:par>
                                <p:cTn id="530" presetID="1" presetClass="emph" presetSubtype="2" fill="hold" nodeType="withEffect">
                                  <p:stCondLst>
                                    <p:cond delay="0"/>
                                  </p:stCondLst>
                                  <p:childTnLst>
                                    <p:animClr clrSpc="rgb" dir="cw">
                                      <p:cBhvr>
                                        <p:cTn id="531" dur="1" fill="hold">
                                          <p:stCondLst>
                                            <p:cond delay="0"/>
                                          </p:stCondLst>
                                        </p:cTn>
                                        <p:tgtEl>
                                          <p:spTgt spid="30"/>
                                        </p:tgtEl>
                                        <p:attrNameLst>
                                          <p:attrName>fillcolor</p:attrName>
                                        </p:attrNameLst>
                                      </p:cBhvr>
                                      <p:to>
                                        <a:srgbClr val="404040"/>
                                      </p:to>
                                    </p:animClr>
                                    <p:set>
                                      <p:cBhvr>
                                        <p:cTn id="532" dur="1" fill="hold"/>
                                        <p:tgtEl>
                                          <p:spTgt spid="30"/>
                                        </p:tgtEl>
                                        <p:attrNameLst>
                                          <p:attrName>fill.type</p:attrName>
                                        </p:attrNameLst>
                                      </p:cBhvr>
                                      <p:to>
                                        <p:strVal val="solid"/>
                                      </p:to>
                                    </p:set>
                                    <p:set>
                                      <p:cBhvr>
                                        <p:cTn id="533" dur="1" fill="hold"/>
                                        <p:tgtEl>
                                          <p:spTgt spid="30"/>
                                        </p:tgtEl>
                                        <p:attrNameLst>
                                          <p:attrName>fill.on</p:attrName>
                                        </p:attrNameLst>
                                      </p:cBhvr>
                                      <p:to>
                                        <p:strVal val="true"/>
                                      </p:to>
                                    </p:set>
                                  </p:childTnLst>
                                </p:cTn>
                              </p:par>
                              <p:par>
                                <p:cTn id="534" presetID="1" presetClass="emph" presetSubtype="2" fill="hold" nodeType="withEffect">
                                  <p:stCondLst>
                                    <p:cond delay="0"/>
                                  </p:stCondLst>
                                  <p:childTnLst>
                                    <p:animClr clrSpc="rgb" dir="cw">
                                      <p:cBhvr>
                                        <p:cTn id="535" dur="1" fill="hold">
                                          <p:stCondLst>
                                            <p:cond delay="0"/>
                                          </p:stCondLst>
                                        </p:cTn>
                                        <p:tgtEl>
                                          <p:spTgt spid="31"/>
                                        </p:tgtEl>
                                        <p:attrNameLst>
                                          <p:attrName>fillcolor</p:attrName>
                                        </p:attrNameLst>
                                      </p:cBhvr>
                                      <p:to>
                                        <a:srgbClr val="404040"/>
                                      </p:to>
                                    </p:animClr>
                                    <p:set>
                                      <p:cBhvr>
                                        <p:cTn id="536" dur="1" fill="hold"/>
                                        <p:tgtEl>
                                          <p:spTgt spid="31"/>
                                        </p:tgtEl>
                                        <p:attrNameLst>
                                          <p:attrName>fill.type</p:attrName>
                                        </p:attrNameLst>
                                      </p:cBhvr>
                                      <p:to>
                                        <p:strVal val="solid"/>
                                      </p:to>
                                    </p:set>
                                    <p:set>
                                      <p:cBhvr>
                                        <p:cTn id="537" dur="1" fill="hold"/>
                                        <p:tgtEl>
                                          <p:spTgt spid="31"/>
                                        </p:tgtEl>
                                        <p:attrNameLst>
                                          <p:attrName>fill.on</p:attrName>
                                        </p:attrNameLst>
                                      </p:cBhvr>
                                      <p:to>
                                        <p:strVal val="true"/>
                                      </p:to>
                                    </p:set>
                                  </p:childTnLst>
                                </p:cTn>
                              </p:par>
                              <p:par>
                                <p:cTn id="538" presetID="1" presetClass="emph" presetSubtype="2" fill="hold" nodeType="withEffect">
                                  <p:stCondLst>
                                    <p:cond delay="0"/>
                                  </p:stCondLst>
                                  <p:childTnLst>
                                    <p:animClr clrSpc="rgb" dir="cw">
                                      <p:cBhvr>
                                        <p:cTn id="539" dur="1" fill="hold">
                                          <p:stCondLst>
                                            <p:cond delay="0"/>
                                          </p:stCondLst>
                                        </p:cTn>
                                        <p:tgtEl>
                                          <p:spTgt spid="32"/>
                                        </p:tgtEl>
                                        <p:attrNameLst>
                                          <p:attrName>fillcolor</p:attrName>
                                        </p:attrNameLst>
                                      </p:cBhvr>
                                      <p:to>
                                        <a:srgbClr val="404040"/>
                                      </p:to>
                                    </p:animClr>
                                    <p:set>
                                      <p:cBhvr>
                                        <p:cTn id="540" dur="1" fill="hold"/>
                                        <p:tgtEl>
                                          <p:spTgt spid="32"/>
                                        </p:tgtEl>
                                        <p:attrNameLst>
                                          <p:attrName>fill.type</p:attrName>
                                        </p:attrNameLst>
                                      </p:cBhvr>
                                      <p:to>
                                        <p:strVal val="solid"/>
                                      </p:to>
                                    </p:set>
                                    <p:set>
                                      <p:cBhvr>
                                        <p:cTn id="541" dur="1" fill="hold"/>
                                        <p:tgtEl>
                                          <p:spTgt spid="32"/>
                                        </p:tgtEl>
                                        <p:attrNameLst>
                                          <p:attrName>fill.on</p:attrName>
                                        </p:attrNameLst>
                                      </p:cBhvr>
                                      <p:to>
                                        <p:strVal val="true"/>
                                      </p:to>
                                    </p:set>
                                  </p:childTnLst>
                                </p:cTn>
                              </p:par>
                              <p:par>
                                <p:cTn id="542" presetID="1" presetClass="emph" presetSubtype="2" fill="hold" nodeType="withEffect">
                                  <p:stCondLst>
                                    <p:cond delay="0"/>
                                  </p:stCondLst>
                                  <p:childTnLst>
                                    <p:animClr clrSpc="rgb" dir="cw">
                                      <p:cBhvr>
                                        <p:cTn id="543" dur="1" fill="hold">
                                          <p:stCondLst>
                                            <p:cond delay="0"/>
                                          </p:stCondLst>
                                        </p:cTn>
                                        <p:tgtEl>
                                          <p:spTgt spid="33"/>
                                        </p:tgtEl>
                                        <p:attrNameLst>
                                          <p:attrName>fillcolor</p:attrName>
                                        </p:attrNameLst>
                                      </p:cBhvr>
                                      <p:to>
                                        <a:srgbClr val="404040"/>
                                      </p:to>
                                    </p:animClr>
                                    <p:set>
                                      <p:cBhvr>
                                        <p:cTn id="544" dur="1" fill="hold"/>
                                        <p:tgtEl>
                                          <p:spTgt spid="33"/>
                                        </p:tgtEl>
                                        <p:attrNameLst>
                                          <p:attrName>fill.type</p:attrName>
                                        </p:attrNameLst>
                                      </p:cBhvr>
                                      <p:to>
                                        <p:strVal val="solid"/>
                                      </p:to>
                                    </p:set>
                                    <p:set>
                                      <p:cBhvr>
                                        <p:cTn id="545" dur="1" fill="hold"/>
                                        <p:tgtEl>
                                          <p:spTgt spid="33"/>
                                        </p:tgtEl>
                                        <p:attrNameLst>
                                          <p:attrName>fill.on</p:attrName>
                                        </p:attrNameLst>
                                      </p:cBhvr>
                                      <p:to>
                                        <p:strVal val="true"/>
                                      </p:to>
                                    </p:set>
                                  </p:childTnLst>
                                </p:cTn>
                              </p:par>
                              <p:par>
                                <p:cTn id="546" presetID="1" presetClass="emph" presetSubtype="2" fill="hold" nodeType="withEffect">
                                  <p:stCondLst>
                                    <p:cond delay="0"/>
                                  </p:stCondLst>
                                  <p:childTnLst>
                                    <p:animClr clrSpc="rgb" dir="cw">
                                      <p:cBhvr>
                                        <p:cTn id="547" dur="1" fill="hold">
                                          <p:stCondLst>
                                            <p:cond delay="0"/>
                                          </p:stCondLst>
                                        </p:cTn>
                                        <p:tgtEl>
                                          <p:spTgt spid="34"/>
                                        </p:tgtEl>
                                        <p:attrNameLst>
                                          <p:attrName>fillcolor</p:attrName>
                                        </p:attrNameLst>
                                      </p:cBhvr>
                                      <p:to>
                                        <a:srgbClr val="404040"/>
                                      </p:to>
                                    </p:animClr>
                                    <p:set>
                                      <p:cBhvr>
                                        <p:cTn id="548" dur="1" fill="hold"/>
                                        <p:tgtEl>
                                          <p:spTgt spid="34"/>
                                        </p:tgtEl>
                                        <p:attrNameLst>
                                          <p:attrName>fill.type</p:attrName>
                                        </p:attrNameLst>
                                      </p:cBhvr>
                                      <p:to>
                                        <p:strVal val="solid"/>
                                      </p:to>
                                    </p:set>
                                    <p:set>
                                      <p:cBhvr>
                                        <p:cTn id="549" dur="1" fill="hold"/>
                                        <p:tgtEl>
                                          <p:spTgt spid="34"/>
                                        </p:tgtEl>
                                        <p:attrNameLst>
                                          <p:attrName>fill.on</p:attrName>
                                        </p:attrNameLst>
                                      </p:cBhvr>
                                      <p:to>
                                        <p:strVal val="true"/>
                                      </p:to>
                                    </p:set>
                                  </p:childTnLst>
                                </p:cTn>
                              </p:par>
                              <p:par>
                                <p:cTn id="550" presetID="1" presetClass="emph" presetSubtype="2" fill="hold" nodeType="withEffect">
                                  <p:stCondLst>
                                    <p:cond delay="0"/>
                                  </p:stCondLst>
                                  <p:childTnLst>
                                    <p:animClr clrSpc="rgb" dir="cw">
                                      <p:cBhvr>
                                        <p:cTn id="551" dur="1" fill="hold">
                                          <p:stCondLst>
                                            <p:cond delay="0"/>
                                          </p:stCondLst>
                                        </p:cTn>
                                        <p:tgtEl>
                                          <p:spTgt spid="35"/>
                                        </p:tgtEl>
                                        <p:attrNameLst>
                                          <p:attrName>fillcolor</p:attrName>
                                        </p:attrNameLst>
                                      </p:cBhvr>
                                      <p:to>
                                        <a:srgbClr val="404040"/>
                                      </p:to>
                                    </p:animClr>
                                    <p:set>
                                      <p:cBhvr>
                                        <p:cTn id="552" dur="1" fill="hold"/>
                                        <p:tgtEl>
                                          <p:spTgt spid="35"/>
                                        </p:tgtEl>
                                        <p:attrNameLst>
                                          <p:attrName>fill.type</p:attrName>
                                        </p:attrNameLst>
                                      </p:cBhvr>
                                      <p:to>
                                        <p:strVal val="solid"/>
                                      </p:to>
                                    </p:set>
                                    <p:set>
                                      <p:cBhvr>
                                        <p:cTn id="553" dur="1" fill="hold"/>
                                        <p:tgtEl>
                                          <p:spTgt spid="35"/>
                                        </p:tgtEl>
                                        <p:attrNameLst>
                                          <p:attrName>fill.on</p:attrName>
                                        </p:attrNameLst>
                                      </p:cBhvr>
                                      <p:to>
                                        <p:strVal val="true"/>
                                      </p:to>
                                    </p:set>
                                  </p:childTnLst>
                                </p:cTn>
                              </p:par>
                              <p:par>
                                <p:cTn id="554" presetID="1" presetClass="emph" presetSubtype="2" fill="hold" nodeType="withEffect">
                                  <p:stCondLst>
                                    <p:cond delay="0"/>
                                  </p:stCondLst>
                                  <p:childTnLst>
                                    <p:animClr clrSpc="rgb" dir="cw">
                                      <p:cBhvr>
                                        <p:cTn id="555" dur="1" fill="hold">
                                          <p:stCondLst>
                                            <p:cond delay="0"/>
                                          </p:stCondLst>
                                        </p:cTn>
                                        <p:tgtEl>
                                          <p:spTgt spid="36"/>
                                        </p:tgtEl>
                                        <p:attrNameLst>
                                          <p:attrName>fillcolor</p:attrName>
                                        </p:attrNameLst>
                                      </p:cBhvr>
                                      <p:to>
                                        <a:srgbClr val="404040"/>
                                      </p:to>
                                    </p:animClr>
                                    <p:set>
                                      <p:cBhvr>
                                        <p:cTn id="556" dur="1" fill="hold"/>
                                        <p:tgtEl>
                                          <p:spTgt spid="36"/>
                                        </p:tgtEl>
                                        <p:attrNameLst>
                                          <p:attrName>fill.type</p:attrName>
                                        </p:attrNameLst>
                                      </p:cBhvr>
                                      <p:to>
                                        <p:strVal val="solid"/>
                                      </p:to>
                                    </p:set>
                                    <p:set>
                                      <p:cBhvr>
                                        <p:cTn id="557" dur="1" fill="hold"/>
                                        <p:tgtEl>
                                          <p:spTgt spid="36"/>
                                        </p:tgtEl>
                                        <p:attrNameLst>
                                          <p:attrName>fill.on</p:attrName>
                                        </p:attrNameLst>
                                      </p:cBhvr>
                                      <p:to>
                                        <p:strVal val="true"/>
                                      </p:to>
                                    </p:set>
                                  </p:childTnLst>
                                </p:cTn>
                              </p:par>
                              <p:par>
                                <p:cTn id="558" presetID="1" presetClass="emph" presetSubtype="2" fill="hold" nodeType="withEffect">
                                  <p:stCondLst>
                                    <p:cond delay="0"/>
                                  </p:stCondLst>
                                  <p:childTnLst>
                                    <p:animClr clrSpc="rgb" dir="cw">
                                      <p:cBhvr>
                                        <p:cTn id="559" dur="1" fill="hold">
                                          <p:stCondLst>
                                            <p:cond delay="0"/>
                                          </p:stCondLst>
                                        </p:cTn>
                                        <p:tgtEl>
                                          <p:spTgt spid="37"/>
                                        </p:tgtEl>
                                        <p:attrNameLst>
                                          <p:attrName>fillcolor</p:attrName>
                                        </p:attrNameLst>
                                      </p:cBhvr>
                                      <p:to>
                                        <a:srgbClr val="404040"/>
                                      </p:to>
                                    </p:animClr>
                                    <p:set>
                                      <p:cBhvr>
                                        <p:cTn id="560" dur="1" fill="hold"/>
                                        <p:tgtEl>
                                          <p:spTgt spid="37"/>
                                        </p:tgtEl>
                                        <p:attrNameLst>
                                          <p:attrName>fill.type</p:attrName>
                                        </p:attrNameLst>
                                      </p:cBhvr>
                                      <p:to>
                                        <p:strVal val="solid"/>
                                      </p:to>
                                    </p:set>
                                    <p:set>
                                      <p:cBhvr>
                                        <p:cTn id="561" dur="1" fill="hold"/>
                                        <p:tgtEl>
                                          <p:spTgt spid="37"/>
                                        </p:tgtEl>
                                        <p:attrNameLst>
                                          <p:attrName>fill.on</p:attrName>
                                        </p:attrNameLst>
                                      </p:cBhvr>
                                      <p:to>
                                        <p:strVal val="true"/>
                                      </p:to>
                                    </p:set>
                                  </p:childTnLst>
                                </p:cTn>
                              </p:par>
                              <p:par>
                                <p:cTn id="562" presetID="1" presetClass="emph" presetSubtype="2" fill="hold" nodeType="withEffect">
                                  <p:stCondLst>
                                    <p:cond delay="0"/>
                                  </p:stCondLst>
                                  <p:childTnLst>
                                    <p:animClr clrSpc="rgb" dir="cw">
                                      <p:cBhvr>
                                        <p:cTn id="563" dur="1" fill="hold">
                                          <p:stCondLst>
                                            <p:cond delay="0"/>
                                          </p:stCondLst>
                                        </p:cTn>
                                        <p:tgtEl>
                                          <p:spTgt spid="38"/>
                                        </p:tgtEl>
                                        <p:attrNameLst>
                                          <p:attrName>fillcolor</p:attrName>
                                        </p:attrNameLst>
                                      </p:cBhvr>
                                      <p:to>
                                        <a:srgbClr val="404040"/>
                                      </p:to>
                                    </p:animClr>
                                    <p:set>
                                      <p:cBhvr>
                                        <p:cTn id="564" dur="1" fill="hold"/>
                                        <p:tgtEl>
                                          <p:spTgt spid="38"/>
                                        </p:tgtEl>
                                        <p:attrNameLst>
                                          <p:attrName>fill.type</p:attrName>
                                        </p:attrNameLst>
                                      </p:cBhvr>
                                      <p:to>
                                        <p:strVal val="solid"/>
                                      </p:to>
                                    </p:set>
                                    <p:set>
                                      <p:cBhvr>
                                        <p:cTn id="565" dur="1" fill="hold"/>
                                        <p:tgtEl>
                                          <p:spTgt spid="38"/>
                                        </p:tgtEl>
                                        <p:attrNameLst>
                                          <p:attrName>fill.on</p:attrName>
                                        </p:attrNameLst>
                                      </p:cBhvr>
                                      <p:to>
                                        <p:strVal val="true"/>
                                      </p:to>
                                    </p:set>
                                  </p:childTnLst>
                                </p:cTn>
                              </p:par>
                              <p:par>
                                <p:cTn id="566" presetID="1" presetClass="emph" presetSubtype="2" fill="hold" nodeType="withEffect">
                                  <p:stCondLst>
                                    <p:cond delay="0"/>
                                  </p:stCondLst>
                                  <p:childTnLst>
                                    <p:animClr clrSpc="rgb" dir="cw">
                                      <p:cBhvr>
                                        <p:cTn id="567" dur="1" fill="hold">
                                          <p:stCondLst>
                                            <p:cond delay="0"/>
                                          </p:stCondLst>
                                        </p:cTn>
                                        <p:tgtEl>
                                          <p:spTgt spid="39"/>
                                        </p:tgtEl>
                                        <p:attrNameLst>
                                          <p:attrName>fillcolor</p:attrName>
                                        </p:attrNameLst>
                                      </p:cBhvr>
                                      <p:to>
                                        <a:srgbClr val="404040"/>
                                      </p:to>
                                    </p:animClr>
                                    <p:set>
                                      <p:cBhvr>
                                        <p:cTn id="568" dur="1" fill="hold"/>
                                        <p:tgtEl>
                                          <p:spTgt spid="39"/>
                                        </p:tgtEl>
                                        <p:attrNameLst>
                                          <p:attrName>fill.type</p:attrName>
                                        </p:attrNameLst>
                                      </p:cBhvr>
                                      <p:to>
                                        <p:strVal val="solid"/>
                                      </p:to>
                                    </p:set>
                                    <p:set>
                                      <p:cBhvr>
                                        <p:cTn id="569" dur="1" fill="hold"/>
                                        <p:tgtEl>
                                          <p:spTgt spid="39"/>
                                        </p:tgtEl>
                                        <p:attrNameLst>
                                          <p:attrName>fill.on</p:attrName>
                                        </p:attrNameLst>
                                      </p:cBhvr>
                                      <p:to>
                                        <p:strVal val="true"/>
                                      </p:to>
                                    </p:set>
                                  </p:childTnLst>
                                </p:cTn>
                              </p:par>
                              <p:par>
                                <p:cTn id="570" presetID="1" presetClass="emph" presetSubtype="2" fill="hold" nodeType="withEffect">
                                  <p:stCondLst>
                                    <p:cond delay="0"/>
                                  </p:stCondLst>
                                  <p:childTnLst>
                                    <p:animClr clrSpc="rgb" dir="cw">
                                      <p:cBhvr>
                                        <p:cTn id="571" dur="1" fill="hold">
                                          <p:stCondLst>
                                            <p:cond delay="0"/>
                                          </p:stCondLst>
                                        </p:cTn>
                                        <p:tgtEl>
                                          <p:spTgt spid="40"/>
                                        </p:tgtEl>
                                        <p:attrNameLst>
                                          <p:attrName>fillcolor</p:attrName>
                                        </p:attrNameLst>
                                      </p:cBhvr>
                                      <p:to>
                                        <a:srgbClr val="404040"/>
                                      </p:to>
                                    </p:animClr>
                                    <p:set>
                                      <p:cBhvr>
                                        <p:cTn id="572" dur="1" fill="hold"/>
                                        <p:tgtEl>
                                          <p:spTgt spid="40"/>
                                        </p:tgtEl>
                                        <p:attrNameLst>
                                          <p:attrName>fill.type</p:attrName>
                                        </p:attrNameLst>
                                      </p:cBhvr>
                                      <p:to>
                                        <p:strVal val="solid"/>
                                      </p:to>
                                    </p:set>
                                    <p:set>
                                      <p:cBhvr>
                                        <p:cTn id="573" dur="1" fill="hold"/>
                                        <p:tgtEl>
                                          <p:spTgt spid="40"/>
                                        </p:tgtEl>
                                        <p:attrNameLst>
                                          <p:attrName>fill.on</p:attrName>
                                        </p:attrNameLst>
                                      </p:cBhvr>
                                      <p:to>
                                        <p:strVal val="true"/>
                                      </p:to>
                                    </p:set>
                                  </p:childTnLst>
                                </p:cTn>
                              </p:par>
                              <p:par>
                                <p:cTn id="574" presetID="1" presetClass="emph" presetSubtype="2" fill="hold" nodeType="withEffect">
                                  <p:stCondLst>
                                    <p:cond delay="0"/>
                                  </p:stCondLst>
                                  <p:childTnLst>
                                    <p:animClr clrSpc="rgb" dir="cw">
                                      <p:cBhvr>
                                        <p:cTn id="575" dur="1" fill="hold">
                                          <p:stCondLst>
                                            <p:cond delay="0"/>
                                          </p:stCondLst>
                                        </p:cTn>
                                        <p:tgtEl>
                                          <p:spTgt spid="41"/>
                                        </p:tgtEl>
                                        <p:attrNameLst>
                                          <p:attrName>fillcolor</p:attrName>
                                        </p:attrNameLst>
                                      </p:cBhvr>
                                      <p:to>
                                        <a:srgbClr val="404040"/>
                                      </p:to>
                                    </p:animClr>
                                    <p:set>
                                      <p:cBhvr>
                                        <p:cTn id="576" dur="1" fill="hold"/>
                                        <p:tgtEl>
                                          <p:spTgt spid="41"/>
                                        </p:tgtEl>
                                        <p:attrNameLst>
                                          <p:attrName>fill.type</p:attrName>
                                        </p:attrNameLst>
                                      </p:cBhvr>
                                      <p:to>
                                        <p:strVal val="solid"/>
                                      </p:to>
                                    </p:set>
                                    <p:set>
                                      <p:cBhvr>
                                        <p:cTn id="577" dur="1" fill="hold"/>
                                        <p:tgtEl>
                                          <p:spTgt spid="41"/>
                                        </p:tgtEl>
                                        <p:attrNameLst>
                                          <p:attrName>fill.on</p:attrName>
                                        </p:attrNameLst>
                                      </p:cBhvr>
                                      <p:to>
                                        <p:strVal val="true"/>
                                      </p:to>
                                    </p:set>
                                  </p:childTnLst>
                                </p:cTn>
                              </p:par>
                              <p:par>
                                <p:cTn id="578" presetID="1" presetClass="emph" presetSubtype="2" fill="hold" nodeType="withEffect">
                                  <p:stCondLst>
                                    <p:cond delay="0"/>
                                  </p:stCondLst>
                                  <p:childTnLst>
                                    <p:animClr clrSpc="rgb" dir="cw">
                                      <p:cBhvr>
                                        <p:cTn id="579" dur="1" fill="hold">
                                          <p:stCondLst>
                                            <p:cond delay="0"/>
                                          </p:stCondLst>
                                        </p:cTn>
                                        <p:tgtEl>
                                          <p:spTgt spid="42"/>
                                        </p:tgtEl>
                                        <p:attrNameLst>
                                          <p:attrName>fillcolor</p:attrName>
                                        </p:attrNameLst>
                                      </p:cBhvr>
                                      <p:to>
                                        <a:srgbClr val="404040"/>
                                      </p:to>
                                    </p:animClr>
                                    <p:set>
                                      <p:cBhvr>
                                        <p:cTn id="580" dur="1" fill="hold"/>
                                        <p:tgtEl>
                                          <p:spTgt spid="42"/>
                                        </p:tgtEl>
                                        <p:attrNameLst>
                                          <p:attrName>fill.type</p:attrName>
                                        </p:attrNameLst>
                                      </p:cBhvr>
                                      <p:to>
                                        <p:strVal val="solid"/>
                                      </p:to>
                                    </p:set>
                                    <p:set>
                                      <p:cBhvr>
                                        <p:cTn id="581" dur="1" fill="hold"/>
                                        <p:tgtEl>
                                          <p:spTgt spid="42"/>
                                        </p:tgtEl>
                                        <p:attrNameLst>
                                          <p:attrName>fill.on</p:attrName>
                                        </p:attrNameLst>
                                      </p:cBhvr>
                                      <p:to>
                                        <p:strVal val="true"/>
                                      </p:to>
                                    </p:set>
                                  </p:childTnLst>
                                </p:cTn>
                              </p:par>
                              <p:par>
                                <p:cTn id="582" presetID="1" presetClass="emph" presetSubtype="2" fill="hold" nodeType="withEffect">
                                  <p:stCondLst>
                                    <p:cond delay="0"/>
                                  </p:stCondLst>
                                  <p:childTnLst>
                                    <p:animClr clrSpc="rgb" dir="cw">
                                      <p:cBhvr>
                                        <p:cTn id="583" dur="1" fill="hold">
                                          <p:stCondLst>
                                            <p:cond delay="0"/>
                                          </p:stCondLst>
                                        </p:cTn>
                                        <p:tgtEl>
                                          <p:spTgt spid="43"/>
                                        </p:tgtEl>
                                        <p:attrNameLst>
                                          <p:attrName>fillcolor</p:attrName>
                                        </p:attrNameLst>
                                      </p:cBhvr>
                                      <p:to>
                                        <a:srgbClr val="404040"/>
                                      </p:to>
                                    </p:animClr>
                                    <p:set>
                                      <p:cBhvr>
                                        <p:cTn id="584" dur="1" fill="hold"/>
                                        <p:tgtEl>
                                          <p:spTgt spid="43"/>
                                        </p:tgtEl>
                                        <p:attrNameLst>
                                          <p:attrName>fill.type</p:attrName>
                                        </p:attrNameLst>
                                      </p:cBhvr>
                                      <p:to>
                                        <p:strVal val="solid"/>
                                      </p:to>
                                    </p:set>
                                    <p:set>
                                      <p:cBhvr>
                                        <p:cTn id="585" dur="1" fill="hold"/>
                                        <p:tgtEl>
                                          <p:spTgt spid="43"/>
                                        </p:tgtEl>
                                        <p:attrNameLst>
                                          <p:attrName>fill.on</p:attrName>
                                        </p:attrNameLst>
                                      </p:cBhvr>
                                      <p:to>
                                        <p:strVal val="true"/>
                                      </p:to>
                                    </p:set>
                                  </p:childTnLst>
                                </p:cTn>
                              </p:par>
                              <p:par>
                                <p:cTn id="586" presetID="1" presetClass="emph" presetSubtype="2" fill="hold" nodeType="withEffect">
                                  <p:stCondLst>
                                    <p:cond delay="0"/>
                                  </p:stCondLst>
                                  <p:childTnLst>
                                    <p:animClr clrSpc="rgb" dir="cw">
                                      <p:cBhvr>
                                        <p:cTn id="587" dur="1" fill="hold">
                                          <p:stCondLst>
                                            <p:cond delay="0"/>
                                          </p:stCondLst>
                                        </p:cTn>
                                        <p:tgtEl>
                                          <p:spTgt spid="44"/>
                                        </p:tgtEl>
                                        <p:attrNameLst>
                                          <p:attrName>fillcolor</p:attrName>
                                        </p:attrNameLst>
                                      </p:cBhvr>
                                      <p:to>
                                        <a:srgbClr val="404040"/>
                                      </p:to>
                                    </p:animClr>
                                    <p:set>
                                      <p:cBhvr>
                                        <p:cTn id="588" dur="1" fill="hold"/>
                                        <p:tgtEl>
                                          <p:spTgt spid="44"/>
                                        </p:tgtEl>
                                        <p:attrNameLst>
                                          <p:attrName>fill.type</p:attrName>
                                        </p:attrNameLst>
                                      </p:cBhvr>
                                      <p:to>
                                        <p:strVal val="solid"/>
                                      </p:to>
                                    </p:set>
                                    <p:set>
                                      <p:cBhvr>
                                        <p:cTn id="589" dur="1" fill="hold"/>
                                        <p:tgtEl>
                                          <p:spTgt spid="44"/>
                                        </p:tgtEl>
                                        <p:attrNameLst>
                                          <p:attrName>fill.on</p:attrName>
                                        </p:attrNameLst>
                                      </p:cBhvr>
                                      <p:to>
                                        <p:strVal val="true"/>
                                      </p:to>
                                    </p:set>
                                  </p:childTnLst>
                                </p:cTn>
                              </p:par>
                              <p:par>
                                <p:cTn id="590" presetID="1" presetClass="emph" presetSubtype="2" fill="hold" nodeType="withEffect">
                                  <p:stCondLst>
                                    <p:cond delay="0"/>
                                  </p:stCondLst>
                                  <p:childTnLst>
                                    <p:animClr clrSpc="rgb" dir="cw">
                                      <p:cBhvr>
                                        <p:cTn id="591" dur="1" fill="hold">
                                          <p:stCondLst>
                                            <p:cond delay="0"/>
                                          </p:stCondLst>
                                        </p:cTn>
                                        <p:tgtEl>
                                          <p:spTgt spid="45"/>
                                        </p:tgtEl>
                                        <p:attrNameLst>
                                          <p:attrName>fillcolor</p:attrName>
                                        </p:attrNameLst>
                                      </p:cBhvr>
                                      <p:to>
                                        <a:srgbClr val="404040"/>
                                      </p:to>
                                    </p:animClr>
                                    <p:set>
                                      <p:cBhvr>
                                        <p:cTn id="592" dur="1" fill="hold"/>
                                        <p:tgtEl>
                                          <p:spTgt spid="45"/>
                                        </p:tgtEl>
                                        <p:attrNameLst>
                                          <p:attrName>fill.type</p:attrName>
                                        </p:attrNameLst>
                                      </p:cBhvr>
                                      <p:to>
                                        <p:strVal val="solid"/>
                                      </p:to>
                                    </p:set>
                                    <p:set>
                                      <p:cBhvr>
                                        <p:cTn id="593" dur="1" fill="hold"/>
                                        <p:tgtEl>
                                          <p:spTgt spid="45"/>
                                        </p:tgtEl>
                                        <p:attrNameLst>
                                          <p:attrName>fill.on</p:attrName>
                                        </p:attrNameLst>
                                      </p:cBhvr>
                                      <p:to>
                                        <p:strVal val="true"/>
                                      </p:to>
                                    </p:set>
                                  </p:childTnLst>
                                </p:cTn>
                              </p:par>
                              <p:par>
                                <p:cTn id="594" presetID="1" presetClass="emph" presetSubtype="2" fill="hold" nodeType="withEffect">
                                  <p:stCondLst>
                                    <p:cond delay="0"/>
                                  </p:stCondLst>
                                  <p:childTnLst>
                                    <p:animClr clrSpc="rgb" dir="cw">
                                      <p:cBhvr>
                                        <p:cTn id="595" dur="1" fill="hold">
                                          <p:stCondLst>
                                            <p:cond delay="0"/>
                                          </p:stCondLst>
                                        </p:cTn>
                                        <p:tgtEl>
                                          <p:spTgt spid="46"/>
                                        </p:tgtEl>
                                        <p:attrNameLst>
                                          <p:attrName>fillcolor</p:attrName>
                                        </p:attrNameLst>
                                      </p:cBhvr>
                                      <p:to>
                                        <a:srgbClr val="404040"/>
                                      </p:to>
                                    </p:animClr>
                                    <p:set>
                                      <p:cBhvr>
                                        <p:cTn id="596" dur="1" fill="hold"/>
                                        <p:tgtEl>
                                          <p:spTgt spid="46"/>
                                        </p:tgtEl>
                                        <p:attrNameLst>
                                          <p:attrName>fill.type</p:attrName>
                                        </p:attrNameLst>
                                      </p:cBhvr>
                                      <p:to>
                                        <p:strVal val="solid"/>
                                      </p:to>
                                    </p:set>
                                    <p:set>
                                      <p:cBhvr>
                                        <p:cTn id="597" dur="1" fill="hold"/>
                                        <p:tgtEl>
                                          <p:spTgt spid="46"/>
                                        </p:tgtEl>
                                        <p:attrNameLst>
                                          <p:attrName>fill.on</p:attrName>
                                        </p:attrNameLst>
                                      </p:cBhvr>
                                      <p:to>
                                        <p:strVal val="true"/>
                                      </p:to>
                                    </p:set>
                                  </p:childTnLst>
                                </p:cTn>
                              </p:par>
                              <p:par>
                                <p:cTn id="598" presetID="1" presetClass="emph" presetSubtype="2" fill="hold" nodeType="withEffect">
                                  <p:stCondLst>
                                    <p:cond delay="0"/>
                                  </p:stCondLst>
                                  <p:childTnLst>
                                    <p:animClr clrSpc="rgb" dir="cw">
                                      <p:cBhvr>
                                        <p:cTn id="599" dur="1" fill="hold">
                                          <p:stCondLst>
                                            <p:cond delay="0"/>
                                          </p:stCondLst>
                                        </p:cTn>
                                        <p:tgtEl>
                                          <p:spTgt spid="59"/>
                                        </p:tgtEl>
                                        <p:attrNameLst>
                                          <p:attrName>fillcolor</p:attrName>
                                        </p:attrNameLst>
                                      </p:cBhvr>
                                      <p:to>
                                        <a:srgbClr val="404040"/>
                                      </p:to>
                                    </p:animClr>
                                    <p:set>
                                      <p:cBhvr>
                                        <p:cTn id="600" dur="1" fill="hold"/>
                                        <p:tgtEl>
                                          <p:spTgt spid="59"/>
                                        </p:tgtEl>
                                        <p:attrNameLst>
                                          <p:attrName>fill.type</p:attrName>
                                        </p:attrNameLst>
                                      </p:cBhvr>
                                      <p:to>
                                        <p:strVal val="solid"/>
                                      </p:to>
                                    </p:set>
                                    <p:set>
                                      <p:cBhvr>
                                        <p:cTn id="601" dur="1" fill="hold"/>
                                        <p:tgtEl>
                                          <p:spTgt spid="59"/>
                                        </p:tgtEl>
                                        <p:attrNameLst>
                                          <p:attrName>fill.on</p:attrName>
                                        </p:attrNameLst>
                                      </p:cBhvr>
                                      <p:to>
                                        <p:strVal val="true"/>
                                      </p:to>
                                    </p:set>
                                  </p:childTnLst>
                                </p:cTn>
                              </p:par>
                              <p:par>
                                <p:cTn id="602" presetID="1" presetClass="emph" presetSubtype="2" fill="hold" nodeType="withEffect">
                                  <p:stCondLst>
                                    <p:cond delay="0"/>
                                  </p:stCondLst>
                                  <p:childTnLst>
                                    <p:animClr clrSpc="rgb" dir="cw">
                                      <p:cBhvr>
                                        <p:cTn id="603" dur="1" fill="hold">
                                          <p:stCondLst>
                                            <p:cond delay="0"/>
                                          </p:stCondLst>
                                        </p:cTn>
                                        <p:tgtEl>
                                          <p:spTgt spid="60"/>
                                        </p:tgtEl>
                                        <p:attrNameLst>
                                          <p:attrName>fillcolor</p:attrName>
                                        </p:attrNameLst>
                                      </p:cBhvr>
                                      <p:to>
                                        <a:srgbClr val="404040"/>
                                      </p:to>
                                    </p:animClr>
                                    <p:set>
                                      <p:cBhvr>
                                        <p:cTn id="604" dur="1" fill="hold"/>
                                        <p:tgtEl>
                                          <p:spTgt spid="60"/>
                                        </p:tgtEl>
                                        <p:attrNameLst>
                                          <p:attrName>fill.type</p:attrName>
                                        </p:attrNameLst>
                                      </p:cBhvr>
                                      <p:to>
                                        <p:strVal val="solid"/>
                                      </p:to>
                                    </p:set>
                                    <p:set>
                                      <p:cBhvr>
                                        <p:cTn id="605" dur="1" fill="hold"/>
                                        <p:tgtEl>
                                          <p:spTgt spid="60"/>
                                        </p:tgtEl>
                                        <p:attrNameLst>
                                          <p:attrName>fill.on</p:attrName>
                                        </p:attrNameLst>
                                      </p:cBhvr>
                                      <p:to>
                                        <p:strVal val="true"/>
                                      </p:to>
                                    </p:set>
                                  </p:childTnLst>
                                </p:cTn>
                              </p:par>
                              <p:par>
                                <p:cTn id="606" presetID="1" presetClass="emph" presetSubtype="2" fill="hold" nodeType="withEffect">
                                  <p:stCondLst>
                                    <p:cond delay="0"/>
                                  </p:stCondLst>
                                  <p:childTnLst>
                                    <p:animClr clrSpc="rgb" dir="cw">
                                      <p:cBhvr>
                                        <p:cTn id="607" dur="1" fill="hold">
                                          <p:stCondLst>
                                            <p:cond delay="0"/>
                                          </p:stCondLst>
                                        </p:cTn>
                                        <p:tgtEl>
                                          <p:spTgt spid="61"/>
                                        </p:tgtEl>
                                        <p:attrNameLst>
                                          <p:attrName>fillcolor</p:attrName>
                                        </p:attrNameLst>
                                      </p:cBhvr>
                                      <p:to>
                                        <a:srgbClr val="404040"/>
                                      </p:to>
                                    </p:animClr>
                                    <p:set>
                                      <p:cBhvr>
                                        <p:cTn id="608" dur="1" fill="hold"/>
                                        <p:tgtEl>
                                          <p:spTgt spid="61"/>
                                        </p:tgtEl>
                                        <p:attrNameLst>
                                          <p:attrName>fill.type</p:attrName>
                                        </p:attrNameLst>
                                      </p:cBhvr>
                                      <p:to>
                                        <p:strVal val="solid"/>
                                      </p:to>
                                    </p:set>
                                    <p:set>
                                      <p:cBhvr>
                                        <p:cTn id="609" dur="1" fill="hold"/>
                                        <p:tgtEl>
                                          <p:spTgt spid="61"/>
                                        </p:tgtEl>
                                        <p:attrNameLst>
                                          <p:attrName>fill.on</p:attrName>
                                        </p:attrNameLst>
                                      </p:cBhvr>
                                      <p:to>
                                        <p:strVal val="true"/>
                                      </p:to>
                                    </p:set>
                                  </p:childTnLst>
                                </p:cTn>
                              </p:par>
                              <p:par>
                                <p:cTn id="610" presetID="1" presetClass="emph" presetSubtype="2" fill="hold" nodeType="withEffect">
                                  <p:stCondLst>
                                    <p:cond delay="0"/>
                                  </p:stCondLst>
                                  <p:childTnLst>
                                    <p:animClr clrSpc="rgb" dir="cw">
                                      <p:cBhvr>
                                        <p:cTn id="611" dur="1" fill="hold">
                                          <p:stCondLst>
                                            <p:cond delay="0"/>
                                          </p:stCondLst>
                                        </p:cTn>
                                        <p:tgtEl>
                                          <p:spTgt spid="62"/>
                                        </p:tgtEl>
                                        <p:attrNameLst>
                                          <p:attrName>fillcolor</p:attrName>
                                        </p:attrNameLst>
                                      </p:cBhvr>
                                      <p:to>
                                        <a:srgbClr val="404040"/>
                                      </p:to>
                                    </p:animClr>
                                    <p:set>
                                      <p:cBhvr>
                                        <p:cTn id="612" dur="1" fill="hold"/>
                                        <p:tgtEl>
                                          <p:spTgt spid="62"/>
                                        </p:tgtEl>
                                        <p:attrNameLst>
                                          <p:attrName>fill.type</p:attrName>
                                        </p:attrNameLst>
                                      </p:cBhvr>
                                      <p:to>
                                        <p:strVal val="solid"/>
                                      </p:to>
                                    </p:set>
                                    <p:set>
                                      <p:cBhvr>
                                        <p:cTn id="613" dur="1" fill="hold"/>
                                        <p:tgtEl>
                                          <p:spTgt spid="62"/>
                                        </p:tgtEl>
                                        <p:attrNameLst>
                                          <p:attrName>fill.on</p:attrName>
                                        </p:attrNameLst>
                                      </p:cBhvr>
                                      <p:to>
                                        <p:strVal val="true"/>
                                      </p:to>
                                    </p:set>
                                  </p:childTnLst>
                                </p:cTn>
                              </p:par>
                              <p:par>
                                <p:cTn id="614" presetID="1" presetClass="emph" presetSubtype="2" fill="hold" nodeType="withEffect">
                                  <p:stCondLst>
                                    <p:cond delay="0"/>
                                  </p:stCondLst>
                                  <p:childTnLst>
                                    <p:animClr clrSpc="rgb" dir="cw">
                                      <p:cBhvr>
                                        <p:cTn id="615" dur="1" fill="hold">
                                          <p:stCondLst>
                                            <p:cond delay="0"/>
                                          </p:stCondLst>
                                        </p:cTn>
                                        <p:tgtEl>
                                          <p:spTgt spid="63"/>
                                        </p:tgtEl>
                                        <p:attrNameLst>
                                          <p:attrName>fillcolor</p:attrName>
                                        </p:attrNameLst>
                                      </p:cBhvr>
                                      <p:to>
                                        <a:srgbClr val="404040"/>
                                      </p:to>
                                    </p:animClr>
                                    <p:set>
                                      <p:cBhvr>
                                        <p:cTn id="616" dur="1" fill="hold"/>
                                        <p:tgtEl>
                                          <p:spTgt spid="63"/>
                                        </p:tgtEl>
                                        <p:attrNameLst>
                                          <p:attrName>fill.type</p:attrName>
                                        </p:attrNameLst>
                                      </p:cBhvr>
                                      <p:to>
                                        <p:strVal val="solid"/>
                                      </p:to>
                                    </p:set>
                                    <p:set>
                                      <p:cBhvr>
                                        <p:cTn id="617" dur="1" fill="hold"/>
                                        <p:tgtEl>
                                          <p:spTgt spid="63"/>
                                        </p:tgtEl>
                                        <p:attrNameLst>
                                          <p:attrName>fill.on</p:attrName>
                                        </p:attrNameLst>
                                      </p:cBhvr>
                                      <p:to>
                                        <p:strVal val="true"/>
                                      </p:to>
                                    </p:set>
                                  </p:childTnLst>
                                </p:cTn>
                              </p:par>
                              <p:par>
                                <p:cTn id="618" presetID="1" presetClass="emph" presetSubtype="2" fill="hold" nodeType="withEffect">
                                  <p:stCondLst>
                                    <p:cond delay="0"/>
                                  </p:stCondLst>
                                  <p:childTnLst>
                                    <p:animClr clrSpc="rgb" dir="cw">
                                      <p:cBhvr>
                                        <p:cTn id="619" dur="1" fill="hold">
                                          <p:stCondLst>
                                            <p:cond delay="0"/>
                                          </p:stCondLst>
                                        </p:cTn>
                                        <p:tgtEl>
                                          <p:spTgt spid="64"/>
                                        </p:tgtEl>
                                        <p:attrNameLst>
                                          <p:attrName>fillcolor</p:attrName>
                                        </p:attrNameLst>
                                      </p:cBhvr>
                                      <p:to>
                                        <a:srgbClr val="404040"/>
                                      </p:to>
                                    </p:animClr>
                                    <p:set>
                                      <p:cBhvr>
                                        <p:cTn id="620" dur="1" fill="hold"/>
                                        <p:tgtEl>
                                          <p:spTgt spid="64"/>
                                        </p:tgtEl>
                                        <p:attrNameLst>
                                          <p:attrName>fill.type</p:attrName>
                                        </p:attrNameLst>
                                      </p:cBhvr>
                                      <p:to>
                                        <p:strVal val="solid"/>
                                      </p:to>
                                    </p:set>
                                    <p:set>
                                      <p:cBhvr>
                                        <p:cTn id="621" dur="1" fill="hold"/>
                                        <p:tgtEl>
                                          <p:spTgt spid="64"/>
                                        </p:tgtEl>
                                        <p:attrNameLst>
                                          <p:attrName>fill.on</p:attrName>
                                        </p:attrNameLst>
                                      </p:cBhvr>
                                      <p:to>
                                        <p:strVal val="true"/>
                                      </p:to>
                                    </p:set>
                                  </p:childTnLst>
                                </p:cTn>
                              </p:par>
                              <p:par>
                                <p:cTn id="622" presetID="1" presetClass="emph" presetSubtype="2" fill="hold" nodeType="withEffect">
                                  <p:stCondLst>
                                    <p:cond delay="0"/>
                                  </p:stCondLst>
                                  <p:childTnLst>
                                    <p:animClr clrSpc="rgb" dir="cw">
                                      <p:cBhvr>
                                        <p:cTn id="623" dur="1" fill="hold">
                                          <p:stCondLst>
                                            <p:cond delay="0"/>
                                          </p:stCondLst>
                                        </p:cTn>
                                        <p:tgtEl>
                                          <p:spTgt spid="65"/>
                                        </p:tgtEl>
                                        <p:attrNameLst>
                                          <p:attrName>fillcolor</p:attrName>
                                        </p:attrNameLst>
                                      </p:cBhvr>
                                      <p:to>
                                        <a:srgbClr val="404040"/>
                                      </p:to>
                                    </p:animClr>
                                    <p:set>
                                      <p:cBhvr>
                                        <p:cTn id="624" dur="1" fill="hold"/>
                                        <p:tgtEl>
                                          <p:spTgt spid="65"/>
                                        </p:tgtEl>
                                        <p:attrNameLst>
                                          <p:attrName>fill.type</p:attrName>
                                        </p:attrNameLst>
                                      </p:cBhvr>
                                      <p:to>
                                        <p:strVal val="solid"/>
                                      </p:to>
                                    </p:set>
                                    <p:set>
                                      <p:cBhvr>
                                        <p:cTn id="625" dur="1" fill="hold"/>
                                        <p:tgtEl>
                                          <p:spTgt spid="65"/>
                                        </p:tgtEl>
                                        <p:attrNameLst>
                                          <p:attrName>fill.on</p:attrName>
                                        </p:attrNameLst>
                                      </p:cBhvr>
                                      <p:to>
                                        <p:strVal val="true"/>
                                      </p:to>
                                    </p:set>
                                  </p:childTnLst>
                                </p:cTn>
                              </p:par>
                            </p:childTnLst>
                          </p:cTn>
                        </p:par>
                        <p:par>
                          <p:cTn id="626" fill="hold">
                            <p:stCondLst>
                              <p:cond delay="2440"/>
                            </p:stCondLst>
                            <p:childTnLst>
                              <p:par>
                                <p:cTn id="627" presetID="1" presetClass="emph" presetSubtype="2" fill="hold" nodeType="afterEffect">
                                  <p:stCondLst>
                                    <p:cond delay="200"/>
                                  </p:stCondLst>
                                  <p:childTnLst>
                                    <p:animClr clrSpc="rgb" dir="cw">
                                      <p:cBhvr>
                                        <p:cTn id="628" dur="1" fill="hold">
                                          <p:stCondLst>
                                            <p:cond delay="0"/>
                                          </p:stCondLst>
                                        </p:cTn>
                                        <p:tgtEl>
                                          <p:spTgt spid="17"/>
                                        </p:tgtEl>
                                        <p:attrNameLst>
                                          <p:attrName>fillcolor</p:attrName>
                                        </p:attrNameLst>
                                      </p:cBhvr>
                                      <p:to>
                                        <a:srgbClr val="FFC800"/>
                                      </p:to>
                                    </p:animClr>
                                    <p:set>
                                      <p:cBhvr>
                                        <p:cTn id="629" dur="1" fill="hold"/>
                                        <p:tgtEl>
                                          <p:spTgt spid="17"/>
                                        </p:tgtEl>
                                        <p:attrNameLst>
                                          <p:attrName>fill.type</p:attrName>
                                        </p:attrNameLst>
                                      </p:cBhvr>
                                      <p:to>
                                        <p:strVal val="solid"/>
                                      </p:to>
                                    </p:set>
                                    <p:set>
                                      <p:cBhvr>
                                        <p:cTn id="630" dur="1" fill="hold"/>
                                        <p:tgtEl>
                                          <p:spTgt spid="17"/>
                                        </p:tgtEl>
                                        <p:attrNameLst>
                                          <p:attrName>fill.on</p:attrName>
                                        </p:attrNameLst>
                                      </p:cBhvr>
                                      <p:to>
                                        <p:strVal val="true"/>
                                      </p:to>
                                    </p:set>
                                  </p:childTnLst>
                                </p:cTn>
                              </p:par>
                              <p:par>
                                <p:cTn id="631" presetID="1" presetClass="emph" presetSubtype="2" fill="hold" nodeType="withEffect">
                                  <p:stCondLst>
                                    <p:cond delay="0"/>
                                  </p:stCondLst>
                                  <p:childTnLst>
                                    <p:animClr clrSpc="rgb" dir="cw">
                                      <p:cBhvr>
                                        <p:cTn id="632" dur="40" fill="hold">
                                          <p:stCondLst>
                                            <p:cond delay="0"/>
                                          </p:stCondLst>
                                        </p:cTn>
                                        <p:tgtEl>
                                          <p:spTgt spid="18"/>
                                        </p:tgtEl>
                                        <p:attrNameLst>
                                          <p:attrName>fillcolor</p:attrName>
                                        </p:attrNameLst>
                                      </p:cBhvr>
                                      <p:to>
                                        <a:srgbClr val="FFC800"/>
                                      </p:to>
                                    </p:animClr>
                                    <p:set>
                                      <p:cBhvr>
                                        <p:cTn id="633" dur="40" fill="hold"/>
                                        <p:tgtEl>
                                          <p:spTgt spid="18"/>
                                        </p:tgtEl>
                                        <p:attrNameLst>
                                          <p:attrName>fill.type</p:attrName>
                                        </p:attrNameLst>
                                      </p:cBhvr>
                                      <p:to>
                                        <p:strVal val="solid"/>
                                      </p:to>
                                    </p:set>
                                    <p:set>
                                      <p:cBhvr>
                                        <p:cTn id="634" dur="40" fill="hold"/>
                                        <p:tgtEl>
                                          <p:spTgt spid="18"/>
                                        </p:tgtEl>
                                        <p:attrNameLst>
                                          <p:attrName>fill.on</p:attrName>
                                        </p:attrNameLst>
                                      </p:cBhvr>
                                      <p:to>
                                        <p:strVal val="true"/>
                                      </p:to>
                                    </p:set>
                                  </p:childTnLst>
                                </p:cTn>
                              </p:par>
                              <p:par>
                                <p:cTn id="635" presetID="1" presetClass="emph" presetSubtype="2" fill="hold" nodeType="withEffect">
                                  <p:stCondLst>
                                    <p:cond delay="0"/>
                                  </p:stCondLst>
                                  <p:childTnLst>
                                    <p:animClr clrSpc="rgb" dir="cw">
                                      <p:cBhvr>
                                        <p:cTn id="636" dur="40" fill="hold">
                                          <p:stCondLst>
                                            <p:cond delay="0"/>
                                          </p:stCondLst>
                                        </p:cTn>
                                        <p:tgtEl>
                                          <p:spTgt spid="19"/>
                                        </p:tgtEl>
                                        <p:attrNameLst>
                                          <p:attrName>fillcolor</p:attrName>
                                        </p:attrNameLst>
                                      </p:cBhvr>
                                      <p:to>
                                        <a:srgbClr val="FFC800"/>
                                      </p:to>
                                    </p:animClr>
                                    <p:set>
                                      <p:cBhvr>
                                        <p:cTn id="637" dur="40" fill="hold"/>
                                        <p:tgtEl>
                                          <p:spTgt spid="19"/>
                                        </p:tgtEl>
                                        <p:attrNameLst>
                                          <p:attrName>fill.type</p:attrName>
                                        </p:attrNameLst>
                                      </p:cBhvr>
                                      <p:to>
                                        <p:strVal val="solid"/>
                                      </p:to>
                                    </p:set>
                                    <p:set>
                                      <p:cBhvr>
                                        <p:cTn id="638" dur="40" fill="hold"/>
                                        <p:tgtEl>
                                          <p:spTgt spid="19"/>
                                        </p:tgtEl>
                                        <p:attrNameLst>
                                          <p:attrName>fill.on</p:attrName>
                                        </p:attrNameLst>
                                      </p:cBhvr>
                                      <p:to>
                                        <p:strVal val="true"/>
                                      </p:to>
                                    </p:set>
                                  </p:childTnLst>
                                </p:cTn>
                              </p:par>
                              <p:par>
                                <p:cTn id="639" presetID="1" presetClass="emph" presetSubtype="2" fill="hold" nodeType="withEffect">
                                  <p:stCondLst>
                                    <p:cond delay="0"/>
                                  </p:stCondLst>
                                  <p:childTnLst>
                                    <p:animClr clrSpc="rgb" dir="cw">
                                      <p:cBhvr>
                                        <p:cTn id="640" dur="40" fill="hold">
                                          <p:stCondLst>
                                            <p:cond delay="0"/>
                                          </p:stCondLst>
                                        </p:cTn>
                                        <p:tgtEl>
                                          <p:spTgt spid="20"/>
                                        </p:tgtEl>
                                        <p:attrNameLst>
                                          <p:attrName>fillcolor</p:attrName>
                                        </p:attrNameLst>
                                      </p:cBhvr>
                                      <p:to>
                                        <a:srgbClr val="FFC800"/>
                                      </p:to>
                                    </p:animClr>
                                    <p:set>
                                      <p:cBhvr>
                                        <p:cTn id="641" dur="40" fill="hold"/>
                                        <p:tgtEl>
                                          <p:spTgt spid="20"/>
                                        </p:tgtEl>
                                        <p:attrNameLst>
                                          <p:attrName>fill.type</p:attrName>
                                        </p:attrNameLst>
                                      </p:cBhvr>
                                      <p:to>
                                        <p:strVal val="solid"/>
                                      </p:to>
                                    </p:set>
                                    <p:set>
                                      <p:cBhvr>
                                        <p:cTn id="642" dur="40" fill="hold"/>
                                        <p:tgtEl>
                                          <p:spTgt spid="20"/>
                                        </p:tgtEl>
                                        <p:attrNameLst>
                                          <p:attrName>fill.on</p:attrName>
                                        </p:attrNameLst>
                                      </p:cBhvr>
                                      <p:to>
                                        <p:strVal val="true"/>
                                      </p:to>
                                    </p:set>
                                  </p:childTnLst>
                                </p:cTn>
                              </p:par>
                              <p:par>
                                <p:cTn id="643" presetID="1" presetClass="emph" presetSubtype="2" fill="hold" nodeType="withEffect">
                                  <p:stCondLst>
                                    <p:cond delay="0"/>
                                  </p:stCondLst>
                                  <p:childTnLst>
                                    <p:animClr clrSpc="rgb" dir="cw">
                                      <p:cBhvr>
                                        <p:cTn id="644" dur="40" fill="hold">
                                          <p:stCondLst>
                                            <p:cond delay="0"/>
                                          </p:stCondLst>
                                        </p:cTn>
                                        <p:tgtEl>
                                          <p:spTgt spid="21"/>
                                        </p:tgtEl>
                                        <p:attrNameLst>
                                          <p:attrName>fillcolor</p:attrName>
                                        </p:attrNameLst>
                                      </p:cBhvr>
                                      <p:to>
                                        <a:srgbClr val="FFC800"/>
                                      </p:to>
                                    </p:animClr>
                                    <p:set>
                                      <p:cBhvr>
                                        <p:cTn id="645" dur="40" fill="hold"/>
                                        <p:tgtEl>
                                          <p:spTgt spid="21"/>
                                        </p:tgtEl>
                                        <p:attrNameLst>
                                          <p:attrName>fill.type</p:attrName>
                                        </p:attrNameLst>
                                      </p:cBhvr>
                                      <p:to>
                                        <p:strVal val="solid"/>
                                      </p:to>
                                    </p:set>
                                    <p:set>
                                      <p:cBhvr>
                                        <p:cTn id="646" dur="40" fill="hold"/>
                                        <p:tgtEl>
                                          <p:spTgt spid="21"/>
                                        </p:tgtEl>
                                        <p:attrNameLst>
                                          <p:attrName>fill.on</p:attrName>
                                        </p:attrNameLst>
                                      </p:cBhvr>
                                      <p:to>
                                        <p:strVal val="true"/>
                                      </p:to>
                                    </p:set>
                                  </p:childTnLst>
                                </p:cTn>
                              </p:par>
                              <p:par>
                                <p:cTn id="647" presetID="1" presetClass="emph" presetSubtype="2" fill="hold" nodeType="withEffect">
                                  <p:stCondLst>
                                    <p:cond delay="0"/>
                                  </p:stCondLst>
                                  <p:childTnLst>
                                    <p:animClr clrSpc="rgb" dir="cw">
                                      <p:cBhvr>
                                        <p:cTn id="648" dur="40" fill="hold">
                                          <p:stCondLst>
                                            <p:cond delay="0"/>
                                          </p:stCondLst>
                                        </p:cTn>
                                        <p:tgtEl>
                                          <p:spTgt spid="22"/>
                                        </p:tgtEl>
                                        <p:attrNameLst>
                                          <p:attrName>fillcolor</p:attrName>
                                        </p:attrNameLst>
                                      </p:cBhvr>
                                      <p:to>
                                        <a:srgbClr val="FFC800"/>
                                      </p:to>
                                    </p:animClr>
                                    <p:set>
                                      <p:cBhvr>
                                        <p:cTn id="649" dur="40" fill="hold"/>
                                        <p:tgtEl>
                                          <p:spTgt spid="22"/>
                                        </p:tgtEl>
                                        <p:attrNameLst>
                                          <p:attrName>fill.type</p:attrName>
                                        </p:attrNameLst>
                                      </p:cBhvr>
                                      <p:to>
                                        <p:strVal val="solid"/>
                                      </p:to>
                                    </p:set>
                                    <p:set>
                                      <p:cBhvr>
                                        <p:cTn id="650" dur="40" fill="hold"/>
                                        <p:tgtEl>
                                          <p:spTgt spid="22"/>
                                        </p:tgtEl>
                                        <p:attrNameLst>
                                          <p:attrName>fill.on</p:attrName>
                                        </p:attrNameLst>
                                      </p:cBhvr>
                                      <p:to>
                                        <p:strVal val="true"/>
                                      </p:to>
                                    </p:set>
                                  </p:childTnLst>
                                </p:cTn>
                              </p:par>
                              <p:par>
                                <p:cTn id="651" presetID="1" presetClass="emph" presetSubtype="2" fill="hold" nodeType="withEffect">
                                  <p:stCondLst>
                                    <p:cond delay="0"/>
                                  </p:stCondLst>
                                  <p:childTnLst>
                                    <p:animClr clrSpc="rgb" dir="cw">
                                      <p:cBhvr>
                                        <p:cTn id="652" dur="40" fill="hold">
                                          <p:stCondLst>
                                            <p:cond delay="0"/>
                                          </p:stCondLst>
                                        </p:cTn>
                                        <p:tgtEl>
                                          <p:spTgt spid="23"/>
                                        </p:tgtEl>
                                        <p:attrNameLst>
                                          <p:attrName>fillcolor</p:attrName>
                                        </p:attrNameLst>
                                      </p:cBhvr>
                                      <p:to>
                                        <a:srgbClr val="FFC800"/>
                                      </p:to>
                                    </p:animClr>
                                    <p:set>
                                      <p:cBhvr>
                                        <p:cTn id="653" dur="40" fill="hold"/>
                                        <p:tgtEl>
                                          <p:spTgt spid="23"/>
                                        </p:tgtEl>
                                        <p:attrNameLst>
                                          <p:attrName>fill.type</p:attrName>
                                        </p:attrNameLst>
                                      </p:cBhvr>
                                      <p:to>
                                        <p:strVal val="solid"/>
                                      </p:to>
                                    </p:set>
                                    <p:set>
                                      <p:cBhvr>
                                        <p:cTn id="654" dur="40" fill="hold"/>
                                        <p:tgtEl>
                                          <p:spTgt spid="23"/>
                                        </p:tgtEl>
                                        <p:attrNameLst>
                                          <p:attrName>fill.on</p:attrName>
                                        </p:attrNameLst>
                                      </p:cBhvr>
                                      <p:to>
                                        <p:strVal val="true"/>
                                      </p:to>
                                    </p:set>
                                  </p:childTnLst>
                                </p:cTn>
                              </p:par>
                              <p:par>
                                <p:cTn id="655" presetID="1" presetClass="emph" presetSubtype="2" fill="hold" nodeType="withEffect">
                                  <p:stCondLst>
                                    <p:cond delay="0"/>
                                  </p:stCondLst>
                                  <p:childTnLst>
                                    <p:animClr clrSpc="rgb" dir="cw">
                                      <p:cBhvr>
                                        <p:cTn id="656" dur="40" fill="hold">
                                          <p:stCondLst>
                                            <p:cond delay="0"/>
                                          </p:stCondLst>
                                        </p:cTn>
                                        <p:tgtEl>
                                          <p:spTgt spid="24"/>
                                        </p:tgtEl>
                                        <p:attrNameLst>
                                          <p:attrName>fillcolor</p:attrName>
                                        </p:attrNameLst>
                                      </p:cBhvr>
                                      <p:to>
                                        <a:srgbClr val="FFC800"/>
                                      </p:to>
                                    </p:animClr>
                                    <p:set>
                                      <p:cBhvr>
                                        <p:cTn id="657" dur="40" fill="hold"/>
                                        <p:tgtEl>
                                          <p:spTgt spid="24"/>
                                        </p:tgtEl>
                                        <p:attrNameLst>
                                          <p:attrName>fill.type</p:attrName>
                                        </p:attrNameLst>
                                      </p:cBhvr>
                                      <p:to>
                                        <p:strVal val="solid"/>
                                      </p:to>
                                    </p:set>
                                    <p:set>
                                      <p:cBhvr>
                                        <p:cTn id="658" dur="40" fill="hold"/>
                                        <p:tgtEl>
                                          <p:spTgt spid="24"/>
                                        </p:tgtEl>
                                        <p:attrNameLst>
                                          <p:attrName>fill.on</p:attrName>
                                        </p:attrNameLst>
                                      </p:cBhvr>
                                      <p:to>
                                        <p:strVal val="true"/>
                                      </p:to>
                                    </p:set>
                                  </p:childTnLst>
                                </p:cTn>
                              </p:par>
                              <p:par>
                                <p:cTn id="659" presetID="1" presetClass="emph" presetSubtype="2" fill="hold" nodeType="withEffect">
                                  <p:stCondLst>
                                    <p:cond delay="0"/>
                                  </p:stCondLst>
                                  <p:childTnLst>
                                    <p:animClr clrSpc="rgb" dir="cw">
                                      <p:cBhvr>
                                        <p:cTn id="660" dur="40" fill="hold">
                                          <p:stCondLst>
                                            <p:cond delay="0"/>
                                          </p:stCondLst>
                                        </p:cTn>
                                        <p:tgtEl>
                                          <p:spTgt spid="25"/>
                                        </p:tgtEl>
                                        <p:attrNameLst>
                                          <p:attrName>fillcolor</p:attrName>
                                        </p:attrNameLst>
                                      </p:cBhvr>
                                      <p:to>
                                        <a:srgbClr val="FF0000"/>
                                      </p:to>
                                    </p:animClr>
                                    <p:set>
                                      <p:cBhvr>
                                        <p:cTn id="661" dur="40" fill="hold"/>
                                        <p:tgtEl>
                                          <p:spTgt spid="25"/>
                                        </p:tgtEl>
                                        <p:attrNameLst>
                                          <p:attrName>fill.type</p:attrName>
                                        </p:attrNameLst>
                                      </p:cBhvr>
                                      <p:to>
                                        <p:strVal val="solid"/>
                                      </p:to>
                                    </p:set>
                                    <p:set>
                                      <p:cBhvr>
                                        <p:cTn id="662" dur="40" fill="hold"/>
                                        <p:tgtEl>
                                          <p:spTgt spid="25"/>
                                        </p:tgtEl>
                                        <p:attrNameLst>
                                          <p:attrName>fill.on</p:attrName>
                                        </p:attrNameLst>
                                      </p:cBhvr>
                                      <p:to>
                                        <p:strVal val="true"/>
                                      </p:to>
                                    </p:set>
                                  </p:childTnLst>
                                </p:cTn>
                              </p:par>
                              <p:par>
                                <p:cTn id="663" presetID="1" presetClass="emph" presetSubtype="2" fill="hold" nodeType="withEffect">
                                  <p:stCondLst>
                                    <p:cond delay="0"/>
                                  </p:stCondLst>
                                  <p:childTnLst>
                                    <p:animClr clrSpc="rgb" dir="cw">
                                      <p:cBhvr>
                                        <p:cTn id="664" dur="40" fill="hold">
                                          <p:stCondLst>
                                            <p:cond delay="0"/>
                                          </p:stCondLst>
                                        </p:cTn>
                                        <p:tgtEl>
                                          <p:spTgt spid="26"/>
                                        </p:tgtEl>
                                        <p:attrNameLst>
                                          <p:attrName>fillcolor</p:attrName>
                                        </p:attrNameLst>
                                      </p:cBhvr>
                                      <p:to>
                                        <a:srgbClr val="FF0000"/>
                                      </p:to>
                                    </p:animClr>
                                    <p:set>
                                      <p:cBhvr>
                                        <p:cTn id="665" dur="40" fill="hold"/>
                                        <p:tgtEl>
                                          <p:spTgt spid="26"/>
                                        </p:tgtEl>
                                        <p:attrNameLst>
                                          <p:attrName>fill.type</p:attrName>
                                        </p:attrNameLst>
                                      </p:cBhvr>
                                      <p:to>
                                        <p:strVal val="solid"/>
                                      </p:to>
                                    </p:set>
                                    <p:set>
                                      <p:cBhvr>
                                        <p:cTn id="666" dur="40" fill="hold"/>
                                        <p:tgtEl>
                                          <p:spTgt spid="26"/>
                                        </p:tgtEl>
                                        <p:attrNameLst>
                                          <p:attrName>fill.on</p:attrName>
                                        </p:attrNameLst>
                                      </p:cBhvr>
                                      <p:to>
                                        <p:strVal val="true"/>
                                      </p:to>
                                    </p:set>
                                  </p:childTnLst>
                                </p:cTn>
                              </p:par>
                              <p:par>
                                <p:cTn id="667" presetID="1" presetClass="emph" presetSubtype="2" fill="hold" nodeType="withEffect">
                                  <p:stCondLst>
                                    <p:cond delay="0"/>
                                  </p:stCondLst>
                                  <p:childTnLst>
                                    <p:animClr clrSpc="rgb" dir="cw">
                                      <p:cBhvr>
                                        <p:cTn id="668" dur="40" fill="hold">
                                          <p:stCondLst>
                                            <p:cond delay="0"/>
                                          </p:stCondLst>
                                        </p:cTn>
                                        <p:tgtEl>
                                          <p:spTgt spid="27"/>
                                        </p:tgtEl>
                                        <p:attrNameLst>
                                          <p:attrName>fillcolor</p:attrName>
                                        </p:attrNameLst>
                                      </p:cBhvr>
                                      <p:to>
                                        <a:srgbClr val="FF0000"/>
                                      </p:to>
                                    </p:animClr>
                                    <p:set>
                                      <p:cBhvr>
                                        <p:cTn id="669" dur="40" fill="hold"/>
                                        <p:tgtEl>
                                          <p:spTgt spid="27"/>
                                        </p:tgtEl>
                                        <p:attrNameLst>
                                          <p:attrName>fill.type</p:attrName>
                                        </p:attrNameLst>
                                      </p:cBhvr>
                                      <p:to>
                                        <p:strVal val="solid"/>
                                      </p:to>
                                    </p:set>
                                    <p:set>
                                      <p:cBhvr>
                                        <p:cTn id="670" dur="40" fill="hold"/>
                                        <p:tgtEl>
                                          <p:spTgt spid="27"/>
                                        </p:tgtEl>
                                        <p:attrNameLst>
                                          <p:attrName>fill.on</p:attrName>
                                        </p:attrNameLst>
                                      </p:cBhvr>
                                      <p:to>
                                        <p:strVal val="true"/>
                                      </p:to>
                                    </p:set>
                                  </p:childTnLst>
                                </p:cTn>
                              </p:par>
                              <p:par>
                                <p:cTn id="671" presetID="1" presetClass="emph" presetSubtype="2" fill="hold" nodeType="withEffect">
                                  <p:stCondLst>
                                    <p:cond delay="0"/>
                                  </p:stCondLst>
                                  <p:childTnLst>
                                    <p:animClr clrSpc="rgb" dir="cw">
                                      <p:cBhvr>
                                        <p:cTn id="672" dur="40" fill="hold">
                                          <p:stCondLst>
                                            <p:cond delay="0"/>
                                          </p:stCondLst>
                                        </p:cTn>
                                        <p:tgtEl>
                                          <p:spTgt spid="29"/>
                                        </p:tgtEl>
                                        <p:attrNameLst>
                                          <p:attrName>fillcolor</p:attrName>
                                        </p:attrNameLst>
                                      </p:cBhvr>
                                      <p:to>
                                        <a:srgbClr val="FF0000"/>
                                      </p:to>
                                    </p:animClr>
                                    <p:set>
                                      <p:cBhvr>
                                        <p:cTn id="673" dur="40" fill="hold"/>
                                        <p:tgtEl>
                                          <p:spTgt spid="29"/>
                                        </p:tgtEl>
                                        <p:attrNameLst>
                                          <p:attrName>fill.type</p:attrName>
                                        </p:attrNameLst>
                                      </p:cBhvr>
                                      <p:to>
                                        <p:strVal val="solid"/>
                                      </p:to>
                                    </p:set>
                                    <p:set>
                                      <p:cBhvr>
                                        <p:cTn id="674" dur="40" fill="hold"/>
                                        <p:tgtEl>
                                          <p:spTgt spid="29"/>
                                        </p:tgtEl>
                                        <p:attrNameLst>
                                          <p:attrName>fill.on</p:attrName>
                                        </p:attrNameLst>
                                      </p:cBhvr>
                                      <p:to>
                                        <p:strVal val="true"/>
                                      </p:to>
                                    </p:set>
                                  </p:childTnLst>
                                </p:cTn>
                              </p:par>
                              <p:par>
                                <p:cTn id="675" presetID="1" presetClass="emph" presetSubtype="2" fill="hold" nodeType="withEffect">
                                  <p:stCondLst>
                                    <p:cond delay="0"/>
                                  </p:stCondLst>
                                  <p:childTnLst>
                                    <p:animClr clrSpc="rgb" dir="cw">
                                      <p:cBhvr>
                                        <p:cTn id="676" dur="40" fill="hold">
                                          <p:stCondLst>
                                            <p:cond delay="0"/>
                                          </p:stCondLst>
                                        </p:cTn>
                                        <p:tgtEl>
                                          <p:spTgt spid="30"/>
                                        </p:tgtEl>
                                        <p:attrNameLst>
                                          <p:attrName>fillcolor</p:attrName>
                                        </p:attrNameLst>
                                      </p:cBhvr>
                                      <p:to>
                                        <a:srgbClr val="FF0000"/>
                                      </p:to>
                                    </p:animClr>
                                    <p:set>
                                      <p:cBhvr>
                                        <p:cTn id="677" dur="40" fill="hold"/>
                                        <p:tgtEl>
                                          <p:spTgt spid="30"/>
                                        </p:tgtEl>
                                        <p:attrNameLst>
                                          <p:attrName>fill.type</p:attrName>
                                        </p:attrNameLst>
                                      </p:cBhvr>
                                      <p:to>
                                        <p:strVal val="solid"/>
                                      </p:to>
                                    </p:set>
                                    <p:set>
                                      <p:cBhvr>
                                        <p:cTn id="678" dur="40" fill="hold"/>
                                        <p:tgtEl>
                                          <p:spTgt spid="30"/>
                                        </p:tgtEl>
                                        <p:attrNameLst>
                                          <p:attrName>fill.on</p:attrName>
                                        </p:attrNameLst>
                                      </p:cBhvr>
                                      <p:to>
                                        <p:strVal val="true"/>
                                      </p:to>
                                    </p:set>
                                  </p:childTnLst>
                                </p:cTn>
                              </p:par>
                              <p:par>
                                <p:cTn id="679" presetID="1" presetClass="emph" presetSubtype="2" fill="hold" nodeType="withEffect">
                                  <p:stCondLst>
                                    <p:cond delay="0"/>
                                  </p:stCondLst>
                                  <p:childTnLst>
                                    <p:animClr clrSpc="rgb" dir="cw">
                                      <p:cBhvr>
                                        <p:cTn id="680" dur="40" fill="hold">
                                          <p:stCondLst>
                                            <p:cond delay="0"/>
                                          </p:stCondLst>
                                        </p:cTn>
                                        <p:tgtEl>
                                          <p:spTgt spid="31"/>
                                        </p:tgtEl>
                                        <p:attrNameLst>
                                          <p:attrName>fillcolor</p:attrName>
                                        </p:attrNameLst>
                                      </p:cBhvr>
                                      <p:to>
                                        <a:srgbClr val="FF0000"/>
                                      </p:to>
                                    </p:animClr>
                                    <p:set>
                                      <p:cBhvr>
                                        <p:cTn id="681" dur="40" fill="hold"/>
                                        <p:tgtEl>
                                          <p:spTgt spid="31"/>
                                        </p:tgtEl>
                                        <p:attrNameLst>
                                          <p:attrName>fill.type</p:attrName>
                                        </p:attrNameLst>
                                      </p:cBhvr>
                                      <p:to>
                                        <p:strVal val="solid"/>
                                      </p:to>
                                    </p:set>
                                    <p:set>
                                      <p:cBhvr>
                                        <p:cTn id="682" dur="40" fill="hold"/>
                                        <p:tgtEl>
                                          <p:spTgt spid="31"/>
                                        </p:tgtEl>
                                        <p:attrNameLst>
                                          <p:attrName>fill.on</p:attrName>
                                        </p:attrNameLst>
                                      </p:cBhvr>
                                      <p:to>
                                        <p:strVal val="true"/>
                                      </p:to>
                                    </p:set>
                                  </p:childTnLst>
                                </p:cTn>
                              </p:par>
                              <p:par>
                                <p:cTn id="683" presetID="1" presetClass="emph" presetSubtype="2" fill="hold" nodeType="withEffect">
                                  <p:stCondLst>
                                    <p:cond delay="0"/>
                                  </p:stCondLst>
                                  <p:childTnLst>
                                    <p:animClr clrSpc="rgb" dir="cw">
                                      <p:cBhvr>
                                        <p:cTn id="684" dur="40" fill="hold">
                                          <p:stCondLst>
                                            <p:cond delay="0"/>
                                          </p:stCondLst>
                                        </p:cTn>
                                        <p:tgtEl>
                                          <p:spTgt spid="32"/>
                                        </p:tgtEl>
                                        <p:attrNameLst>
                                          <p:attrName>fillcolor</p:attrName>
                                        </p:attrNameLst>
                                      </p:cBhvr>
                                      <p:to>
                                        <a:srgbClr val="FF0000"/>
                                      </p:to>
                                    </p:animClr>
                                    <p:set>
                                      <p:cBhvr>
                                        <p:cTn id="685" dur="40" fill="hold"/>
                                        <p:tgtEl>
                                          <p:spTgt spid="32"/>
                                        </p:tgtEl>
                                        <p:attrNameLst>
                                          <p:attrName>fill.type</p:attrName>
                                        </p:attrNameLst>
                                      </p:cBhvr>
                                      <p:to>
                                        <p:strVal val="solid"/>
                                      </p:to>
                                    </p:set>
                                    <p:set>
                                      <p:cBhvr>
                                        <p:cTn id="686" dur="40" fill="hold"/>
                                        <p:tgtEl>
                                          <p:spTgt spid="32"/>
                                        </p:tgtEl>
                                        <p:attrNameLst>
                                          <p:attrName>fill.on</p:attrName>
                                        </p:attrNameLst>
                                      </p:cBhvr>
                                      <p:to>
                                        <p:strVal val="true"/>
                                      </p:to>
                                    </p:set>
                                  </p:childTnLst>
                                </p:cTn>
                              </p:par>
                              <p:par>
                                <p:cTn id="687" presetID="1" presetClass="emph" presetSubtype="2" fill="hold" nodeType="withEffect">
                                  <p:stCondLst>
                                    <p:cond delay="0"/>
                                  </p:stCondLst>
                                  <p:childTnLst>
                                    <p:animClr clrSpc="rgb" dir="cw">
                                      <p:cBhvr>
                                        <p:cTn id="688" dur="40" fill="hold">
                                          <p:stCondLst>
                                            <p:cond delay="0"/>
                                          </p:stCondLst>
                                        </p:cTn>
                                        <p:tgtEl>
                                          <p:spTgt spid="33"/>
                                        </p:tgtEl>
                                        <p:attrNameLst>
                                          <p:attrName>fillcolor</p:attrName>
                                        </p:attrNameLst>
                                      </p:cBhvr>
                                      <p:to>
                                        <a:srgbClr val="FF0000"/>
                                      </p:to>
                                    </p:animClr>
                                    <p:set>
                                      <p:cBhvr>
                                        <p:cTn id="689" dur="40" fill="hold"/>
                                        <p:tgtEl>
                                          <p:spTgt spid="33"/>
                                        </p:tgtEl>
                                        <p:attrNameLst>
                                          <p:attrName>fill.type</p:attrName>
                                        </p:attrNameLst>
                                      </p:cBhvr>
                                      <p:to>
                                        <p:strVal val="solid"/>
                                      </p:to>
                                    </p:set>
                                    <p:set>
                                      <p:cBhvr>
                                        <p:cTn id="690" dur="40" fill="hold"/>
                                        <p:tgtEl>
                                          <p:spTgt spid="33"/>
                                        </p:tgtEl>
                                        <p:attrNameLst>
                                          <p:attrName>fill.on</p:attrName>
                                        </p:attrNameLst>
                                      </p:cBhvr>
                                      <p:to>
                                        <p:strVal val="true"/>
                                      </p:to>
                                    </p:set>
                                  </p:childTnLst>
                                </p:cTn>
                              </p:par>
                              <p:par>
                                <p:cTn id="691" presetID="1" presetClass="emph" presetSubtype="2" fill="hold" nodeType="withEffect">
                                  <p:stCondLst>
                                    <p:cond delay="0"/>
                                  </p:stCondLst>
                                  <p:childTnLst>
                                    <p:animClr clrSpc="rgb" dir="cw">
                                      <p:cBhvr>
                                        <p:cTn id="692" dur="40" fill="hold">
                                          <p:stCondLst>
                                            <p:cond delay="0"/>
                                          </p:stCondLst>
                                        </p:cTn>
                                        <p:tgtEl>
                                          <p:spTgt spid="34"/>
                                        </p:tgtEl>
                                        <p:attrNameLst>
                                          <p:attrName>fillcolor</p:attrName>
                                        </p:attrNameLst>
                                      </p:cBhvr>
                                      <p:to>
                                        <a:srgbClr val="FF0000"/>
                                      </p:to>
                                    </p:animClr>
                                    <p:set>
                                      <p:cBhvr>
                                        <p:cTn id="693" dur="40" fill="hold"/>
                                        <p:tgtEl>
                                          <p:spTgt spid="34"/>
                                        </p:tgtEl>
                                        <p:attrNameLst>
                                          <p:attrName>fill.type</p:attrName>
                                        </p:attrNameLst>
                                      </p:cBhvr>
                                      <p:to>
                                        <p:strVal val="solid"/>
                                      </p:to>
                                    </p:set>
                                    <p:set>
                                      <p:cBhvr>
                                        <p:cTn id="694" dur="40" fill="hold"/>
                                        <p:tgtEl>
                                          <p:spTgt spid="34"/>
                                        </p:tgtEl>
                                        <p:attrNameLst>
                                          <p:attrName>fill.on</p:attrName>
                                        </p:attrNameLst>
                                      </p:cBhvr>
                                      <p:to>
                                        <p:strVal val="true"/>
                                      </p:to>
                                    </p:set>
                                  </p:childTnLst>
                                </p:cTn>
                              </p:par>
                              <p:par>
                                <p:cTn id="695" presetID="1" presetClass="emph" presetSubtype="2" fill="hold" nodeType="withEffect">
                                  <p:stCondLst>
                                    <p:cond delay="0"/>
                                  </p:stCondLst>
                                  <p:childTnLst>
                                    <p:animClr clrSpc="rgb" dir="cw">
                                      <p:cBhvr>
                                        <p:cTn id="696" dur="40" fill="hold">
                                          <p:stCondLst>
                                            <p:cond delay="0"/>
                                          </p:stCondLst>
                                        </p:cTn>
                                        <p:tgtEl>
                                          <p:spTgt spid="35"/>
                                        </p:tgtEl>
                                        <p:attrNameLst>
                                          <p:attrName>fillcolor</p:attrName>
                                        </p:attrNameLst>
                                      </p:cBhvr>
                                      <p:to>
                                        <a:srgbClr val="FF0000"/>
                                      </p:to>
                                    </p:animClr>
                                    <p:set>
                                      <p:cBhvr>
                                        <p:cTn id="697" dur="40" fill="hold"/>
                                        <p:tgtEl>
                                          <p:spTgt spid="35"/>
                                        </p:tgtEl>
                                        <p:attrNameLst>
                                          <p:attrName>fill.type</p:attrName>
                                        </p:attrNameLst>
                                      </p:cBhvr>
                                      <p:to>
                                        <p:strVal val="solid"/>
                                      </p:to>
                                    </p:set>
                                    <p:set>
                                      <p:cBhvr>
                                        <p:cTn id="698" dur="40" fill="hold"/>
                                        <p:tgtEl>
                                          <p:spTgt spid="35"/>
                                        </p:tgtEl>
                                        <p:attrNameLst>
                                          <p:attrName>fill.on</p:attrName>
                                        </p:attrNameLst>
                                      </p:cBhvr>
                                      <p:to>
                                        <p:strVal val="true"/>
                                      </p:to>
                                    </p:set>
                                  </p:childTnLst>
                                </p:cTn>
                              </p:par>
                              <p:par>
                                <p:cTn id="699" presetID="1" presetClass="emph" presetSubtype="2" fill="hold" nodeType="withEffect">
                                  <p:stCondLst>
                                    <p:cond delay="0"/>
                                  </p:stCondLst>
                                  <p:childTnLst>
                                    <p:animClr clrSpc="rgb" dir="cw">
                                      <p:cBhvr>
                                        <p:cTn id="700" dur="40" fill="hold">
                                          <p:stCondLst>
                                            <p:cond delay="0"/>
                                          </p:stCondLst>
                                        </p:cTn>
                                        <p:tgtEl>
                                          <p:spTgt spid="36"/>
                                        </p:tgtEl>
                                        <p:attrNameLst>
                                          <p:attrName>fillcolor</p:attrName>
                                        </p:attrNameLst>
                                      </p:cBhvr>
                                      <p:to>
                                        <a:srgbClr val="FF0000"/>
                                      </p:to>
                                    </p:animClr>
                                    <p:set>
                                      <p:cBhvr>
                                        <p:cTn id="701" dur="40" fill="hold"/>
                                        <p:tgtEl>
                                          <p:spTgt spid="36"/>
                                        </p:tgtEl>
                                        <p:attrNameLst>
                                          <p:attrName>fill.type</p:attrName>
                                        </p:attrNameLst>
                                      </p:cBhvr>
                                      <p:to>
                                        <p:strVal val="solid"/>
                                      </p:to>
                                    </p:set>
                                    <p:set>
                                      <p:cBhvr>
                                        <p:cTn id="702" dur="40" fill="hold"/>
                                        <p:tgtEl>
                                          <p:spTgt spid="36"/>
                                        </p:tgtEl>
                                        <p:attrNameLst>
                                          <p:attrName>fill.on</p:attrName>
                                        </p:attrNameLst>
                                      </p:cBhvr>
                                      <p:to>
                                        <p:strVal val="true"/>
                                      </p:to>
                                    </p:set>
                                  </p:childTnLst>
                                </p:cTn>
                              </p:par>
                              <p:par>
                                <p:cTn id="703" presetID="1" presetClass="emph" presetSubtype="2" fill="hold" nodeType="withEffect">
                                  <p:stCondLst>
                                    <p:cond delay="0"/>
                                  </p:stCondLst>
                                  <p:childTnLst>
                                    <p:animClr clrSpc="rgb" dir="cw">
                                      <p:cBhvr>
                                        <p:cTn id="704" dur="40" fill="hold">
                                          <p:stCondLst>
                                            <p:cond delay="0"/>
                                          </p:stCondLst>
                                        </p:cTn>
                                        <p:tgtEl>
                                          <p:spTgt spid="37"/>
                                        </p:tgtEl>
                                        <p:attrNameLst>
                                          <p:attrName>fillcolor</p:attrName>
                                        </p:attrNameLst>
                                      </p:cBhvr>
                                      <p:to>
                                        <a:srgbClr val="FF0000"/>
                                      </p:to>
                                    </p:animClr>
                                    <p:set>
                                      <p:cBhvr>
                                        <p:cTn id="705" dur="40" fill="hold"/>
                                        <p:tgtEl>
                                          <p:spTgt spid="37"/>
                                        </p:tgtEl>
                                        <p:attrNameLst>
                                          <p:attrName>fill.type</p:attrName>
                                        </p:attrNameLst>
                                      </p:cBhvr>
                                      <p:to>
                                        <p:strVal val="solid"/>
                                      </p:to>
                                    </p:set>
                                    <p:set>
                                      <p:cBhvr>
                                        <p:cTn id="706" dur="40" fill="hold"/>
                                        <p:tgtEl>
                                          <p:spTgt spid="37"/>
                                        </p:tgtEl>
                                        <p:attrNameLst>
                                          <p:attrName>fill.on</p:attrName>
                                        </p:attrNameLst>
                                      </p:cBhvr>
                                      <p:to>
                                        <p:strVal val="true"/>
                                      </p:to>
                                    </p:set>
                                  </p:childTnLst>
                                </p:cTn>
                              </p:par>
                              <p:par>
                                <p:cTn id="707" presetID="1" presetClass="emph" presetSubtype="2" fill="hold" nodeType="withEffect">
                                  <p:stCondLst>
                                    <p:cond delay="0"/>
                                  </p:stCondLst>
                                  <p:childTnLst>
                                    <p:animClr clrSpc="rgb" dir="cw">
                                      <p:cBhvr>
                                        <p:cTn id="708" dur="40" fill="hold">
                                          <p:stCondLst>
                                            <p:cond delay="0"/>
                                          </p:stCondLst>
                                        </p:cTn>
                                        <p:tgtEl>
                                          <p:spTgt spid="38"/>
                                        </p:tgtEl>
                                        <p:attrNameLst>
                                          <p:attrName>fillcolor</p:attrName>
                                        </p:attrNameLst>
                                      </p:cBhvr>
                                      <p:to>
                                        <a:srgbClr val="FF0000"/>
                                      </p:to>
                                    </p:animClr>
                                    <p:set>
                                      <p:cBhvr>
                                        <p:cTn id="709" dur="40" fill="hold"/>
                                        <p:tgtEl>
                                          <p:spTgt spid="38"/>
                                        </p:tgtEl>
                                        <p:attrNameLst>
                                          <p:attrName>fill.type</p:attrName>
                                        </p:attrNameLst>
                                      </p:cBhvr>
                                      <p:to>
                                        <p:strVal val="solid"/>
                                      </p:to>
                                    </p:set>
                                    <p:set>
                                      <p:cBhvr>
                                        <p:cTn id="710" dur="40" fill="hold"/>
                                        <p:tgtEl>
                                          <p:spTgt spid="38"/>
                                        </p:tgtEl>
                                        <p:attrNameLst>
                                          <p:attrName>fill.on</p:attrName>
                                        </p:attrNameLst>
                                      </p:cBhvr>
                                      <p:to>
                                        <p:strVal val="true"/>
                                      </p:to>
                                    </p:set>
                                  </p:childTnLst>
                                </p:cTn>
                              </p:par>
                              <p:par>
                                <p:cTn id="711" presetID="1" presetClass="emph" presetSubtype="2" fill="hold" nodeType="withEffect">
                                  <p:stCondLst>
                                    <p:cond delay="0"/>
                                  </p:stCondLst>
                                  <p:childTnLst>
                                    <p:animClr clrSpc="rgb" dir="cw">
                                      <p:cBhvr>
                                        <p:cTn id="712" dur="40" fill="hold">
                                          <p:stCondLst>
                                            <p:cond delay="0"/>
                                          </p:stCondLst>
                                        </p:cTn>
                                        <p:tgtEl>
                                          <p:spTgt spid="39"/>
                                        </p:tgtEl>
                                        <p:attrNameLst>
                                          <p:attrName>fillcolor</p:attrName>
                                        </p:attrNameLst>
                                      </p:cBhvr>
                                      <p:to>
                                        <a:srgbClr val="FF0000"/>
                                      </p:to>
                                    </p:animClr>
                                    <p:set>
                                      <p:cBhvr>
                                        <p:cTn id="713" dur="40" fill="hold"/>
                                        <p:tgtEl>
                                          <p:spTgt spid="39"/>
                                        </p:tgtEl>
                                        <p:attrNameLst>
                                          <p:attrName>fill.type</p:attrName>
                                        </p:attrNameLst>
                                      </p:cBhvr>
                                      <p:to>
                                        <p:strVal val="solid"/>
                                      </p:to>
                                    </p:set>
                                    <p:set>
                                      <p:cBhvr>
                                        <p:cTn id="714" dur="40" fill="hold"/>
                                        <p:tgtEl>
                                          <p:spTgt spid="39"/>
                                        </p:tgtEl>
                                        <p:attrNameLst>
                                          <p:attrName>fill.on</p:attrName>
                                        </p:attrNameLst>
                                      </p:cBhvr>
                                      <p:to>
                                        <p:strVal val="true"/>
                                      </p:to>
                                    </p:set>
                                  </p:childTnLst>
                                </p:cTn>
                              </p:par>
                              <p:par>
                                <p:cTn id="715" presetID="1" presetClass="emph" presetSubtype="2" fill="hold" nodeType="withEffect">
                                  <p:stCondLst>
                                    <p:cond delay="0"/>
                                  </p:stCondLst>
                                  <p:childTnLst>
                                    <p:animClr clrSpc="rgb" dir="cw">
                                      <p:cBhvr>
                                        <p:cTn id="716" dur="40" fill="hold">
                                          <p:stCondLst>
                                            <p:cond delay="0"/>
                                          </p:stCondLst>
                                        </p:cTn>
                                        <p:tgtEl>
                                          <p:spTgt spid="40"/>
                                        </p:tgtEl>
                                        <p:attrNameLst>
                                          <p:attrName>fillcolor</p:attrName>
                                        </p:attrNameLst>
                                      </p:cBhvr>
                                      <p:to>
                                        <a:srgbClr val="FF0000"/>
                                      </p:to>
                                    </p:animClr>
                                    <p:set>
                                      <p:cBhvr>
                                        <p:cTn id="717" dur="40" fill="hold"/>
                                        <p:tgtEl>
                                          <p:spTgt spid="40"/>
                                        </p:tgtEl>
                                        <p:attrNameLst>
                                          <p:attrName>fill.type</p:attrName>
                                        </p:attrNameLst>
                                      </p:cBhvr>
                                      <p:to>
                                        <p:strVal val="solid"/>
                                      </p:to>
                                    </p:set>
                                    <p:set>
                                      <p:cBhvr>
                                        <p:cTn id="718" dur="40" fill="hold"/>
                                        <p:tgtEl>
                                          <p:spTgt spid="40"/>
                                        </p:tgtEl>
                                        <p:attrNameLst>
                                          <p:attrName>fill.on</p:attrName>
                                        </p:attrNameLst>
                                      </p:cBhvr>
                                      <p:to>
                                        <p:strVal val="true"/>
                                      </p:to>
                                    </p:set>
                                  </p:childTnLst>
                                </p:cTn>
                              </p:par>
                              <p:par>
                                <p:cTn id="719" presetID="1" presetClass="emph" presetSubtype="2" fill="hold" nodeType="withEffect">
                                  <p:stCondLst>
                                    <p:cond delay="0"/>
                                  </p:stCondLst>
                                  <p:childTnLst>
                                    <p:animClr clrSpc="rgb" dir="cw">
                                      <p:cBhvr>
                                        <p:cTn id="720" dur="40" fill="hold">
                                          <p:stCondLst>
                                            <p:cond delay="0"/>
                                          </p:stCondLst>
                                        </p:cTn>
                                        <p:tgtEl>
                                          <p:spTgt spid="41"/>
                                        </p:tgtEl>
                                        <p:attrNameLst>
                                          <p:attrName>fillcolor</p:attrName>
                                        </p:attrNameLst>
                                      </p:cBhvr>
                                      <p:to>
                                        <a:srgbClr val="FF0000"/>
                                      </p:to>
                                    </p:animClr>
                                    <p:set>
                                      <p:cBhvr>
                                        <p:cTn id="721" dur="40" fill="hold"/>
                                        <p:tgtEl>
                                          <p:spTgt spid="41"/>
                                        </p:tgtEl>
                                        <p:attrNameLst>
                                          <p:attrName>fill.type</p:attrName>
                                        </p:attrNameLst>
                                      </p:cBhvr>
                                      <p:to>
                                        <p:strVal val="solid"/>
                                      </p:to>
                                    </p:set>
                                    <p:set>
                                      <p:cBhvr>
                                        <p:cTn id="722" dur="40" fill="hold"/>
                                        <p:tgtEl>
                                          <p:spTgt spid="41"/>
                                        </p:tgtEl>
                                        <p:attrNameLst>
                                          <p:attrName>fill.on</p:attrName>
                                        </p:attrNameLst>
                                      </p:cBhvr>
                                      <p:to>
                                        <p:strVal val="true"/>
                                      </p:to>
                                    </p:set>
                                  </p:childTnLst>
                                </p:cTn>
                              </p:par>
                              <p:par>
                                <p:cTn id="723" presetID="1" presetClass="emph" presetSubtype="2" fill="hold" nodeType="withEffect">
                                  <p:stCondLst>
                                    <p:cond delay="0"/>
                                  </p:stCondLst>
                                  <p:childTnLst>
                                    <p:animClr clrSpc="rgb" dir="cw">
                                      <p:cBhvr>
                                        <p:cTn id="724" dur="40" fill="hold">
                                          <p:stCondLst>
                                            <p:cond delay="0"/>
                                          </p:stCondLst>
                                        </p:cTn>
                                        <p:tgtEl>
                                          <p:spTgt spid="42"/>
                                        </p:tgtEl>
                                        <p:attrNameLst>
                                          <p:attrName>fillcolor</p:attrName>
                                        </p:attrNameLst>
                                      </p:cBhvr>
                                      <p:to>
                                        <a:srgbClr val="0000FF"/>
                                      </p:to>
                                    </p:animClr>
                                    <p:set>
                                      <p:cBhvr>
                                        <p:cTn id="725" dur="40" fill="hold"/>
                                        <p:tgtEl>
                                          <p:spTgt spid="42"/>
                                        </p:tgtEl>
                                        <p:attrNameLst>
                                          <p:attrName>fill.type</p:attrName>
                                        </p:attrNameLst>
                                      </p:cBhvr>
                                      <p:to>
                                        <p:strVal val="solid"/>
                                      </p:to>
                                    </p:set>
                                    <p:set>
                                      <p:cBhvr>
                                        <p:cTn id="726" dur="40" fill="hold"/>
                                        <p:tgtEl>
                                          <p:spTgt spid="42"/>
                                        </p:tgtEl>
                                        <p:attrNameLst>
                                          <p:attrName>fill.on</p:attrName>
                                        </p:attrNameLst>
                                      </p:cBhvr>
                                      <p:to>
                                        <p:strVal val="true"/>
                                      </p:to>
                                    </p:set>
                                  </p:childTnLst>
                                </p:cTn>
                              </p:par>
                              <p:par>
                                <p:cTn id="727" presetID="1" presetClass="emph" presetSubtype="2" fill="hold" nodeType="withEffect">
                                  <p:stCondLst>
                                    <p:cond delay="0"/>
                                  </p:stCondLst>
                                  <p:childTnLst>
                                    <p:animClr clrSpc="rgb" dir="cw">
                                      <p:cBhvr>
                                        <p:cTn id="728" dur="40" fill="hold">
                                          <p:stCondLst>
                                            <p:cond delay="0"/>
                                          </p:stCondLst>
                                        </p:cTn>
                                        <p:tgtEl>
                                          <p:spTgt spid="43"/>
                                        </p:tgtEl>
                                        <p:attrNameLst>
                                          <p:attrName>fillcolor</p:attrName>
                                        </p:attrNameLst>
                                      </p:cBhvr>
                                      <p:to>
                                        <a:srgbClr val="0000FF"/>
                                      </p:to>
                                    </p:animClr>
                                    <p:set>
                                      <p:cBhvr>
                                        <p:cTn id="729" dur="40" fill="hold"/>
                                        <p:tgtEl>
                                          <p:spTgt spid="43"/>
                                        </p:tgtEl>
                                        <p:attrNameLst>
                                          <p:attrName>fill.type</p:attrName>
                                        </p:attrNameLst>
                                      </p:cBhvr>
                                      <p:to>
                                        <p:strVal val="solid"/>
                                      </p:to>
                                    </p:set>
                                    <p:set>
                                      <p:cBhvr>
                                        <p:cTn id="730" dur="40" fill="hold"/>
                                        <p:tgtEl>
                                          <p:spTgt spid="43"/>
                                        </p:tgtEl>
                                        <p:attrNameLst>
                                          <p:attrName>fill.on</p:attrName>
                                        </p:attrNameLst>
                                      </p:cBhvr>
                                      <p:to>
                                        <p:strVal val="true"/>
                                      </p:to>
                                    </p:set>
                                  </p:childTnLst>
                                </p:cTn>
                              </p:par>
                              <p:par>
                                <p:cTn id="731" presetID="1" presetClass="emph" presetSubtype="2" fill="hold" nodeType="withEffect">
                                  <p:stCondLst>
                                    <p:cond delay="0"/>
                                  </p:stCondLst>
                                  <p:childTnLst>
                                    <p:animClr clrSpc="rgb" dir="cw">
                                      <p:cBhvr>
                                        <p:cTn id="732" dur="40" fill="hold">
                                          <p:stCondLst>
                                            <p:cond delay="0"/>
                                          </p:stCondLst>
                                        </p:cTn>
                                        <p:tgtEl>
                                          <p:spTgt spid="44"/>
                                        </p:tgtEl>
                                        <p:attrNameLst>
                                          <p:attrName>fillcolor</p:attrName>
                                        </p:attrNameLst>
                                      </p:cBhvr>
                                      <p:to>
                                        <a:srgbClr val="0000FF"/>
                                      </p:to>
                                    </p:animClr>
                                    <p:set>
                                      <p:cBhvr>
                                        <p:cTn id="733" dur="40" fill="hold"/>
                                        <p:tgtEl>
                                          <p:spTgt spid="44"/>
                                        </p:tgtEl>
                                        <p:attrNameLst>
                                          <p:attrName>fill.type</p:attrName>
                                        </p:attrNameLst>
                                      </p:cBhvr>
                                      <p:to>
                                        <p:strVal val="solid"/>
                                      </p:to>
                                    </p:set>
                                    <p:set>
                                      <p:cBhvr>
                                        <p:cTn id="734" dur="40" fill="hold"/>
                                        <p:tgtEl>
                                          <p:spTgt spid="44"/>
                                        </p:tgtEl>
                                        <p:attrNameLst>
                                          <p:attrName>fill.on</p:attrName>
                                        </p:attrNameLst>
                                      </p:cBhvr>
                                      <p:to>
                                        <p:strVal val="true"/>
                                      </p:to>
                                    </p:set>
                                  </p:childTnLst>
                                </p:cTn>
                              </p:par>
                              <p:par>
                                <p:cTn id="735" presetID="1" presetClass="emph" presetSubtype="2" fill="hold" nodeType="withEffect">
                                  <p:stCondLst>
                                    <p:cond delay="0"/>
                                  </p:stCondLst>
                                  <p:childTnLst>
                                    <p:animClr clrSpc="rgb" dir="cw">
                                      <p:cBhvr>
                                        <p:cTn id="736" dur="40" fill="hold">
                                          <p:stCondLst>
                                            <p:cond delay="0"/>
                                          </p:stCondLst>
                                        </p:cTn>
                                        <p:tgtEl>
                                          <p:spTgt spid="45"/>
                                        </p:tgtEl>
                                        <p:attrNameLst>
                                          <p:attrName>fillcolor</p:attrName>
                                        </p:attrNameLst>
                                      </p:cBhvr>
                                      <p:to>
                                        <a:srgbClr val="0000FF"/>
                                      </p:to>
                                    </p:animClr>
                                    <p:set>
                                      <p:cBhvr>
                                        <p:cTn id="737" dur="40" fill="hold"/>
                                        <p:tgtEl>
                                          <p:spTgt spid="45"/>
                                        </p:tgtEl>
                                        <p:attrNameLst>
                                          <p:attrName>fill.type</p:attrName>
                                        </p:attrNameLst>
                                      </p:cBhvr>
                                      <p:to>
                                        <p:strVal val="solid"/>
                                      </p:to>
                                    </p:set>
                                    <p:set>
                                      <p:cBhvr>
                                        <p:cTn id="738" dur="40" fill="hold"/>
                                        <p:tgtEl>
                                          <p:spTgt spid="45"/>
                                        </p:tgtEl>
                                        <p:attrNameLst>
                                          <p:attrName>fill.on</p:attrName>
                                        </p:attrNameLst>
                                      </p:cBhvr>
                                      <p:to>
                                        <p:strVal val="true"/>
                                      </p:to>
                                    </p:set>
                                  </p:childTnLst>
                                </p:cTn>
                              </p:par>
                              <p:par>
                                <p:cTn id="739" presetID="1" presetClass="emph" presetSubtype="2" fill="hold" nodeType="withEffect">
                                  <p:stCondLst>
                                    <p:cond delay="0"/>
                                  </p:stCondLst>
                                  <p:childTnLst>
                                    <p:animClr clrSpc="rgb" dir="cw">
                                      <p:cBhvr>
                                        <p:cTn id="740" dur="40" fill="hold">
                                          <p:stCondLst>
                                            <p:cond delay="0"/>
                                          </p:stCondLst>
                                        </p:cTn>
                                        <p:tgtEl>
                                          <p:spTgt spid="46"/>
                                        </p:tgtEl>
                                        <p:attrNameLst>
                                          <p:attrName>fillcolor</p:attrName>
                                        </p:attrNameLst>
                                      </p:cBhvr>
                                      <p:to>
                                        <a:srgbClr val="0000FF"/>
                                      </p:to>
                                    </p:animClr>
                                    <p:set>
                                      <p:cBhvr>
                                        <p:cTn id="741" dur="40" fill="hold"/>
                                        <p:tgtEl>
                                          <p:spTgt spid="46"/>
                                        </p:tgtEl>
                                        <p:attrNameLst>
                                          <p:attrName>fill.type</p:attrName>
                                        </p:attrNameLst>
                                      </p:cBhvr>
                                      <p:to>
                                        <p:strVal val="solid"/>
                                      </p:to>
                                    </p:set>
                                    <p:set>
                                      <p:cBhvr>
                                        <p:cTn id="742" dur="40" fill="hold"/>
                                        <p:tgtEl>
                                          <p:spTgt spid="46"/>
                                        </p:tgtEl>
                                        <p:attrNameLst>
                                          <p:attrName>fill.on</p:attrName>
                                        </p:attrNameLst>
                                      </p:cBhvr>
                                      <p:to>
                                        <p:strVal val="true"/>
                                      </p:to>
                                    </p:set>
                                  </p:childTnLst>
                                </p:cTn>
                              </p:par>
                              <p:par>
                                <p:cTn id="743" presetID="1" presetClass="emph" presetSubtype="2" fill="hold" nodeType="withEffect">
                                  <p:stCondLst>
                                    <p:cond delay="0"/>
                                  </p:stCondLst>
                                  <p:childTnLst>
                                    <p:animClr clrSpc="rgb" dir="cw">
                                      <p:cBhvr>
                                        <p:cTn id="744" dur="40" fill="hold">
                                          <p:stCondLst>
                                            <p:cond delay="0"/>
                                          </p:stCondLst>
                                        </p:cTn>
                                        <p:tgtEl>
                                          <p:spTgt spid="59"/>
                                        </p:tgtEl>
                                        <p:attrNameLst>
                                          <p:attrName>fillcolor</p:attrName>
                                        </p:attrNameLst>
                                      </p:cBhvr>
                                      <p:to>
                                        <a:srgbClr val="0000FF"/>
                                      </p:to>
                                    </p:animClr>
                                    <p:set>
                                      <p:cBhvr>
                                        <p:cTn id="745" dur="40" fill="hold"/>
                                        <p:tgtEl>
                                          <p:spTgt spid="59"/>
                                        </p:tgtEl>
                                        <p:attrNameLst>
                                          <p:attrName>fill.type</p:attrName>
                                        </p:attrNameLst>
                                      </p:cBhvr>
                                      <p:to>
                                        <p:strVal val="solid"/>
                                      </p:to>
                                    </p:set>
                                    <p:set>
                                      <p:cBhvr>
                                        <p:cTn id="746" dur="40" fill="hold"/>
                                        <p:tgtEl>
                                          <p:spTgt spid="59"/>
                                        </p:tgtEl>
                                        <p:attrNameLst>
                                          <p:attrName>fill.on</p:attrName>
                                        </p:attrNameLst>
                                      </p:cBhvr>
                                      <p:to>
                                        <p:strVal val="true"/>
                                      </p:to>
                                    </p:set>
                                  </p:childTnLst>
                                </p:cTn>
                              </p:par>
                              <p:par>
                                <p:cTn id="747" presetID="1" presetClass="emph" presetSubtype="2" fill="hold" nodeType="withEffect">
                                  <p:stCondLst>
                                    <p:cond delay="0"/>
                                  </p:stCondLst>
                                  <p:childTnLst>
                                    <p:animClr clrSpc="rgb" dir="cw">
                                      <p:cBhvr>
                                        <p:cTn id="748" dur="40" fill="hold">
                                          <p:stCondLst>
                                            <p:cond delay="0"/>
                                          </p:stCondLst>
                                        </p:cTn>
                                        <p:tgtEl>
                                          <p:spTgt spid="60"/>
                                        </p:tgtEl>
                                        <p:attrNameLst>
                                          <p:attrName>fillcolor</p:attrName>
                                        </p:attrNameLst>
                                      </p:cBhvr>
                                      <p:to>
                                        <a:srgbClr val="0000FF"/>
                                      </p:to>
                                    </p:animClr>
                                    <p:set>
                                      <p:cBhvr>
                                        <p:cTn id="749" dur="40" fill="hold"/>
                                        <p:tgtEl>
                                          <p:spTgt spid="60"/>
                                        </p:tgtEl>
                                        <p:attrNameLst>
                                          <p:attrName>fill.type</p:attrName>
                                        </p:attrNameLst>
                                      </p:cBhvr>
                                      <p:to>
                                        <p:strVal val="solid"/>
                                      </p:to>
                                    </p:set>
                                    <p:set>
                                      <p:cBhvr>
                                        <p:cTn id="750" dur="40" fill="hold"/>
                                        <p:tgtEl>
                                          <p:spTgt spid="60"/>
                                        </p:tgtEl>
                                        <p:attrNameLst>
                                          <p:attrName>fill.on</p:attrName>
                                        </p:attrNameLst>
                                      </p:cBhvr>
                                      <p:to>
                                        <p:strVal val="true"/>
                                      </p:to>
                                    </p:set>
                                  </p:childTnLst>
                                </p:cTn>
                              </p:par>
                              <p:par>
                                <p:cTn id="751" presetID="1" presetClass="emph" presetSubtype="2" fill="hold" nodeType="withEffect">
                                  <p:stCondLst>
                                    <p:cond delay="0"/>
                                  </p:stCondLst>
                                  <p:childTnLst>
                                    <p:animClr clrSpc="rgb" dir="cw">
                                      <p:cBhvr>
                                        <p:cTn id="752" dur="40" fill="hold">
                                          <p:stCondLst>
                                            <p:cond delay="0"/>
                                          </p:stCondLst>
                                        </p:cTn>
                                        <p:tgtEl>
                                          <p:spTgt spid="61"/>
                                        </p:tgtEl>
                                        <p:attrNameLst>
                                          <p:attrName>fillcolor</p:attrName>
                                        </p:attrNameLst>
                                      </p:cBhvr>
                                      <p:to>
                                        <a:srgbClr val="0000FF"/>
                                      </p:to>
                                    </p:animClr>
                                    <p:set>
                                      <p:cBhvr>
                                        <p:cTn id="753" dur="40" fill="hold"/>
                                        <p:tgtEl>
                                          <p:spTgt spid="61"/>
                                        </p:tgtEl>
                                        <p:attrNameLst>
                                          <p:attrName>fill.type</p:attrName>
                                        </p:attrNameLst>
                                      </p:cBhvr>
                                      <p:to>
                                        <p:strVal val="solid"/>
                                      </p:to>
                                    </p:set>
                                    <p:set>
                                      <p:cBhvr>
                                        <p:cTn id="754" dur="40" fill="hold"/>
                                        <p:tgtEl>
                                          <p:spTgt spid="61"/>
                                        </p:tgtEl>
                                        <p:attrNameLst>
                                          <p:attrName>fill.on</p:attrName>
                                        </p:attrNameLst>
                                      </p:cBhvr>
                                      <p:to>
                                        <p:strVal val="true"/>
                                      </p:to>
                                    </p:set>
                                  </p:childTnLst>
                                </p:cTn>
                              </p:par>
                              <p:par>
                                <p:cTn id="755" presetID="1" presetClass="emph" presetSubtype="2" fill="hold" nodeType="withEffect">
                                  <p:stCondLst>
                                    <p:cond delay="0"/>
                                  </p:stCondLst>
                                  <p:childTnLst>
                                    <p:animClr clrSpc="rgb" dir="cw">
                                      <p:cBhvr>
                                        <p:cTn id="756" dur="40" fill="hold">
                                          <p:stCondLst>
                                            <p:cond delay="0"/>
                                          </p:stCondLst>
                                        </p:cTn>
                                        <p:tgtEl>
                                          <p:spTgt spid="62"/>
                                        </p:tgtEl>
                                        <p:attrNameLst>
                                          <p:attrName>fillcolor</p:attrName>
                                        </p:attrNameLst>
                                      </p:cBhvr>
                                      <p:to>
                                        <a:srgbClr val="0000FF"/>
                                      </p:to>
                                    </p:animClr>
                                    <p:set>
                                      <p:cBhvr>
                                        <p:cTn id="757" dur="40" fill="hold"/>
                                        <p:tgtEl>
                                          <p:spTgt spid="62"/>
                                        </p:tgtEl>
                                        <p:attrNameLst>
                                          <p:attrName>fill.type</p:attrName>
                                        </p:attrNameLst>
                                      </p:cBhvr>
                                      <p:to>
                                        <p:strVal val="solid"/>
                                      </p:to>
                                    </p:set>
                                    <p:set>
                                      <p:cBhvr>
                                        <p:cTn id="758" dur="40" fill="hold"/>
                                        <p:tgtEl>
                                          <p:spTgt spid="62"/>
                                        </p:tgtEl>
                                        <p:attrNameLst>
                                          <p:attrName>fill.on</p:attrName>
                                        </p:attrNameLst>
                                      </p:cBhvr>
                                      <p:to>
                                        <p:strVal val="true"/>
                                      </p:to>
                                    </p:set>
                                  </p:childTnLst>
                                </p:cTn>
                              </p:par>
                              <p:par>
                                <p:cTn id="759" presetID="1" presetClass="emph" presetSubtype="2" fill="hold" nodeType="withEffect">
                                  <p:stCondLst>
                                    <p:cond delay="0"/>
                                  </p:stCondLst>
                                  <p:childTnLst>
                                    <p:animClr clrSpc="rgb" dir="cw">
                                      <p:cBhvr>
                                        <p:cTn id="760" dur="40" fill="hold">
                                          <p:stCondLst>
                                            <p:cond delay="0"/>
                                          </p:stCondLst>
                                        </p:cTn>
                                        <p:tgtEl>
                                          <p:spTgt spid="63"/>
                                        </p:tgtEl>
                                        <p:attrNameLst>
                                          <p:attrName>fillcolor</p:attrName>
                                        </p:attrNameLst>
                                      </p:cBhvr>
                                      <p:to>
                                        <a:srgbClr val="0000FF"/>
                                      </p:to>
                                    </p:animClr>
                                    <p:set>
                                      <p:cBhvr>
                                        <p:cTn id="761" dur="40" fill="hold"/>
                                        <p:tgtEl>
                                          <p:spTgt spid="63"/>
                                        </p:tgtEl>
                                        <p:attrNameLst>
                                          <p:attrName>fill.type</p:attrName>
                                        </p:attrNameLst>
                                      </p:cBhvr>
                                      <p:to>
                                        <p:strVal val="solid"/>
                                      </p:to>
                                    </p:set>
                                    <p:set>
                                      <p:cBhvr>
                                        <p:cTn id="762" dur="40" fill="hold"/>
                                        <p:tgtEl>
                                          <p:spTgt spid="63"/>
                                        </p:tgtEl>
                                        <p:attrNameLst>
                                          <p:attrName>fill.on</p:attrName>
                                        </p:attrNameLst>
                                      </p:cBhvr>
                                      <p:to>
                                        <p:strVal val="true"/>
                                      </p:to>
                                    </p:set>
                                  </p:childTnLst>
                                </p:cTn>
                              </p:par>
                              <p:par>
                                <p:cTn id="763" presetID="1" presetClass="emph" presetSubtype="2" fill="hold" nodeType="withEffect">
                                  <p:stCondLst>
                                    <p:cond delay="0"/>
                                  </p:stCondLst>
                                  <p:childTnLst>
                                    <p:animClr clrSpc="rgb" dir="cw">
                                      <p:cBhvr>
                                        <p:cTn id="764" dur="40" fill="hold">
                                          <p:stCondLst>
                                            <p:cond delay="0"/>
                                          </p:stCondLst>
                                        </p:cTn>
                                        <p:tgtEl>
                                          <p:spTgt spid="64"/>
                                        </p:tgtEl>
                                        <p:attrNameLst>
                                          <p:attrName>fillcolor</p:attrName>
                                        </p:attrNameLst>
                                      </p:cBhvr>
                                      <p:to>
                                        <a:srgbClr val="0000FF"/>
                                      </p:to>
                                    </p:animClr>
                                    <p:set>
                                      <p:cBhvr>
                                        <p:cTn id="765" dur="40" fill="hold"/>
                                        <p:tgtEl>
                                          <p:spTgt spid="64"/>
                                        </p:tgtEl>
                                        <p:attrNameLst>
                                          <p:attrName>fill.type</p:attrName>
                                        </p:attrNameLst>
                                      </p:cBhvr>
                                      <p:to>
                                        <p:strVal val="solid"/>
                                      </p:to>
                                    </p:set>
                                    <p:set>
                                      <p:cBhvr>
                                        <p:cTn id="766" dur="40" fill="hold"/>
                                        <p:tgtEl>
                                          <p:spTgt spid="64"/>
                                        </p:tgtEl>
                                        <p:attrNameLst>
                                          <p:attrName>fill.on</p:attrName>
                                        </p:attrNameLst>
                                      </p:cBhvr>
                                      <p:to>
                                        <p:strVal val="true"/>
                                      </p:to>
                                    </p:set>
                                  </p:childTnLst>
                                </p:cTn>
                              </p:par>
                              <p:par>
                                <p:cTn id="767" presetID="1" presetClass="emph" presetSubtype="2" fill="hold" nodeType="withEffect">
                                  <p:stCondLst>
                                    <p:cond delay="0"/>
                                  </p:stCondLst>
                                  <p:childTnLst>
                                    <p:animClr clrSpc="rgb" dir="cw">
                                      <p:cBhvr>
                                        <p:cTn id="768" dur="40" fill="hold">
                                          <p:stCondLst>
                                            <p:cond delay="0"/>
                                          </p:stCondLst>
                                        </p:cTn>
                                        <p:tgtEl>
                                          <p:spTgt spid="65"/>
                                        </p:tgtEl>
                                        <p:attrNameLst>
                                          <p:attrName>fillcolor</p:attrName>
                                        </p:attrNameLst>
                                      </p:cBhvr>
                                      <p:to>
                                        <a:srgbClr val="0000FF"/>
                                      </p:to>
                                    </p:animClr>
                                    <p:set>
                                      <p:cBhvr>
                                        <p:cTn id="769" dur="40" fill="hold"/>
                                        <p:tgtEl>
                                          <p:spTgt spid="65"/>
                                        </p:tgtEl>
                                        <p:attrNameLst>
                                          <p:attrName>fill.type</p:attrName>
                                        </p:attrNameLst>
                                      </p:cBhvr>
                                      <p:to>
                                        <p:strVal val="solid"/>
                                      </p:to>
                                    </p:set>
                                    <p:set>
                                      <p:cBhvr>
                                        <p:cTn id="770" dur="40" fill="hold"/>
                                        <p:tgtEl>
                                          <p:spTgt spid="65"/>
                                        </p:tgtEl>
                                        <p:attrNameLst>
                                          <p:attrName>fill.on</p:attrName>
                                        </p:attrNameLst>
                                      </p:cBhvr>
                                      <p:to>
                                        <p:strVal val="true"/>
                                      </p:to>
                                    </p:set>
                                  </p:childTnLst>
                                </p:cTn>
                              </p:par>
                            </p:childTnLst>
                          </p:cTn>
                        </p:par>
                        <p:par>
                          <p:cTn id="771" fill="hold">
                            <p:stCondLst>
                              <p:cond delay="2640"/>
                            </p:stCondLst>
                            <p:childTnLst>
                              <p:par>
                                <p:cTn id="772" presetID="0" presetClass="path" presetSubtype="0" fill="hold" nodeType="afterEffect">
                                  <p:stCondLst>
                                    <p:cond delay="200"/>
                                  </p:stCondLst>
                                  <p:childTnLst>
                                    <p:animMotion origin="layout" path="M -0.014 0.060 L 0.000 0.047 " pathEditMode="relative" ptsTypes="AA">
                                      <p:cBhvr>
                                        <p:cTn id="773" dur="2000" fill="hold">
                                          <p:stCondLst>
                                            <p:cond delay="0"/>
                                          </p:stCondLst>
                                        </p:cTn>
                                        <p:tgtEl>
                                          <p:spTgt spid="66"/>
                                        </p:tgtEl>
                                        <p:attrNameLst>
                                          <p:attrName>ppt_x</p:attrName>
                                          <p:attrName>ppt_y</p:attrName>
                                        </p:attrNameLst>
                                      </p:cBhvr>
                                    </p:animMotion>
                                  </p:childTnLst>
                                </p:cTn>
                              </p:par>
                              <p:par>
                                <p:cTn id="774" presetID="0" presetClass="path" presetSubtype="0" fill="hold" nodeType="withEffect">
                                  <p:stCondLst>
                                    <p:cond delay="0"/>
                                  </p:stCondLst>
                                  <p:childTnLst>
                                    <p:animMotion origin="layout" path="M 0.128 0.163 L 0.137 0.169 " pathEditMode="relative" ptsTypes="AA">
                                      <p:cBhvr>
                                        <p:cTn id="775" dur="2000" fill="hold">
                                          <p:stCondLst>
                                            <p:cond delay="0"/>
                                          </p:stCondLst>
                                        </p:cTn>
                                        <p:tgtEl>
                                          <p:spTgt spid="67"/>
                                        </p:tgtEl>
                                        <p:attrNameLst>
                                          <p:attrName>ppt_x</p:attrName>
                                          <p:attrName>ppt_y</p:attrName>
                                        </p:attrNameLst>
                                      </p:cBhvr>
                                    </p:animMotion>
                                  </p:childTnLst>
                                </p:cTn>
                              </p:par>
                            </p:childTnLst>
                          </p:cTn>
                        </p:par>
                      </p:childTnLst>
                    </p:cTn>
                  </p:par>
                  <p:par>
                    <p:cTn id="776" fill="hold">
                      <p:stCondLst>
                        <p:cond delay="indefinite"/>
                      </p:stCondLst>
                      <p:childTnLst>
                        <p:par>
                          <p:cTn id="777" fill="hold">
                            <p:stCondLst>
                              <p:cond delay="0"/>
                            </p:stCondLst>
                            <p:childTnLst>
                              <p:par>
                                <p:cTn id="778" presetID="1" presetClass="exit" presetSubtype="0" fill="hold" nodeType="clickEffect">
                                  <p:stCondLst>
                                    <p:cond delay="0"/>
                                  </p:stCondLst>
                                  <p:childTnLst>
                                    <p:set>
                                      <p:cBhvr>
                                        <p:cTn id="779" dur="1" fill="hold">
                                          <p:stCondLst>
                                            <p:cond delay="0"/>
                                          </p:stCondLst>
                                        </p:cTn>
                                        <p:tgtEl>
                                          <p:spTgt spid="66"/>
                                        </p:tgtEl>
                                        <p:attrNameLst>
                                          <p:attrName>style.visibility</p:attrName>
                                        </p:attrNameLst>
                                      </p:cBhvr>
                                      <p:to>
                                        <p:strVal val="hidden"/>
                                      </p:to>
                                    </p:set>
                                  </p:childTnLst>
                                </p:cTn>
                              </p:par>
                              <p:par>
                                <p:cTn id="780" presetID="1" presetClass="exit" presetSubtype="0" fill="hold" nodeType="withEffect">
                                  <p:stCondLst>
                                    <p:cond delay="0"/>
                                  </p:stCondLst>
                                  <p:childTnLst>
                                    <p:set>
                                      <p:cBhvr>
                                        <p:cTn id="781" dur="1" fill="hold">
                                          <p:stCondLst>
                                            <p:cond delay="0"/>
                                          </p:stCondLst>
                                        </p:cTn>
                                        <p:tgtEl>
                                          <p:spTgt spid="67"/>
                                        </p:tgtEl>
                                        <p:attrNameLst>
                                          <p:attrName>style.visibility</p:attrName>
                                        </p:attrNameLst>
                                      </p:cBhvr>
                                      <p:to>
                                        <p:strVal val="hidden"/>
                                      </p:to>
                                    </p:set>
                                  </p:childTnLst>
                                </p:cTn>
                              </p:par>
                              <p:par>
                                <p:cTn id="782" presetID="1" presetClass="exit" presetSubtype="0" fill="hold" nodeType="withEffect">
                                  <p:stCondLst>
                                    <p:cond delay="0"/>
                                  </p:stCondLst>
                                  <p:childTnLst>
                                    <p:set>
                                      <p:cBhvr>
                                        <p:cTn id="783" dur="1" fill="hold">
                                          <p:stCondLst>
                                            <p:cond delay="0"/>
                                          </p:stCondLst>
                                        </p:cTn>
                                        <p:tgtEl>
                                          <p:spTgt spid="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17" grpId="0" animBg="1"/>
      <p:bldP spid="17" grpId="1" animBg="1"/>
      <p:bldP spid="17" grpId="2" animBg="1"/>
      <p:bldP spid="17" grpId="3" animBg="1"/>
      <p:bldP spid="17" grpId="4" animBg="1"/>
      <p:bldP spid="17" grpId="5" animBg="1"/>
      <p:bldP spid="17" grpId="6" animBg="1"/>
      <p:bldP spid="18" grpId="0" animBg="1"/>
      <p:bldP spid="18" grpId="1" animBg="1"/>
      <p:bldP spid="18" grpId="2" animBg="1"/>
      <p:bldP spid="18" grpId="3" animBg="1"/>
      <p:bldP spid="18" grpId="4" animBg="1"/>
      <p:bldP spid="18" grpId="5" animBg="1"/>
      <p:bldP spid="18" grpId="6" animBg="1"/>
      <p:bldP spid="19" grpId="0" animBg="1"/>
      <p:bldP spid="19" grpId="1" animBg="1"/>
      <p:bldP spid="19" grpId="2" animBg="1"/>
      <p:bldP spid="19" grpId="3" animBg="1"/>
      <p:bldP spid="19" grpId="4" animBg="1"/>
      <p:bldP spid="19" grpId="5" animBg="1"/>
      <p:bldP spid="19" grpId="6" animBg="1"/>
      <p:bldP spid="20" grpId="0" animBg="1"/>
      <p:bldP spid="20" grpId="1" animBg="1"/>
      <p:bldP spid="20" grpId="2" animBg="1"/>
      <p:bldP spid="20" grpId="3" animBg="1"/>
      <p:bldP spid="20" grpId="4" animBg="1"/>
      <p:bldP spid="20" grpId="5" animBg="1"/>
      <p:bldP spid="20" grpId="6" animBg="1"/>
      <p:bldP spid="21" grpId="0" animBg="1"/>
      <p:bldP spid="21" grpId="1" animBg="1"/>
      <p:bldP spid="21" grpId="2" animBg="1"/>
      <p:bldP spid="21" grpId="3" animBg="1"/>
      <p:bldP spid="21" grpId="4" animBg="1"/>
      <p:bldP spid="21" grpId="5" animBg="1"/>
      <p:bldP spid="21" grpId="6" animBg="1"/>
      <p:bldP spid="22" grpId="0" animBg="1"/>
      <p:bldP spid="22" grpId="1" animBg="1"/>
      <p:bldP spid="22" grpId="2" animBg="1"/>
      <p:bldP spid="22" grpId="3" animBg="1"/>
      <p:bldP spid="22" grpId="4" animBg="1"/>
      <p:bldP spid="22" grpId="5" animBg="1"/>
      <p:bldP spid="22" grpId="6" animBg="1"/>
      <p:bldP spid="23" grpId="0" animBg="1"/>
      <p:bldP spid="23" grpId="1" animBg="1"/>
      <p:bldP spid="23" grpId="2" animBg="1"/>
      <p:bldP spid="23" grpId="3" animBg="1"/>
      <p:bldP spid="23" grpId="4" animBg="1"/>
      <p:bldP spid="23" grpId="5" animBg="1"/>
      <p:bldP spid="23" grpId="6" animBg="1"/>
      <p:bldP spid="24" grpId="0" animBg="1"/>
      <p:bldP spid="24" grpId="1" animBg="1"/>
      <p:bldP spid="24" grpId="2" animBg="1"/>
      <p:bldP spid="24" grpId="3" animBg="1"/>
      <p:bldP spid="24" grpId="4" animBg="1"/>
      <p:bldP spid="24" grpId="5" animBg="1"/>
      <p:bldP spid="24" grpId="6" animBg="1"/>
      <p:bldP spid="25" grpId="0" animBg="1"/>
      <p:bldP spid="25" grpId="1" animBg="1"/>
      <p:bldP spid="25" grpId="2" animBg="1"/>
      <p:bldP spid="25" grpId="3" animBg="1"/>
      <p:bldP spid="25" grpId="4" animBg="1"/>
      <p:bldP spid="25" grpId="5" animBg="1"/>
      <p:bldP spid="25" grpId="6" animBg="1"/>
      <p:bldP spid="26" grpId="0" animBg="1"/>
      <p:bldP spid="26" grpId="1" animBg="1"/>
      <p:bldP spid="26" grpId="2" animBg="1"/>
      <p:bldP spid="26" grpId="3" animBg="1"/>
      <p:bldP spid="26" grpId="4" animBg="1"/>
      <p:bldP spid="26" grpId="5" animBg="1"/>
      <p:bldP spid="26" grpId="6" animBg="1"/>
      <p:bldP spid="27" grpId="0" animBg="1"/>
      <p:bldP spid="27" grpId="1" animBg="1"/>
      <p:bldP spid="27" grpId="2" animBg="1"/>
      <p:bldP spid="27" grpId="3" animBg="1"/>
      <p:bldP spid="27" grpId="4" animBg="1"/>
      <p:bldP spid="27" grpId="5" animBg="1"/>
      <p:bldP spid="27" grpId="6" animBg="1"/>
      <p:bldP spid="29" grpId="0" animBg="1"/>
      <p:bldP spid="29" grpId="1" animBg="1"/>
      <p:bldP spid="29" grpId="2" animBg="1"/>
      <p:bldP spid="29" grpId="3" animBg="1"/>
      <p:bldP spid="29" grpId="4" animBg="1"/>
      <p:bldP spid="29" grpId="5" animBg="1"/>
      <p:bldP spid="29" grpId="6" animBg="1"/>
      <p:bldP spid="30" grpId="0" animBg="1"/>
      <p:bldP spid="30" grpId="1" animBg="1"/>
      <p:bldP spid="30" grpId="2" animBg="1"/>
      <p:bldP spid="30" grpId="3" animBg="1"/>
      <p:bldP spid="30" grpId="4" animBg="1"/>
      <p:bldP spid="30" grpId="5" animBg="1"/>
      <p:bldP spid="30" grpId="6" animBg="1"/>
      <p:bldP spid="31" grpId="0" animBg="1"/>
      <p:bldP spid="31" grpId="1" animBg="1"/>
      <p:bldP spid="31" grpId="2" animBg="1"/>
      <p:bldP spid="31" grpId="3" animBg="1"/>
      <p:bldP spid="31" grpId="4" animBg="1"/>
      <p:bldP spid="31" grpId="5" animBg="1"/>
      <p:bldP spid="31" grpId="6" animBg="1"/>
      <p:bldP spid="32" grpId="0" animBg="1"/>
      <p:bldP spid="32" grpId="1" animBg="1"/>
      <p:bldP spid="32" grpId="2" animBg="1"/>
      <p:bldP spid="32" grpId="3" animBg="1"/>
      <p:bldP spid="32" grpId="4" animBg="1"/>
      <p:bldP spid="32" grpId="5" animBg="1"/>
      <p:bldP spid="32" grpId="6" animBg="1"/>
      <p:bldP spid="33" grpId="0" animBg="1"/>
      <p:bldP spid="33" grpId="1" animBg="1"/>
      <p:bldP spid="33" grpId="2" animBg="1"/>
      <p:bldP spid="33" grpId="3" animBg="1"/>
      <p:bldP spid="33" grpId="4" animBg="1"/>
      <p:bldP spid="33" grpId="5" animBg="1"/>
      <p:bldP spid="33" grpId="6" animBg="1"/>
      <p:bldP spid="34" grpId="0" animBg="1"/>
      <p:bldP spid="34" grpId="1" animBg="1"/>
      <p:bldP spid="34" grpId="2" animBg="1"/>
      <p:bldP spid="34" grpId="3" animBg="1"/>
      <p:bldP spid="34" grpId="4" animBg="1"/>
      <p:bldP spid="34" grpId="5" animBg="1"/>
      <p:bldP spid="34" grpId="6" animBg="1"/>
      <p:bldP spid="35" grpId="0" animBg="1"/>
      <p:bldP spid="35" grpId="1" animBg="1"/>
      <p:bldP spid="35" grpId="2" animBg="1"/>
      <p:bldP spid="35" grpId="3" animBg="1"/>
      <p:bldP spid="35" grpId="4" animBg="1"/>
      <p:bldP spid="35" grpId="5" animBg="1"/>
      <p:bldP spid="35" grpId="6" animBg="1"/>
      <p:bldP spid="36" grpId="0" animBg="1"/>
      <p:bldP spid="36" grpId="1" animBg="1"/>
      <p:bldP spid="36" grpId="2" animBg="1"/>
      <p:bldP spid="36" grpId="3" animBg="1"/>
      <p:bldP spid="36" grpId="4" animBg="1"/>
      <p:bldP spid="36" grpId="5" animBg="1"/>
      <p:bldP spid="36" grpId="6" animBg="1"/>
      <p:bldP spid="37" grpId="0" animBg="1"/>
      <p:bldP spid="37" grpId="1" animBg="1"/>
      <p:bldP spid="37" grpId="2" animBg="1"/>
      <p:bldP spid="37" grpId="3" animBg="1"/>
      <p:bldP spid="37" grpId="4" animBg="1"/>
      <p:bldP spid="37" grpId="5" animBg="1"/>
      <p:bldP spid="37" grpId="6" animBg="1"/>
      <p:bldP spid="38" grpId="0" animBg="1"/>
      <p:bldP spid="38" grpId="1" animBg="1"/>
      <p:bldP spid="38" grpId="2" animBg="1"/>
      <p:bldP spid="38" grpId="3" animBg="1"/>
      <p:bldP spid="38" grpId="4" animBg="1"/>
      <p:bldP spid="38" grpId="5" animBg="1"/>
      <p:bldP spid="38" grpId="6" animBg="1"/>
      <p:bldP spid="39" grpId="0" animBg="1"/>
      <p:bldP spid="39" grpId="1" animBg="1"/>
      <p:bldP spid="39" grpId="2" animBg="1"/>
      <p:bldP spid="39" grpId="3" animBg="1"/>
      <p:bldP spid="39" grpId="4" animBg="1"/>
      <p:bldP spid="39" grpId="5" animBg="1"/>
      <p:bldP spid="39" grpId="6" animBg="1"/>
      <p:bldP spid="40" grpId="0" animBg="1"/>
      <p:bldP spid="40" grpId="1" animBg="1"/>
      <p:bldP spid="40" grpId="2" animBg="1"/>
      <p:bldP spid="40" grpId="3" animBg="1"/>
      <p:bldP spid="40" grpId="4" animBg="1"/>
      <p:bldP spid="40" grpId="5" animBg="1"/>
      <p:bldP spid="40" grpId="6" animBg="1"/>
      <p:bldP spid="41" grpId="0" animBg="1"/>
      <p:bldP spid="41" grpId="1" animBg="1"/>
      <p:bldP spid="41" grpId="2" animBg="1"/>
      <p:bldP spid="41" grpId="3" animBg="1"/>
      <p:bldP spid="41" grpId="4" animBg="1"/>
      <p:bldP spid="41" grpId="5" animBg="1"/>
      <p:bldP spid="41" grpId="6" animBg="1"/>
      <p:bldP spid="42" grpId="0" animBg="1"/>
      <p:bldP spid="42" grpId="1" animBg="1"/>
      <p:bldP spid="42" grpId="2" animBg="1"/>
      <p:bldP spid="42" grpId="3" animBg="1"/>
      <p:bldP spid="42" grpId="4" animBg="1"/>
      <p:bldP spid="42" grpId="5" animBg="1"/>
      <p:bldP spid="42" grpId="6" animBg="1"/>
      <p:bldP spid="43" grpId="0" animBg="1"/>
      <p:bldP spid="43" grpId="1" animBg="1"/>
      <p:bldP spid="43" grpId="2" animBg="1"/>
      <p:bldP spid="43" grpId="3" animBg="1"/>
      <p:bldP spid="43" grpId="4" animBg="1"/>
      <p:bldP spid="43" grpId="5" animBg="1"/>
      <p:bldP spid="43" grpId="6" animBg="1"/>
      <p:bldP spid="44" grpId="0" animBg="1"/>
      <p:bldP spid="44" grpId="1" animBg="1"/>
      <p:bldP spid="44" grpId="2" animBg="1"/>
      <p:bldP spid="44" grpId="3" animBg="1"/>
      <p:bldP spid="44" grpId="4" animBg="1"/>
      <p:bldP spid="44" grpId="5" animBg="1"/>
      <p:bldP spid="44" grpId="6" animBg="1"/>
      <p:bldP spid="45" grpId="0" animBg="1"/>
      <p:bldP spid="45" grpId="1" animBg="1"/>
      <p:bldP spid="45" grpId="2" animBg="1"/>
      <p:bldP spid="45" grpId="3" animBg="1"/>
      <p:bldP spid="45" grpId="4" animBg="1"/>
      <p:bldP spid="45" grpId="5" animBg="1"/>
      <p:bldP spid="45" grpId="6" animBg="1"/>
      <p:bldP spid="46" grpId="0" animBg="1"/>
      <p:bldP spid="46" grpId="1" animBg="1"/>
      <p:bldP spid="46" grpId="2" animBg="1"/>
      <p:bldP spid="46" grpId="3" animBg="1"/>
      <p:bldP spid="46" grpId="4" animBg="1"/>
      <p:bldP spid="46" grpId="5" animBg="1"/>
      <p:bldP spid="46" grpId="6" animBg="1"/>
      <p:bldP spid="59" grpId="0" animBg="1"/>
      <p:bldP spid="59" grpId="1" animBg="1"/>
      <p:bldP spid="59" grpId="2" animBg="1"/>
      <p:bldP spid="59" grpId="3" animBg="1"/>
      <p:bldP spid="59" grpId="4" animBg="1"/>
      <p:bldP spid="59" grpId="5" animBg="1"/>
      <p:bldP spid="59" grpId="6" animBg="1"/>
      <p:bldP spid="60" grpId="0" animBg="1"/>
      <p:bldP spid="60" grpId="1" animBg="1"/>
      <p:bldP spid="60" grpId="2" animBg="1"/>
      <p:bldP spid="60" grpId="3" animBg="1"/>
      <p:bldP spid="60" grpId="4" animBg="1"/>
      <p:bldP spid="60" grpId="5" animBg="1"/>
      <p:bldP spid="60" grpId="6" animBg="1"/>
      <p:bldP spid="61" grpId="0" animBg="1"/>
      <p:bldP spid="61" grpId="1" animBg="1"/>
      <p:bldP spid="61" grpId="2" animBg="1"/>
      <p:bldP spid="61" grpId="3" animBg="1"/>
      <p:bldP spid="61" grpId="4" animBg="1"/>
      <p:bldP spid="61" grpId="5" animBg="1"/>
      <p:bldP spid="61" grpId="6" animBg="1"/>
      <p:bldP spid="62" grpId="0" animBg="1"/>
      <p:bldP spid="62" grpId="1" animBg="1"/>
      <p:bldP spid="62" grpId="2" animBg="1"/>
      <p:bldP spid="62" grpId="3" animBg="1"/>
      <p:bldP spid="62" grpId="4" animBg="1"/>
      <p:bldP spid="62" grpId="5" animBg="1"/>
      <p:bldP spid="62" grpId="6" animBg="1"/>
      <p:bldP spid="63" grpId="0" animBg="1"/>
      <p:bldP spid="63" grpId="1" animBg="1"/>
      <p:bldP spid="63" grpId="2" animBg="1"/>
      <p:bldP spid="63" grpId="3" animBg="1"/>
      <p:bldP spid="63" grpId="4" animBg="1"/>
      <p:bldP spid="63" grpId="5" animBg="1"/>
      <p:bldP spid="63" grpId="6" animBg="1"/>
      <p:bldP spid="64" grpId="0" animBg="1"/>
      <p:bldP spid="64" grpId="1" animBg="1"/>
      <p:bldP spid="64" grpId="2" animBg="1"/>
      <p:bldP spid="64" grpId="3" animBg="1"/>
      <p:bldP spid="64" grpId="4" animBg="1"/>
      <p:bldP spid="64" grpId="5" animBg="1"/>
      <p:bldP spid="64" grpId="6" animBg="1"/>
      <p:bldP spid="65" grpId="0" animBg="1"/>
      <p:bldP spid="65" grpId="1" animBg="1"/>
      <p:bldP spid="65" grpId="2" animBg="1"/>
      <p:bldP spid="65" grpId="3" animBg="1"/>
      <p:bldP spid="65" grpId="4" animBg="1"/>
      <p:bldP spid="65" grpId="5" animBg="1"/>
      <p:bldP spid="65" grpId="6" animBg="1"/>
      <p:bldP spid="66" grpId="0" animBg="1"/>
      <p:bldP spid="66" grpId="1" animBg="1"/>
      <p:bldP spid="66" grpId="2" animBg="1"/>
      <p:bldP spid="66" grpId="3" animBg="1"/>
      <p:bldP spid="66" grpId="4" animBg="1"/>
      <p:bldP spid="67" grpId="0" animBg="1"/>
      <p:bldP spid="67" grpId="1" animBg="1"/>
      <p:bldP spid="67" grpId="2" animBg="1"/>
      <p:bldP spid="67" grpId="3" animBg="1"/>
      <p:bldP spid="67" grpId="4" animBg="1"/>
      <p:bldP spid="68" grpId="0" animBg="1"/>
      <p:bldP spid="68" grpId="1" animBg="1"/>
      <p:bldP spid="68" grpId="2" animBg="1"/>
      <p:bldP spid="68" grpId="3"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76200"/>
            <a:ext cx="9144000" cy="1143000"/>
          </a:xfrm>
          <a:noFill/>
          <a:ln/>
        </p:spPr>
        <p:txBody>
          <a:bodyPr/>
          <a:lstStyle/>
          <a:p>
            <a:pPr>
              <a:lnSpc>
                <a:spcPct val="85000"/>
              </a:lnSpc>
            </a:pPr>
            <a:r>
              <a:rPr lang="en-US" sz="4000" dirty="0">
                <a:solidFill>
                  <a:srgbClr val="FF0000"/>
                </a:solidFill>
              </a:rPr>
              <a:t>A Larger Clustering Example (</a:t>
            </a:r>
            <a:r>
              <a:rPr lang="en-US" sz="4000" i="1" dirty="0" err="1">
                <a:solidFill>
                  <a:srgbClr val="FF0000"/>
                </a:solidFill>
              </a:rPr>
              <a:t>k</a:t>
            </a:r>
            <a:r>
              <a:rPr lang="en-US" sz="4000" dirty="0">
                <a:solidFill>
                  <a:srgbClr val="FF0000"/>
                </a:solidFill>
              </a:rPr>
              <a:t> = 5)</a:t>
            </a:r>
          </a:p>
        </p:txBody>
      </p:sp>
      <p:sp>
        <p:nvSpPr>
          <p:cNvPr id="56" name="PPRect#2"/>
          <p:cNvSpPr/>
          <p:nvPr/>
        </p:nvSpPr>
        <p:spPr bwMode="auto">
          <a:xfrm>
            <a:off x="1254400" y="1196800"/>
            <a:ext cx="6656000" cy="4480000"/>
          </a:xfrm>
          <a:prstGeom prst="rect">
            <a:avLst/>
          </a:prstGeom>
          <a:solidFill>
            <a:srgbClr val="333333"/>
          </a:solidFill>
          <a:ln w="12800" cap="flat" cmpd="sng" algn="ctr">
            <a:solidFill>
              <a:srgbClr val="333333"/>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grpSp>
        <p:nvGrpSpPr>
          <p:cNvPr id="2" name="PPGroup#3"/>
          <p:cNvGrpSpPr/>
          <p:nvPr/>
        </p:nvGrpSpPr>
        <p:grpSpPr>
          <a:xfrm>
            <a:off x="2009600" y="1491200"/>
            <a:ext cx="2214400" cy="1177600"/>
            <a:chOff x="2009600" y="1491200"/>
            <a:chExt cx="2214400" cy="1177600"/>
          </a:xfrm>
        </p:grpSpPr>
        <p:sp>
          <p:nvSpPr>
            <p:cNvPr id="70" name="PPLine#4"/>
            <p:cNvSpPr>
              <a:spLocks noChangeShapeType="1"/>
            </p:cNvSpPr>
            <p:nvPr/>
          </p:nvSpPr>
          <p:spPr bwMode="auto">
            <a:xfrm>
              <a:off x="2009600" y="1555200"/>
              <a:ext cx="281600" cy="166400"/>
            </a:xfrm>
            <a:prstGeom prst="line">
              <a:avLst/>
            </a:prstGeom>
            <a:noFill/>
            <a:ln w="12800">
              <a:solidFill>
                <a:srgbClr val="FF9999"/>
              </a:solidFill>
              <a:prstDash val="solid"/>
              <a:round/>
              <a:headEnd/>
              <a:tailEnd/>
            </a:ln>
            <a:effectLst/>
          </p:spPr>
          <p:txBody>
            <a:bodyPr/>
            <a:lstStyle/>
            <a:p>
              <a:endParaRPr lang="en-US"/>
            </a:p>
          </p:txBody>
        </p:sp>
        <p:sp>
          <p:nvSpPr>
            <p:cNvPr id="71" name="PPLine#5"/>
            <p:cNvSpPr>
              <a:spLocks noChangeShapeType="1"/>
            </p:cNvSpPr>
            <p:nvPr/>
          </p:nvSpPr>
          <p:spPr bwMode="auto">
            <a:xfrm>
              <a:off x="2291200" y="1721600"/>
              <a:ext cx="230400" cy="102400"/>
            </a:xfrm>
            <a:prstGeom prst="line">
              <a:avLst/>
            </a:prstGeom>
            <a:noFill/>
            <a:ln w="12800">
              <a:solidFill>
                <a:srgbClr val="FF9999"/>
              </a:solidFill>
              <a:prstDash val="solid"/>
              <a:round/>
              <a:headEnd/>
              <a:tailEnd/>
            </a:ln>
            <a:effectLst/>
          </p:spPr>
          <p:txBody>
            <a:bodyPr/>
            <a:lstStyle/>
            <a:p>
              <a:endParaRPr lang="en-US"/>
            </a:p>
          </p:txBody>
        </p:sp>
        <p:sp>
          <p:nvSpPr>
            <p:cNvPr id="72" name="PPLine#6"/>
            <p:cNvSpPr>
              <a:spLocks noChangeShapeType="1"/>
            </p:cNvSpPr>
            <p:nvPr/>
          </p:nvSpPr>
          <p:spPr bwMode="auto">
            <a:xfrm>
              <a:off x="2521600" y="1824000"/>
              <a:ext cx="396800" cy="102400"/>
            </a:xfrm>
            <a:prstGeom prst="line">
              <a:avLst/>
            </a:prstGeom>
            <a:noFill/>
            <a:ln w="12800">
              <a:solidFill>
                <a:srgbClr val="FF9999"/>
              </a:solidFill>
              <a:prstDash val="solid"/>
              <a:round/>
              <a:headEnd/>
              <a:tailEnd/>
            </a:ln>
            <a:effectLst/>
          </p:spPr>
          <p:txBody>
            <a:bodyPr/>
            <a:lstStyle/>
            <a:p>
              <a:endParaRPr lang="en-US"/>
            </a:p>
          </p:txBody>
        </p:sp>
        <p:sp>
          <p:nvSpPr>
            <p:cNvPr id="73" name="PPLine#7"/>
            <p:cNvSpPr>
              <a:spLocks noChangeShapeType="1"/>
            </p:cNvSpPr>
            <p:nvPr/>
          </p:nvSpPr>
          <p:spPr bwMode="auto">
            <a:xfrm>
              <a:off x="2918400" y="1926400"/>
              <a:ext cx="716800" cy="64000"/>
            </a:xfrm>
            <a:prstGeom prst="line">
              <a:avLst/>
            </a:prstGeom>
            <a:noFill/>
            <a:ln w="12800">
              <a:solidFill>
                <a:srgbClr val="FF9999"/>
              </a:solidFill>
              <a:prstDash val="solid"/>
              <a:round/>
              <a:headEnd/>
              <a:tailEnd/>
            </a:ln>
            <a:effectLst/>
          </p:spPr>
          <p:txBody>
            <a:bodyPr/>
            <a:lstStyle/>
            <a:p>
              <a:endParaRPr lang="en-US"/>
            </a:p>
          </p:txBody>
        </p:sp>
        <p:sp>
          <p:nvSpPr>
            <p:cNvPr id="74" name="PPLine#8"/>
            <p:cNvSpPr>
              <a:spLocks noChangeShapeType="1"/>
            </p:cNvSpPr>
            <p:nvPr/>
          </p:nvSpPr>
          <p:spPr bwMode="auto">
            <a:xfrm flipV="1">
              <a:off x="3635200" y="1824000"/>
              <a:ext cx="588800" cy="166400"/>
            </a:xfrm>
            <a:prstGeom prst="line">
              <a:avLst/>
            </a:prstGeom>
            <a:noFill/>
            <a:ln w="12800">
              <a:solidFill>
                <a:srgbClr val="FF9999"/>
              </a:solidFill>
              <a:prstDash val="solid"/>
              <a:round/>
              <a:headEnd/>
              <a:tailEnd/>
            </a:ln>
            <a:effectLst/>
          </p:spPr>
          <p:txBody>
            <a:bodyPr/>
            <a:lstStyle/>
            <a:p>
              <a:endParaRPr lang="en-US"/>
            </a:p>
          </p:txBody>
        </p:sp>
        <p:sp>
          <p:nvSpPr>
            <p:cNvPr id="75" name="PPLine#9"/>
            <p:cNvSpPr>
              <a:spLocks noChangeShapeType="1"/>
            </p:cNvSpPr>
            <p:nvPr/>
          </p:nvSpPr>
          <p:spPr bwMode="auto">
            <a:xfrm flipV="1">
              <a:off x="2918400" y="1491200"/>
              <a:ext cx="179200" cy="435200"/>
            </a:xfrm>
            <a:prstGeom prst="line">
              <a:avLst/>
            </a:prstGeom>
            <a:noFill/>
            <a:ln w="12800">
              <a:solidFill>
                <a:srgbClr val="FF9999"/>
              </a:solidFill>
              <a:prstDash val="solid"/>
              <a:round/>
              <a:headEnd/>
              <a:tailEnd/>
            </a:ln>
            <a:effectLst/>
          </p:spPr>
          <p:txBody>
            <a:bodyPr/>
            <a:lstStyle/>
            <a:p>
              <a:endParaRPr lang="en-US"/>
            </a:p>
          </p:txBody>
        </p:sp>
        <p:sp>
          <p:nvSpPr>
            <p:cNvPr id="76" name="PPLine#10"/>
            <p:cNvSpPr>
              <a:spLocks noChangeShapeType="1"/>
            </p:cNvSpPr>
            <p:nvPr/>
          </p:nvSpPr>
          <p:spPr bwMode="auto">
            <a:xfrm flipH="1">
              <a:off x="2649600" y="1926400"/>
              <a:ext cx="268800" cy="742400"/>
            </a:xfrm>
            <a:prstGeom prst="line">
              <a:avLst/>
            </a:prstGeom>
            <a:noFill/>
            <a:ln w="12800">
              <a:solidFill>
                <a:srgbClr val="FF9999"/>
              </a:solidFill>
              <a:prstDash val="solid"/>
              <a:round/>
              <a:headEnd/>
              <a:tailEnd/>
            </a:ln>
            <a:effectLst/>
          </p:spPr>
          <p:txBody>
            <a:bodyPr/>
            <a:lstStyle/>
            <a:p>
              <a:endParaRPr lang="en-US"/>
            </a:p>
          </p:txBody>
        </p:sp>
      </p:grpSp>
      <p:sp>
        <p:nvSpPr>
          <p:cNvPr id="77" name="PPTextBox#44"/>
          <p:cNvSpPr/>
          <p:nvPr/>
        </p:nvSpPr>
        <p:spPr bwMode="auto">
          <a:xfrm>
            <a:off x="1830400" y="2092800"/>
            <a:ext cx="768000" cy="2560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a:solidFill>
                  <a:srgbClr val="FF9999"/>
                </a:solidFill>
                <a:latin typeface="Helvetica Neue" pitchFamily="84" charset="0"/>
              </a:rPr>
              <a:t>Cygnus</a:t>
            </a:r>
          </a:p>
        </p:txBody>
      </p:sp>
      <p:grpSp>
        <p:nvGrpSpPr>
          <p:cNvPr id="3" name="PPGroup#11"/>
          <p:cNvGrpSpPr/>
          <p:nvPr/>
        </p:nvGrpSpPr>
        <p:grpSpPr>
          <a:xfrm>
            <a:off x="3238400" y="2784000"/>
            <a:ext cx="691200" cy="422400"/>
            <a:chOff x="3238400" y="2784000"/>
            <a:chExt cx="691200" cy="422400"/>
          </a:xfrm>
        </p:grpSpPr>
        <p:sp>
          <p:nvSpPr>
            <p:cNvPr id="79" name="PPLine#12"/>
            <p:cNvSpPr>
              <a:spLocks noChangeShapeType="1"/>
            </p:cNvSpPr>
            <p:nvPr/>
          </p:nvSpPr>
          <p:spPr bwMode="auto">
            <a:xfrm>
              <a:off x="3238400" y="2950400"/>
              <a:ext cx="243200" cy="230400"/>
            </a:xfrm>
            <a:prstGeom prst="line">
              <a:avLst/>
            </a:prstGeom>
            <a:noFill/>
            <a:ln w="12800">
              <a:solidFill>
                <a:srgbClr val="FFFF99"/>
              </a:solidFill>
              <a:prstDash val="solid"/>
              <a:round/>
              <a:headEnd/>
              <a:tailEnd/>
            </a:ln>
            <a:effectLst/>
          </p:spPr>
          <p:txBody>
            <a:bodyPr/>
            <a:lstStyle/>
            <a:p>
              <a:endParaRPr lang="en-US"/>
            </a:p>
          </p:txBody>
        </p:sp>
        <p:sp>
          <p:nvSpPr>
            <p:cNvPr id="80" name="PPLine#13"/>
            <p:cNvSpPr>
              <a:spLocks noChangeShapeType="1"/>
            </p:cNvSpPr>
            <p:nvPr/>
          </p:nvSpPr>
          <p:spPr bwMode="auto">
            <a:xfrm flipV="1">
              <a:off x="3481600" y="2976000"/>
              <a:ext cx="230400" cy="204800"/>
            </a:xfrm>
            <a:prstGeom prst="line">
              <a:avLst/>
            </a:prstGeom>
            <a:noFill/>
            <a:ln w="12800">
              <a:solidFill>
                <a:srgbClr val="FFFF99"/>
              </a:solidFill>
              <a:prstDash val="solid"/>
              <a:round/>
              <a:headEnd/>
              <a:tailEnd/>
            </a:ln>
            <a:effectLst/>
          </p:spPr>
          <p:txBody>
            <a:bodyPr/>
            <a:lstStyle/>
            <a:p>
              <a:endParaRPr lang="en-US"/>
            </a:p>
          </p:txBody>
        </p:sp>
        <p:sp>
          <p:nvSpPr>
            <p:cNvPr id="81" name="PPLine#14"/>
            <p:cNvSpPr>
              <a:spLocks noChangeShapeType="1"/>
            </p:cNvSpPr>
            <p:nvPr/>
          </p:nvSpPr>
          <p:spPr bwMode="auto">
            <a:xfrm flipV="1">
              <a:off x="3238400" y="2784000"/>
              <a:ext cx="166400" cy="166400"/>
            </a:xfrm>
            <a:prstGeom prst="line">
              <a:avLst/>
            </a:prstGeom>
            <a:noFill/>
            <a:ln w="12800">
              <a:solidFill>
                <a:srgbClr val="FFFF99"/>
              </a:solidFill>
              <a:prstDash val="solid"/>
              <a:round/>
              <a:headEnd/>
              <a:tailEnd/>
            </a:ln>
            <a:effectLst/>
          </p:spPr>
          <p:txBody>
            <a:bodyPr/>
            <a:lstStyle/>
            <a:p>
              <a:endParaRPr lang="en-US"/>
            </a:p>
          </p:txBody>
        </p:sp>
        <p:sp>
          <p:nvSpPr>
            <p:cNvPr id="82" name="PPLine#15"/>
            <p:cNvSpPr>
              <a:spLocks noChangeShapeType="1"/>
            </p:cNvSpPr>
            <p:nvPr/>
          </p:nvSpPr>
          <p:spPr bwMode="auto">
            <a:xfrm flipH="1" flipV="1">
              <a:off x="3404800" y="2784000"/>
              <a:ext cx="307200" cy="192000"/>
            </a:xfrm>
            <a:prstGeom prst="line">
              <a:avLst/>
            </a:prstGeom>
            <a:noFill/>
            <a:ln w="12800">
              <a:solidFill>
                <a:srgbClr val="FFFF99"/>
              </a:solidFill>
              <a:prstDash val="solid"/>
              <a:round/>
              <a:headEnd/>
              <a:tailEnd/>
            </a:ln>
            <a:effectLst/>
          </p:spPr>
          <p:txBody>
            <a:bodyPr/>
            <a:lstStyle/>
            <a:p>
              <a:endParaRPr lang="en-US"/>
            </a:p>
          </p:txBody>
        </p:sp>
        <p:sp>
          <p:nvSpPr>
            <p:cNvPr id="83" name="PPLine#16"/>
            <p:cNvSpPr>
              <a:spLocks noChangeShapeType="1"/>
            </p:cNvSpPr>
            <p:nvPr/>
          </p:nvSpPr>
          <p:spPr bwMode="auto">
            <a:xfrm>
              <a:off x="3712000" y="2976000"/>
              <a:ext cx="217600" cy="230400"/>
            </a:xfrm>
            <a:prstGeom prst="line">
              <a:avLst/>
            </a:prstGeom>
            <a:noFill/>
            <a:ln w="12800">
              <a:solidFill>
                <a:srgbClr val="FFFF99"/>
              </a:solidFill>
              <a:prstDash val="solid"/>
              <a:round/>
              <a:headEnd/>
              <a:tailEnd/>
            </a:ln>
            <a:effectLst/>
          </p:spPr>
          <p:txBody>
            <a:bodyPr/>
            <a:lstStyle/>
            <a:p>
              <a:endParaRPr lang="en-US"/>
            </a:p>
          </p:txBody>
        </p:sp>
      </p:grpSp>
      <p:sp>
        <p:nvSpPr>
          <p:cNvPr id="84" name="PPTextBox#45"/>
          <p:cNvSpPr/>
          <p:nvPr/>
        </p:nvSpPr>
        <p:spPr bwMode="auto">
          <a:xfrm>
            <a:off x="3942400" y="2809600"/>
            <a:ext cx="448000" cy="2560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a:solidFill>
                  <a:srgbClr val="FFFF99"/>
                </a:solidFill>
                <a:latin typeface="Helvetica Neue" pitchFamily="84" charset="0"/>
              </a:rPr>
              <a:t>Lyra</a:t>
            </a:r>
          </a:p>
        </p:txBody>
      </p:sp>
      <p:grpSp>
        <p:nvGrpSpPr>
          <p:cNvPr id="4" name="PPGroup#17"/>
          <p:cNvGrpSpPr/>
          <p:nvPr/>
        </p:nvGrpSpPr>
        <p:grpSpPr>
          <a:xfrm>
            <a:off x="5452800" y="1900800"/>
            <a:ext cx="486400" cy="832000"/>
            <a:chOff x="5452800" y="1900800"/>
            <a:chExt cx="486400" cy="832000"/>
          </a:xfrm>
        </p:grpSpPr>
        <p:sp>
          <p:nvSpPr>
            <p:cNvPr id="86" name="PPLine#18"/>
            <p:cNvSpPr>
              <a:spLocks noChangeShapeType="1"/>
            </p:cNvSpPr>
            <p:nvPr/>
          </p:nvSpPr>
          <p:spPr bwMode="auto">
            <a:xfrm flipH="1">
              <a:off x="5772800" y="1900800"/>
              <a:ext cx="166400" cy="115200"/>
            </a:xfrm>
            <a:prstGeom prst="line">
              <a:avLst/>
            </a:prstGeom>
            <a:noFill/>
            <a:ln w="12800">
              <a:solidFill>
                <a:srgbClr val="FF66FF"/>
              </a:solidFill>
              <a:prstDash val="solid"/>
              <a:round/>
              <a:headEnd/>
              <a:tailEnd/>
            </a:ln>
            <a:effectLst/>
          </p:spPr>
          <p:txBody>
            <a:bodyPr/>
            <a:lstStyle/>
            <a:p>
              <a:endParaRPr lang="en-US"/>
            </a:p>
          </p:txBody>
        </p:sp>
        <p:sp>
          <p:nvSpPr>
            <p:cNvPr id="87" name="PPLine#19"/>
            <p:cNvSpPr>
              <a:spLocks noChangeShapeType="1"/>
            </p:cNvSpPr>
            <p:nvPr/>
          </p:nvSpPr>
          <p:spPr bwMode="auto">
            <a:xfrm flipH="1">
              <a:off x="5632000" y="2016000"/>
              <a:ext cx="140800" cy="166400"/>
            </a:xfrm>
            <a:prstGeom prst="line">
              <a:avLst/>
            </a:prstGeom>
            <a:noFill/>
            <a:ln w="12800">
              <a:solidFill>
                <a:srgbClr val="FF66FF"/>
              </a:solidFill>
              <a:prstDash val="solid"/>
              <a:round/>
              <a:headEnd/>
              <a:tailEnd/>
            </a:ln>
            <a:effectLst/>
          </p:spPr>
          <p:txBody>
            <a:bodyPr/>
            <a:lstStyle/>
            <a:p>
              <a:endParaRPr lang="en-US"/>
            </a:p>
          </p:txBody>
        </p:sp>
        <p:sp>
          <p:nvSpPr>
            <p:cNvPr id="88" name="PPLine#20"/>
            <p:cNvSpPr>
              <a:spLocks noChangeShapeType="1"/>
            </p:cNvSpPr>
            <p:nvPr/>
          </p:nvSpPr>
          <p:spPr bwMode="auto">
            <a:xfrm>
              <a:off x="5632000" y="2182400"/>
              <a:ext cx="0" cy="243200"/>
            </a:xfrm>
            <a:prstGeom prst="line">
              <a:avLst/>
            </a:prstGeom>
            <a:noFill/>
            <a:ln w="12800">
              <a:solidFill>
                <a:srgbClr val="FF66FF"/>
              </a:solidFill>
              <a:prstDash val="solid"/>
              <a:round/>
              <a:headEnd/>
              <a:tailEnd/>
            </a:ln>
            <a:effectLst/>
          </p:spPr>
          <p:txBody>
            <a:bodyPr/>
            <a:lstStyle/>
            <a:p>
              <a:endParaRPr lang="en-US"/>
            </a:p>
          </p:txBody>
        </p:sp>
        <p:sp>
          <p:nvSpPr>
            <p:cNvPr id="89" name="PPLine#21"/>
            <p:cNvSpPr>
              <a:spLocks noChangeShapeType="1"/>
            </p:cNvSpPr>
            <p:nvPr/>
          </p:nvSpPr>
          <p:spPr bwMode="auto">
            <a:xfrm flipH="1">
              <a:off x="5452800" y="2425600"/>
              <a:ext cx="179200" cy="51200"/>
            </a:xfrm>
            <a:prstGeom prst="line">
              <a:avLst/>
            </a:prstGeom>
            <a:noFill/>
            <a:ln w="12800">
              <a:solidFill>
                <a:srgbClr val="FF66FF"/>
              </a:solidFill>
              <a:prstDash val="solid"/>
              <a:round/>
              <a:headEnd/>
              <a:tailEnd/>
            </a:ln>
            <a:effectLst/>
          </p:spPr>
          <p:txBody>
            <a:bodyPr/>
            <a:lstStyle/>
            <a:p>
              <a:endParaRPr lang="en-US"/>
            </a:p>
          </p:txBody>
        </p:sp>
        <p:sp>
          <p:nvSpPr>
            <p:cNvPr id="90" name="PPLine#22"/>
            <p:cNvSpPr>
              <a:spLocks noChangeShapeType="1"/>
            </p:cNvSpPr>
            <p:nvPr/>
          </p:nvSpPr>
          <p:spPr bwMode="auto">
            <a:xfrm>
              <a:off x="5452800" y="2476800"/>
              <a:ext cx="128000" cy="256000"/>
            </a:xfrm>
            <a:prstGeom prst="line">
              <a:avLst/>
            </a:prstGeom>
            <a:noFill/>
            <a:ln w="12800">
              <a:solidFill>
                <a:srgbClr val="FF66FF"/>
              </a:solidFill>
              <a:prstDash val="solid"/>
              <a:round/>
              <a:headEnd/>
              <a:tailEnd/>
            </a:ln>
            <a:effectLst/>
          </p:spPr>
          <p:txBody>
            <a:bodyPr/>
            <a:lstStyle/>
            <a:p>
              <a:endParaRPr lang="en-US"/>
            </a:p>
          </p:txBody>
        </p:sp>
        <p:sp>
          <p:nvSpPr>
            <p:cNvPr id="91" name="PPLine#23"/>
            <p:cNvSpPr>
              <a:spLocks noChangeShapeType="1"/>
            </p:cNvSpPr>
            <p:nvPr/>
          </p:nvSpPr>
          <p:spPr bwMode="auto">
            <a:xfrm flipV="1">
              <a:off x="5580800" y="2643200"/>
              <a:ext cx="166400" cy="89600"/>
            </a:xfrm>
            <a:prstGeom prst="line">
              <a:avLst/>
            </a:prstGeom>
            <a:noFill/>
            <a:ln w="12800">
              <a:solidFill>
                <a:srgbClr val="FF66FF"/>
              </a:solidFill>
              <a:prstDash val="solid"/>
              <a:round/>
              <a:headEnd/>
              <a:tailEnd/>
            </a:ln>
            <a:effectLst/>
          </p:spPr>
          <p:txBody>
            <a:bodyPr/>
            <a:lstStyle/>
            <a:p>
              <a:endParaRPr lang="en-US"/>
            </a:p>
          </p:txBody>
        </p:sp>
      </p:grpSp>
      <p:sp>
        <p:nvSpPr>
          <p:cNvPr id="92" name="PPTextBox#46"/>
          <p:cNvSpPr/>
          <p:nvPr/>
        </p:nvSpPr>
        <p:spPr bwMode="auto">
          <a:xfrm>
            <a:off x="5849600" y="2246400"/>
            <a:ext cx="1241600" cy="2560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a:solidFill>
                  <a:srgbClr val="FF66FF"/>
                </a:solidFill>
                <a:latin typeface="Helvetica Neue" pitchFamily="84" charset="0"/>
              </a:rPr>
              <a:t>Little Dipper</a:t>
            </a:r>
          </a:p>
        </p:txBody>
      </p:sp>
      <p:grpSp>
        <p:nvGrpSpPr>
          <p:cNvPr id="5" name="PPGroup#24"/>
          <p:cNvGrpSpPr/>
          <p:nvPr/>
        </p:nvGrpSpPr>
        <p:grpSpPr>
          <a:xfrm>
            <a:off x="5952000" y="2963200"/>
            <a:ext cx="1318400" cy="857600"/>
            <a:chOff x="5952000" y="2963200"/>
            <a:chExt cx="1318400" cy="857600"/>
          </a:xfrm>
        </p:grpSpPr>
        <p:sp>
          <p:nvSpPr>
            <p:cNvPr id="94" name="PPLine#25"/>
            <p:cNvSpPr>
              <a:spLocks noChangeShapeType="1"/>
            </p:cNvSpPr>
            <p:nvPr/>
          </p:nvSpPr>
          <p:spPr bwMode="auto">
            <a:xfrm flipV="1">
              <a:off x="5952000" y="3539200"/>
              <a:ext cx="281600" cy="281600"/>
            </a:xfrm>
            <a:prstGeom prst="line">
              <a:avLst/>
            </a:prstGeom>
            <a:noFill/>
            <a:ln w="12800">
              <a:solidFill>
                <a:srgbClr val="99FF99"/>
              </a:solidFill>
              <a:prstDash val="solid"/>
              <a:round/>
              <a:headEnd/>
              <a:tailEnd/>
            </a:ln>
            <a:effectLst/>
          </p:spPr>
          <p:txBody>
            <a:bodyPr/>
            <a:lstStyle/>
            <a:p>
              <a:endParaRPr lang="en-US"/>
            </a:p>
          </p:txBody>
        </p:sp>
        <p:sp>
          <p:nvSpPr>
            <p:cNvPr id="95" name="PPLine#26"/>
            <p:cNvSpPr>
              <a:spLocks noChangeShapeType="1"/>
            </p:cNvSpPr>
            <p:nvPr/>
          </p:nvSpPr>
          <p:spPr bwMode="auto">
            <a:xfrm flipV="1">
              <a:off x="6233600" y="3462400"/>
              <a:ext cx="243200" cy="76800"/>
            </a:xfrm>
            <a:prstGeom prst="line">
              <a:avLst/>
            </a:prstGeom>
            <a:noFill/>
            <a:ln w="12800">
              <a:solidFill>
                <a:srgbClr val="99FF99"/>
              </a:solidFill>
              <a:prstDash val="solid"/>
              <a:round/>
              <a:headEnd/>
              <a:tailEnd/>
            </a:ln>
            <a:effectLst/>
          </p:spPr>
          <p:txBody>
            <a:bodyPr/>
            <a:lstStyle/>
            <a:p>
              <a:endParaRPr lang="en-US"/>
            </a:p>
          </p:txBody>
        </p:sp>
        <p:sp>
          <p:nvSpPr>
            <p:cNvPr id="96" name="PPLine#27"/>
            <p:cNvSpPr>
              <a:spLocks noChangeShapeType="1"/>
            </p:cNvSpPr>
            <p:nvPr/>
          </p:nvSpPr>
          <p:spPr bwMode="auto">
            <a:xfrm flipV="1">
              <a:off x="6476800" y="3360000"/>
              <a:ext cx="294400" cy="102400"/>
            </a:xfrm>
            <a:prstGeom prst="line">
              <a:avLst/>
            </a:prstGeom>
            <a:noFill/>
            <a:ln w="12800">
              <a:solidFill>
                <a:srgbClr val="99FF99"/>
              </a:solidFill>
              <a:prstDash val="solid"/>
              <a:round/>
              <a:headEnd/>
              <a:tailEnd/>
            </a:ln>
            <a:effectLst/>
          </p:spPr>
          <p:txBody>
            <a:bodyPr/>
            <a:lstStyle/>
            <a:p>
              <a:endParaRPr lang="en-US"/>
            </a:p>
          </p:txBody>
        </p:sp>
        <p:sp>
          <p:nvSpPr>
            <p:cNvPr id="97" name="PPLine#28"/>
            <p:cNvSpPr>
              <a:spLocks noChangeShapeType="1"/>
            </p:cNvSpPr>
            <p:nvPr/>
          </p:nvSpPr>
          <p:spPr bwMode="auto">
            <a:xfrm>
              <a:off x="6771200" y="3360000"/>
              <a:ext cx="217600" cy="115200"/>
            </a:xfrm>
            <a:prstGeom prst="line">
              <a:avLst/>
            </a:prstGeom>
            <a:noFill/>
            <a:ln w="12800">
              <a:solidFill>
                <a:srgbClr val="99FF99"/>
              </a:solidFill>
              <a:prstDash val="solid"/>
              <a:round/>
              <a:headEnd/>
              <a:tailEnd/>
            </a:ln>
            <a:effectLst/>
          </p:spPr>
          <p:txBody>
            <a:bodyPr/>
            <a:lstStyle/>
            <a:p>
              <a:endParaRPr lang="en-US"/>
            </a:p>
          </p:txBody>
        </p:sp>
        <p:sp>
          <p:nvSpPr>
            <p:cNvPr id="98" name="PPLine#29"/>
            <p:cNvSpPr>
              <a:spLocks noChangeShapeType="1"/>
            </p:cNvSpPr>
            <p:nvPr/>
          </p:nvSpPr>
          <p:spPr bwMode="auto">
            <a:xfrm flipV="1">
              <a:off x="6988800" y="3206400"/>
              <a:ext cx="281600" cy="268800"/>
            </a:xfrm>
            <a:prstGeom prst="line">
              <a:avLst/>
            </a:prstGeom>
            <a:noFill/>
            <a:ln w="12800">
              <a:solidFill>
                <a:srgbClr val="99FF99"/>
              </a:solidFill>
              <a:prstDash val="solid"/>
              <a:round/>
              <a:headEnd/>
              <a:tailEnd/>
            </a:ln>
            <a:effectLst/>
          </p:spPr>
          <p:txBody>
            <a:bodyPr/>
            <a:lstStyle/>
            <a:p>
              <a:endParaRPr lang="en-US"/>
            </a:p>
          </p:txBody>
        </p:sp>
        <p:sp>
          <p:nvSpPr>
            <p:cNvPr id="99" name="PPLine#30"/>
            <p:cNvSpPr>
              <a:spLocks noChangeShapeType="1"/>
            </p:cNvSpPr>
            <p:nvPr/>
          </p:nvSpPr>
          <p:spPr bwMode="auto">
            <a:xfrm flipH="1" flipV="1">
              <a:off x="7065600" y="2963200"/>
              <a:ext cx="204800" cy="243200"/>
            </a:xfrm>
            <a:prstGeom prst="line">
              <a:avLst/>
            </a:prstGeom>
            <a:noFill/>
            <a:ln w="12800">
              <a:solidFill>
                <a:srgbClr val="99FF99"/>
              </a:solidFill>
              <a:prstDash val="solid"/>
              <a:round/>
              <a:headEnd/>
              <a:tailEnd/>
            </a:ln>
            <a:effectLst/>
          </p:spPr>
          <p:txBody>
            <a:bodyPr/>
            <a:lstStyle/>
            <a:p>
              <a:endParaRPr lang="en-US"/>
            </a:p>
          </p:txBody>
        </p:sp>
      </p:grpSp>
      <p:sp>
        <p:nvSpPr>
          <p:cNvPr id="100" name="PPTextBox#47"/>
          <p:cNvSpPr/>
          <p:nvPr/>
        </p:nvSpPr>
        <p:spPr bwMode="auto">
          <a:xfrm>
            <a:off x="6259200" y="3718400"/>
            <a:ext cx="1075200" cy="2560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a:solidFill>
                  <a:srgbClr val="99FF99"/>
                </a:solidFill>
                <a:latin typeface="Helvetica Neue" pitchFamily="84" charset="0"/>
              </a:rPr>
              <a:t>Big Dipper</a:t>
            </a:r>
          </a:p>
        </p:txBody>
      </p:sp>
      <p:grpSp>
        <p:nvGrpSpPr>
          <p:cNvPr id="6" name="PPGroup#31"/>
          <p:cNvGrpSpPr/>
          <p:nvPr/>
        </p:nvGrpSpPr>
        <p:grpSpPr>
          <a:xfrm>
            <a:off x="3366400" y="3833600"/>
            <a:ext cx="1753600" cy="1446400"/>
            <a:chOff x="3366400" y="3833600"/>
            <a:chExt cx="1753600" cy="1446400"/>
          </a:xfrm>
        </p:grpSpPr>
        <p:sp>
          <p:nvSpPr>
            <p:cNvPr id="102" name="PPLine#32"/>
            <p:cNvSpPr>
              <a:spLocks noChangeShapeType="1"/>
            </p:cNvSpPr>
            <p:nvPr/>
          </p:nvSpPr>
          <p:spPr bwMode="auto">
            <a:xfrm flipV="1">
              <a:off x="5094400" y="4025600"/>
              <a:ext cx="25600" cy="204800"/>
            </a:xfrm>
            <a:prstGeom prst="line">
              <a:avLst/>
            </a:prstGeom>
            <a:noFill/>
            <a:ln w="12800">
              <a:solidFill>
                <a:srgbClr val="9999FF"/>
              </a:solidFill>
              <a:prstDash val="solid"/>
              <a:round/>
              <a:headEnd/>
              <a:tailEnd/>
            </a:ln>
            <a:effectLst/>
          </p:spPr>
          <p:txBody>
            <a:bodyPr/>
            <a:lstStyle/>
            <a:p>
              <a:endParaRPr lang="en-US"/>
            </a:p>
          </p:txBody>
        </p:sp>
        <p:sp>
          <p:nvSpPr>
            <p:cNvPr id="103" name="PPLine#33"/>
            <p:cNvSpPr>
              <a:spLocks noChangeShapeType="1"/>
            </p:cNvSpPr>
            <p:nvPr/>
          </p:nvSpPr>
          <p:spPr bwMode="auto">
            <a:xfrm flipH="1" flipV="1">
              <a:off x="5004800" y="3833600"/>
              <a:ext cx="115200" cy="192000"/>
            </a:xfrm>
            <a:prstGeom prst="line">
              <a:avLst/>
            </a:prstGeom>
            <a:noFill/>
            <a:ln w="12800">
              <a:solidFill>
                <a:srgbClr val="9999FF"/>
              </a:solidFill>
              <a:prstDash val="solid"/>
              <a:round/>
              <a:headEnd/>
              <a:tailEnd/>
            </a:ln>
            <a:effectLst/>
          </p:spPr>
          <p:txBody>
            <a:bodyPr/>
            <a:lstStyle/>
            <a:p>
              <a:endParaRPr lang="en-US"/>
            </a:p>
          </p:txBody>
        </p:sp>
        <p:sp>
          <p:nvSpPr>
            <p:cNvPr id="104" name="PPLine#34"/>
            <p:cNvSpPr>
              <a:spLocks noChangeShapeType="1"/>
            </p:cNvSpPr>
            <p:nvPr/>
          </p:nvSpPr>
          <p:spPr bwMode="auto">
            <a:xfrm flipH="1">
              <a:off x="4710400" y="4025600"/>
              <a:ext cx="409600" cy="128000"/>
            </a:xfrm>
            <a:prstGeom prst="line">
              <a:avLst/>
            </a:prstGeom>
            <a:noFill/>
            <a:ln w="12800">
              <a:solidFill>
                <a:srgbClr val="9999FF"/>
              </a:solidFill>
              <a:prstDash val="solid"/>
              <a:round/>
              <a:headEnd/>
              <a:tailEnd/>
            </a:ln>
            <a:effectLst/>
          </p:spPr>
          <p:txBody>
            <a:bodyPr/>
            <a:lstStyle/>
            <a:p>
              <a:endParaRPr lang="en-US"/>
            </a:p>
          </p:txBody>
        </p:sp>
        <p:sp>
          <p:nvSpPr>
            <p:cNvPr id="105" name="PPLine#35"/>
            <p:cNvSpPr>
              <a:spLocks noChangeShapeType="1"/>
            </p:cNvSpPr>
            <p:nvPr/>
          </p:nvSpPr>
          <p:spPr bwMode="auto">
            <a:xfrm flipH="1">
              <a:off x="4569600" y="4153600"/>
              <a:ext cx="140800" cy="64000"/>
            </a:xfrm>
            <a:prstGeom prst="line">
              <a:avLst/>
            </a:prstGeom>
            <a:noFill/>
            <a:ln w="12800">
              <a:solidFill>
                <a:srgbClr val="9999FF"/>
              </a:solidFill>
              <a:prstDash val="solid"/>
              <a:round/>
              <a:headEnd/>
              <a:tailEnd/>
            </a:ln>
            <a:effectLst/>
          </p:spPr>
          <p:txBody>
            <a:bodyPr/>
            <a:lstStyle/>
            <a:p>
              <a:endParaRPr lang="en-US"/>
            </a:p>
          </p:txBody>
        </p:sp>
        <p:sp>
          <p:nvSpPr>
            <p:cNvPr id="106" name="PPLine#36"/>
            <p:cNvSpPr>
              <a:spLocks noChangeShapeType="1"/>
            </p:cNvSpPr>
            <p:nvPr/>
          </p:nvSpPr>
          <p:spPr bwMode="auto">
            <a:xfrm flipH="1">
              <a:off x="4416000" y="4217600"/>
              <a:ext cx="153600" cy="115200"/>
            </a:xfrm>
            <a:prstGeom prst="line">
              <a:avLst/>
            </a:prstGeom>
            <a:noFill/>
            <a:ln w="12800">
              <a:solidFill>
                <a:srgbClr val="9999FF"/>
              </a:solidFill>
              <a:prstDash val="solid"/>
              <a:round/>
              <a:headEnd/>
              <a:tailEnd/>
            </a:ln>
            <a:effectLst/>
          </p:spPr>
          <p:txBody>
            <a:bodyPr/>
            <a:lstStyle/>
            <a:p>
              <a:endParaRPr lang="en-US"/>
            </a:p>
          </p:txBody>
        </p:sp>
        <p:sp>
          <p:nvSpPr>
            <p:cNvPr id="107" name="PPLine#37"/>
            <p:cNvSpPr>
              <a:spLocks noChangeShapeType="1"/>
            </p:cNvSpPr>
            <p:nvPr/>
          </p:nvSpPr>
          <p:spPr bwMode="auto">
            <a:xfrm flipH="1">
              <a:off x="4211200" y="4332800"/>
              <a:ext cx="204800" cy="345600"/>
            </a:xfrm>
            <a:prstGeom prst="line">
              <a:avLst/>
            </a:prstGeom>
            <a:noFill/>
            <a:ln w="12800">
              <a:solidFill>
                <a:srgbClr val="9999FF"/>
              </a:solidFill>
              <a:prstDash val="solid"/>
              <a:round/>
              <a:headEnd/>
              <a:tailEnd/>
            </a:ln>
            <a:effectLst/>
          </p:spPr>
          <p:txBody>
            <a:bodyPr/>
            <a:lstStyle/>
            <a:p>
              <a:endParaRPr lang="en-US"/>
            </a:p>
          </p:txBody>
        </p:sp>
        <p:sp>
          <p:nvSpPr>
            <p:cNvPr id="108" name="PPLine#38"/>
            <p:cNvSpPr>
              <a:spLocks noChangeShapeType="1"/>
            </p:cNvSpPr>
            <p:nvPr/>
          </p:nvSpPr>
          <p:spPr bwMode="auto">
            <a:xfrm flipH="1">
              <a:off x="4147200" y="4678400"/>
              <a:ext cx="64000" cy="524800"/>
            </a:xfrm>
            <a:prstGeom prst="line">
              <a:avLst/>
            </a:prstGeom>
            <a:noFill/>
            <a:ln w="12800">
              <a:solidFill>
                <a:srgbClr val="9999FF"/>
              </a:solidFill>
              <a:prstDash val="solid"/>
              <a:round/>
              <a:headEnd/>
              <a:tailEnd/>
            </a:ln>
            <a:effectLst/>
          </p:spPr>
          <p:txBody>
            <a:bodyPr/>
            <a:lstStyle/>
            <a:p>
              <a:endParaRPr lang="en-US"/>
            </a:p>
          </p:txBody>
        </p:sp>
        <p:sp>
          <p:nvSpPr>
            <p:cNvPr id="109" name="PPLine#39"/>
            <p:cNvSpPr>
              <a:spLocks noChangeShapeType="1"/>
            </p:cNvSpPr>
            <p:nvPr/>
          </p:nvSpPr>
          <p:spPr bwMode="auto">
            <a:xfrm flipH="1">
              <a:off x="3891200" y="5203200"/>
              <a:ext cx="256000" cy="64000"/>
            </a:xfrm>
            <a:prstGeom prst="line">
              <a:avLst/>
            </a:prstGeom>
            <a:noFill/>
            <a:ln w="12800">
              <a:solidFill>
                <a:srgbClr val="9999FF"/>
              </a:solidFill>
              <a:prstDash val="solid"/>
              <a:round/>
              <a:headEnd/>
              <a:tailEnd/>
            </a:ln>
            <a:effectLst/>
          </p:spPr>
          <p:txBody>
            <a:bodyPr/>
            <a:lstStyle/>
            <a:p>
              <a:endParaRPr lang="en-US"/>
            </a:p>
          </p:txBody>
        </p:sp>
        <p:sp>
          <p:nvSpPr>
            <p:cNvPr id="110" name="PPLine#40"/>
            <p:cNvSpPr>
              <a:spLocks noChangeShapeType="1"/>
            </p:cNvSpPr>
            <p:nvPr/>
          </p:nvSpPr>
          <p:spPr bwMode="auto">
            <a:xfrm flipH="1">
              <a:off x="3558400" y="5267200"/>
              <a:ext cx="332800" cy="12800"/>
            </a:xfrm>
            <a:prstGeom prst="line">
              <a:avLst/>
            </a:prstGeom>
            <a:noFill/>
            <a:ln w="12800">
              <a:solidFill>
                <a:srgbClr val="9999FF"/>
              </a:solidFill>
              <a:prstDash val="solid"/>
              <a:round/>
              <a:headEnd/>
              <a:tailEnd/>
            </a:ln>
            <a:effectLst/>
          </p:spPr>
          <p:txBody>
            <a:bodyPr/>
            <a:lstStyle/>
            <a:p>
              <a:endParaRPr lang="en-US"/>
            </a:p>
          </p:txBody>
        </p:sp>
        <p:sp>
          <p:nvSpPr>
            <p:cNvPr id="111" name="PPLine#41"/>
            <p:cNvSpPr>
              <a:spLocks noChangeShapeType="1"/>
            </p:cNvSpPr>
            <p:nvPr/>
          </p:nvSpPr>
          <p:spPr bwMode="auto">
            <a:xfrm flipH="1" flipV="1">
              <a:off x="3366400" y="5113600"/>
              <a:ext cx="192000" cy="166400"/>
            </a:xfrm>
            <a:prstGeom prst="line">
              <a:avLst/>
            </a:prstGeom>
            <a:noFill/>
            <a:ln w="12800">
              <a:solidFill>
                <a:srgbClr val="9999FF"/>
              </a:solidFill>
              <a:prstDash val="solid"/>
              <a:round/>
              <a:headEnd/>
              <a:tailEnd/>
            </a:ln>
            <a:effectLst/>
          </p:spPr>
          <p:txBody>
            <a:bodyPr/>
            <a:lstStyle/>
            <a:p>
              <a:endParaRPr lang="en-US"/>
            </a:p>
          </p:txBody>
        </p:sp>
        <p:sp>
          <p:nvSpPr>
            <p:cNvPr id="112" name="PPLine#42"/>
            <p:cNvSpPr>
              <a:spLocks noChangeShapeType="1"/>
            </p:cNvSpPr>
            <p:nvPr/>
          </p:nvSpPr>
          <p:spPr bwMode="auto">
            <a:xfrm flipV="1">
              <a:off x="3366400" y="5036800"/>
              <a:ext cx="64000" cy="76800"/>
            </a:xfrm>
            <a:prstGeom prst="line">
              <a:avLst/>
            </a:prstGeom>
            <a:noFill/>
            <a:ln w="12800">
              <a:solidFill>
                <a:srgbClr val="9999FF"/>
              </a:solidFill>
              <a:prstDash val="solid"/>
              <a:round/>
              <a:headEnd/>
              <a:tailEnd/>
            </a:ln>
            <a:effectLst/>
          </p:spPr>
          <p:txBody>
            <a:bodyPr/>
            <a:lstStyle/>
            <a:p>
              <a:endParaRPr lang="en-US"/>
            </a:p>
          </p:txBody>
        </p:sp>
        <p:sp>
          <p:nvSpPr>
            <p:cNvPr id="113" name="PPLine#43"/>
            <p:cNvSpPr>
              <a:spLocks noChangeShapeType="1"/>
            </p:cNvSpPr>
            <p:nvPr/>
          </p:nvSpPr>
          <p:spPr bwMode="auto">
            <a:xfrm flipV="1">
              <a:off x="3430400" y="4870400"/>
              <a:ext cx="89600" cy="166400"/>
            </a:xfrm>
            <a:prstGeom prst="line">
              <a:avLst/>
            </a:prstGeom>
            <a:noFill/>
            <a:ln w="12800">
              <a:solidFill>
                <a:srgbClr val="9999FF"/>
              </a:solidFill>
              <a:prstDash val="solid"/>
              <a:round/>
              <a:headEnd/>
              <a:tailEnd/>
            </a:ln>
            <a:effectLst/>
          </p:spPr>
          <p:txBody>
            <a:bodyPr/>
            <a:lstStyle/>
            <a:p>
              <a:endParaRPr lang="en-US"/>
            </a:p>
          </p:txBody>
        </p:sp>
      </p:grpSp>
      <p:sp>
        <p:nvSpPr>
          <p:cNvPr id="114" name="PPTextBox#48"/>
          <p:cNvSpPr/>
          <p:nvPr/>
        </p:nvSpPr>
        <p:spPr bwMode="auto">
          <a:xfrm>
            <a:off x="4352000" y="4588800"/>
            <a:ext cx="896000" cy="256000"/>
          </a:xfrm>
          <a:prstGeom prst="rect">
            <a:avLst/>
          </a:prstGeom>
          <a:noFill/>
          <a:ln>
            <a:noFill/>
          </a:ln>
          <a:effectLst/>
        </p:spPr>
        <p:txBody>
          <a:bodyPr vert="horz" wrap="square" lIns="0" tIns="0" rIns="0" bIns="0" numCol="1" rtlCol="0" anchor="t" anchorCtr="0" compatLnSpc="1">
            <a:prstTxWarp prst="textNoShape">
              <a:avLst/>
            </a:prstTxWarp>
          </a:bodyPr>
          <a:lstStyle/>
          <a:p>
            <a:r>
              <a:rPr lang="en-US" sz="1600" b="1">
                <a:solidFill>
                  <a:srgbClr val="9999FF"/>
                </a:solidFill>
                <a:latin typeface="Helvetica Neue" pitchFamily="84" charset="0"/>
              </a:rPr>
              <a:t>Scorpius</a:t>
            </a:r>
          </a:p>
        </p:txBody>
      </p:sp>
      <p:sp>
        <p:nvSpPr>
          <p:cNvPr id="115" name="PPStar#49"/>
          <p:cNvSpPr/>
          <p:nvPr/>
        </p:nvSpPr>
        <p:spPr bwMode="auto">
          <a:xfrm>
            <a:off x="1952000" y="14976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16" name="PPStar#50"/>
          <p:cNvSpPr/>
          <p:nvPr/>
        </p:nvSpPr>
        <p:spPr bwMode="auto">
          <a:xfrm>
            <a:off x="2233600" y="16640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17" name="PPStar#51"/>
          <p:cNvSpPr/>
          <p:nvPr/>
        </p:nvSpPr>
        <p:spPr bwMode="auto">
          <a:xfrm>
            <a:off x="2464000" y="17664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18" name="PPStar#52"/>
          <p:cNvSpPr/>
          <p:nvPr/>
        </p:nvSpPr>
        <p:spPr bwMode="auto">
          <a:xfrm>
            <a:off x="2860800" y="18688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19" name="PPStar#53"/>
          <p:cNvSpPr/>
          <p:nvPr/>
        </p:nvSpPr>
        <p:spPr bwMode="auto">
          <a:xfrm>
            <a:off x="3577600" y="19328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20" name="PPStar#54"/>
          <p:cNvSpPr/>
          <p:nvPr/>
        </p:nvSpPr>
        <p:spPr bwMode="auto">
          <a:xfrm>
            <a:off x="4166400" y="17664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21" name="PPStar#55"/>
          <p:cNvSpPr/>
          <p:nvPr/>
        </p:nvSpPr>
        <p:spPr bwMode="auto">
          <a:xfrm>
            <a:off x="3040000" y="14336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22" name="PPStar#56"/>
          <p:cNvSpPr/>
          <p:nvPr/>
        </p:nvSpPr>
        <p:spPr bwMode="auto">
          <a:xfrm>
            <a:off x="2592000" y="26112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23" name="PPStar#57"/>
          <p:cNvSpPr/>
          <p:nvPr/>
        </p:nvSpPr>
        <p:spPr bwMode="auto">
          <a:xfrm>
            <a:off x="3180800" y="28928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24" name="PPStar#58"/>
          <p:cNvSpPr/>
          <p:nvPr/>
        </p:nvSpPr>
        <p:spPr bwMode="auto">
          <a:xfrm>
            <a:off x="3424000" y="31232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25" name="PPStar#59"/>
          <p:cNvSpPr/>
          <p:nvPr/>
        </p:nvSpPr>
        <p:spPr bwMode="auto">
          <a:xfrm>
            <a:off x="3654400" y="29184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26" name="PPStar#60"/>
          <p:cNvSpPr/>
          <p:nvPr/>
        </p:nvSpPr>
        <p:spPr bwMode="auto">
          <a:xfrm>
            <a:off x="3347200" y="27264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27" name="PPStar#61"/>
          <p:cNvSpPr/>
          <p:nvPr/>
        </p:nvSpPr>
        <p:spPr bwMode="auto">
          <a:xfrm>
            <a:off x="3872000" y="31488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28" name="PPStar#62"/>
          <p:cNvSpPr/>
          <p:nvPr/>
        </p:nvSpPr>
        <p:spPr bwMode="auto">
          <a:xfrm>
            <a:off x="5881600" y="18432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29" name="PPStar#63"/>
          <p:cNvSpPr/>
          <p:nvPr/>
        </p:nvSpPr>
        <p:spPr bwMode="auto">
          <a:xfrm>
            <a:off x="5715200" y="19584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30" name="PPStar#64"/>
          <p:cNvSpPr/>
          <p:nvPr/>
        </p:nvSpPr>
        <p:spPr bwMode="auto">
          <a:xfrm>
            <a:off x="5574400" y="21248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31" name="PPStar#65"/>
          <p:cNvSpPr/>
          <p:nvPr/>
        </p:nvSpPr>
        <p:spPr bwMode="auto">
          <a:xfrm>
            <a:off x="5574400" y="23680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32" name="PPStar#66"/>
          <p:cNvSpPr/>
          <p:nvPr/>
        </p:nvSpPr>
        <p:spPr bwMode="auto">
          <a:xfrm>
            <a:off x="5395200" y="24192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33" name="PPStar#67"/>
          <p:cNvSpPr/>
          <p:nvPr/>
        </p:nvSpPr>
        <p:spPr bwMode="auto">
          <a:xfrm>
            <a:off x="5523200" y="26752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34" name="PPStar#68"/>
          <p:cNvSpPr/>
          <p:nvPr/>
        </p:nvSpPr>
        <p:spPr bwMode="auto">
          <a:xfrm>
            <a:off x="5689600" y="25856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35" name="PPStar#69"/>
          <p:cNvSpPr/>
          <p:nvPr/>
        </p:nvSpPr>
        <p:spPr bwMode="auto">
          <a:xfrm>
            <a:off x="5894400" y="37632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36" name="PPStar#70"/>
          <p:cNvSpPr/>
          <p:nvPr/>
        </p:nvSpPr>
        <p:spPr bwMode="auto">
          <a:xfrm>
            <a:off x="6176000" y="34816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37" name="PPStar#71"/>
          <p:cNvSpPr/>
          <p:nvPr/>
        </p:nvSpPr>
        <p:spPr bwMode="auto">
          <a:xfrm>
            <a:off x="6419200" y="34048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38" name="PPStar#72"/>
          <p:cNvSpPr/>
          <p:nvPr/>
        </p:nvSpPr>
        <p:spPr bwMode="auto">
          <a:xfrm>
            <a:off x="6713600" y="33024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39" name="PPStar#73"/>
          <p:cNvSpPr/>
          <p:nvPr/>
        </p:nvSpPr>
        <p:spPr bwMode="auto">
          <a:xfrm>
            <a:off x="6931200" y="34176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40" name="PPStar#74"/>
          <p:cNvSpPr/>
          <p:nvPr/>
        </p:nvSpPr>
        <p:spPr bwMode="auto">
          <a:xfrm>
            <a:off x="7212800" y="31488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41" name="PPStar#75"/>
          <p:cNvSpPr/>
          <p:nvPr/>
        </p:nvSpPr>
        <p:spPr bwMode="auto">
          <a:xfrm>
            <a:off x="7008000" y="29056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42" name="PPStar#76"/>
          <p:cNvSpPr/>
          <p:nvPr/>
        </p:nvSpPr>
        <p:spPr bwMode="auto">
          <a:xfrm>
            <a:off x="5036800" y="41728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43" name="PPStar#77"/>
          <p:cNvSpPr/>
          <p:nvPr/>
        </p:nvSpPr>
        <p:spPr bwMode="auto">
          <a:xfrm>
            <a:off x="5062400" y="39680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44" name="PPStar#78"/>
          <p:cNvSpPr/>
          <p:nvPr/>
        </p:nvSpPr>
        <p:spPr bwMode="auto">
          <a:xfrm>
            <a:off x="4947200" y="37760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45" name="PPStar#79"/>
          <p:cNvSpPr/>
          <p:nvPr/>
        </p:nvSpPr>
        <p:spPr bwMode="auto">
          <a:xfrm>
            <a:off x="4652800" y="40960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46" name="PPStar#80"/>
          <p:cNvSpPr/>
          <p:nvPr/>
        </p:nvSpPr>
        <p:spPr bwMode="auto">
          <a:xfrm>
            <a:off x="4512000" y="41600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47" name="PPStar#81"/>
          <p:cNvSpPr/>
          <p:nvPr/>
        </p:nvSpPr>
        <p:spPr bwMode="auto">
          <a:xfrm>
            <a:off x="4358400" y="42752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48" name="PPStar#82"/>
          <p:cNvSpPr/>
          <p:nvPr/>
        </p:nvSpPr>
        <p:spPr bwMode="auto">
          <a:xfrm>
            <a:off x="4153600" y="46208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49" name="PPStar#83"/>
          <p:cNvSpPr/>
          <p:nvPr/>
        </p:nvSpPr>
        <p:spPr bwMode="auto">
          <a:xfrm>
            <a:off x="4089600" y="51456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50" name="PPStar#84"/>
          <p:cNvSpPr/>
          <p:nvPr/>
        </p:nvSpPr>
        <p:spPr bwMode="auto">
          <a:xfrm>
            <a:off x="3833600" y="52096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51" name="PPStar#85"/>
          <p:cNvSpPr/>
          <p:nvPr/>
        </p:nvSpPr>
        <p:spPr bwMode="auto">
          <a:xfrm>
            <a:off x="3500800" y="52224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52" name="PPStar#86"/>
          <p:cNvSpPr/>
          <p:nvPr/>
        </p:nvSpPr>
        <p:spPr bwMode="auto">
          <a:xfrm>
            <a:off x="3308800" y="50560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53" name="PPStar#87"/>
          <p:cNvSpPr/>
          <p:nvPr/>
        </p:nvSpPr>
        <p:spPr bwMode="auto">
          <a:xfrm>
            <a:off x="3372800" y="49792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54" name="PPStar#88"/>
          <p:cNvSpPr/>
          <p:nvPr/>
        </p:nvSpPr>
        <p:spPr bwMode="auto">
          <a:xfrm>
            <a:off x="3462400" y="4812800"/>
            <a:ext cx="115200" cy="115200"/>
          </a:xfrm>
          <a:prstGeom prst="star5">
            <a:avLst/>
          </a:prstGeom>
          <a:solidFill>
            <a:srgbClr val="FFFFFF"/>
          </a:solidFill>
          <a:ln>
            <a:noFill/>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55" name="PPOval#89"/>
          <p:cNvSpPr/>
          <p:nvPr/>
        </p:nvSpPr>
        <p:spPr bwMode="auto">
          <a:xfrm>
            <a:off x="3008000" y="1401600"/>
            <a:ext cx="179200" cy="179200"/>
          </a:xfrm>
          <a:prstGeom prst="ellipse">
            <a:avLst/>
          </a:prstGeom>
          <a:noFill/>
          <a:ln w="25600" cap="flat" cmpd="sng" algn="ctr">
            <a:solidFill>
              <a:srgbClr val="FF9999"/>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56" name="PPOval#90"/>
          <p:cNvSpPr/>
          <p:nvPr/>
        </p:nvSpPr>
        <p:spPr bwMode="auto">
          <a:xfrm>
            <a:off x="5862400" y="3731200"/>
            <a:ext cx="179200" cy="179200"/>
          </a:xfrm>
          <a:prstGeom prst="ellipse">
            <a:avLst/>
          </a:prstGeom>
          <a:noFill/>
          <a:ln w="25600" cap="flat" cmpd="sng" algn="ctr">
            <a:solidFill>
              <a:srgbClr val="FF66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57" name="PPOval#91"/>
          <p:cNvSpPr/>
          <p:nvPr/>
        </p:nvSpPr>
        <p:spPr bwMode="auto">
          <a:xfrm>
            <a:off x="7180800" y="3116800"/>
            <a:ext cx="179200" cy="179200"/>
          </a:xfrm>
          <a:prstGeom prst="ellipse">
            <a:avLst/>
          </a:prstGeom>
          <a:noFill/>
          <a:ln w="25600" cap="flat" cmpd="sng" algn="ctr">
            <a:solidFill>
              <a:srgbClr val="99FF99"/>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58" name="PPOval#92"/>
          <p:cNvSpPr/>
          <p:nvPr/>
        </p:nvSpPr>
        <p:spPr bwMode="auto">
          <a:xfrm>
            <a:off x="5004800" y="4140800"/>
            <a:ext cx="179200" cy="179200"/>
          </a:xfrm>
          <a:prstGeom prst="ellipse">
            <a:avLst/>
          </a:prstGeom>
          <a:noFill/>
          <a:ln w="25600" cap="flat" cmpd="sng" algn="ctr">
            <a:solidFill>
              <a:srgbClr val="9999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sp>
        <p:nvSpPr>
          <p:cNvPr id="159" name="PPOval#93"/>
          <p:cNvSpPr/>
          <p:nvPr/>
        </p:nvSpPr>
        <p:spPr bwMode="auto">
          <a:xfrm>
            <a:off x="4915200" y="3744000"/>
            <a:ext cx="179200" cy="179200"/>
          </a:xfrm>
          <a:prstGeom prst="ellipse">
            <a:avLst/>
          </a:prstGeom>
          <a:noFill/>
          <a:ln w="25600" cap="flat" cmpd="sng" algn="ctr">
            <a:solidFill>
              <a:srgbClr val="FFFF99"/>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a:solidFill>
                <a:srgbClr val="000000"/>
              </a:solidFill>
              <a:latin typeface="Helvetica Neue" charset="0"/>
            </a:endParaRPr>
          </a:p>
        </p:txBody>
      </p:sp>
      <p:pic>
        <p:nvPicPr>
          <p:cNvPr id="160" name="PointingHandTrans.png" descr="PointingHandTrans.png"/>
          <p:cNvPicPr>
            <a:picLocks noChangeAspect="1"/>
          </p:cNvPicPr>
          <p:nvPr/>
        </p:nvPicPr>
        <p:blipFill>
          <a:blip r:embed="rId3"/>
          <a:stretch>
            <a:fillRect/>
          </a:stretch>
        </p:blipFill>
        <p:spPr>
          <a:xfrm>
            <a:off x="1254400" y="5803070"/>
            <a:ext cx="393600" cy="230400"/>
          </a:xfrm>
          <a:prstGeom prst="rect">
            <a:avLst/>
          </a:prstGeom>
        </p:spPr>
      </p:pic>
      <p:pic>
        <p:nvPicPr>
          <p:cNvPr id="161" name="PointingHandTrans.png" descr="PointingHandTrans.png"/>
          <p:cNvPicPr>
            <a:picLocks noChangeAspect="1"/>
          </p:cNvPicPr>
          <p:nvPr/>
        </p:nvPicPr>
        <p:blipFill>
          <a:blip r:embed="rId3"/>
          <a:stretch>
            <a:fillRect/>
          </a:stretch>
        </p:blipFill>
        <p:spPr>
          <a:xfrm>
            <a:off x="1254400" y="6110270"/>
            <a:ext cx="393600" cy="230400"/>
          </a:xfrm>
          <a:prstGeom prst="rect">
            <a:avLst/>
          </a:prstGeom>
        </p:spPr>
      </p:pic>
      <p:pic>
        <p:nvPicPr>
          <p:cNvPr id="162" name="PointingHandTrans.png" descr="PointingHandTrans.png"/>
          <p:cNvPicPr>
            <a:picLocks noChangeAspect="1"/>
          </p:cNvPicPr>
          <p:nvPr/>
        </p:nvPicPr>
        <p:blipFill>
          <a:blip r:embed="rId3"/>
          <a:stretch>
            <a:fillRect/>
          </a:stretch>
        </p:blipFill>
        <p:spPr>
          <a:xfrm>
            <a:off x="1254400" y="6417470"/>
            <a:ext cx="393600" cy="230400"/>
          </a:xfrm>
          <a:prstGeom prst="rect">
            <a:avLst/>
          </a:prstGeom>
        </p:spPr>
      </p:pic>
      <p:sp>
        <p:nvSpPr>
          <p:cNvPr id="163" name="TextBox 162"/>
          <p:cNvSpPr txBox="1"/>
          <p:nvPr/>
        </p:nvSpPr>
        <p:spPr>
          <a:xfrm>
            <a:off x="1657640" y="5689350"/>
            <a:ext cx="6172200" cy="374461"/>
          </a:xfrm>
          <a:prstGeom prst="rect">
            <a:avLst/>
          </a:prstGeom>
          <a:noFill/>
        </p:spPr>
        <p:txBody>
          <a:bodyPr wrap="square" rtlCol="0">
            <a:spAutoFit/>
          </a:bodyPr>
          <a:lstStyle/>
          <a:p>
            <a:pPr>
              <a:lnSpc>
                <a:spcPct val="90000"/>
              </a:lnSpc>
            </a:pPr>
            <a:r>
              <a:rPr lang="en-US" sz="2000" dirty="0">
                <a:solidFill>
                  <a:srgbClr val="000000"/>
                </a:solidFill>
                <a:latin typeface="Times New Roman"/>
                <a:cs typeface="Times New Roman"/>
              </a:rPr>
              <a:t>1.  Choose five random points as the initial means.</a:t>
            </a:r>
          </a:p>
        </p:txBody>
      </p:sp>
      <p:sp>
        <p:nvSpPr>
          <p:cNvPr id="164" name="TextBox 163"/>
          <p:cNvSpPr txBox="1"/>
          <p:nvPr/>
        </p:nvSpPr>
        <p:spPr>
          <a:xfrm>
            <a:off x="1657640" y="5991080"/>
            <a:ext cx="6172200" cy="374461"/>
          </a:xfrm>
          <a:prstGeom prst="rect">
            <a:avLst/>
          </a:prstGeom>
          <a:noFill/>
        </p:spPr>
        <p:txBody>
          <a:bodyPr wrap="square" rtlCol="0">
            <a:spAutoFit/>
          </a:bodyPr>
          <a:lstStyle/>
          <a:p>
            <a:pPr>
              <a:lnSpc>
                <a:spcPct val="90000"/>
              </a:lnSpc>
            </a:pPr>
            <a:r>
              <a:rPr lang="en-US" sz="2000" dirty="0">
                <a:solidFill>
                  <a:srgbClr val="000000"/>
                </a:solidFill>
                <a:latin typeface="Times New Roman"/>
                <a:cs typeface="Times New Roman"/>
              </a:rPr>
              <a:t>2.  Assign each point to the closest mean.</a:t>
            </a:r>
          </a:p>
        </p:txBody>
      </p:sp>
      <p:sp>
        <p:nvSpPr>
          <p:cNvPr id="165" name="TextBox 164"/>
          <p:cNvSpPr txBox="1"/>
          <p:nvPr/>
        </p:nvSpPr>
        <p:spPr>
          <a:xfrm>
            <a:off x="1657640" y="6292810"/>
            <a:ext cx="6172200" cy="374461"/>
          </a:xfrm>
          <a:prstGeom prst="rect">
            <a:avLst/>
          </a:prstGeom>
          <a:noFill/>
        </p:spPr>
        <p:txBody>
          <a:bodyPr wrap="square" rtlCol="0">
            <a:spAutoFit/>
          </a:bodyPr>
          <a:lstStyle/>
          <a:p>
            <a:pPr>
              <a:lnSpc>
                <a:spcPct val="90000"/>
              </a:lnSpc>
            </a:pPr>
            <a:r>
              <a:rPr lang="en-US" sz="2000" dirty="0">
                <a:solidFill>
                  <a:srgbClr val="000000"/>
                </a:solidFill>
                <a:latin typeface="Times New Roman"/>
                <a:cs typeface="Times New Roman"/>
              </a:rPr>
              <a:t>3.  Move each mean to the geometric center of its points.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9"/>
                                        </p:tgtEl>
                                        <p:attrNameLst>
                                          <p:attrName>style.visibility</p:attrName>
                                        </p:attrNameLst>
                                      </p:cBhvr>
                                      <p:to>
                                        <p:strVal val="visible"/>
                                      </p:to>
                                    </p:set>
                                  </p:childTnLst>
                                </p:cTn>
                              </p:par>
                            </p:childTnLst>
                          </p:cTn>
                        </p:par>
                        <p:par>
                          <p:cTn id="21" fill="hold">
                            <p:stCondLst>
                              <p:cond delay="0"/>
                            </p:stCondLst>
                            <p:childTnLst>
                              <p:par>
                                <p:cTn id="22" presetID="1" presetClass="exit" presetSubtype="0" fill="hold" nodeType="afterEffect">
                                  <p:stCondLst>
                                    <p:cond delay="0"/>
                                  </p:stCondLst>
                                  <p:childTnLst>
                                    <p:set>
                                      <p:cBhvr>
                                        <p:cTn id="23" dur="1" fill="hold">
                                          <p:stCondLst>
                                            <p:cond delay="0"/>
                                          </p:stCondLst>
                                        </p:cTn>
                                        <p:tgtEl>
                                          <p:spTgt spid="160"/>
                                        </p:tgtEl>
                                        <p:attrNameLst>
                                          <p:attrName>style.visibility</p:attrName>
                                        </p:attrNameLst>
                                      </p:cBhvr>
                                      <p:to>
                                        <p:strVal val="hidden"/>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16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mph" presetSubtype="2" fill="hold" nodeType="clickEffect">
                                  <p:stCondLst>
                                    <p:cond delay="0"/>
                                  </p:stCondLst>
                                  <p:childTnLst>
                                    <p:animClr clrSpc="rgb" dir="cw">
                                      <p:cBhvr>
                                        <p:cTn id="32" dur="1" fill="hold">
                                          <p:stCondLst>
                                            <p:cond delay="0"/>
                                          </p:stCondLst>
                                        </p:cTn>
                                        <p:tgtEl>
                                          <p:spTgt spid="115"/>
                                        </p:tgtEl>
                                        <p:attrNameLst>
                                          <p:attrName>fillcolor</p:attrName>
                                        </p:attrNameLst>
                                      </p:cBhvr>
                                      <p:to>
                                        <a:srgbClr val="FF9999"/>
                                      </p:to>
                                    </p:animClr>
                                    <p:set>
                                      <p:cBhvr>
                                        <p:cTn id="33" dur="1" fill="hold"/>
                                        <p:tgtEl>
                                          <p:spTgt spid="115"/>
                                        </p:tgtEl>
                                        <p:attrNameLst>
                                          <p:attrName>fill.type</p:attrName>
                                        </p:attrNameLst>
                                      </p:cBhvr>
                                      <p:to>
                                        <p:strVal val="solid"/>
                                      </p:to>
                                    </p:set>
                                    <p:set>
                                      <p:cBhvr>
                                        <p:cTn id="34" dur="1" fill="hold"/>
                                        <p:tgtEl>
                                          <p:spTgt spid="115"/>
                                        </p:tgtEl>
                                        <p:attrNameLst>
                                          <p:attrName>fill.on</p:attrName>
                                        </p:attrNameLst>
                                      </p:cBhvr>
                                      <p:to>
                                        <p:strVal val="true"/>
                                      </p:to>
                                    </p:set>
                                  </p:childTnLst>
                                </p:cTn>
                              </p:par>
                            </p:childTnLst>
                          </p:cTn>
                        </p:par>
                        <p:par>
                          <p:cTn id="35" fill="hold">
                            <p:stCondLst>
                              <p:cond delay="0"/>
                            </p:stCondLst>
                            <p:childTnLst>
                              <p:par>
                                <p:cTn id="36" presetID="1" presetClass="emph" presetSubtype="2" fill="hold" nodeType="afterEffect">
                                  <p:stCondLst>
                                    <p:cond delay="0"/>
                                  </p:stCondLst>
                                  <p:childTnLst>
                                    <p:animClr clrSpc="rgb" dir="cw">
                                      <p:cBhvr>
                                        <p:cTn id="37" dur="40" fill="hold">
                                          <p:stCondLst>
                                            <p:cond delay="0"/>
                                          </p:stCondLst>
                                        </p:cTn>
                                        <p:tgtEl>
                                          <p:spTgt spid="116"/>
                                        </p:tgtEl>
                                        <p:attrNameLst>
                                          <p:attrName>fillcolor</p:attrName>
                                        </p:attrNameLst>
                                      </p:cBhvr>
                                      <p:to>
                                        <a:srgbClr val="FF9999"/>
                                      </p:to>
                                    </p:animClr>
                                    <p:set>
                                      <p:cBhvr>
                                        <p:cTn id="38" dur="40" fill="hold"/>
                                        <p:tgtEl>
                                          <p:spTgt spid="116"/>
                                        </p:tgtEl>
                                        <p:attrNameLst>
                                          <p:attrName>fill.type</p:attrName>
                                        </p:attrNameLst>
                                      </p:cBhvr>
                                      <p:to>
                                        <p:strVal val="solid"/>
                                      </p:to>
                                    </p:set>
                                    <p:set>
                                      <p:cBhvr>
                                        <p:cTn id="39" dur="40" fill="hold"/>
                                        <p:tgtEl>
                                          <p:spTgt spid="116"/>
                                        </p:tgtEl>
                                        <p:attrNameLst>
                                          <p:attrName>fill.on</p:attrName>
                                        </p:attrNameLst>
                                      </p:cBhvr>
                                      <p:to>
                                        <p:strVal val="true"/>
                                      </p:to>
                                    </p:set>
                                  </p:childTnLst>
                                </p:cTn>
                              </p:par>
                            </p:childTnLst>
                          </p:cTn>
                        </p:par>
                        <p:par>
                          <p:cTn id="40" fill="hold">
                            <p:stCondLst>
                              <p:cond delay="40"/>
                            </p:stCondLst>
                            <p:childTnLst>
                              <p:par>
                                <p:cTn id="41" presetID="1" presetClass="emph" presetSubtype="2" fill="hold" nodeType="afterEffect">
                                  <p:stCondLst>
                                    <p:cond delay="0"/>
                                  </p:stCondLst>
                                  <p:childTnLst>
                                    <p:animClr clrSpc="rgb" dir="cw">
                                      <p:cBhvr>
                                        <p:cTn id="42" dur="40" fill="hold">
                                          <p:stCondLst>
                                            <p:cond delay="0"/>
                                          </p:stCondLst>
                                        </p:cTn>
                                        <p:tgtEl>
                                          <p:spTgt spid="117"/>
                                        </p:tgtEl>
                                        <p:attrNameLst>
                                          <p:attrName>fillcolor</p:attrName>
                                        </p:attrNameLst>
                                      </p:cBhvr>
                                      <p:to>
                                        <a:srgbClr val="FF9999"/>
                                      </p:to>
                                    </p:animClr>
                                    <p:set>
                                      <p:cBhvr>
                                        <p:cTn id="43" dur="40" fill="hold"/>
                                        <p:tgtEl>
                                          <p:spTgt spid="117"/>
                                        </p:tgtEl>
                                        <p:attrNameLst>
                                          <p:attrName>fill.type</p:attrName>
                                        </p:attrNameLst>
                                      </p:cBhvr>
                                      <p:to>
                                        <p:strVal val="solid"/>
                                      </p:to>
                                    </p:set>
                                    <p:set>
                                      <p:cBhvr>
                                        <p:cTn id="44" dur="40" fill="hold"/>
                                        <p:tgtEl>
                                          <p:spTgt spid="117"/>
                                        </p:tgtEl>
                                        <p:attrNameLst>
                                          <p:attrName>fill.on</p:attrName>
                                        </p:attrNameLst>
                                      </p:cBhvr>
                                      <p:to>
                                        <p:strVal val="true"/>
                                      </p:to>
                                    </p:set>
                                  </p:childTnLst>
                                </p:cTn>
                              </p:par>
                            </p:childTnLst>
                          </p:cTn>
                        </p:par>
                        <p:par>
                          <p:cTn id="45" fill="hold">
                            <p:stCondLst>
                              <p:cond delay="80"/>
                            </p:stCondLst>
                            <p:childTnLst>
                              <p:par>
                                <p:cTn id="46" presetID="1" presetClass="emph" presetSubtype="2" fill="hold" nodeType="afterEffect">
                                  <p:stCondLst>
                                    <p:cond delay="0"/>
                                  </p:stCondLst>
                                  <p:childTnLst>
                                    <p:animClr clrSpc="rgb" dir="cw">
                                      <p:cBhvr>
                                        <p:cTn id="47" dur="40" fill="hold">
                                          <p:stCondLst>
                                            <p:cond delay="0"/>
                                          </p:stCondLst>
                                        </p:cTn>
                                        <p:tgtEl>
                                          <p:spTgt spid="118"/>
                                        </p:tgtEl>
                                        <p:attrNameLst>
                                          <p:attrName>fillcolor</p:attrName>
                                        </p:attrNameLst>
                                      </p:cBhvr>
                                      <p:to>
                                        <a:srgbClr val="FF9999"/>
                                      </p:to>
                                    </p:animClr>
                                    <p:set>
                                      <p:cBhvr>
                                        <p:cTn id="48" dur="40" fill="hold"/>
                                        <p:tgtEl>
                                          <p:spTgt spid="118"/>
                                        </p:tgtEl>
                                        <p:attrNameLst>
                                          <p:attrName>fill.type</p:attrName>
                                        </p:attrNameLst>
                                      </p:cBhvr>
                                      <p:to>
                                        <p:strVal val="solid"/>
                                      </p:to>
                                    </p:set>
                                    <p:set>
                                      <p:cBhvr>
                                        <p:cTn id="49" dur="40" fill="hold"/>
                                        <p:tgtEl>
                                          <p:spTgt spid="118"/>
                                        </p:tgtEl>
                                        <p:attrNameLst>
                                          <p:attrName>fill.on</p:attrName>
                                        </p:attrNameLst>
                                      </p:cBhvr>
                                      <p:to>
                                        <p:strVal val="true"/>
                                      </p:to>
                                    </p:set>
                                  </p:childTnLst>
                                </p:cTn>
                              </p:par>
                            </p:childTnLst>
                          </p:cTn>
                        </p:par>
                        <p:par>
                          <p:cTn id="50" fill="hold">
                            <p:stCondLst>
                              <p:cond delay="120"/>
                            </p:stCondLst>
                            <p:childTnLst>
                              <p:par>
                                <p:cTn id="51" presetID="1" presetClass="emph" presetSubtype="2" fill="hold" nodeType="afterEffect">
                                  <p:stCondLst>
                                    <p:cond delay="0"/>
                                  </p:stCondLst>
                                  <p:childTnLst>
                                    <p:animClr clrSpc="rgb" dir="cw">
                                      <p:cBhvr>
                                        <p:cTn id="52" dur="40" fill="hold">
                                          <p:stCondLst>
                                            <p:cond delay="0"/>
                                          </p:stCondLst>
                                        </p:cTn>
                                        <p:tgtEl>
                                          <p:spTgt spid="119"/>
                                        </p:tgtEl>
                                        <p:attrNameLst>
                                          <p:attrName>fillcolor</p:attrName>
                                        </p:attrNameLst>
                                      </p:cBhvr>
                                      <p:to>
                                        <a:srgbClr val="FF9999"/>
                                      </p:to>
                                    </p:animClr>
                                    <p:set>
                                      <p:cBhvr>
                                        <p:cTn id="53" dur="40" fill="hold"/>
                                        <p:tgtEl>
                                          <p:spTgt spid="119"/>
                                        </p:tgtEl>
                                        <p:attrNameLst>
                                          <p:attrName>fill.type</p:attrName>
                                        </p:attrNameLst>
                                      </p:cBhvr>
                                      <p:to>
                                        <p:strVal val="solid"/>
                                      </p:to>
                                    </p:set>
                                    <p:set>
                                      <p:cBhvr>
                                        <p:cTn id="54" dur="40" fill="hold"/>
                                        <p:tgtEl>
                                          <p:spTgt spid="119"/>
                                        </p:tgtEl>
                                        <p:attrNameLst>
                                          <p:attrName>fill.on</p:attrName>
                                        </p:attrNameLst>
                                      </p:cBhvr>
                                      <p:to>
                                        <p:strVal val="true"/>
                                      </p:to>
                                    </p:set>
                                  </p:childTnLst>
                                </p:cTn>
                              </p:par>
                            </p:childTnLst>
                          </p:cTn>
                        </p:par>
                        <p:par>
                          <p:cTn id="55" fill="hold">
                            <p:stCondLst>
                              <p:cond delay="160"/>
                            </p:stCondLst>
                            <p:childTnLst>
                              <p:par>
                                <p:cTn id="56" presetID="1" presetClass="emph" presetSubtype="2" fill="hold" nodeType="afterEffect">
                                  <p:stCondLst>
                                    <p:cond delay="0"/>
                                  </p:stCondLst>
                                  <p:childTnLst>
                                    <p:animClr clrSpc="rgb" dir="cw">
                                      <p:cBhvr>
                                        <p:cTn id="57" dur="40" fill="hold">
                                          <p:stCondLst>
                                            <p:cond delay="0"/>
                                          </p:stCondLst>
                                        </p:cTn>
                                        <p:tgtEl>
                                          <p:spTgt spid="120"/>
                                        </p:tgtEl>
                                        <p:attrNameLst>
                                          <p:attrName>fillcolor</p:attrName>
                                        </p:attrNameLst>
                                      </p:cBhvr>
                                      <p:to>
                                        <a:srgbClr val="FF9999"/>
                                      </p:to>
                                    </p:animClr>
                                    <p:set>
                                      <p:cBhvr>
                                        <p:cTn id="58" dur="40" fill="hold"/>
                                        <p:tgtEl>
                                          <p:spTgt spid="120"/>
                                        </p:tgtEl>
                                        <p:attrNameLst>
                                          <p:attrName>fill.type</p:attrName>
                                        </p:attrNameLst>
                                      </p:cBhvr>
                                      <p:to>
                                        <p:strVal val="solid"/>
                                      </p:to>
                                    </p:set>
                                    <p:set>
                                      <p:cBhvr>
                                        <p:cTn id="59" dur="40" fill="hold"/>
                                        <p:tgtEl>
                                          <p:spTgt spid="120"/>
                                        </p:tgtEl>
                                        <p:attrNameLst>
                                          <p:attrName>fill.on</p:attrName>
                                        </p:attrNameLst>
                                      </p:cBhvr>
                                      <p:to>
                                        <p:strVal val="true"/>
                                      </p:to>
                                    </p:set>
                                  </p:childTnLst>
                                </p:cTn>
                              </p:par>
                            </p:childTnLst>
                          </p:cTn>
                        </p:par>
                        <p:par>
                          <p:cTn id="60" fill="hold">
                            <p:stCondLst>
                              <p:cond delay="200"/>
                            </p:stCondLst>
                            <p:childTnLst>
                              <p:par>
                                <p:cTn id="61" presetID="1" presetClass="emph" presetSubtype="2" fill="hold" nodeType="afterEffect">
                                  <p:stCondLst>
                                    <p:cond delay="0"/>
                                  </p:stCondLst>
                                  <p:childTnLst>
                                    <p:animClr clrSpc="rgb" dir="cw">
                                      <p:cBhvr>
                                        <p:cTn id="62" dur="40" fill="hold">
                                          <p:stCondLst>
                                            <p:cond delay="0"/>
                                          </p:stCondLst>
                                        </p:cTn>
                                        <p:tgtEl>
                                          <p:spTgt spid="121"/>
                                        </p:tgtEl>
                                        <p:attrNameLst>
                                          <p:attrName>fillcolor</p:attrName>
                                        </p:attrNameLst>
                                      </p:cBhvr>
                                      <p:to>
                                        <a:srgbClr val="FF9999"/>
                                      </p:to>
                                    </p:animClr>
                                    <p:set>
                                      <p:cBhvr>
                                        <p:cTn id="63" dur="40" fill="hold"/>
                                        <p:tgtEl>
                                          <p:spTgt spid="121"/>
                                        </p:tgtEl>
                                        <p:attrNameLst>
                                          <p:attrName>fill.type</p:attrName>
                                        </p:attrNameLst>
                                      </p:cBhvr>
                                      <p:to>
                                        <p:strVal val="solid"/>
                                      </p:to>
                                    </p:set>
                                    <p:set>
                                      <p:cBhvr>
                                        <p:cTn id="64" dur="40" fill="hold"/>
                                        <p:tgtEl>
                                          <p:spTgt spid="121"/>
                                        </p:tgtEl>
                                        <p:attrNameLst>
                                          <p:attrName>fill.on</p:attrName>
                                        </p:attrNameLst>
                                      </p:cBhvr>
                                      <p:to>
                                        <p:strVal val="true"/>
                                      </p:to>
                                    </p:set>
                                  </p:childTnLst>
                                </p:cTn>
                              </p:par>
                            </p:childTnLst>
                          </p:cTn>
                        </p:par>
                        <p:par>
                          <p:cTn id="65" fill="hold">
                            <p:stCondLst>
                              <p:cond delay="240"/>
                            </p:stCondLst>
                            <p:childTnLst>
                              <p:par>
                                <p:cTn id="66" presetID="1" presetClass="emph" presetSubtype="2" fill="hold" nodeType="afterEffect">
                                  <p:stCondLst>
                                    <p:cond delay="0"/>
                                  </p:stCondLst>
                                  <p:childTnLst>
                                    <p:animClr clrSpc="rgb" dir="cw">
                                      <p:cBhvr>
                                        <p:cTn id="67" dur="40" fill="hold">
                                          <p:stCondLst>
                                            <p:cond delay="0"/>
                                          </p:stCondLst>
                                        </p:cTn>
                                        <p:tgtEl>
                                          <p:spTgt spid="122"/>
                                        </p:tgtEl>
                                        <p:attrNameLst>
                                          <p:attrName>fillcolor</p:attrName>
                                        </p:attrNameLst>
                                      </p:cBhvr>
                                      <p:to>
                                        <a:srgbClr val="FF9999"/>
                                      </p:to>
                                    </p:animClr>
                                    <p:set>
                                      <p:cBhvr>
                                        <p:cTn id="68" dur="40" fill="hold"/>
                                        <p:tgtEl>
                                          <p:spTgt spid="122"/>
                                        </p:tgtEl>
                                        <p:attrNameLst>
                                          <p:attrName>fill.type</p:attrName>
                                        </p:attrNameLst>
                                      </p:cBhvr>
                                      <p:to>
                                        <p:strVal val="solid"/>
                                      </p:to>
                                    </p:set>
                                    <p:set>
                                      <p:cBhvr>
                                        <p:cTn id="69" dur="40" fill="hold"/>
                                        <p:tgtEl>
                                          <p:spTgt spid="122"/>
                                        </p:tgtEl>
                                        <p:attrNameLst>
                                          <p:attrName>fill.on</p:attrName>
                                        </p:attrNameLst>
                                      </p:cBhvr>
                                      <p:to>
                                        <p:strVal val="true"/>
                                      </p:to>
                                    </p:set>
                                  </p:childTnLst>
                                </p:cTn>
                              </p:par>
                            </p:childTnLst>
                          </p:cTn>
                        </p:par>
                        <p:par>
                          <p:cTn id="70" fill="hold">
                            <p:stCondLst>
                              <p:cond delay="280"/>
                            </p:stCondLst>
                            <p:childTnLst>
                              <p:par>
                                <p:cTn id="71" presetID="1" presetClass="emph" presetSubtype="2" fill="hold" nodeType="afterEffect">
                                  <p:stCondLst>
                                    <p:cond delay="0"/>
                                  </p:stCondLst>
                                  <p:childTnLst>
                                    <p:animClr clrSpc="rgb" dir="cw">
                                      <p:cBhvr>
                                        <p:cTn id="72" dur="40" fill="hold">
                                          <p:stCondLst>
                                            <p:cond delay="0"/>
                                          </p:stCondLst>
                                        </p:cTn>
                                        <p:tgtEl>
                                          <p:spTgt spid="123"/>
                                        </p:tgtEl>
                                        <p:attrNameLst>
                                          <p:attrName>fillcolor</p:attrName>
                                        </p:attrNameLst>
                                      </p:cBhvr>
                                      <p:to>
                                        <a:srgbClr val="FF9999"/>
                                      </p:to>
                                    </p:animClr>
                                    <p:set>
                                      <p:cBhvr>
                                        <p:cTn id="73" dur="40" fill="hold"/>
                                        <p:tgtEl>
                                          <p:spTgt spid="123"/>
                                        </p:tgtEl>
                                        <p:attrNameLst>
                                          <p:attrName>fill.type</p:attrName>
                                        </p:attrNameLst>
                                      </p:cBhvr>
                                      <p:to>
                                        <p:strVal val="solid"/>
                                      </p:to>
                                    </p:set>
                                    <p:set>
                                      <p:cBhvr>
                                        <p:cTn id="74" dur="40" fill="hold"/>
                                        <p:tgtEl>
                                          <p:spTgt spid="123"/>
                                        </p:tgtEl>
                                        <p:attrNameLst>
                                          <p:attrName>fill.on</p:attrName>
                                        </p:attrNameLst>
                                      </p:cBhvr>
                                      <p:to>
                                        <p:strVal val="true"/>
                                      </p:to>
                                    </p:set>
                                  </p:childTnLst>
                                </p:cTn>
                              </p:par>
                            </p:childTnLst>
                          </p:cTn>
                        </p:par>
                        <p:par>
                          <p:cTn id="75" fill="hold">
                            <p:stCondLst>
                              <p:cond delay="320"/>
                            </p:stCondLst>
                            <p:childTnLst>
                              <p:par>
                                <p:cTn id="76" presetID="1" presetClass="emph" presetSubtype="2" fill="hold" nodeType="afterEffect">
                                  <p:stCondLst>
                                    <p:cond delay="0"/>
                                  </p:stCondLst>
                                  <p:childTnLst>
                                    <p:animClr clrSpc="rgb" dir="cw">
                                      <p:cBhvr>
                                        <p:cTn id="77" dur="40" fill="hold">
                                          <p:stCondLst>
                                            <p:cond delay="0"/>
                                          </p:stCondLst>
                                        </p:cTn>
                                        <p:tgtEl>
                                          <p:spTgt spid="124"/>
                                        </p:tgtEl>
                                        <p:attrNameLst>
                                          <p:attrName>fillcolor</p:attrName>
                                        </p:attrNameLst>
                                      </p:cBhvr>
                                      <p:to>
                                        <a:srgbClr val="FFFF99"/>
                                      </p:to>
                                    </p:animClr>
                                    <p:set>
                                      <p:cBhvr>
                                        <p:cTn id="78" dur="40" fill="hold"/>
                                        <p:tgtEl>
                                          <p:spTgt spid="124"/>
                                        </p:tgtEl>
                                        <p:attrNameLst>
                                          <p:attrName>fill.type</p:attrName>
                                        </p:attrNameLst>
                                      </p:cBhvr>
                                      <p:to>
                                        <p:strVal val="solid"/>
                                      </p:to>
                                    </p:set>
                                    <p:set>
                                      <p:cBhvr>
                                        <p:cTn id="79" dur="40" fill="hold"/>
                                        <p:tgtEl>
                                          <p:spTgt spid="124"/>
                                        </p:tgtEl>
                                        <p:attrNameLst>
                                          <p:attrName>fill.on</p:attrName>
                                        </p:attrNameLst>
                                      </p:cBhvr>
                                      <p:to>
                                        <p:strVal val="true"/>
                                      </p:to>
                                    </p:set>
                                  </p:childTnLst>
                                </p:cTn>
                              </p:par>
                            </p:childTnLst>
                          </p:cTn>
                        </p:par>
                        <p:par>
                          <p:cTn id="80" fill="hold">
                            <p:stCondLst>
                              <p:cond delay="360"/>
                            </p:stCondLst>
                            <p:childTnLst>
                              <p:par>
                                <p:cTn id="81" presetID="1" presetClass="emph" presetSubtype="2" fill="hold" nodeType="afterEffect">
                                  <p:stCondLst>
                                    <p:cond delay="0"/>
                                  </p:stCondLst>
                                  <p:childTnLst>
                                    <p:animClr clrSpc="rgb" dir="cw">
                                      <p:cBhvr>
                                        <p:cTn id="82" dur="40" fill="hold">
                                          <p:stCondLst>
                                            <p:cond delay="0"/>
                                          </p:stCondLst>
                                        </p:cTn>
                                        <p:tgtEl>
                                          <p:spTgt spid="125"/>
                                        </p:tgtEl>
                                        <p:attrNameLst>
                                          <p:attrName>fillcolor</p:attrName>
                                        </p:attrNameLst>
                                      </p:cBhvr>
                                      <p:to>
                                        <a:srgbClr val="FFFF99"/>
                                      </p:to>
                                    </p:animClr>
                                    <p:set>
                                      <p:cBhvr>
                                        <p:cTn id="83" dur="40" fill="hold"/>
                                        <p:tgtEl>
                                          <p:spTgt spid="125"/>
                                        </p:tgtEl>
                                        <p:attrNameLst>
                                          <p:attrName>fill.type</p:attrName>
                                        </p:attrNameLst>
                                      </p:cBhvr>
                                      <p:to>
                                        <p:strVal val="solid"/>
                                      </p:to>
                                    </p:set>
                                    <p:set>
                                      <p:cBhvr>
                                        <p:cTn id="84" dur="40" fill="hold"/>
                                        <p:tgtEl>
                                          <p:spTgt spid="125"/>
                                        </p:tgtEl>
                                        <p:attrNameLst>
                                          <p:attrName>fill.on</p:attrName>
                                        </p:attrNameLst>
                                      </p:cBhvr>
                                      <p:to>
                                        <p:strVal val="true"/>
                                      </p:to>
                                    </p:set>
                                  </p:childTnLst>
                                </p:cTn>
                              </p:par>
                            </p:childTnLst>
                          </p:cTn>
                        </p:par>
                        <p:par>
                          <p:cTn id="85" fill="hold">
                            <p:stCondLst>
                              <p:cond delay="400"/>
                            </p:stCondLst>
                            <p:childTnLst>
                              <p:par>
                                <p:cTn id="86" presetID="1" presetClass="emph" presetSubtype="2" fill="hold" nodeType="afterEffect">
                                  <p:stCondLst>
                                    <p:cond delay="0"/>
                                  </p:stCondLst>
                                  <p:childTnLst>
                                    <p:animClr clrSpc="rgb" dir="cw">
                                      <p:cBhvr>
                                        <p:cTn id="87" dur="40" fill="hold">
                                          <p:stCondLst>
                                            <p:cond delay="0"/>
                                          </p:stCondLst>
                                        </p:cTn>
                                        <p:tgtEl>
                                          <p:spTgt spid="126"/>
                                        </p:tgtEl>
                                        <p:attrNameLst>
                                          <p:attrName>fillcolor</p:attrName>
                                        </p:attrNameLst>
                                      </p:cBhvr>
                                      <p:to>
                                        <a:srgbClr val="FF9999"/>
                                      </p:to>
                                    </p:animClr>
                                    <p:set>
                                      <p:cBhvr>
                                        <p:cTn id="88" dur="40" fill="hold"/>
                                        <p:tgtEl>
                                          <p:spTgt spid="126"/>
                                        </p:tgtEl>
                                        <p:attrNameLst>
                                          <p:attrName>fill.type</p:attrName>
                                        </p:attrNameLst>
                                      </p:cBhvr>
                                      <p:to>
                                        <p:strVal val="solid"/>
                                      </p:to>
                                    </p:set>
                                    <p:set>
                                      <p:cBhvr>
                                        <p:cTn id="89" dur="40" fill="hold"/>
                                        <p:tgtEl>
                                          <p:spTgt spid="126"/>
                                        </p:tgtEl>
                                        <p:attrNameLst>
                                          <p:attrName>fill.on</p:attrName>
                                        </p:attrNameLst>
                                      </p:cBhvr>
                                      <p:to>
                                        <p:strVal val="true"/>
                                      </p:to>
                                    </p:set>
                                  </p:childTnLst>
                                </p:cTn>
                              </p:par>
                            </p:childTnLst>
                          </p:cTn>
                        </p:par>
                        <p:par>
                          <p:cTn id="90" fill="hold">
                            <p:stCondLst>
                              <p:cond delay="440"/>
                            </p:stCondLst>
                            <p:childTnLst>
                              <p:par>
                                <p:cTn id="91" presetID="1" presetClass="emph" presetSubtype="2" fill="hold" nodeType="afterEffect">
                                  <p:stCondLst>
                                    <p:cond delay="0"/>
                                  </p:stCondLst>
                                  <p:childTnLst>
                                    <p:animClr clrSpc="rgb" dir="cw">
                                      <p:cBhvr>
                                        <p:cTn id="92" dur="40" fill="hold">
                                          <p:stCondLst>
                                            <p:cond delay="0"/>
                                          </p:stCondLst>
                                        </p:cTn>
                                        <p:tgtEl>
                                          <p:spTgt spid="127"/>
                                        </p:tgtEl>
                                        <p:attrNameLst>
                                          <p:attrName>fillcolor</p:attrName>
                                        </p:attrNameLst>
                                      </p:cBhvr>
                                      <p:to>
                                        <a:srgbClr val="FFFF99"/>
                                      </p:to>
                                    </p:animClr>
                                    <p:set>
                                      <p:cBhvr>
                                        <p:cTn id="93" dur="40" fill="hold"/>
                                        <p:tgtEl>
                                          <p:spTgt spid="127"/>
                                        </p:tgtEl>
                                        <p:attrNameLst>
                                          <p:attrName>fill.type</p:attrName>
                                        </p:attrNameLst>
                                      </p:cBhvr>
                                      <p:to>
                                        <p:strVal val="solid"/>
                                      </p:to>
                                    </p:set>
                                    <p:set>
                                      <p:cBhvr>
                                        <p:cTn id="94" dur="40" fill="hold"/>
                                        <p:tgtEl>
                                          <p:spTgt spid="127"/>
                                        </p:tgtEl>
                                        <p:attrNameLst>
                                          <p:attrName>fill.on</p:attrName>
                                        </p:attrNameLst>
                                      </p:cBhvr>
                                      <p:to>
                                        <p:strVal val="true"/>
                                      </p:to>
                                    </p:set>
                                  </p:childTnLst>
                                </p:cTn>
                              </p:par>
                            </p:childTnLst>
                          </p:cTn>
                        </p:par>
                        <p:par>
                          <p:cTn id="95" fill="hold">
                            <p:stCondLst>
                              <p:cond delay="480"/>
                            </p:stCondLst>
                            <p:childTnLst>
                              <p:par>
                                <p:cTn id="96" presetID="1" presetClass="emph" presetSubtype="2" fill="hold" nodeType="afterEffect">
                                  <p:stCondLst>
                                    <p:cond delay="0"/>
                                  </p:stCondLst>
                                  <p:childTnLst>
                                    <p:animClr clrSpc="rgb" dir="cw">
                                      <p:cBhvr>
                                        <p:cTn id="97" dur="40" fill="hold">
                                          <p:stCondLst>
                                            <p:cond delay="0"/>
                                          </p:stCondLst>
                                        </p:cTn>
                                        <p:tgtEl>
                                          <p:spTgt spid="128"/>
                                        </p:tgtEl>
                                        <p:attrNameLst>
                                          <p:attrName>fillcolor</p:attrName>
                                        </p:attrNameLst>
                                      </p:cBhvr>
                                      <p:to>
                                        <a:srgbClr val="99FF99"/>
                                      </p:to>
                                    </p:animClr>
                                    <p:set>
                                      <p:cBhvr>
                                        <p:cTn id="98" dur="40" fill="hold"/>
                                        <p:tgtEl>
                                          <p:spTgt spid="128"/>
                                        </p:tgtEl>
                                        <p:attrNameLst>
                                          <p:attrName>fill.type</p:attrName>
                                        </p:attrNameLst>
                                      </p:cBhvr>
                                      <p:to>
                                        <p:strVal val="solid"/>
                                      </p:to>
                                    </p:set>
                                    <p:set>
                                      <p:cBhvr>
                                        <p:cTn id="99" dur="40" fill="hold"/>
                                        <p:tgtEl>
                                          <p:spTgt spid="128"/>
                                        </p:tgtEl>
                                        <p:attrNameLst>
                                          <p:attrName>fill.on</p:attrName>
                                        </p:attrNameLst>
                                      </p:cBhvr>
                                      <p:to>
                                        <p:strVal val="true"/>
                                      </p:to>
                                    </p:set>
                                  </p:childTnLst>
                                </p:cTn>
                              </p:par>
                            </p:childTnLst>
                          </p:cTn>
                        </p:par>
                        <p:par>
                          <p:cTn id="100" fill="hold">
                            <p:stCondLst>
                              <p:cond delay="520"/>
                            </p:stCondLst>
                            <p:childTnLst>
                              <p:par>
                                <p:cTn id="101" presetID="1" presetClass="emph" presetSubtype="2" fill="hold" nodeType="afterEffect">
                                  <p:stCondLst>
                                    <p:cond delay="0"/>
                                  </p:stCondLst>
                                  <p:childTnLst>
                                    <p:animClr clrSpc="rgb" dir="cw">
                                      <p:cBhvr>
                                        <p:cTn id="102" dur="40" fill="hold">
                                          <p:stCondLst>
                                            <p:cond delay="0"/>
                                          </p:stCondLst>
                                        </p:cTn>
                                        <p:tgtEl>
                                          <p:spTgt spid="129"/>
                                        </p:tgtEl>
                                        <p:attrNameLst>
                                          <p:attrName>fillcolor</p:attrName>
                                        </p:attrNameLst>
                                      </p:cBhvr>
                                      <p:to>
                                        <a:srgbClr val="FF66FF"/>
                                      </p:to>
                                    </p:animClr>
                                    <p:set>
                                      <p:cBhvr>
                                        <p:cTn id="103" dur="40" fill="hold"/>
                                        <p:tgtEl>
                                          <p:spTgt spid="129"/>
                                        </p:tgtEl>
                                        <p:attrNameLst>
                                          <p:attrName>fill.type</p:attrName>
                                        </p:attrNameLst>
                                      </p:cBhvr>
                                      <p:to>
                                        <p:strVal val="solid"/>
                                      </p:to>
                                    </p:set>
                                    <p:set>
                                      <p:cBhvr>
                                        <p:cTn id="104" dur="40" fill="hold"/>
                                        <p:tgtEl>
                                          <p:spTgt spid="129"/>
                                        </p:tgtEl>
                                        <p:attrNameLst>
                                          <p:attrName>fill.on</p:attrName>
                                        </p:attrNameLst>
                                      </p:cBhvr>
                                      <p:to>
                                        <p:strVal val="true"/>
                                      </p:to>
                                    </p:set>
                                  </p:childTnLst>
                                </p:cTn>
                              </p:par>
                            </p:childTnLst>
                          </p:cTn>
                        </p:par>
                        <p:par>
                          <p:cTn id="105" fill="hold">
                            <p:stCondLst>
                              <p:cond delay="560"/>
                            </p:stCondLst>
                            <p:childTnLst>
                              <p:par>
                                <p:cTn id="106" presetID="1" presetClass="emph" presetSubtype="2" fill="hold" nodeType="afterEffect">
                                  <p:stCondLst>
                                    <p:cond delay="0"/>
                                  </p:stCondLst>
                                  <p:childTnLst>
                                    <p:animClr clrSpc="rgb" dir="cw">
                                      <p:cBhvr>
                                        <p:cTn id="107" dur="40" fill="hold">
                                          <p:stCondLst>
                                            <p:cond delay="0"/>
                                          </p:stCondLst>
                                        </p:cTn>
                                        <p:tgtEl>
                                          <p:spTgt spid="130"/>
                                        </p:tgtEl>
                                        <p:attrNameLst>
                                          <p:attrName>fillcolor</p:attrName>
                                        </p:attrNameLst>
                                      </p:cBhvr>
                                      <p:to>
                                        <a:srgbClr val="FF66FF"/>
                                      </p:to>
                                    </p:animClr>
                                    <p:set>
                                      <p:cBhvr>
                                        <p:cTn id="108" dur="40" fill="hold"/>
                                        <p:tgtEl>
                                          <p:spTgt spid="130"/>
                                        </p:tgtEl>
                                        <p:attrNameLst>
                                          <p:attrName>fill.type</p:attrName>
                                        </p:attrNameLst>
                                      </p:cBhvr>
                                      <p:to>
                                        <p:strVal val="solid"/>
                                      </p:to>
                                    </p:set>
                                    <p:set>
                                      <p:cBhvr>
                                        <p:cTn id="109" dur="40" fill="hold"/>
                                        <p:tgtEl>
                                          <p:spTgt spid="130"/>
                                        </p:tgtEl>
                                        <p:attrNameLst>
                                          <p:attrName>fill.on</p:attrName>
                                        </p:attrNameLst>
                                      </p:cBhvr>
                                      <p:to>
                                        <p:strVal val="true"/>
                                      </p:to>
                                    </p:set>
                                  </p:childTnLst>
                                </p:cTn>
                              </p:par>
                            </p:childTnLst>
                          </p:cTn>
                        </p:par>
                        <p:par>
                          <p:cTn id="110" fill="hold">
                            <p:stCondLst>
                              <p:cond delay="600"/>
                            </p:stCondLst>
                            <p:childTnLst>
                              <p:par>
                                <p:cTn id="111" presetID="1" presetClass="emph" presetSubtype="2" fill="hold" nodeType="afterEffect">
                                  <p:stCondLst>
                                    <p:cond delay="0"/>
                                  </p:stCondLst>
                                  <p:childTnLst>
                                    <p:animClr clrSpc="rgb" dir="cw">
                                      <p:cBhvr>
                                        <p:cTn id="112" dur="40" fill="hold">
                                          <p:stCondLst>
                                            <p:cond delay="0"/>
                                          </p:stCondLst>
                                        </p:cTn>
                                        <p:tgtEl>
                                          <p:spTgt spid="131"/>
                                        </p:tgtEl>
                                        <p:attrNameLst>
                                          <p:attrName>fillcolor</p:attrName>
                                        </p:attrNameLst>
                                      </p:cBhvr>
                                      <p:to>
                                        <a:srgbClr val="FF66FF"/>
                                      </p:to>
                                    </p:animClr>
                                    <p:set>
                                      <p:cBhvr>
                                        <p:cTn id="113" dur="40" fill="hold"/>
                                        <p:tgtEl>
                                          <p:spTgt spid="131"/>
                                        </p:tgtEl>
                                        <p:attrNameLst>
                                          <p:attrName>fill.type</p:attrName>
                                        </p:attrNameLst>
                                      </p:cBhvr>
                                      <p:to>
                                        <p:strVal val="solid"/>
                                      </p:to>
                                    </p:set>
                                    <p:set>
                                      <p:cBhvr>
                                        <p:cTn id="114" dur="40" fill="hold"/>
                                        <p:tgtEl>
                                          <p:spTgt spid="131"/>
                                        </p:tgtEl>
                                        <p:attrNameLst>
                                          <p:attrName>fill.on</p:attrName>
                                        </p:attrNameLst>
                                      </p:cBhvr>
                                      <p:to>
                                        <p:strVal val="true"/>
                                      </p:to>
                                    </p:set>
                                  </p:childTnLst>
                                </p:cTn>
                              </p:par>
                            </p:childTnLst>
                          </p:cTn>
                        </p:par>
                        <p:par>
                          <p:cTn id="115" fill="hold">
                            <p:stCondLst>
                              <p:cond delay="640"/>
                            </p:stCondLst>
                            <p:childTnLst>
                              <p:par>
                                <p:cTn id="116" presetID="1" presetClass="emph" presetSubtype="2" fill="hold" nodeType="afterEffect">
                                  <p:stCondLst>
                                    <p:cond delay="0"/>
                                  </p:stCondLst>
                                  <p:childTnLst>
                                    <p:animClr clrSpc="rgb" dir="cw">
                                      <p:cBhvr>
                                        <p:cTn id="117" dur="40" fill="hold">
                                          <p:stCondLst>
                                            <p:cond delay="0"/>
                                          </p:stCondLst>
                                        </p:cTn>
                                        <p:tgtEl>
                                          <p:spTgt spid="132"/>
                                        </p:tgtEl>
                                        <p:attrNameLst>
                                          <p:attrName>fillcolor</p:attrName>
                                        </p:attrNameLst>
                                      </p:cBhvr>
                                      <p:to>
                                        <a:srgbClr val="FF66FF"/>
                                      </p:to>
                                    </p:animClr>
                                    <p:set>
                                      <p:cBhvr>
                                        <p:cTn id="118" dur="40" fill="hold"/>
                                        <p:tgtEl>
                                          <p:spTgt spid="132"/>
                                        </p:tgtEl>
                                        <p:attrNameLst>
                                          <p:attrName>fill.type</p:attrName>
                                        </p:attrNameLst>
                                      </p:cBhvr>
                                      <p:to>
                                        <p:strVal val="solid"/>
                                      </p:to>
                                    </p:set>
                                    <p:set>
                                      <p:cBhvr>
                                        <p:cTn id="119" dur="40" fill="hold"/>
                                        <p:tgtEl>
                                          <p:spTgt spid="132"/>
                                        </p:tgtEl>
                                        <p:attrNameLst>
                                          <p:attrName>fill.on</p:attrName>
                                        </p:attrNameLst>
                                      </p:cBhvr>
                                      <p:to>
                                        <p:strVal val="true"/>
                                      </p:to>
                                    </p:set>
                                  </p:childTnLst>
                                </p:cTn>
                              </p:par>
                            </p:childTnLst>
                          </p:cTn>
                        </p:par>
                        <p:par>
                          <p:cTn id="120" fill="hold">
                            <p:stCondLst>
                              <p:cond delay="680"/>
                            </p:stCondLst>
                            <p:childTnLst>
                              <p:par>
                                <p:cTn id="121" presetID="1" presetClass="emph" presetSubtype="2" fill="hold" nodeType="afterEffect">
                                  <p:stCondLst>
                                    <p:cond delay="0"/>
                                  </p:stCondLst>
                                  <p:childTnLst>
                                    <p:animClr clrSpc="rgb" dir="cw">
                                      <p:cBhvr>
                                        <p:cTn id="122" dur="40" fill="hold">
                                          <p:stCondLst>
                                            <p:cond delay="0"/>
                                          </p:stCondLst>
                                        </p:cTn>
                                        <p:tgtEl>
                                          <p:spTgt spid="133"/>
                                        </p:tgtEl>
                                        <p:attrNameLst>
                                          <p:attrName>fillcolor</p:attrName>
                                        </p:attrNameLst>
                                      </p:cBhvr>
                                      <p:to>
                                        <a:srgbClr val="FF66FF"/>
                                      </p:to>
                                    </p:animClr>
                                    <p:set>
                                      <p:cBhvr>
                                        <p:cTn id="123" dur="40" fill="hold"/>
                                        <p:tgtEl>
                                          <p:spTgt spid="133"/>
                                        </p:tgtEl>
                                        <p:attrNameLst>
                                          <p:attrName>fill.type</p:attrName>
                                        </p:attrNameLst>
                                      </p:cBhvr>
                                      <p:to>
                                        <p:strVal val="solid"/>
                                      </p:to>
                                    </p:set>
                                    <p:set>
                                      <p:cBhvr>
                                        <p:cTn id="124" dur="40" fill="hold"/>
                                        <p:tgtEl>
                                          <p:spTgt spid="133"/>
                                        </p:tgtEl>
                                        <p:attrNameLst>
                                          <p:attrName>fill.on</p:attrName>
                                        </p:attrNameLst>
                                      </p:cBhvr>
                                      <p:to>
                                        <p:strVal val="true"/>
                                      </p:to>
                                    </p:set>
                                  </p:childTnLst>
                                </p:cTn>
                              </p:par>
                            </p:childTnLst>
                          </p:cTn>
                        </p:par>
                        <p:par>
                          <p:cTn id="125" fill="hold">
                            <p:stCondLst>
                              <p:cond delay="720"/>
                            </p:stCondLst>
                            <p:childTnLst>
                              <p:par>
                                <p:cTn id="126" presetID="1" presetClass="emph" presetSubtype="2" fill="hold" nodeType="afterEffect">
                                  <p:stCondLst>
                                    <p:cond delay="0"/>
                                  </p:stCondLst>
                                  <p:childTnLst>
                                    <p:animClr clrSpc="rgb" dir="cw">
                                      <p:cBhvr>
                                        <p:cTn id="127" dur="40" fill="hold">
                                          <p:stCondLst>
                                            <p:cond delay="0"/>
                                          </p:stCondLst>
                                        </p:cTn>
                                        <p:tgtEl>
                                          <p:spTgt spid="134"/>
                                        </p:tgtEl>
                                        <p:attrNameLst>
                                          <p:attrName>fillcolor</p:attrName>
                                        </p:attrNameLst>
                                      </p:cBhvr>
                                      <p:to>
                                        <a:srgbClr val="FF66FF"/>
                                      </p:to>
                                    </p:animClr>
                                    <p:set>
                                      <p:cBhvr>
                                        <p:cTn id="128" dur="40" fill="hold"/>
                                        <p:tgtEl>
                                          <p:spTgt spid="134"/>
                                        </p:tgtEl>
                                        <p:attrNameLst>
                                          <p:attrName>fill.type</p:attrName>
                                        </p:attrNameLst>
                                      </p:cBhvr>
                                      <p:to>
                                        <p:strVal val="solid"/>
                                      </p:to>
                                    </p:set>
                                    <p:set>
                                      <p:cBhvr>
                                        <p:cTn id="129" dur="40" fill="hold"/>
                                        <p:tgtEl>
                                          <p:spTgt spid="134"/>
                                        </p:tgtEl>
                                        <p:attrNameLst>
                                          <p:attrName>fill.on</p:attrName>
                                        </p:attrNameLst>
                                      </p:cBhvr>
                                      <p:to>
                                        <p:strVal val="true"/>
                                      </p:to>
                                    </p:set>
                                  </p:childTnLst>
                                </p:cTn>
                              </p:par>
                            </p:childTnLst>
                          </p:cTn>
                        </p:par>
                        <p:par>
                          <p:cTn id="130" fill="hold">
                            <p:stCondLst>
                              <p:cond delay="760"/>
                            </p:stCondLst>
                            <p:childTnLst>
                              <p:par>
                                <p:cTn id="131" presetID="1" presetClass="emph" presetSubtype="2" fill="hold" nodeType="afterEffect">
                                  <p:stCondLst>
                                    <p:cond delay="0"/>
                                  </p:stCondLst>
                                  <p:childTnLst>
                                    <p:animClr clrSpc="rgb" dir="cw">
                                      <p:cBhvr>
                                        <p:cTn id="132" dur="40" fill="hold">
                                          <p:stCondLst>
                                            <p:cond delay="0"/>
                                          </p:stCondLst>
                                        </p:cTn>
                                        <p:tgtEl>
                                          <p:spTgt spid="135"/>
                                        </p:tgtEl>
                                        <p:attrNameLst>
                                          <p:attrName>fillcolor</p:attrName>
                                        </p:attrNameLst>
                                      </p:cBhvr>
                                      <p:to>
                                        <a:srgbClr val="FF66FF"/>
                                      </p:to>
                                    </p:animClr>
                                    <p:set>
                                      <p:cBhvr>
                                        <p:cTn id="133" dur="40" fill="hold"/>
                                        <p:tgtEl>
                                          <p:spTgt spid="135"/>
                                        </p:tgtEl>
                                        <p:attrNameLst>
                                          <p:attrName>fill.type</p:attrName>
                                        </p:attrNameLst>
                                      </p:cBhvr>
                                      <p:to>
                                        <p:strVal val="solid"/>
                                      </p:to>
                                    </p:set>
                                    <p:set>
                                      <p:cBhvr>
                                        <p:cTn id="134" dur="40" fill="hold"/>
                                        <p:tgtEl>
                                          <p:spTgt spid="135"/>
                                        </p:tgtEl>
                                        <p:attrNameLst>
                                          <p:attrName>fill.on</p:attrName>
                                        </p:attrNameLst>
                                      </p:cBhvr>
                                      <p:to>
                                        <p:strVal val="true"/>
                                      </p:to>
                                    </p:set>
                                  </p:childTnLst>
                                </p:cTn>
                              </p:par>
                            </p:childTnLst>
                          </p:cTn>
                        </p:par>
                        <p:par>
                          <p:cTn id="135" fill="hold">
                            <p:stCondLst>
                              <p:cond delay="800"/>
                            </p:stCondLst>
                            <p:childTnLst>
                              <p:par>
                                <p:cTn id="136" presetID="1" presetClass="emph" presetSubtype="2" fill="hold" nodeType="afterEffect">
                                  <p:stCondLst>
                                    <p:cond delay="0"/>
                                  </p:stCondLst>
                                  <p:childTnLst>
                                    <p:animClr clrSpc="rgb" dir="cw">
                                      <p:cBhvr>
                                        <p:cTn id="137" dur="40" fill="hold">
                                          <p:stCondLst>
                                            <p:cond delay="0"/>
                                          </p:stCondLst>
                                        </p:cTn>
                                        <p:tgtEl>
                                          <p:spTgt spid="136"/>
                                        </p:tgtEl>
                                        <p:attrNameLst>
                                          <p:attrName>fillcolor</p:attrName>
                                        </p:attrNameLst>
                                      </p:cBhvr>
                                      <p:to>
                                        <a:srgbClr val="FF66FF"/>
                                      </p:to>
                                    </p:animClr>
                                    <p:set>
                                      <p:cBhvr>
                                        <p:cTn id="138" dur="40" fill="hold"/>
                                        <p:tgtEl>
                                          <p:spTgt spid="136"/>
                                        </p:tgtEl>
                                        <p:attrNameLst>
                                          <p:attrName>fill.type</p:attrName>
                                        </p:attrNameLst>
                                      </p:cBhvr>
                                      <p:to>
                                        <p:strVal val="solid"/>
                                      </p:to>
                                    </p:set>
                                    <p:set>
                                      <p:cBhvr>
                                        <p:cTn id="139" dur="40" fill="hold"/>
                                        <p:tgtEl>
                                          <p:spTgt spid="136"/>
                                        </p:tgtEl>
                                        <p:attrNameLst>
                                          <p:attrName>fill.on</p:attrName>
                                        </p:attrNameLst>
                                      </p:cBhvr>
                                      <p:to>
                                        <p:strVal val="true"/>
                                      </p:to>
                                    </p:set>
                                  </p:childTnLst>
                                </p:cTn>
                              </p:par>
                            </p:childTnLst>
                          </p:cTn>
                        </p:par>
                        <p:par>
                          <p:cTn id="140" fill="hold">
                            <p:stCondLst>
                              <p:cond delay="840"/>
                            </p:stCondLst>
                            <p:childTnLst>
                              <p:par>
                                <p:cTn id="141" presetID="1" presetClass="emph" presetSubtype="2" fill="hold" nodeType="afterEffect">
                                  <p:stCondLst>
                                    <p:cond delay="0"/>
                                  </p:stCondLst>
                                  <p:childTnLst>
                                    <p:animClr clrSpc="rgb" dir="cw">
                                      <p:cBhvr>
                                        <p:cTn id="142" dur="40" fill="hold">
                                          <p:stCondLst>
                                            <p:cond delay="0"/>
                                          </p:stCondLst>
                                        </p:cTn>
                                        <p:tgtEl>
                                          <p:spTgt spid="137"/>
                                        </p:tgtEl>
                                        <p:attrNameLst>
                                          <p:attrName>fillcolor</p:attrName>
                                        </p:attrNameLst>
                                      </p:cBhvr>
                                      <p:to>
                                        <a:srgbClr val="FF66FF"/>
                                      </p:to>
                                    </p:animClr>
                                    <p:set>
                                      <p:cBhvr>
                                        <p:cTn id="143" dur="40" fill="hold"/>
                                        <p:tgtEl>
                                          <p:spTgt spid="137"/>
                                        </p:tgtEl>
                                        <p:attrNameLst>
                                          <p:attrName>fill.type</p:attrName>
                                        </p:attrNameLst>
                                      </p:cBhvr>
                                      <p:to>
                                        <p:strVal val="solid"/>
                                      </p:to>
                                    </p:set>
                                    <p:set>
                                      <p:cBhvr>
                                        <p:cTn id="144" dur="40" fill="hold"/>
                                        <p:tgtEl>
                                          <p:spTgt spid="137"/>
                                        </p:tgtEl>
                                        <p:attrNameLst>
                                          <p:attrName>fill.on</p:attrName>
                                        </p:attrNameLst>
                                      </p:cBhvr>
                                      <p:to>
                                        <p:strVal val="true"/>
                                      </p:to>
                                    </p:set>
                                  </p:childTnLst>
                                </p:cTn>
                              </p:par>
                            </p:childTnLst>
                          </p:cTn>
                        </p:par>
                        <p:par>
                          <p:cTn id="145" fill="hold">
                            <p:stCondLst>
                              <p:cond delay="880"/>
                            </p:stCondLst>
                            <p:childTnLst>
                              <p:par>
                                <p:cTn id="146" presetID="1" presetClass="emph" presetSubtype="2" fill="hold" nodeType="afterEffect">
                                  <p:stCondLst>
                                    <p:cond delay="0"/>
                                  </p:stCondLst>
                                  <p:childTnLst>
                                    <p:animClr clrSpc="rgb" dir="cw">
                                      <p:cBhvr>
                                        <p:cTn id="147" dur="40" fill="hold">
                                          <p:stCondLst>
                                            <p:cond delay="0"/>
                                          </p:stCondLst>
                                        </p:cTn>
                                        <p:tgtEl>
                                          <p:spTgt spid="138"/>
                                        </p:tgtEl>
                                        <p:attrNameLst>
                                          <p:attrName>fillcolor</p:attrName>
                                        </p:attrNameLst>
                                      </p:cBhvr>
                                      <p:to>
                                        <a:srgbClr val="99FF99"/>
                                      </p:to>
                                    </p:animClr>
                                    <p:set>
                                      <p:cBhvr>
                                        <p:cTn id="148" dur="40" fill="hold"/>
                                        <p:tgtEl>
                                          <p:spTgt spid="138"/>
                                        </p:tgtEl>
                                        <p:attrNameLst>
                                          <p:attrName>fill.type</p:attrName>
                                        </p:attrNameLst>
                                      </p:cBhvr>
                                      <p:to>
                                        <p:strVal val="solid"/>
                                      </p:to>
                                    </p:set>
                                    <p:set>
                                      <p:cBhvr>
                                        <p:cTn id="149" dur="40" fill="hold"/>
                                        <p:tgtEl>
                                          <p:spTgt spid="138"/>
                                        </p:tgtEl>
                                        <p:attrNameLst>
                                          <p:attrName>fill.on</p:attrName>
                                        </p:attrNameLst>
                                      </p:cBhvr>
                                      <p:to>
                                        <p:strVal val="true"/>
                                      </p:to>
                                    </p:set>
                                  </p:childTnLst>
                                </p:cTn>
                              </p:par>
                            </p:childTnLst>
                          </p:cTn>
                        </p:par>
                        <p:par>
                          <p:cTn id="150" fill="hold">
                            <p:stCondLst>
                              <p:cond delay="920"/>
                            </p:stCondLst>
                            <p:childTnLst>
                              <p:par>
                                <p:cTn id="151" presetID="1" presetClass="emph" presetSubtype="2" fill="hold" nodeType="afterEffect">
                                  <p:stCondLst>
                                    <p:cond delay="0"/>
                                  </p:stCondLst>
                                  <p:childTnLst>
                                    <p:animClr clrSpc="rgb" dir="cw">
                                      <p:cBhvr>
                                        <p:cTn id="152" dur="40" fill="hold">
                                          <p:stCondLst>
                                            <p:cond delay="0"/>
                                          </p:stCondLst>
                                        </p:cTn>
                                        <p:tgtEl>
                                          <p:spTgt spid="139"/>
                                        </p:tgtEl>
                                        <p:attrNameLst>
                                          <p:attrName>fillcolor</p:attrName>
                                        </p:attrNameLst>
                                      </p:cBhvr>
                                      <p:to>
                                        <a:srgbClr val="99FF99"/>
                                      </p:to>
                                    </p:animClr>
                                    <p:set>
                                      <p:cBhvr>
                                        <p:cTn id="153" dur="40" fill="hold"/>
                                        <p:tgtEl>
                                          <p:spTgt spid="139"/>
                                        </p:tgtEl>
                                        <p:attrNameLst>
                                          <p:attrName>fill.type</p:attrName>
                                        </p:attrNameLst>
                                      </p:cBhvr>
                                      <p:to>
                                        <p:strVal val="solid"/>
                                      </p:to>
                                    </p:set>
                                    <p:set>
                                      <p:cBhvr>
                                        <p:cTn id="154" dur="40" fill="hold"/>
                                        <p:tgtEl>
                                          <p:spTgt spid="139"/>
                                        </p:tgtEl>
                                        <p:attrNameLst>
                                          <p:attrName>fill.on</p:attrName>
                                        </p:attrNameLst>
                                      </p:cBhvr>
                                      <p:to>
                                        <p:strVal val="true"/>
                                      </p:to>
                                    </p:set>
                                  </p:childTnLst>
                                </p:cTn>
                              </p:par>
                            </p:childTnLst>
                          </p:cTn>
                        </p:par>
                        <p:par>
                          <p:cTn id="155" fill="hold">
                            <p:stCondLst>
                              <p:cond delay="960"/>
                            </p:stCondLst>
                            <p:childTnLst>
                              <p:par>
                                <p:cTn id="156" presetID="1" presetClass="emph" presetSubtype="2" fill="hold" nodeType="afterEffect">
                                  <p:stCondLst>
                                    <p:cond delay="0"/>
                                  </p:stCondLst>
                                  <p:childTnLst>
                                    <p:animClr clrSpc="rgb" dir="cw">
                                      <p:cBhvr>
                                        <p:cTn id="157" dur="40" fill="hold">
                                          <p:stCondLst>
                                            <p:cond delay="0"/>
                                          </p:stCondLst>
                                        </p:cTn>
                                        <p:tgtEl>
                                          <p:spTgt spid="140"/>
                                        </p:tgtEl>
                                        <p:attrNameLst>
                                          <p:attrName>fillcolor</p:attrName>
                                        </p:attrNameLst>
                                      </p:cBhvr>
                                      <p:to>
                                        <a:srgbClr val="99FF99"/>
                                      </p:to>
                                    </p:animClr>
                                    <p:set>
                                      <p:cBhvr>
                                        <p:cTn id="158" dur="40" fill="hold"/>
                                        <p:tgtEl>
                                          <p:spTgt spid="140"/>
                                        </p:tgtEl>
                                        <p:attrNameLst>
                                          <p:attrName>fill.type</p:attrName>
                                        </p:attrNameLst>
                                      </p:cBhvr>
                                      <p:to>
                                        <p:strVal val="solid"/>
                                      </p:to>
                                    </p:set>
                                    <p:set>
                                      <p:cBhvr>
                                        <p:cTn id="159" dur="40" fill="hold"/>
                                        <p:tgtEl>
                                          <p:spTgt spid="140"/>
                                        </p:tgtEl>
                                        <p:attrNameLst>
                                          <p:attrName>fill.on</p:attrName>
                                        </p:attrNameLst>
                                      </p:cBhvr>
                                      <p:to>
                                        <p:strVal val="true"/>
                                      </p:to>
                                    </p:set>
                                  </p:childTnLst>
                                </p:cTn>
                              </p:par>
                            </p:childTnLst>
                          </p:cTn>
                        </p:par>
                        <p:par>
                          <p:cTn id="160" fill="hold">
                            <p:stCondLst>
                              <p:cond delay="1000"/>
                            </p:stCondLst>
                            <p:childTnLst>
                              <p:par>
                                <p:cTn id="161" presetID="1" presetClass="emph" presetSubtype="2" fill="hold" nodeType="afterEffect">
                                  <p:stCondLst>
                                    <p:cond delay="0"/>
                                  </p:stCondLst>
                                  <p:childTnLst>
                                    <p:animClr clrSpc="rgb" dir="cw">
                                      <p:cBhvr>
                                        <p:cTn id="162" dur="40" fill="hold">
                                          <p:stCondLst>
                                            <p:cond delay="0"/>
                                          </p:stCondLst>
                                        </p:cTn>
                                        <p:tgtEl>
                                          <p:spTgt spid="141"/>
                                        </p:tgtEl>
                                        <p:attrNameLst>
                                          <p:attrName>fillcolor</p:attrName>
                                        </p:attrNameLst>
                                      </p:cBhvr>
                                      <p:to>
                                        <a:srgbClr val="99FF99"/>
                                      </p:to>
                                    </p:animClr>
                                    <p:set>
                                      <p:cBhvr>
                                        <p:cTn id="163" dur="40" fill="hold"/>
                                        <p:tgtEl>
                                          <p:spTgt spid="141"/>
                                        </p:tgtEl>
                                        <p:attrNameLst>
                                          <p:attrName>fill.type</p:attrName>
                                        </p:attrNameLst>
                                      </p:cBhvr>
                                      <p:to>
                                        <p:strVal val="solid"/>
                                      </p:to>
                                    </p:set>
                                    <p:set>
                                      <p:cBhvr>
                                        <p:cTn id="164" dur="40" fill="hold"/>
                                        <p:tgtEl>
                                          <p:spTgt spid="141"/>
                                        </p:tgtEl>
                                        <p:attrNameLst>
                                          <p:attrName>fill.on</p:attrName>
                                        </p:attrNameLst>
                                      </p:cBhvr>
                                      <p:to>
                                        <p:strVal val="true"/>
                                      </p:to>
                                    </p:set>
                                  </p:childTnLst>
                                </p:cTn>
                              </p:par>
                            </p:childTnLst>
                          </p:cTn>
                        </p:par>
                        <p:par>
                          <p:cTn id="165" fill="hold">
                            <p:stCondLst>
                              <p:cond delay="1040"/>
                            </p:stCondLst>
                            <p:childTnLst>
                              <p:par>
                                <p:cTn id="166" presetID="1" presetClass="emph" presetSubtype="2" fill="hold" nodeType="afterEffect">
                                  <p:stCondLst>
                                    <p:cond delay="0"/>
                                  </p:stCondLst>
                                  <p:childTnLst>
                                    <p:animClr clrSpc="rgb" dir="cw">
                                      <p:cBhvr>
                                        <p:cTn id="167" dur="40" fill="hold">
                                          <p:stCondLst>
                                            <p:cond delay="0"/>
                                          </p:stCondLst>
                                        </p:cTn>
                                        <p:tgtEl>
                                          <p:spTgt spid="142"/>
                                        </p:tgtEl>
                                        <p:attrNameLst>
                                          <p:attrName>fillcolor</p:attrName>
                                        </p:attrNameLst>
                                      </p:cBhvr>
                                      <p:to>
                                        <a:srgbClr val="9999FF"/>
                                      </p:to>
                                    </p:animClr>
                                    <p:set>
                                      <p:cBhvr>
                                        <p:cTn id="168" dur="40" fill="hold"/>
                                        <p:tgtEl>
                                          <p:spTgt spid="142"/>
                                        </p:tgtEl>
                                        <p:attrNameLst>
                                          <p:attrName>fill.type</p:attrName>
                                        </p:attrNameLst>
                                      </p:cBhvr>
                                      <p:to>
                                        <p:strVal val="solid"/>
                                      </p:to>
                                    </p:set>
                                    <p:set>
                                      <p:cBhvr>
                                        <p:cTn id="169" dur="40" fill="hold"/>
                                        <p:tgtEl>
                                          <p:spTgt spid="142"/>
                                        </p:tgtEl>
                                        <p:attrNameLst>
                                          <p:attrName>fill.on</p:attrName>
                                        </p:attrNameLst>
                                      </p:cBhvr>
                                      <p:to>
                                        <p:strVal val="true"/>
                                      </p:to>
                                    </p:set>
                                  </p:childTnLst>
                                </p:cTn>
                              </p:par>
                            </p:childTnLst>
                          </p:cTn>
                        </p:par>
                        <p:par>
                          <p:cTn id="170" fill="hold">
                            <p:stCondLst>
                              <p:cond delay="1080"/>
                            </p:stCondLst>
                            <p:childTnLst>
                              <p:par>
                                <p:cTn id="171" presetID="1" presetClass="emph" presetSubtype="2" fill="hold" nodeType="afterEffect">
                                  <p:stCondLst>
                                    <p:cond delay="0"/>
                                  </p:stCondLst>
                                  <p:childTnLst>
                                    <p:animClr clrSpc="rgb" dir="cw">
                                      <p:cBhvr>
                                        <p:cTn id="172" dur="40" fill="hold">
                                          <p:stCondLst>
                                            <p:cond delay="0"/>
                                          </p:stCondLst>
                                        </p:cTn>
                                        <p:tgtEl>
                                          <p:spTgt spid="143"/>
                                        </p:tgtEl>
                                        <p:attrNameLst>
                                          <p:attrName>fillcolor</p:attrName>
                                        </p:attrNameLst>
                                      </p:cBhvr>
                                      <p:to>
                                        <a:srgbClr val="9999FF"/>
                                      </p:to>
                                    </p:animClr>
                                    <p:set>
                                      <p:cBhvr>
                                        <p:cTn id="173" dur="40" fill="hold"/>
                                        <p:tgtEl>
                                          <p:spTgt spid="143"/>
                                        </p:tgtEl>
                                        <p:attrNameLst>
                                          <p:attrName>fill.type</p:attrName>
                                        </p:attrNameLst>
                                      </p:cBhvr>
                                      <p:to>
                                        <p:strVal val="solid"/>
                                      </p:to>
                                    </p:set>
                                    <p:set>
                                      <p:cBhvr>
                                        <p:cTn id="174" dur="40" fill="hold"/>
                                        <p:tgtEl>
                                          <p:spTgt spid="143"/>
                                        </p:tgtEl>
                                        <p:attrNameLst>
                                          <p:attrName>fill.on</p:attrName>
                                        </p:attrNameLst>
                                      </p:cBhvr>
                                      <p:to>
                                        <p:strVal val="true"/>
                                      </p:to>
                                    </p:set>
                                  </p:childTnLst>
                                </p:cTn>
                              </p:par>
                            </p:childTnLst>
                          </p:cTn>
                        </p:par>
                        <p:par>
                          <p:cTn id="175" fill="hold">
                            <p:stCondLst>
                              <p:cond delay="1120"/>
                            </p:stCondLst>
                            <p:childTnLst>
                              <p:par>
                                <p:cTn id="176" presetID="1" presetClass="emph" presetSubtype="2" fill="hold" nodeType="afterEffect">
                                  <p:stCondLst>
                                    <p:cond delay="0"/>
                                  </p:stCondLst>
                                  <p:childTnLst>
                                    <p:animClr clrSpc="rgb" dir="cw">
                                      <p:cBhvr>
                                        <p:cTn id="177" dur="40" fill="hold">
                                          <p:stCondLst>
                                            <p:cond delay="0"/>
                                          </p:stCondLst>
                                        </p:cTn>
                                        <p:tgtEl>
                                          <p:spTgt spid="144"/>
                                        </p:tgtEl>
                                        <p:attrNameLst>
                                          <p:attrName>fillcolor</p:attrName>
                                        </p:attrNameLst>
                                      </p:cBhvr>
                                      <p:to>
                                        <a:srgbClr val="FFFF99"/>
                                      </p:to>
                                    </p:animClr>
                                    <p:set>
                                      <p:cBhvr>
                                        <p:cTn id="178" dur="40" fill="hold"/>
                                        <p:tgtEl>
                                          <p:spTgt spid="144"/>
                                        </p:tgtEl>
                                        <p:attrNameLst>
                                          <p:attrName>fill.type</p:attrName>
                                        </p:attrNameLst>
                                      </p:cBhvr>
                                      <p:to>
                                        <p:strVal val="solid"/>
                                      </p:to>
                                    </p:set>
                                    <p:set>
                                      <p:cBhvr>
                                        <p:cTn id="179" dur="40" fill="hold"/>
                                        <p:tgtEl>
                                          <p:spTgt spid="144"/>
                                        </p:tgtEl>
                                        <p:attrNameLst>
                                          <p:attrName>fill.on</p:attrName>
                                        </p:attrNameLst>
                                      </p:cBhvr>
                                      <p:to>
                                        <p:strVal val="true"/>
                                      </p:to>
                                    </p:set>
                                  </p:childTnLst>
                                </p:cTn>
                              </p:par>
                            </p:childTnLst>
                          </p:cTn>
                        </p:par>
                        <p:par>
                          <p:cTn id="180" fill="hold">
                            <p:stCondLst>
                              <p:cond delay="1160"/>
                            </p:stCondLst>
                            <p:childTnLst>
                              <p:par>
                                <p:cTn id="181" presetID="1" presetClass="emph" presetSubtype="2" fill="hold" nodeType="afterEffect">
                                  <p:stCondLst>
                                    <p:cond delay="0"/>
                                  </p:stCondLst>
                                  <p:childTnLst>
                                    <p:animClr clrSpc="rgb" dir="cw">
                                      <p:cBhvr>
                                        <p:cTn id="182" dur="40" fill="hold">
                                          <p:stCondLst>
                                            <p:cond delay="0"/>
                                          </p:stCondLst>
                                        </p:cTn>
                                        <p:tgtEl>
                                          <p:spTgt spid="145"/>
                                        </p:tgtEl>
                                        <p:attrNameLst>
                                          <p:attrName>fillcolor</p:attrName>
                                        </p:attrNameLst>
                                      </p:cBhvr>
                                      <p:to>
                                        <a:srgbClr val="9999FF"/>
                                      </p:to>
                                    </p:animClr>
                                    <p:set>
                                      <p:cBhvr>
                                        <p:cTn id="183" dur="40" fill="hold"/>
                                        <p:tgtEl>
                                          <p:spTgt spid="145"/>
                                        </p:tgtEl>
                                        <p:attrNameLst>
                                          <p:attrName>fill.type</p:attrName>
                                        </p:attrNameLst>
                                      </p:cBhvr>
                                      <p:to>
                                        <p:strVal val="solid"/>
                                      </p:to>
                                    </p:set>
                                    <p:set>
                                      <p:cBhvr>
                                        <p:cTn id="184" dur="40" fill="hold"/>
                                        <p:tgtEl>
                                          <p:spTgt spid="145"/>
                                        </p:tgtEl>
                                        <p:attrNameLst>
                                          <p:attrName>fill.on</p:attrName>
                                        </p:attrNameLst>
                                      </p:cBhvr>
                                      <p:to>
                                        <p:strVal val="true"/>
                                      </p:to>
                                    </p:set>
                                  </p:childTnLst>
                                </p:cTn>
                              </p:par>
                            </p:childTnLst>
                          </p:cTn>
                        </p:par>
                        <p:par>
                          <p:cTn id="185" fill="hold">
                            <p:stCondLst>
                              <p:cond delay="1200"/>
                            </p:stCondLst>
                            <p:childTnLst>
                              <p:par>
                                <p:cTn id="186" presetID="1" presetClass="emph" presetSubtype="2" fill="hold" nodeType="afterEffect">
                                  <p:stCondLst>
                                    <p:cond delay="0"/>
                                  </p:stCondLst>
                                  <p:childTnLst>
                                    <p:animClr clrSpc="rgb" dir="cw">
                                      <p:cBhvr>
                                        <p:cTn id="187" dur="40" fill="hold">
                                          <p:stCondLst>
                                            <p:cond delay="0"/>
                                          </p:stCondLst>
                                        </p:cTn>
                                        <p:tgtEl>
                                          <p:spTgt spid="146"/>
                                        </p:tgtEl>
                                        <p:attrNameLst>
                                          <p:attrName>fillcolor</p:attrName>
                                        </p:attrNameLst>
                                      </p:cBhvr>
                                      <p:to>
                                        <a:srgbClr val="9999FF"/>
                                      </p:to>
                                    </p:animClr>
                                    <p:set>
                                      <p:cBhvr>
                                        <p:cTn id="188" dur="40" fill="hold"/>
                                        <p:tgtEl>
                                          <p:spTgt spid="146"/>
                                        </p:tgtEl>
                                        <p:attrNameLst>
                                          <p:attrName>fill.type</p:attrName>
                                        </p:attrNameLst>
                                      </p:cBhvr>
                                      <p:to>
                                        <p:strVal val="solid"/>
                                      </p:to>
                                    </p:set>
                                    <p:set>
                                      <p:cBhvr>
                                        <p:cTn id="189" dur="40" fill="hold"/>
                                        <p:tgtEl>
                                          <p:spTgt spid="146"/>
                                        </p:tgtEl>
                                        <p:attrNameLst>
                                          <p:attrName>fill.on</p:attrName>
                                        </p:attrNameLst>
                                      </p:cBhvr>
                                      <p:to>
                                        <p:strVal val="true"/>
                                      </p:to>
                                    </p:set>
                                  </p:childTnLst>
                                </p:cTn>
                              </p:par>
                            </p:childTnLst>
                          </p:cTn>
                        </p:par>
                        <p:par>
                          <p:cTn id="190" fill="hold">
                            <p:stCondLst>
                              <p:cond delay="1240"/>
                            </p:stCondLst>
                            <p:childTnLst>
                              <p:par>
                                <p:cTn id="191" presetID="1" presetClass="emph" presetSubtype="2" fill="hold" nodeType="afterEffect">
                                  <p:stCondLst>
                                    <p:cond delay="0"/>
                                  </p:stCondLst>
                                  <p:childTnLst>
                                    <p:animClr clrSpc="rgb" dir="cw">
                                      <p:cBhvr>
                                        <p:cTn id="192" dur="40" fill="hold">
                                          <p:stCondLst>
                                            <p:cond delay="0"/>
                                          </p:stCondLst>
                                        </p:cTn>
                                        <p:tgtEl>
                                          <p:spTgt spid="147"/>
                                        </p:tgtEl>
                                        <p:attrNameLst>
                                          <p:attrName>fillcolor</p:attrName>
                                        </p:attrNameLst>
                                      </p:cBhvr>
                                      <p:to>
                                        <a:srgbClr val="9999FF"/>
                                      </p:to>
                                    </p:animClr>
                                    <p:set>
                                      <p:cBhvr>
                                        <p:cTn id="193" dur="40" fill="hold"/>
                                        <p:tgtEl>
                                          <p:spTgt spid="147"/>
                                        </p:tgtEl>
                                        <p:attrNameLst>
                                          <p:attrName>fill.type</p:attrName>
                                        </p:attrNameLst>
                                      </p:cBhvr>
                                      <p:to>
                                        <p:strVal val="solid"/>
                                      </p:to>
                                    </p:set>
                                    <p:set>
                                      <p:cBhvr>
                                        <p:cTn id="194" dur="40" fill="hold"/>
                                        <p:tgtEl>
                                          <p:spTgt spid="147"/>
                                        </p:tgtEl>
                                        <p:attrNameLst>
                                          <p:attrName>fill.on</p:attrName>
                                        </p:attrNameLst>
                                      </p:cBhvr>
                                      <p:to>
                                        <p:strVal val="true"/>
                                      </p:to>
                                    </p:set>
                                  </p:childTnLst>
                                </p:cTn>
                              </p:par>
                            </p:childTnLst>
                          </p:cTn>
                        </p:par>
                        <p:par>
                          <p:cTn id="195" fill="hold">
                            <p:stCondLst>
                              <p:cond delay="1280"/>
                            </p:stCondLst>
                            <p:childTnLst>
                              <p:par>
                                <p:cTn id="196" presetID="1" presetClass="emph" presetSubtype="2" fill="hold" nodeType="afterEffect">
                                  <p:stCondLst>
                                    <p:cond delay="0"/>
                                  </p:stCondLst>
                                  <p:childTnLst>
                                    <p:animClr clrSpc="rgb" dir="cw">
                                      <p:cBhvr>
                                        <p:cTn id="197" dur="40" fill="hold">
                                          <p:stCondLst>
                                            <p:cond delay="0"/>
                                          </p:stCondLst>
                                        </p:cTn>
                                        <p:tgtEl>
                                          <p:spTgt spid="148"/>
                                        </p:tgtEl>
                                        <p:attrNameLst>
                                          <p:attrName>fillcolor</p:attrName>
                                        </p:attrNameLst>
                                      </p:cBhvr>
                                      <p:to>
                                        <a:srgbClr val="9999FF"/>
                                      </p:to>
                                    </p:animClr>
                                    <p:set>
                                      <p:cBhvr>
                                        <p:cTn id="198" dur="40" fill="hold"/>
                                        <p:tgtEl>
                                          <p:spTgt spid="148"/>
                                        </p:tgtEl>
                                        <p:attrNameLst>
                                          <p:attrName>fill.type</p:attrName>
                                        </p:attrNameLst>
                                      </p:cBhvr>
                                      <p:to>
                                        <p:strVal val="solid"/>
                                      </p:to>
                                    </p:set>
                                    <p:set>
                                      <p:cBhvr>
                                        <p:cTn id="199" dur="40" fill="hold"/>
                                        <p:tgtEl>
                                          <p:spTgt spid="148"/>
                                        </p:tgtEl>
                                        <p:attrNameLst>
                                          <p:attrName>fill.on</p:attrName>
                                        </p:attrNameLst>
                                      </p:cBhvr>
                                      <p:to>
                                        <p:strVal val="true"/>
                                      </p:to>
                                    </p:set>
                                  </p:childTnLst>
                                </p:cTn>
                              </p:par>
                            </p:childTnLst>
                          </p:cTn>
                        </p:par>
                        <p:par>
                          <p:cTn id="200" fill="hold">
                            <p:stCondLst>
                              <p:cond delay="1320"/>
                            </p:stCondLst>
                            <p:childTnLst>
                              <p:par>
                                <p:cTn id="201" presetID="1" presetClass="emph" presetSubtype="2" fill="hold" nodeType="afterEffect">
                                  <p:stCondLst>
                                    <p:cond delay="0"/>
                                  </p:stCondLst>
                                  <p:childTnLst>
                                    <p:animClr clrSpc="rgb" dir="cw">
                                      <p:cBhvr>
                                        <p:cTn id="202" dur="40" fill="hold">
                                          <p:stCondLst>
                                            <p:cond delay="0"/>
                                          </p:stCondLst>
                                        </p:cTn>
                                        <p:tgtEl>
                                          <p:spTgt spid="149"/>
                                        </p:tgtEl>
                                        <p:attrNameLst>
                                          <p:attrName>fillcolor</p:attrName>
                                        </p:attrNameLst>
                                      </p:cBhvr>
                                      <p:to>
                                        <a:srgbClr val="9999FF"/>
                                      </p:to>
                                    </p:animClr>
                                    <p:set>
                                      <p:cBhvr>
                                        <p:cTn id="203" dur="40" fill="hold"/>
                                        <p:tgtEl>
                                          <p:spTgt spid="149"/>
                                        </p:tgtEl>
                                        <p:attrNameLst>
                                          <p:attrName>fill.type</p:attrName>
                                        </p:attrNameLst>
                                      </p:cBhvr>
                                      <p:to>
                                        <p:strVal val="solid"/>
                                      </p:to>
                                    </p:set>
                                    <p:set>
                                      <p:cBhvr>
                                        <p:cTn id="204" dur="40" fill="hold"/>
                                        <p:tgtEl>
                                          <p:spTgt spid="149"/>
                                        </p:tgtEl>
                                        <p:attrNameLst>
                                          <p:attrName>fill.on</p:attrName>
                                        </p:attrNameLst>
                                      </p:cBhvr>
                                      <p:to>
                                        <p:strVal val="true"/>
                                      </p:to>
                                    </p:set>
                                  </p:childTnLst>
                                </p:cTn>
                              </p:par>
                            </p:childTnLst>
                          </p:cTn>
                        </p:par>
                        <p:par>
                          <p:cTn id="205" fill="hold">
                            <p:stCondLst>
                              <p:cond delay="1360"/>
                            </p:stCondLst>
                            <p:childTnLst>
                              <p:par>
                                <p:cTn id="206" presetID="1" presetClass="emph" presetSubtype="2" fill="hold" nodeType="afterEffect">
                                  <p:stCondLst>
                                    <p:cond delay="0"/>
                                  </p:stCondLst>
                                  <p:childTnLst>
                                    <p:animClr clrSpc="rgb" dir="cw">
                                      <p:cBhvr>
                                        <p:cTn id="207" dur="40" fill="hold">
                                          <p:stCondLst>
                                            <p:cond delay="0"/>
                                          </p:stCondLst>
                                        </p:cTn>
                                        <p:tgtEl>
                                          <p:spTgt spid="150"/>
                                        </p:tgtEl>
                                        <p:attrNameLst>
                                          <p:attrName>fillcolor</p:attrName>
                                        </p:attrNameLst>
                                      </p:cBhvr>
                                      <p:to>
                                        <a:srgbClr val="9999FF"/>
                                      </p:to>
                                    </p:animClr>
                                    <p:set>
                                      <p:cBhvr>
                                        <p:cTn id="208" dur="40" fill="hold"/>
                                        <p:tgtEl>
                                          <p:spTgt spid="150"/>
                                        </p:tgtEl>
                                        <p:attrNameLst>
                                          <p:attrName>fill.type</p:attrName>
                                        </p:attrNameLst>
                                      </p:cBhvr>
                                      <p:to>
                                        <p:strVal val="solid"/>
                                      </p:to>
                                    </p:set>
                                    <p:set>
                                      <p:cBhvr>
                                        <p:cTn id="209" dur="40" fill="hold"/>
                                        <p:tgtEl>
                                          <p:spTgt spid="150"/>
                                        </p:tgtEl>
                                        <p:attrNameLst>
                                          <p:attrName>fill.on</p:attrName>
                                        </p:attrNameLst>
                                      </p:cBhvr>
                                      <p:to>
                                        <p:strVal val="true"/>
                                      </p:to>
                                    </p:set>
                                  </p:childTnLst>
                                </p:cTn>
                              </p:par>
                            </p:childTnLst>
                          </p:cTn>
                        </p:par>
                        <p:par>
                          <p:cTn id="210" fill="hold">
                            <p:stCondLst>
                              <p:cond delay="1400"/>
                            </p:stCondLst>
                            <p:childTnLst>
                              <p:par>
                                <p:cTn id="211" presetID="1" presetClass="emph" presetSubtype="2" fill="hold" nodeType="afterEffect">
                                  <p:stCondLst>
                                    <p:cond delay="0"/>
                                  </p:stCondLst>
                                  <p:childTnLst>
                                    <p:animClr clrSpc="rgb" dir="cw">
                                      <p:cBhvr>
                                        <p:cTn id="212" dur="40" fill="hold">
                                          <p:stCondLst>
                                            <p:cond delay="0"/>
                                          </p:stCondLst>
                                        </p:cTn>
                                        <p:tgtEl>
                                          <p:spTgt spid="151"/>
                                        </p:tgtEl>
                                        <p:attrNameLst>
                                          <p:attrName>fillcolor</p:attrName>
                                        </p:attrNameLst>
                                      </p:cBhvr>
                                      <p:to>
                                        <a:srgbClr val="9999FF"/>
                                      </p:to>
                                    </p:animClr>
                                    <p:set>
                                      <p:cBhvr>
                                        <p:cTn id="213" dur="40" fill="hold"/>
                                        <p:tgtEl>
                                          <p:spTgt spid="151"/>
                                        </p:tgtEl>
                                        <p:attrNameLst>
                                          <p:attrName>fill.type</p:attrName>
                                        </p:attrNameLst>
                                      </p:cBhvr>
                                      <p:to>
                                        <p:strVal val="solid"/>
                                      </p:to>
                                    </p:set>
                                    <p:set>
                                      <p:cBhvr>
                                        <p:cTn id="214" dur="40" fill="hold"/>
                                        <p:tgtEl>
                                          <p:spTgt spid="151"/>
                                        </p:tgtEl>
                                        <p:attrNameLst>
                                          <p:attrName>fill.on</p:attrName>
                                        </p:attrNameLst>
                                      </p:cBhvr>
                                      <p:to>
                                        <p:strVal val="true"/>
                                      </p:to>
                                    </p:set>
                                  </p:childTnLst>
                                </p:cTn>
                              </p:par>
                            </p:childTnLst>
                          </p:cTn>
                        </p:par>
                        <p:par>
                          <p:cTn id="215" fill="hold">
                            <p:stCondLst>
                              <p:cond delay="1440"/>
                            </p:stCondLst>
                            <p:childTnLst>
                              <p:par>
                                <p:cTn id="216" presetID="1" presetClass="emph" presetSubtype="2" fill="hold" nodeType="afterEffect">
                                  <p:stCondLst>
                                    <p:cond delay="0"/>
                                  </p:stCondLst>
                                  <p:childTnLst>
                                    <p:animClr clrSpc="rgb" dir="cw">
                                      <p:cBhvr>
                                        <p:cTn id="217" dur="40" fill="hold">
                                          <p:stCondLst>
                                            <p:cond delay="0"/>
                                          </p:stCondLst>
                                        </p:cTn>
                                        <p:tgtEl>
                                          <p:spTgt spid="152"/>
                                        </p:tgtEl>
                                        <p:attrNameLst>
                                          <p:attrName>fillcolor</p:attrName>
                                        </p:attrNameLst>
                                      </p:cBhvr>
                                      <p:to>
                                        <a:srgbClr val="9999FF"/>
                                      </p:to>
                                    </p:animClr>
                                    <p:set>
                                      <p:cBhvr>
                                        <p:cTn id="218" dur="40" fill="hold"/>
                                        <p:tgtEl>
                                          <p:spTgt spid="152"/>
                                        </p:tgtEl>
                                        <p:attrNameLst>
                                          <p:attrName>fill.type</p:attrName>
                                        </p:attrNameLst>
                                      </p:cBhvr>
                                      <p:to>
                                        <p:strVal val="solid"/>
                                      </p:to>
                                    </p:set>
                                    <p:set>
                                      <p:cBhvr>
                                        <p:cTn id="219" dur="40" fill="hold"/>
                                        <p:tgtEl>
                                          <p:spTgt spid="152"/>
                                        </p:tgtEl>
                                        <p:attrNameLst>
                                          <p:attrName>fill.on</p:attrName>
                                        </p:attrNameLst>
                                      </p:cBhvr>
                                      <p:to>
                                        <p:strVal val="true"/>
                                      </p:to>
                                    </p:set>
                                  </p:childTnLst>
                                </p:cTn>
                              </p:par>
                            </p:childTnLst>
                          </p:cTn>
                        </p:par>
                        <p:par>
                          <p:cTn id="220" fill="hold">
                            <p:stCondLst>
                              <p:cond delay="1480"/>
                            </p:stCondLst>
                            <p:childTnLst>
                              <p:par>
                                <p:cTn id="221" presetID="1" presetClass="emph" presetSubtype="2" fill="hold" nodeType="afterEffect">
                                  <p:stCondLst>
                                    <p:cond delay="0"/>
                                  </p:stCondLst>
                                  <p:childTnLst>
                                    <p:animClr clrSpc="rgb" dir="cw">
                                      <p:cBhvr>
                                        <p:cTn id="222" dur="40" fill="hold">
                                          <p:stCondLst>
                                            <p:cond delay="0"/>
                                          </p:stCondLst>
                                        </p:cTn>
                                        <p:tgtEl>
                                          <p:spTgt spid="153"/>
                                        </p:tgtEl>
                                        <p:attrNameLst>
                                          <p:attrName>fillcolor</p:attrName>
                                        </p:attrNameLst>
                                      </p:cBhvr>
                                      <p:to>
                                        <a:srgbClr val="9999FF"/>
                                      </p:to>
                                    </p:animClr>
                                    <p:set>
                                      <p:cBhvr>
                                        <p:cTn id="223" dur="40" fill="hold"/>
                                        <p:tgtEl>
                                          <p:spTgt spid="153"/>
                                        </p:tgtEl>
                                        <p:attrNameLst>
                                          <p:attrName>fill.type</p:attrName>
                                        </p:attrNameLst>
                                      </p:cBhvr>
                                      <p:to>
                                        <p:strVal val="solid"/>
                                      </p:to>
                                    </p:set>
                                    <p:set>
                                      <p:cBhvr>
                                        <p:cTn id="224" dur="40" fill="hold"/>
                                        <p:tgtEl>
                                          <p:spTgt spid="153"/>
                                        </p:tgtEl>
                                        <p:attrNameLst>
                                          <p:attrName>fill.on</p:attrName>
                                        </p:attrNameLst>
                                      </p:cBhvr>
                                      <p:to>
                                        <p:strVal val="true"/>
                                      </p:to>
                                    </p:set>
                                  </p:childTnLst>
                                </p:cTn>
                              </p:par>
                            </p:childTnLst>
                          </p:cTn>
                        </p:par>
                        <p:par>
                          <p:cTn id="225" fill="hold">
                            <p:stCondLst>
                              <p:cond delay="1520"/>
                            </p:stCondLst>
                            <p:childTnLst>
                              <p:par>
                                <p:cTn id="226" presetID="1" presetClass="emph" presetSubtype="2" fill="hold" nodeType="afterEffect">
                                  <p:stCondLst>
                                    <p:cond delay="0"/>
                                  </p:stCondLst>
                                  <p:childTnLst>
                                    <p:animClr clrSpc="rgb" dir="cw">
                                      <p:cBhvr>
                                        <p:cTn id="227" dur="40" fill="hold">
                                          <p:stCondLst>
                                            <p:cond delay="0"/>
                                          </p:stCondLst>
                                        </p:cTn>
                                        <p:tgtEl>
                                          <p:spTgt spid="154"/>
                                        </p:tgtEl>
                                        <p:attrNameLst>
                                          <p:attrName>fillcolor</p:attrName>
                                        </p:attrNameLst>
                                      </p:cBhvr>
                                      <p:to>
                                        <a:srgbClr val="9999FF"/>
                                      </p:to>
                                    </p:animClr>
                                    <p:set>
                                      <p:cBhvr>
                                        <p:cTn id="228" dur="40" fill="hold"/>
                                        <p:tgtEl>
                                          <p:spTgt spid="154"/>
                                        </p:tgtEl>
                                        <p:attrNameLst>
                                          <p:attrName>fill.type</p:attrName>
                                        </p:attrNameLst>
                                      </p:cBhvr>
                                      <p:to>
                                        <p:strVal val="solid"/>
                                      </p:to>
                                    </p:set>
                                    <p:set>
                                      <p:cBhvr>
                                        <p:cTn id="229" dur="40" fill="hold"/>
                                        <p:tgtEl>
                                          <p:spTgt spid="154"/>
                                        </p:tgtEl>
                                        <p:attrNameLst>
                                          <p:attrName>fill.on</p:attrName>
                                        </p:attrNameLst>
                                      </p:cBhvr>
                                      <p:to>
                                        <p:strVal val="true"/>
                                      </p:to>
                                    </p:set>
                                  </p:childTnLst>
                                </p:cTn>
                              </p:par>
                            </p:childTnLst>
                          </p:cTn>
                        </p:par>
                        <p:par>
                          <p:cTn id="230" fill="hold">
                            <p:stCondLst>
                              <p:cond delay="1560"/>
                            </p:stCondLst>
                            <p:childTnLst>
                              <p:par>
                                <p:cTn id="231" presetID="1" presetClass="exit" presetSubtype="0" fill="hold" nodeType="afterEffect">
                                  <p:stCondLst>
                                    <p:cond delay="0"/>
                                  </p:stCondLst>
                                  <p:childTnLst>
                                    <p:set>
                                      <p:cBhvr>
                                        <p:cTn id="232" dur="1" fill="hold">
                                          <p:stCondLst>
                                            <p:cond delay="0"/>
                                          </p:stCondLst>
                                        </p:cTn>
                                        <p:tgtEl>
                                          <p:spTgt spid="161"/>
                                        </p:tgtEl>
                                        <p:attrNameLst>
                                          <p:attrName>style.visibility</p:attrName>
                                        </p:attrNameLst>
                                      </p:cBhvr>
                                      <p:to>
                                        <p:strVal val="hidden"/>
                                      </p:to>
                                    </p:set>
                                  </p:childTnLst>
                                </p:cTn>
                              </p:par>
                            </p:childTnLst>
                          </p:cTn>
                        </p:par>
                        <p:par>
                          <p:cTn id="233" fill="hold">
                            <p:stCondLst>
                              <p:cond delay="1560"/>
                            </p:stCondLst>
                            <p:childTnLst>
                              <p:par>
                                <p:cTn id="234" presetID="1" presetClass="entr" presetSubtype="0" fill="hold" nodeType="afterEffect">
                                  <p:stCondLst>
                                    <p:cond delay="0"/>
                                  </p:stCondLst>
                                  <p:childTnLst>
                                    <p:set>
                                      <p:cBhvr>
                                        <p:cTn id="235" dur="1" fill="hold">
                                          <p:stCondLst>
                                            <p:cond delay="0"/>
                                          </p:stCondLst>
                                        </p:cTn>
                                        <p:tgtEl>
                                          <p:spTgt spid="162"/>
                                        </p:tgtEl>
                                        <p:attrNameLst>
                                          <p:attrName>style.visibility</p:attrName>
                                        </p:attrNameLst>
                                      </p:cBhvr>
                                      <p:to>
                                        <p:strVal val="visible"/>
                                      </p:to>
                                    </p:set>
                                  </p:childTnLst>
                                </p:cTn>
                              </p:par>
                              <p:par>
                                <p:cTn id="236" presetID="1" presetClass="entr" presetSubtype="0" fill="hold" grpId="0" nodeType="withEffect">
                                  <p:stCondLst>
                                    <p:cond delay="0"/>
                                  </p:stCondLst>
                                  <p:childTnLst>
                                    <p:set>
                                      <p:cBhvr>
                                        <p:cTn id="237" dur="1" fill="hold">
                                          <p:stCondLst>
                                            <p:cond delay="0"/>
                                          </p:stCondLst>
                                        </p:cTn>
                                        <p:tgtEl>
                                          <p:spTgt spid="165"/>
                                        </p:tgtEl>
                                        <p:attrNameLst>
                                          <p:attrName>style.visibility</p:attrName>
                                        </p:attrNameLst>
                                      </p:cBhvr>
                                      <p:to>
                                        <p:strVal val="visible"/>
                                      </p:to>
                                    </p:set>
                                  </p:childTnLst>
                                </p:cTn>
                              </p:par>
                            </p:childTnLst>
                          </p:cTn>
                        </p:par>
                      </p:childTnLst>
                    </p:cTn>
                  </p:par>
                  <p:par>
                    <p:cTn id="238" fill="hold">
                      <p:stCondLst>
                        <p:cond delay="indefinite"/>
                      </p:stCondLst>
                      <p:childTnLst>
                        <p:par>
                          <p:cTn id="239" fill="hold">
                            <p:stCondLst>
                              <p:cond delay="0"/>
                            </p:stCondLst>
                            <p:childTnLst>
                              <p:par>
                                <p:cTn id="240" presetID="0" presetClass="path" presetSubtype="0" fill="hold" nodeType="clickEffect">
                                  <p:stCondLst>
                                    <p:cond delay="0"/>
                                  </p:stCondLst>
                                  <p:childTnLst>
                                    <p:animMotion origin="layout" path="M 0.000 0.000 L -0.007 0.089 " pathEditMode="relative" ptsTypes="AA">
                                      <p:cBhvr>
                                        <p:cTn id="241" dur="2000" fill="hold">
                                          <p:stCondLst>
                                            <p:cond delay="0"/>
                                          </p:stCondLst>
                                        </p:cTn>
                                        <p:tgtEl>
                                          <p:spTgt spid="155"/>
                                        </p:tgtEl>
                                        <p:attrNameLst>
                                          <p:attrName>ppt_x</p:attrName>
                                          <p:attrName>ppt_y</p:attrName>
                                        </p:attrNameLst>
                                      </p:cBhvr>
                                    </p:animMotion>
                                  </p:childTnLst>
                                </p:cTn>
                              </p:par>
                              <p:par>
                                <p:cTn id="242" presetID="0" presetClass="path" presetSubtype="0" fill="hold" nodeType="withEffect">
                                  <p:stCondLst>
                                    <p:cond delay="0"/>
                                  </p:stCondLst>
                                  <p:childTnLst>
                                    <p:animMotion origin="layout" path="M 0.000 0.000 L -0.010 -0.142 " pathEditMode="relative" ptsTypes="AA">
                                      <p:cBhvr>
                                        <p:cTn id="243" dur="2000" fill="hold">
                                          <p:stCondLst>
                                            <p:cond delay="0"/>
                                          </p:stCondLst>
                                        </p:cTn>
                                        <p:tgtEl>
                                          <p:spTgt spid="156"/>
                                        </p:tgtEl>
                                        <p:attrNameLst>
                                          <p:attrName>ppt_x</p:attrName>
                                          <p:attrName>ppt_y</p:attrName>
                                        </p:attrNameLst>
                                      </p:cBhvr>
                                    </p:animMotion>
                                  </p:childTnLst>
                                </p:cTn>
                              </p:par>
                              <p:par>
                                <p:cTn id="244" presetID="0" presetClass="path" presetSubtype="0" fill="hold" nodeType="withEffect">
                                  <p:stCondLst>
                                    <p:cond delay="0"/>
                                  </p:stCondLst>
                                  <p:childTnLst>
                                    <p:animMotion origin="layout" path="M 0.000 0.000 L -0.047 -0.028 " pathEditMode="relative" ptsTypes="AA">
                                      <p:cBhvr>
                                        <p:cTn id="245" dur="2000" fill="hold">
                                          <p:stCondLst>
                                            <p:cond delay="0"/>
                                          </p:stCondLst>
                                        </p:cTn>
                                        <p:tgtEl>
                                          <p:spTgt spid="157"/>
                                        </p:tgtEl>
                                        <p:attrNameLst>
                                          <p:attrName>ppt_x</p:attrName>
                                          <p:attrName>ppt_y</p:attrName>
                                        </p:attrNameLst>
                                      </p:cBhvr>
                                    </p:animMotion>
                                  </p:childTnLst>
                                </p:cTn>
                              </p:par>
                              <p:par>
                                <p:cTn id="246" presetID="0" presetClass="path" presetSubtype="0" fill="hold" nodeType="withEffect">
                                  <p:stCondLst>
                                    <p:cond delay="0"/>
                                  </p:stCondLst>
                                  <p:childTnLst>
                                    <p:animMotion origin="layout" path="M 0.000 0.000 L -0.097 0.073 " pathEditMode="relative" ptsTypes="AA">
                                      <p:cBhvr>
                                        <p:cTn id="247" dur="2000" fill="hold">
                                          <p:stCondLst>
                                            <p:cond delay="0"/>
                                          </p:stCondLst>
                                        </p:cTn>
                                        <p:tgtEl>
                                          <p:spTgt spid="158"/>
                                        </p:tgtEl>
                                        <p:attrNameLst>
                                          <p:attrName>ppt_x</p:attrName>
                                          <p:attrName>ppt_y</p:attrName>
                                        </p:attrNameLst>
                                      </p:cBhvr>
                                    </p:animMotion>
                                  </p:childTnLst>
                                </p:cTn>
                              </p:par>
                              <p:par>
                                <p:cTn id="248" presetID="0" presetClass="path" presetSubtype="0" fill="hold" nodeType="withEffect">
                                  <p:stCondLst>
                                    <p:cond delay="0"/>
                                  </p:stCondLst>
                                  <p:childTnLst>
                                    <p:animMotion origin="layout" path="M 0.000 0.000 L -0.103 -0.073 " pathEditMode="relative" ptsTypes="AA">
                                      <p:cBhvr>
                                        <p:cTn id="249" dur="2000" fill="hold">
                                          <p:stCondLst>
                                            <p:cond delay="0"/>
                                          </p:stCondLst>
                                        </p:cTn>
                                        <p:tgtEl>
                                          <p:spTgt spid="159"/>
                                        </p:tgtEl>
                                        <p:attrNameLst>
                                          <p:attrName>ppt_x</p:attrName>
                                          <p:attrName>ppt_y</p:attrName>
                                        </p:attrNameLst>
                                      </p:cBhvr>
                                    </p:animMotion>
                                  </p:childTnLst>
                                </p:cTn>
                              </p:par>
                            </p:childTnLst>
                          </p:cTn>
                        </p:par>
                      </p:childTnLst>
                    </p:cTn>
                  </p:par>
                  <p:par>
                    <p:cTn id="250" fill="hold">
                      <p:stCondLst>
                        <p:cond delay="indefinite"/>
                      </p:stCondLst>
                      <p:childTnLst>
                        <p:par>
                          <p:cTn id="251" fill="hold">
                            <p:stCondLst>
                              <p:cond delay="0"/>
                            </p:stCondLst>
                            <p:childTnLst>
                              <p:par>
                                <p:cTn id="252" presetID="1" presetClass="emph" presetSubtype="2" fill="hold" nodeType="clickEffect">
                                  <p:stCondLst>
                                    <p:cond delay="0"/>
                                  </p:stCondLst>
                                  <p:childTnLst>
                                    <p:animClr clrSpc="rgb" dir="cw">
                                      <p:cBhvr>
                                        <p:cTn id="253" dur="1" fill="hold">
                                          <p:stCondLst>
                                            <p:cond delay="0"/>
                                          </p:stCondLst>
                                        </p:cTn>
                                        <p:tgtEl>
                                          <p:spTgt spid="115"/>
                                        </p:tgtEl>
                                        <p:attrNameLst>
                                          <p:attrName>fillcolor</p:attrName>
                                        </p:attrNameLst>
                                      </p:cBhvr>
                                      <p:to>
                                        <a:srgbClr val="FFFFFF"/>
                                      </p:to>
                                    </p:animClr>
                                    <p:set>
                                      <p:cBhvr>
                                        <p:cTn id="254" dur="1" fill="hold"/>
                                        <p:tgtEl>
                                          <p:spTgt spid="115"/>
                                        </p:tgtEl>
                                        <p:attrNameLst>
                                          <p:attrName>fill.type</p:attrName>
                                        </p:attrNameLst>
                                      </p:cBhvr>
                                      <p:to>
                                        <p:strVal val="solid"/>
                                      </p:to>
                                    </p:set>
                                    <p:set>
                                      <p:cBhvr>
                                        <p:cTn id="255" dur="1" fill="hold"/>
                                        <p:tgtEl>
                                          <p:spTgt spid="115"/>
                                        </p:tgtEl>
                                        <p:attrNameLst>
                                          <p:attrName>fill.on</p:attrName>
                                        </p:attrNameLst>
                                      </p:cBhvr>
                                      <p:to>
                                        <p:strVal val="true"/>
                                      </p:to>
                                    </p:set>
                                  </p:childTnLst>
                                </p:cTn>
                              </p:par>
                              <p:par>
                                <p:cTn id="256" presetID="1" presetClass="emph" presetSubtype="2" fill="hold" nodeType="withEffect">
                                  <p:stCondLst>
                                    <p:cond delay="0"/>
                                  </p:stCondLst>
                                  <p:childTnLst>
                                    <p:animClr clrSpc="rgb" dir="cw">
                                      <p:cBhvr>
                                        <p:cTn id="257" dur="1" fill="hold">
                                          <p:stCondLst>
                                            <p:cond delay="0"/>
                                          </p:stCondLst>
                                        </p:cTn>
                                        <p:tgtEl>
                                          <p:spTgt spid="116"/>
                                        </p:tgtEl>
                                        <p:attrNameLst>
                                          <p:attrName>fillcolor</p:attrName>
                                        </p:attrNameLst>
                                      </p:cBhvr>
                                      <p:to>
                                        <a:srgbClr val="FFFFFF"/>
                                      </p:to>
                                    </p:animClr>
                                    <p:set>
                                      <p:cBhvr>
                                        <p:cTn id="258" dur="1" fill="hold"/>
                                        <p:tgtEl>
                                          <p:spTgt spid="116"/>
                                        </p:tgtEl>
                                        <p:attrNameLst>
                                          <p:attrName>fill.type</p:attrName>
                                        </p:attrNameLst>
                                      </p:cBhvr>
                                      <p:to>
                                        <p:strVal val="solid"/>
                                      </p:to>
                                    </p:set>
                                    <p:set>
                                      <p:cBhvr>
                                        <p:cTn id="259" dur="1" fill="hold"/>
                                        <p:tgtEl>
                                          <p:spTgt spid="116"/>
                                        </p:tgtEl>
                                        <p:attrNameLst>
                                          <p:attrName>fill.on</p:attrName>
                                        </p:attrNameLst>
                                      </p:cBhvr>
                                      <p:to>
                                        <p:strVal val="true"/>
                                      </p:to>
                                    </p:set>
                                  </p:childTnLst>
                                </p:cTn>
                              </p:par>
                              <p:par>
                                <p:cTn id="260" presetID="1" presetClass="emph" presetSubtype="2" fill="hold" nodeType="withEffect">
                                  <p:stCondLst>
                                    <p:cond delay="0"/>
                                  </p:stCondLst>
                                  <p:childTnLst>
                                    <p:animClr clrSpc="rgb" dir="cw">
                                      <p:cBhvr>
                                        <p:cTn id="261" dur="1" fill="hold">
                                          <p:stCondLst>
                                            <p:cond delay="0"/>
                                          </p:stCondLst>
                                        </p:cTn>
                                        <p:tgtEl>
                                          <p:spTgt spid="117"/>
                                        </p:tgtEl>
                                        <p:attrNameLst>
                                          <p:attrName>fillcolor</p:attrName>
                                        </p:attrNameLst>
                                      </p:cBhvr>
                                      <p:to>
                                        <a:srgbClr val="FFFFFF"/>
                                      </p:to>
                                    </p:animClr>
                                    <p:set>
                                      <p:cBhvr>
                                        <p:cTn id="262" dur="1" fill="hold"/>
                                        <p:tgtEl>
                                          <p:spTgt spid="117"/>
                                        </p:tgtEl>
                                        <p:attrNameLst>
                                          <p:attrName>fill.type</p:attrName>
                                        </p:attrNameLst>
                                      </p:cBhvr>
                                      <p:to>
                                        <p:strVal val="solid"/>
                                      </p:to>
                                    </p:set>
                                    <p:set>
                                      <p:cBhvr>
                                        <p:cTn id="263" dur="1" fill="hold"/>
                                        <p:tgtEl>
                                          <p:spTgt spid="117"/>
                                        </p:tgtEl>
                                        <p:attrNameLst>
                                          <p:attrName>fill.on</p:attrName>
                                        </p:attrNameLst>
                                      </p:cBhvr>
                                      <p:to>
                                        <p:strVal val="true"/>
                                      </p:to>
                                    </p:set>
                                  </p:childTnLst>
                                </p:cTn>
                              </p:par>
                              <p:par>
                                <p:cTn id="264" presetID="1" presetClass="emph" presetSubtype="2" fill="hold" nodeType="withEffect">
                                  <p:stCondLst>
                                    <p:cond delay="0"/>
                                  </p:stCondLst>
                                  <p:childTnLst>
                                    <p:animClr clrSpc="rgb" dir="cw">
                                      <p:cBhvr>
                                        <p:cTn id="265" dur="1" fill="hold">
                                          <p:stCondLst>
                                            <p:cond delay="0"/>
                                          </p:stCondLst>
                                        </p:cTn>
                                        <p:tgtEl>
                                          <p:spTgt spid="118"/>
                                        </p:tgtEl>
                                        <p:attrNameLst>
                                          <p:attrName>fillcolor</p:attrName>
                                        </p:attrNameLst>
                                      </p:cBhvr>
                                      <p:to>
                                        <a:srgbClr val="FFFFFF"/>
                                      </p:to>
                                    </p:animClr>
                                    <p:set>
                                      <p:cBhvr>
                                        <p:cTn id="266" dur="1" fill="hold"/>
                                        <p:tgtEl>
                                          <p:spTgt spid="118"/>
                                        </p:tgtEl>
                                        <p:attrNameLst>
                                          <p:attrName>fill.type</p:attrName>
                                        </p:attrNameLst>
                                      </p:cBhvr>
                                      <p:to>
                                        <p:strVal val="solid"/>
                                      </p:to>
                                    </p:set>
                                    <p:set>
                                      <p:cBhvr>
                                        <p:cTn id="267" dur="1" fill="hold"/>
                                        <p:tgtEl>
                                          <p:spTgt spid="118"/>
                                        </p:tgtEl>
                                        <p:attrNameLst>
                                          <p:attrName>fill.on</p:attrName>
                                        </p:attrNameLst>
                                      </p:cBhvr>
                                      <p:to>
                                        <p:strVal val="true"/>
                                      </p:to>
                                    </p:set>
                                  </p:childTnLst>
                                </p:cTn>
                              </p:par>
                              <p:par>
                                <p:cTn id="268" presetID="1" presetClass="emph" presetSubtype="2" fill="hold" nodeType="withEffect">
                                  <p:stCondLst>
                                    <p:cond delay="0"/>
                                  </p:stCondLst>
                                  <p:childTnLst>
                                    <p:animClr clrSpc="rgb" dir="cw">
                                      <p:cBhvr>
                                        <p:cTn id="269" dur="1" fill="hold">
                                          <p:stCondLst>
                                            <p:cond delay="0"/>
                                          </p:stCondLst>
                                        </p:cTn>
                                        <p:tgtEl>
                                          <p:spTgt spid="119"/>
                                        </p:tgtEl>
                                        <p:attrNameLst>
                                          <p:attrName>fillcolor</p:attrName>
                                        </p:attrNameLst>
                                      </p:cBhvr>
                                      <p:to>
                                        <a:srgbClr val="FFFFFF"/>
                                      </p:to>
                                    </p:animClr>
                                    <p:set>
                                      <p:cBhvr>
                                        <p:cTn id="270" dur="1" fill="hold"/>
                                        <p:tgtEl>
                                          <p:spTgt spid="119"/>
                                        </p:tgtEl>
                                        <p:attrNameLst>
                                          <p:attrName>fill.type</p:attrName>
                                        </p:attrNameLst>
                                      </p:cBhvr>
                                      <p:to>
                                        <p:strVal val="solid"/>
                                      </p:to>
                                    </p:set>
                                    <p:set>
                                      <p:cBhvr>
                                        <p:cTn id="271" dur="1" fill="hold"/>
                                        <p:tgtEl>
                                          <p:spTgt spid="119"/>
                                        </p:tgtEl>
                                        <p:attrNameLst>
                                          <p:attrName>fill.on</p:attrName>
                                        </p:attrNameLst>
                                      </p:cBhvr>
                                      <p:to>
                                        <p:strVal val="true"/>
                                      </p:to>
                                    </p:set>
                                  </p:childTnLst>
                                </p:cTn>
                              </p:par>
                              <p:par>
                                <p:cTn id="272" presetID="1" presetClass="emph" presetSubtype="2" fill="hold" nodeType="withEffect">
                                  <p:stCondLst>
                                    <p:cond delay="0"/>
                                  </p:stCondLst>
                                  <p:childTnLst>
                                    <p:animClr clrSpc="rgb" dir="cw">
                                      <p:cBhvr>
                                        <p:cTn id="273" dur="1" fill="hold">
                                          <p:stCondLst>
                                            <p:cond delay="0"/>
                                          </p:stCondLst>
                                        </p:cTn>
                                        <p:tgtEl>
                                          <p:spTgt spid="120"/>
                                        </p:tgtEl>
                                        <p:attrNameLst>
                                          <p:attrName>fillcolor</p:attrName>
                                        </p:attrNameLst>
                                      </p:cBhvr>
                                      <p:to>
                                        <a:srgbClr val="FFFFFF"/>
                                      </p:to>
                                    </p:animClr>
                                    <p:set>
                                      <p:cBhvr>
                                        <p:cTn id="274" dur="1" fill="hold"/>
                                        <p:tgtEl>
                                          <p:spTgt spid="120"/>
                                        </p:tgtEl>
                                        <p:attrNameLst>
                                          <p:attrName>fill.type</p:attrName>
                                        </p:attrNameLst>
                                      </p:cBhvr>
                                      <p:to>
                                        <p:strVal val="solid"/>
                                      </p:to>
                                    </p:set>
                                    <p:set>
                                      <p:cBhvr>
                                        <p:cTn id="275" dur="1" fill="hold"/>
                                        <p:tgtEl>
                                          <p:spTgt spid="120"/>
                                        </p:tgtEl>
                                        <p:attrNameLst>
                                          <p:attrName>fill.on</p:attrName>
                                        </p:attrNameLst>
                                      </p:cBhvr>
                                      <p:to>
                                        <p:strVal val="true"/>
                                      </p:to>
                                    </p:set>
                                  </p:childTnLst>
                                </p:cTn>
                              </p:par>
                              <p:par>
                                <p:cTn id="276" presetID="1" presetClass="emph" presetSubtype="2" fill="hold" nodeType="withEffect">
                                  <p:stCondLst>
                                    <p:cond delay="0"/>
                                  </p:stCondLst>
                                  <p:childTnLst>
                                    <p:animClr clrSpc="rgb" dir="cw">
                                      <p:cBhvr>
                                        <p:cTn id="277" dur="1" fill="hold">
                                          <p:stCondLst>
                                            <p:cond delay="0"/>
                                          </p:stCondLst>
                                        </p:cTn>
                                        <p:tgtEl>
                                          <p:spTgt spid="121"/>
                                        </p:tgtEl>
                                        <p:attrNameLst>
                                          <p:attrName>fillcolor</p:attrName>
                                        </p:attrNameLst>
                                      </p:cBhvr>
                                      <p:to>
                                        <a:srgbClr val="FFFFFF"/>
                                      </p:to>
                                    </p:animClr>
                                    <p:set>
                                      <p:cBhvr>
                                        <p:cTn id="278" dur="1" fill="hold"/>
                                        <p:tgtEl>
                                          <p:spTgt spid="121"/>
                                        </p:tgtEl>
                                        <p:attrNameLst>
                                          <p:attrName>fill.type</p:attrName>
                                        </p:attrNameLst>
                                      </p:cBhvr>
                                      <p:to>
                                        <p:strVal val="solid"/>
                                      </p:to>
                                    </p:set>
                                    <p:set>
                                      <p:cBhvr>
                                        <p:cTn id="279" dur="1" fill="hold"/>
                                        <p:tgtEl>
                                          <p:spTgt spid="121"/>
                                        </p:tgtEl>
                                        <p:attrNameLst>
                                          <p:attrName>fill.on</p:attrName>
                                        </p:attrNameLst>
                                      </p:cBhvr>
                                      <p:to>
                                        <p:strVal val="true"/>
                                      </p:to>
                                    </p:set>
                                  </p:childTnLst>
                                </p:cTn>
                              </p:par>
                              <p:par>
                                <p:cTn id="280" presetID="1" presetClass="emph" presetSubtype="2" fill="hold" nodeType="withEffect">
                                  <p:stCondLst>
                                    <p:cond delay="0"/>
                                  </p:stCondLst>
                                  <p:childTnLst>
                                    <p:animClr clrSpc="rgb" dir="cw">
                                      <p:cBhvr>
                                        <p:cTn id="281" dur="1" fill="hold">
                                          <p:stCondLst>
                                            <p:cond delay="0"/>
                                          </p:stCondLst>
                                        </p:cTn>
                                        <p:tgtEl>
                                          <p:spTgt spid="122"/>
                                        </p:tgtEl>
                                        <p:attrNameLst>
                                          <p:attrName>fillcolor</p:attrName>
                                        </p:attrNameLst>
                                      </p:cBhvr>
                                      <p:to>
                                        <a:srgbClr val="FFFFFF"/>
                                      </p:to>
                                    </p:animClr>
                                    <p:set>
                                      <p:cBhvr>
                                        <p:cTn id="282" dur="1" fill="hold"/>
                                        <p:tgtEl>
                                          <p:spTgt spid="122"/>
                                        </p:tgtEl>
                                        <p:attrNameLst>
                                          <p:attrName>fill.type</p:attrName>
                                        </p:attrNameLst>
                                      </p:cBhvr>
                                      <p:to>
                                        <p:strVal val="solid"/>
                                      </p:to>
                                    </p:set>
                                    <p:set>
                                      <p:cBhvr>
                                        <p:cTn id="283" dur="1" fill="hold"/>
                                        <p:tgtEl>
                                          <p:spTgt spid="122"/>
                                        </p:tgtEl>
                                        <p:attrNameLst>
                                          <p:attrName>fill.on</p:attrName>
                                        </p:attrNameLst>
                                      </p:cBhvr>
                                      <p:to>
                                        <p:strVal val="true"/>
                                      </p:to>
                                    </p:set>
                                  </p:childTnLst>
                                </p:cTn>
                              </p:par>
                              <p:par>
                                <p:cTn id="284" presetID="1" presetClass="emph" presetSubtype="2" fill="hold" nodeType="withEffect">
                                  <p:stCondLst>
                                    <p:cond delay="0"/>
                                  </p:stCondLst>
                                  <p:childTnLst>
                                    <p:animClr clrSpc="rgb" dir="cw">
                                      <p:cBhvr>
                                        <p:cTn id="285" dur="1" fill="hold">
                                          <p:stCondLst>
                                            <p:cond delay="0"/>
                                          </p:stCondLst>
                                        </p:cTn>
                                        <p:tgtEl>
                                          <p:spTgt spid="123"/>
                                        </p:tgtEl>
                                        <p:attrNameLst>
                                          <p:attrName>fillcolor</p:attrName>
                                        </p:attrNameLst>
                                      </p:cBhvr>
                                      <p:to>
                                        <a:srgbClr val="FFFFFF"/>
                                      </p:to>
                                    </p:animClr>
                                    <p:set>
                                      <p:cBhvr>
                                        <p:cTn id="286" dur="1" fill="hold"/>
                                        <p:tgtEl>
                                          <p:spTgt spid="123"/>
                                        </p:tgtEl>
                                        <p:attrNameLst>
                                          <p:attrName>fill.type</p:attrName>
                                        </p:attrNameLst>
                                      </p:cBhvr>
                                      <p:to>
                                        <p:strVal val="solid"/>
                                      </p:to>
                                    </p:set>
                                    <p:set>
                                      <p:cBhvr>
                                        <p:cTn id="287" dur="1" fill="hold"/>
                                        <p:tgtEl>
                                          <p:spTgt spid="123"/>
                                        </p:tgtEl>
                                        <p:attrNameLst>
                                          <p:attrName>fill.on</p:attrName>
                                        </p:attrNameLst>
                                      </p:cBhvr>
                                      <p:to>
                                        <p:strVal val="true"/>
                                      </p:to>
                                    </p:set>
                                  </p:childTnLst>
                                </p:cTn>
                              </p:par>
                              <p:par>
                                <p:cTn id="288" presetID="1" presetClass="emph" presetSubtype="2" fill="hold" nodeType="withEffect">
                                  <p:stCondLst>
                                    <p:cond delay="0"/>
                                  </p:stCondLst>
                                  <p:childTnLst>
                                    <p:animClr clrSpc="rgb" dir="cw">
                                      <p:cBhvr>
                                        <p:cTn id="289" dur="1" fill="hold">
                                          <p:stCondLst>
                                            <p:cond delay="0"/>
                                          </p:stCondLst>
                                        </p:cTn>
                                        <p:tgtEl>
                                          <p:spTgt spid="124"/>
                                        </p:tgtEl>
                                        <p:attrNameLst>
                                          <p:attrName>fillcolor</p:attrName>
                                        </p:attrNameLst>
                                      </p:cBhvr>
                                      <p:to>
                                        <a:srgbClr val="FFFFFF"/>
                                      </p:to>
                                    </p:animClr>
                                    <p:set>
                                      <p:cBhvr>
                                        <p:cTn id="290" dur="1" fill="hold"/>
                                        <p:tgtEl>
                                          <p:spTgt spid="124"/>
                                        </p:tgtEl>
                                        <p:attrNameLst>
                                          <p:attrName>fill.type</p:attrName>
                                        </p:attrNameLst>
                                      </p:cBhvr>
                                      <p:to>
                                        <p:strVal val="solid"/>
                                      </p:to>
                                    </p:set>
                                    <p:set>
                                      <p:cBhvr>
                                        <p:cTn id="291" dur="1" fill="hold"/>
                                        <p:tgtEl>
                                          <p:spTgt spid="124"/>
                                        </p:tgtEl>
                                        <p:attrNameLst>
                                          <p:attrName>fill.on</p:attrName>
                                        </p:attrNameLst>
                                      </p:cBhvr>
                                      <p:to>
                                        <p:strVal val="true"/>
                                      </p:to>
                                    </p:set>
                                  </p:childTnLst>
                                </p:cTn>
                              </p:par>
                              <p:par>
                                <p:cTn id="292" presetID="1" presetClass="emph" presetSubtype="2" fill="hold" nodeType="withEffect">
                                  <p:stCondLst>
                                    <p:cond delay="0"/>
                                  </p:stCondLst>
                                  <p:childTnLst>
                                    <p:animClr clrSpc="rgb" dir="cw">
                                      <p:cBhvr>
                                        <p:cTn id="293" dur="1" fill="hold">
                                          <p:stCondLst>
                                            <p:cond delay="0"/>
                                          </p:stCondLst>
                                        </p:cTn>
                                        <p:tgtEl>
                                          <p:spTgt spid="125"/>
                                        </p:tgtEl>
                                        <p:attrNameLst>
                                          <p:attrName>fillcolor</p:attrName>
                                        </p:attrNameLst>
                                      </p:cBhvr>
                                      <p:to>
                                        <a:srgbClr val="FFFFFF"/>
                                      </p:to>
                                    </p:animClr>
                                    <p:set>
                                      <p:cBhvr>
                                        <p:cTn id="294" dur="1" fill="hold"/>
                                        <p:tgtEl>
                                          <p:spTgt spid="125"/>
                                        </p:tgtEl>
                                        <p:attrNameLst>
                                          <p:attrName>fill.type</p:attrName>
                                        </p:attrNameLst>
                                      </p:cBhvr>
                                      <p:to>
                                        <p:strVal val="solid"/>
                                      </p:to>
                                    </p:set>
                                    <p:set>
                                      <p:cBhvr>
                                        <p:cTn id="295" dur="1" fill="hold"/>
                                        <p:tgtEl>
                                          <p:spTgt spid="125"/>
                                        </p:tgtEl>
                                        <p:attrNameLst>
                                          <p:attrName>fill.on</p:attrName>
                                        </p:attrNameLst>
                                      </p:cBhvr>
                                      <p:to>
                                        <p:strVal val="true"/>
                                      </p:to>
                                    </p:set>
                                  </p:childTnLst>
                                </p:cTn>
                              </p:par>
                              <p:par>
                                <p:cTn id="296" presetID="1" presetClass="emph" presetSubtype="2" fill="hold" nodeType="withEffect">
                                  <p:stCondLst>
                                    <p:cond delay="0"/>
                                  </p:stCondLst>
                                  <p:childTnLst>
                                    <p:animClr clrSpc="rgb" dir="cw">
                                      <p:cBhvr>
                                        <p:cTn id="297" dur="1" fill="hold">
                                          <p:stCondLst>
                                            <p:cond delay="0"/>
                                          </p:stCondLst>
                                        </p:cTn>
                                        <p:tgtEl>
                                          <p:spTgt spid="126"/>
                                        </p:tgtEl>
                                        <p:attrNameLst>
                                          <p:attrName>fillcolor</p:attrName>
                                        </p:attrNameLst>
                                      </p:cBhvr>
                                      <p:to>
                                        <a:srgbClr val="FFFFFF"/>
                                      </p:to>
                                    </p:animClr>
                                    <p:set>
                                      <p:cBhvr>
                                        <p:cTn id="298" dur="1" fill="hold"/>
                                        <p:tgtEl>
                                          <p:spTgt spid="126"/>
                                        </p:tgtEl>
                                        <p:attrNameLst>
                                          <p:attrName>fill.type</p:attrName>
                                        </p:attrNameLst>
                                      </p:cBhvr>
                                      <p:to>
                                        <p:strVal val="solid"/>
                                      </p:to>
                                    </p:set>
                                    <p:set>
                                      <p:cBhvr>
                                        <p:cTn id="299" dur="1" fill="hold"/>
                                        <p:tgtEl>
                                          <p:spTgt spid="126"/>
                                        </p:tgtEl>
                                        <p:attrNameLst>
                                          <p:attrName>fill.on</p:attrName>
                                        </p:attrNameLst>
                                      </p:cBhvr>
                                      <p:to>
                                        <p:strVal val="true"/>
                                      </p:to>
                                    </p:set>
                                  </p:childTnLst>
                                </p:cTn>
                              </p:par>
                              <p:par>
                                <p:cTn id="300" presetID="1" presetClass="emph" presetSubtype="2" fill="hold" nodeType="withEffect">
                                  <p:stCondLst>
                                    <p:cond delay="0"/>
                                  </p:stCondLst>
                                  <p:childTnLst>
                                    <p:animClr clrSpc="rgb" dir="cw">
                                      <p:cBhvr>
                                        <p:cTn id="301" dur="1" fill="hold">
                                          <p:stCondLst>
                                            <p:cond delay="0"/>
                                          </p:stCondLst>
                                        </p:cTn>
                                        <p:tgtEl>
                                          <p:spTgt spid="127"/>
                                        </p:tgtEl>
                                        <p:attrNameLst>
                                          <p:attrName>fillcolor</p:attrName>
                                        </p:attrNameLst>
                                      </p:cBhvr>
                                      <p:to>
                                        <a:srgbClr val="FFFFFF"/>
                                      </p:to>
                                    </p:animClr>
                                    <p:set>
                                      <p:cBhvr>
                                        <p:cTn id="302" dur="1" fill="hold"/>
                                        <p:tgtEl>
                                          <p:spTgt spid="127"/>
                                        </p:tgtEl>
                                        <p:attrNameLst>
                                          <p:attrName>fill.type</p:attrName>
                                        </p:attrNameLst>
                                      </p:cBhvr>
                                      <p:to>
                                        <p:strVal val="solid"/>
                                      </p:to>
                                    </p:set>
                                    <p:set>
                                      <p:cBhvr>
                                        <p:cTn id="303" dur="1" fill="hold"/>
                                        <p:tgtEl>
                                          <p:spTgt spid="127"/>
                                        </p:tgtEl>
                                        <p:attrNameLst>
                                          <p:attrName>fill.on</p:attrName>
                                        </p:attrNameLst>
                                      </p:cBhvr>
                                      <p:to>
                                        <p:strVal val="true"/>
                                      </p:to>
                                    </p:set>
                                  </p:childTnLst>
                                </p:cTn>
                              </p:par>
                              <p:par>
                                <p:cTn id="304" presetID="1" presetClass="emph" presetSubtype="2" fill="hold" nodeType="withEffect">
                                  <p:stCondLst>
                                    <p:cond delay="0"/>
                                  </p:stCondLst>
                                  <p:childTnLst>
                                    <p:animClr clrSpc="rgb" dir="cw">
                                      <p:cBhvr>
                                        <p:cTn id="305" dur="1" fill="hold">
                                          <p:stCondLst>
                                            <p:cond delay="0"/>
                                          </p:stCondLst>
                                        </p:cTn>
                                        <p:tgtEl>
                                          <p:spTgt spid="128"/>
                                        </p:tgtEl>
                                        <p:attrNameLst>
                                          <p:attrName>fillcolor</p:attrName>
                                        </p:attrNameLst>
                                      </p:cBhvr>
                                      <p:to>
                                        <a:srgbClr val="FFFFFF"/>
                                      </p:to>
                                    </p:animClr>
                                    <p:set>
                                      <p:cBhvr>
                                        <p:cTn id="306" dur="1" fill="hold"/>
                                        <p:tgtEl>
                                          <p:spTgt spid="128"/>
                                        </p:tgtEl>
                                        <p:attrNameLst>
                                          <p:attrName>fill.type</p:attrName>
                                        </p:attrNameLst>
                                      </p:cBhvr>
                                      <p:to>
                                        <p:strVal val="solid"/>
                                      </p:to>
                                    </p:set>
                                    <p:set>
                                      <p:cBhvr>
                                        <p:cTn id="307" dur="1" fill="hold"/>
                                        <p:tgtEl>
                                          <p:spTgt spid="128"/>
                                        </p:tgtEl>
                                        <p:attrNameLst>
                                          <p:attrName>fill.on</p:attrName>
                                        </p:attrNameLst>
                                      </p:cBhvr>
                                      <p:to>
                                        <p:strVal val="true"/>
                                      </p:to>
                                    </p:set>
                                  </p:childTnLst>
                                </p:cTn>
                              </p:par>
                              <p:par>
                                <p:cTn id="308" presetID="1" presetClass="emph" presetSubtype="2" fill="hold" nodeType="withEffect">
                                  <p:stCondLst>
                                    <p:cond delay="0"/>
                                  </p:stCondLst>
                                  <p:childTnLst>
                                    <p:animClr clrSpc="rgb" dir="cw">
                                      <p:cBhvr>
                                        <p:cTn id="309" dur="1" fill="hold">
                                          <p:stCondLst>
                                            <p:cond delay="0"/>
                                          </p:stCondLst>
                                        </p:cTn>
                                        <p:tgtEl>
                                          <p:spTgt spid="129"/>
                                        </p:tgtEl>
                                        <p:attrNameLst>
                                          <p:attrName>fillcolor</p:attrName>
                                        </p:attrNameLst>
                                      </p:cBhvr>
                                      <p:to>
                                        <a:srgbClr val="FFFFFF"/>
                                      </p:to>
                                    </p:animClr>
                                    <p:set>
                                      <p:cBhvr>
                                        <p:cTn id="310" dur="1" fill="hold"/>
                                        <p:tgtEl>
                                          <p:spTgt spid="129"/>
                                        </p:tgtEl>
                                        <p:attrNameLst>
                                          <p:attrName>fill.type</p:attrName>
                                        </p:attrNameLst>
                                      </p:cBhvr>
                                      <p:to>
                                        <p:strVal val="solid"/>
                                      </p:to>
                                    </p:set>
                                    <p:set>
                                      <p:cBhvr>
                                        <p:cTn id="311" dur="1" fill="hold"/>
                                        <p:tgtEl>
                                          <p:spTgt spid="129"/>
                                        </p:tgtEl>
                                        <p:attrNameLst>
                                          <p:attrName>fill.on</p:attrName>
                                        </p:attrNameLst>
                                      </p:cBhvr>
                                      <p:to>
                                        <p:strVal val="true"/>
                                      </p:to>
                                    </p:set>
                                  </p:childTnLst>
                                </p:cTn>
                              </p:par>
                              <p:par>
                                <p:cTn id="312" presetID="1" presetClass="emph" presetSubtype="2" fill="hold" nodeType="withEffect">
                                  <p:stCondLst>
                                    <p:cond delay="0"/>
                                  </p:stCondLst>
                                  <p:childTnLst>
                                    <p:animClr clrSpc="rgb" dir="cw">
                                      <p:cBhvr>
                                        <p:cTn id="313" dur="1" fill="hold">
                                          <p:stCondLst>
                                            <p:cond delay="0"/>
                                          </p:stCondLst>
                                        </p:cTn>
                                        <p:tgtEl>
                                          <p:spTgt spid="130"/>
                                        </p:tgtEl>
                                        <p:attrNameLst>
                                          <p:attrName>fillcolor</p:attrName>
                                        </p:attrNameLst>
                                      </p:cBhvr>
                                      <p:to>
                                        <a:srgbClr val="FFFFFF"/>
                                      </p:to>
                                    </p:animClr>
                                    <p:set>
                                      <p:cBhvr>
                                        <p:cTn id="314" dur="1" fill="hold"/>
                                        <p:tgtEl>
                                          <p:spTgt spid="130"/>
                                        </p:tgtEl>
                                        <p:attrNameLst>
                                          <p:attrName>fill.type</p:attrName>
                                        </p:attrNameLst>
                                      </p:cBhvr>
                                      <p:to>
                                        <p:strVal val="solid"/>
                                      </p:to>
                                    </p:set>
                                    <p:set>
                                      <p:cBhvr>
                                        <p:cTn id="315" dur="1" fill="hold"/>
                                        <p:tgtEl>
                                          <p:spTgt spid="130"/>
                                        </p:tgtEl>
                                        <p:attrNameLst>
                                          <p:attrName>fill.on</p:attrName>
                                        </p:attrNameLst>
                                      </p:cBhvr>
                                      <p:to>
                                        <p:strVal val="true"/>
                                      </p:to>
                                    </p:set>
                                  </p:childTnLst>
                                </p:cTn>
                              </p:par>
                              <p:par>
                                <p:cTn id="316" presetID="1" presetClass="emph" presetSubtype="2" fill="hold" nodeType="withEffect">
                                  <p:stCondLst>
                                    <p:cond delay="0"/>
                                  </p:stCondLst>
                                  <p:childTnLst>
                                    <p:animClr clrSpc="rgb" dir="cw">
                                      <p:cBhvr>
                                        <p:cTn id="317" dur="1" fill="hold">
                                          <p:stCondLst>
                                            <p:cond delay="0"/>
                                          </p:stCondLst>
                                        </p:cTn>
                                        <p:tgtEl>
                                          <p:spTgt spid="131"/>
                                        </p:tgtEl>
                                        <p:attrNameLst>
                                          <p:attrName>fillcolor</p:attrName>
                                        </p:attrNameLst>
                                      </p:cBhvr>
                                      <p:to>
                                        <a:srgbClr val="FFFFFF"/>
                                      </p:to>
                                    </p:animClr>
                                    <p:set>
                                      <p:cBhvr>
                                        <p:cTn id="318" dur="1" fill="hold"/>
                                        <p:tgtEl>
                                          <p:spTgt spid="131"/>
                                        </p:tgtEl>
                                        <p:attrNameLst>
                                          <p:attrName>fill.type</p:attrName>
                                        </p:attrNameLst>
                                      </p:cBhvr>
                                      <p:to>
                                        <p:strVal val="solid"/>
                                      </p:to>
                                    </p:set>
                                    <p:set>
                                      <p:cBhvr>
                                        <p:cTn id="319" dur="1" fill="hold"/>
                                        <p:tgtEl>
                                          <p:spTgt spid="131"/>
                                        </p:tgtEl>
                                        <p:attrNameLst>
                                          <p:attrName>fill.on</p:attrName>
                                        </p:attrNameLst>
                                      </p:cBhvr>
                                      <p:to>
                                        <p:strVal val="true"/>
                                      </p:to>
                                    </p:set>
                                  </p:childTnLst>
                                </p:cTn>
                              </p:par>
                              <p:par>
                                <p:cTn id="320" presetID="1" presetClass="emph" presetSubtype="2" fill="hold" nodeType="withEffect">
                                  <p:stCondLst>
                                    <p:cond delay="0"/>
                                  </p:stCondLst>
                                  <p:childTnLst>
                                    <p:animClr clrSpc="rgb" dir="cw">
                                      <p:cBhvr>
                                        <p:cTn id="321" dur="1" fill="hold">
                                          <p:stCondLst>
                                            <p:cond delay="0"/>
                                          </p:stCondLst>
                                        </p:cTn>
                                        <p:tgtEl>
                                          <p:spTgt spid="132"/>
                                        </p:tgtEl>
                                        <p:attrNameLst>
                                          <p:attrName>fillcolor</p:attrName>
                                        </p:attrNameLst>
                                      </p:cBhvr>
                                      <p:to>
                                        <a:srgbClr val="FFFFFF"/>
                                      </p:to>
                                    </p:animClr>
                                    <p:set>
                                      <p:cBhvr>
                                        <p:cTn id="322" dur="1" fill="hold"/>
                                        <p:tgtEl>
                                          <p:spTgt spid="132"/>
                                        </p:tgtEl>
                                        <p:attrNameLst>
                                          <p:attrName>fill.type</p:attrName>
                                        </p:attrNameLst>
                                      </p:cBhvr>
                                      <p:to>
                                        <p:strVal val="solid"/>
                                      </p:to>
                                    </p:set>
                                    <p:set>
                                      <p:cBhvr>
                                        <p:cTn id="323" dur="1" fill="hold"/>
                                        <p:tgtEl>
                                          <p:spTgt spid="132"/>
                                        </p:tgtEl>
                                        <p:attrNameLst>
                                          <p:attrName>fill.on</p:attrName>
                                        </p:attrNameLst>
                                      </p:cBhvr>
                                      <p:to>
                                        <p:strVal val="true"/>
                                      </p:to>
                                    </p:set>
                                  </p:childTnLst>
                                </p:cTn>
                              </p:par>
                              <p:par>
                                <p:cTn id="324" presetID="1" presetClass="emph" presetSubtype="2" fill="hold" nodeType="withEffect">
                                  <p:stCondLst>
                                    <p:cond delay="0"/>
                                  </p:stCondLst>
                                  <p:childTnLst>
                                    <p:animClr clrSpc="rgb" dir="cw">
                                      <p:cBhvr>
                                        <p:cTn id="325" dur="1" fill="hold">
                                          <p:stCondLst>
                                            <p:cond delay="0"/>
                                          </p:stCondLst>
                                        </p:cTn>
                                        <p:tgtEl>
                                          <p:spTgt spid="133"/>
                                        </p:tgtEl>
                                        <p:attrNameLst>
                                          <p:attrName>fillcolor</p:attrName>
                                        </p:attrNameLst>
                                      </p:cBhvr>
                                      <p:to>
                                        <a:srgbClr val="FFFFFF"/>
                                      </p:to>
                                    </p:animClr>
                                    <p:set>
                                      <p:cBhvr>
                                        <p:cTn id="326" dur="1" fill="hold"/>
                                        <p:tgtEl>
                                          <p:spTgt spid="133"/>
                                        </p:tgtEl>
                                        <p:attrNameLst>
                                          <p:attrName>fill.type</p:attrName>
                                        </p:attrNameLst>
                                      </p:cBhvr>
                                      <p:to>
                                        <p:strVal val="solid"/>
                                      </p:to>
                                    </p:set>
                                    <p:set>
                                      <p:cBhvr>
                                        <p:cTn id="327" dur="1" fill="hold"/>
                                        <p:tgtEl>
                                          <p:spTgt spid="133"/>
                                        </p:tgtEl>
                                        <p:attrNameLst>
                                          <p:attrName>fill.on</p:attrName>
                                        </p:attrNameLst>
                                      </p:cBhvr>
                                      <p:to>
                                        <p:strVal val="true"/>
                                      </p:to>
                                    </p:set>
                                  </p:childTnLst>
                                </p:cTn>
                              </p:par>
                              <p:par>
                                <p:cTn id="328" presetID="1" presetClass="emph" presetSubtype="2" fill="hold" nodeType="withEffect">
                                  <p:stCondLst>
                                    <p:cond delay="0"/>
                                  </p:stCondLst>
                                  <p:childTnLst>
                                    <p:animClr clrSpc="rgb" dir="cw">
                                      <p:cBhvr>
                                        <p:cTn id="329" dur="1" fill="hold">
                                          <p:stCondLst>
                                            <p:cond delay="0"/>
                                          </p:stCondLst>
                                        </p:cTn>
                                        <p:tgtEl>
                                          <p:spTgt spid="134"/>
                                        </p:tgtEl>
                                        <p:attrNameLst>
                                          <p:attrName>fillcolor</p:attrName>
                                        </p:attrNameLst>
                                      </p:cBhvr>
                                      <p:to>
                                        <a:srgbClr val="FFFFFF"/>
                                      </p:to>
                                    </p:animClr>
                                    <p:set>
                                      <p:cBhvr>
                                        <p:cTn id="330" dur="1" fill="hold"/>
                                        <p:tgtEl>
                                          <p:spTgt spid="134"/>
                                        </p:tgtEl>
                                        <p:attrNameLst>
                                          <p:attrName>fill.type</p:attrName>
                                        </p:attrNameLst>
                                      </p:cBhvr>
                                      <p:to>
                                        <p:strVal val="solid"/>
                                      </p:to>
                                    </p:set>
                                    <p:set>
                                      <p:cBhvr>
                                        <p:cTn id="331" dur="1" fill="hold"/>
                                        <p:tgtEl>
                                          <p:spTgt spid="134"/>
                                        </p:tgtEl>
                                        <p:attrNameLst>
                                          <p:attrName>fill.on</p:attrName>
                                        </p:attrNameLst>
                                      </p:cBhvr>
                                      <p:to>
                                        <p:strVal val="true"/>
                                      </p:to>
                                    </p:set>
                                  </p:childTnLst>
                                </p:cTn>
                              </p:par>
                              <p:par>
                                <p:cTn id="332" presetID="1" presetClass="emph" presetSubtype="2" fill="hold" nodeType="withEffect">
                                  <p:stCondLst>
                                    <p:cond delay="0"/>
                                  </p:stCondLst>
                                  <p:childTnLst>
                                    <p:animClr clrSpc="rgb" dir="cw">
                                      <p:cBhvr>
                                        <p:cTn id="333" dur="1" fill="hold">
                                          <p:stCondLst>
                                            <p:cond delay="0"/>
                                          </p:stCondLst>
                                        </p:cTn>
                                        <p:tgtEl>
                                          <p:spTgt spid="135"/>
                                        </p:tgtEl>
                                        <p:attrNameLst>
                                          <p:attrName>fillcolor</p:attrName>
                                        </p:attrNameLst>
                                      </p:cBhvr>
                                      <p:to>
                                        <a:srgbClr val="FFFFFF"/>
                                      </p:to>
                                    </p:animClr>
                                    <p:set>
                                      <p:cBhvr>
                                        <p:cTn id="334" dur="1" fill="hold"/>
                                        <p:tgtEl>
                                          <p:spTgt spid="135"/>
                                        </p:tgtEl>
                                        <p:attrNameLst>
                                          <p:attrName>fill.type</p:attrName>
                                        </p:attrNameLst>
                                      </p:cBhvr>
                                      <p:to>
                                        <p:strVal val="solid"/>
                                      </p:to>
                                    </p:set>
                                    <p:set>
                                      <p:cBhvr>
                                        <p:cTn id="335" dur="1" fill="hold"/>
                                        <p:tgtEl>
                                          <p:spTgt spid="135"/>
                                        </p:tgtEl>
                                        <p:attrNameLst>
                                          <p:attrName>fill.on</p:attrName>
                                        </p:attrNameLst>
                                      </p:cBhvr>
                                      <p:to>
                                        <p:strVal val="true"/>
                                      </p:to>
                                    </p:set>
                                  </p:childTnLst>
                                </p:cTn>
                              </p:par>
                              <p:par>
                                <p:cTn id="336" presetID="1" presetClass="emph" presetSubtype="2" fill="hold" nodeType="withEffect">
                                  <p:stCondLst>
                                    <p:cond delay="0"/>
                                  </p:stCondLst>
                                  <p:childTnLst>
                                    <p:animClr clrSpc="rgb" dir="cw">
                                      <p:cBhvr>
                                        <p:cTn id="337" dur="1" fill="hold">
                                          <p:stCondLst>
                                            <p:cond delay="0"/>
                                          </p:stCondLst>
                                        </p:cTn>
                                        <p:tgtEl>
                                          <p:spTgt spid="136"/>
                                        </p:tgtEl>
                                        <p:attrNameLst>
                                          <p:attrName>fillcolor</p:attrName>
                                        </p:attrNameLst>
                                      </p:cBhvr>
                                      <p:to>
                                        <a:srgbClr val="FFFFFF"/>
                                      </p:to>
                                    </p:animClr>
                                    <p:set>
                                      <p:cBhvr>
                                        <p:cTn id="338" dur="1" fill="hold"/>
                                        <p:tgtEl>
                                          <p:spTgt spid="136"/>
                                        </p:tgtEl>
                                        <p:attrNameLst>
                                          <p:attrName>fill.type</p:attrName>
                                        </p:attrNameLst>
                                      </p:cBhvr>
                                      <p:to>
                                        <p:strVal val="solid"/>
                                      </p:to>
                                    </p:set>
                                    <p:set>
                                      <p:cBhvr>
                                        <p:cTn id="339" dur="1" fill="hold"/>
                                        <p:tgtEl>
                                          <p:spTgt spid="136"/>
                                        </p:tgtEl>
                                        <p:attrNameLst>
                                          <p:attrName>fill.on</p:attrName>
                                        </p:attrNameLst>
                                      </p:cBhvr>
                                      <p:to>
                                        <p:strVal val="true"/>
                                      </p:to>
                                    </p:set>
                                  </p:childTnLst>
                                </p:cTn>
                              </p:par>
                              <p:par>
                                <p:cTn id="340" presetID="1" presetClass="emph" presetSubtype="2" fill="hold" nodeType="withEffect">
                                  <p:stCondLst>
                                    <p:cond delay="0"/>
                                  </p:stCondLst>
                                  <p:childTnLst>
                                    <p:animClr clrSpc="rgb" dir="cw">
                                      <p:cBhvr>
                                        <p:cTn id="341" dur="1" fill="hold">
                                          <p:stCondLst>
                                            <p:cond delay="0"/>
                                          </p:stCondLst>
                                        </p:cTn>
                                        <p:tgtEl>
                                          <p:spTgt spid="137"/>
                                        </p:tgtEl>
                                        <p:attrNameLst>
                                          <p:attrName>fillcolor</p:attrName>
                                        </p:attrNameLst>
                                      </p:cBhvr>
                                      <p:to>
                                        <a:srgbClr val="FFFFFF"/>
                                      </p:to>
                                    </p:animClr>
                                    <p:set>
                                      <p:cBhvr>
                                        <p:cTn id="342" dur="1" fill="hold"/>
                                        <p:tgtEl>
                                          <p:spTgt spid="137"/>
                                        </p:tgtEl>
                                        <p:attrNameLst>
                                          <p:attrName>fill.type</p:attrName>
                                        </p:attrNameLst>
                                      </p:cBhvr>
                                      <p:to>
                                        <p:strVal val="solid"/>
                                      </p:to>
                                    </p:set>
                                    <p:set>
                                      <p:cBhvr>
                                        <p:cTn id="343" dur="1" fill="hold"/>
                                        <p:tgtEl>
                                          <p:spTgt spid="137"/>
                                        </p:tgtEl>
                                        <p:attrNameLst>
                                          <p:attrName>fill.on</p:attrName>
                                        </p:attrNameLst>
                                      </p:cBhvr>
                                      <p:to>
                                        <p:strVal val="true"/>
                                      </p:to>
                                    </p:set>
                                  </p:childTnLst>
                                </p:cTn>
                              </p:par>
                              <p:par>
                                <p:cTn id="344" presetID="1" presetClass="emph" presetSubtype="2" fill="hold" nodeType="withEffect">
                                  <p:stCondLst>
                                    <p:cond delay="0"/>
                                  </p:stCondLst>
                                  <p:childTnLst>
                                    <p:animClr clrSpc="rgb" dir="cw">
                                      <p:cBhvr>
                                        <p:cTn id="345" dur="1" fill="hold">
                                          <p:stCondLst>
                                            <p:cond delay="0"/>
                                          </p:stCondLst>
                                        </p:cTn>
                                        <p:tgtEl>
                                          <p:spTgt spid="138"/>
                                        </p:tgtEl>
                                        <p:attrNameLst>
                                          <p:attrName>fillcolor</p:attrName>
                                        </p:attrNameLst>
                                      </p:cBhvr>
                                      <p:to>
                                        <a:srgbClr val="FFFFFF"/>
                                      </p:to>
                                    </p:animClr>
                                    <p:set>
                                      <p:cBhvr>
                                        <p:cTn id="346" dur="1" fill="hold"/>
                                        <p:tgtEl>
                                          <p:spTgt spid="138"/>
                                        </p:tgtEl>
                                        <p:attrNameLst>
                                          <p:attrName>fill.type</p:attrName>
                                        </p:attrNameLst>
                                      </p:cBhvr>
                                      <p:to>
                                        <p:strVal val="solid"/>
                                      </p:to>
                                    </p:set>
                                    <p:set>
                                      <p:cBhvr>
                                        <p:cTn id="347" dur="1" fill="hold"/>
                                        <p:tgtEl>
                                          <p:spTgt spid="138"/>
                                        </p:tgtEl>
                                        <p:attrNameLst>
                                          <p:attrName>fill.on</p:attrName>
                                        </p:attrNameLst>
                                      </p:cBhvr>
                                      <p:to>
                                        <p:strVal val="true"/>
                                      </p:to>
                                    </p:set>
                                  </p:childTnLst>
                                </p:cTn>
                              </p:par>
                              <p:par>
                                <p:cTn id="348" presetID="1" presetClass="emph" presetSubtype="2" fill="hold" nodeType="withEffect">
                                  <p:stCondLst>
                                    <p:cond delay="0"/>
                                  </p:stCondLst>
                                  <p:childTnLst>
                                    <p:animClr clrSpc="rgb" dir="cw">
                                      <p:cBhvr>
                                        <p:cTn id="349" dur="1" fill="hold">
                                          <p:stCondLst>
                                            <p:cond delay="0"/>
                                          </p:stCondLst>
                                        </p:cTn>
                                        <p:tgtEl>
                                          <p:spTgt spid="139"/>
                                        </p:tgtEl>
                                        <p:attrNameLst>
                                          <p:attrName>fillcolor</p:attrName>
                                        </p:attrNameLst>
                                      </p:cBhvr>
                                      <p:to>
                                        <a:srgbClr val="FFFFFF"/>
                                      </p:to>
                                    </p:animClr>
                                    <p:set>
                                      <p:cBhvr>
                                        <p:cTn id="350" dur="1" fill="hold"/>
                                        <p:tgtEl>
                                          <p:spTgt spid="139"/>
                                        </p:tgtEl>
                                        <p:attrNameLst>
                                          <p:attrName>fill.type</p:attrName>
                                        </p:attrNameLst>
                                      </p:cBhvr>
                                      <p:to>
                                        <p:strVal val="solid"/>
                                      </p:to>
                                    </p:set>
                                    <p:set>
                                      <p:cBhvr>
                                        <p:cTn id="351" dur="1" fill="hold"/>
                                        <p:tgtEl>
                                          <p:spTgt spid="139"/>
                                        </p:tgtEl>
                                        <p:attrNameLst>
                                          <p:attrName>fill.on</p:attrName>
                                        </p:attrNameLst>
                                      </p:cBhvr>
                                      <p:to>
                                        <p:strVal val="true"/>
                                      </p:to>
                                    </p:set>
                                  </p:childTnLst>
                                </p:cTn>
                              </p:par>
                              <p:par>
                                <p:cTn id="352" presetID="1" presetClass="emph" presetSubtype="2" fill="hold" nodeType="withEffect">
                                  <p:stCondLst>
                                    <p:cond delay="0"/>
                                  </p:stCondLst>
                                  <p:childTnLst>
                                    <p:animClr clrSpc="rgb" dir="cw">
                                      <p:cBhvr>
                                        <p:cTn id="353" dur="1" fill="hold">
                                          <p:stCondLst>
                                            <p:cond delay="0"/>
                                          </p:stCondLst>
                                        </p:cTn>
                                        <p:tgtEl>
                                          <p:spTgt spid="140"/>
                                        </p:tgtEl>
                                        <p:attrNameLst>
                                          <p:attrName>fillcolor</p:attrName>
                                        </p:attrNameLst>
                                      </p:cBhvr>
                                      <p:to>
                                        <a:srgbClr val="FFFFFF"/>
                                      </p:to>
                                    </p:animClr>
                                    <p:set>
                                      <p:cBhvr>
                                        <p:cTn id="354" dur="1" fill="hold"/>
                                        <p:tgtEl>
                                          <p:spTgt spid="140"/>
                                        </p:tgtEl>
                                        <p:attrNameLst>
                                          <p:attrName>fill.type</p:attrName>
                                        </p:attrNameLst>
                                      </p:cBhvr>
                                      <p:to>
                                        <p:strVal val="solid"/>
                                      </p:to>
                                    </p:set>
                                    <p:set>
                                      <p:cBhvr>
                                        <p:cTn id="355" dur="1" fill="hold"/>
                                        <p:tgtEl>
                                          <p:spTgt spid="140"/>
                                        </p:tgtEl>
                                        <p:attrNameLst>
                                          <p:attrName>fill.on</p:attrName>
                                        </p:attrNameLst>
                                      </p:cBhvr>
                                      <p:to>
                                        <p:strVal val="true"/>
                                      </p:to>
                                    </p:set>
                                  </p:childTnLst>
                                </p:cTn>
                              </p:par>
                              <p:par>
                                <p:cTn id="356" presetID="1" presetClass="emph" presetSubtype="2" fill="hold" nodeType="withEffect">
                                  <p:stCondLst>
                                    <p:cond delay="0"/>
                                  </p:stCondLst>
                                  <p:childTnLst>
                                    <p:animClr clrSpc="rgb" dir="cw">
                                      <p:cBhvr>
                                        <p:cTn id="357" dur="1" fill="hold">
                                          <p:stCondLst>
                                            <p:cond delay="0"/>
                                          </p:stCondLst>
                                        </p:cTn>
                                        <p:tgtEl>
                                          <p:spTgt spid="141"/>
                                        </p:tgtEl>
                                        <p:attrNameLst>
                                          <p:attrName>fillcolor</p:attrName>
                                        </p:attrNameLst>
                                      </p:cBhvr>
                                      <p:to>
                                        <a:srgbClr val="FFFFFF"/>
                                      </p:to>
                                    </p:animClr>
                                    <p:set>
                                      <p:cBhvr>
                                        <p:cTn id="358" dur="1" fill="hold"/>
                                        <p:tgtEl>
                                          <p:spTgt spid="141"/>
                                        </p:tgtEl>
                                        <p:attrNameLst>
                                          <p:attrName>fill.type</p:attrName>
                                        </p:attrNameLst>
                                      </p:cBhvr>
                                      <p:to>
                                        <p:strVal val="solid"/>
                                      </p:to>
                                    </p:set>
                                    <p:set>
                                      <p:cBhvr>
                                        <p:cTn id="359" dur="1" fill="hold"/>
                                        <p:tgtEl>
                                          <p:spTgt spid="141"/>
                                        </p:tgtEl>
                                        <p:attrNameLst>
                                          <p:attrName>fill.on</p:attrName>
                                        </p:attrNameLst>
                                      </p:cBhvr>
                                      <p:to>
                                        <p:strVal val="true"/>
                                      </p:to>
                                    </p:set>
                                  </p:childTnLst>
                                </p:cTn>
                              </p:par>
                              <p:par>
                                <p:cTn id="360" presetID="1" presetClass="emph" presetSubtype="2" fill="hold" nodeType="withEffect">
                                  <p:stCondLst>
                                    <p:cond delay="0"/>
                                  </p:stCondLst>
                                  <p:childTnLst>
                                    <p:animClr clrSpc="rgb" dir="cw">
                                      <p:cBhvr>
                                        <p:cTn id="361" dur="1" fill="hold">
                                          <p:stCondLst>
                                            <p:cond delay="0"/>
                                          </p:stCondLst>
                                        </p:cTn>
                                        <p:tgtEl>
                                          <p:spTgt spid="142"/>
                                        </p:tgtEl>
                                        <p:attrNameLst>
                                          <p:attrName>fillcolor</p:attrName>
                                        </p:attrNameLst>
                                      </p:cBhvr>
                                      <p:to>
                                        <a:srgbClr val="FFFFFF"/>
                                      </p:to>
                                    </p:animClr>
                                    <p:set>
                                      <p:cBhvr>
                                        <p:cTn id="362" dur="1" fill="hold"/>
                                        <p:tgtEl>
                                          <p:spTgt spid="142"/>
                                        </p:tgtEl>
                                        <p:attrNameLst>
                                          <p:attrName>fill.type</p:attrName>
                                        </p:attrNameLst>
                                      </p:cBhvr>
                                      <p:to>
                                        <p:strVal val="solid"/>
                                      </p:to>
                                    </p:set>
                                    <p:set>
                                      <p:cBhvr>
                                        <p:cTn id="363" dur="1" fill="hold"/>
                                        <p:tgtEl>
                                          <p:spTgt spid="142"/>
                                        </p:tgtEl>
                                        <p:attrNameLst>
                                          <p:attrName>fill.on</p:attrName>
                                        </p:attrNameLst>
                                      </p:cBhvr>
                                      <p:to>
                                        <p:strVal val="true"/>
                                      </p:to>
                                    </p:set>
                                  </p:childTnLst>
                                </p:cTn>
                              </p:par>
                              <p:par>
                                <p:cTn id="364" presetID="1" presetClass="emph" presetSubtype="2" fill="hold" nodeType="withEffect">
                                  <p:stCondLst>
                                    <p:cond delay="0"/>
                                  </p:stCondLst>
                                  <p:childTnLst>
                                    <p:animClr clrSpc="rgb" dir="cw">
                                      <p:cBhvr>
                                        <p:cTn id="365" dur="1" fill="hold">
                                          <p:stCondLst>
                                            <p:cond delay="0"/>
                                          </p:stCondLst>
                                        </p:cTn>
                                        <p:tgtEl>
                                          <p:spTgt spid="143"/>
                                        </p:tgtEl>
                                        <p:attrNameLst>
                                          <p:attrName>fillcolor</p:attrName>
                                        </p:attrNameLst>
                                      </p:cBhvr>
                                      <p:to>
                                        <a:srgbClr val="FFFFFF"/>
                                      </p:to>
                                    </p:animClr>
                                    <p:set>
                                      <p:cBhvr>
                                        <p:cTn id="366" dur="1" fill="hold"/>
                                        <p:tgtEl>
                                          <p:spTgt spid="143"/>
                                        </p:tgtEl>
                                        <p:attrNameLst>
                                          <p:attrName>fill.type</p:attrName>
                                        </p:attrNameLst>
                                      </p:cBhvr>
                                      <p:to>
                                        <p:strVal val="solid"/>
                                      </p:to>
                                    </p:set>
                                    <p:set>
                                      <p:cBhvr>
                                        <p:cTn id="367" dur="1" fill="hold"/>
                                        <p:tgtEl>
                                          <p:spTgt spid="143"/>
                                        </p:tgtEl>
                                        <p:attrNameLst>
                                          <p:attrName>fill.on</p:attrName>
                                        </p:attrNameLst>
                                      </p:cBhvr>
                                      <p:to>
                                        <p:strVal val="true"/>
                                      </p:to>
                                    </p:set>
                                  </p:childTnLst>
                                </p:cTn>
                              </p:par>
                              <p:par>
                                <p:cTn id="368" presetID="1" presetClass="emph" presetSubtype="2" fill="hold" nodeType="withEffect">
                                  <p:stCondLst>
                                    <p:cond delay="0"/>
                                  </p:stCondLst>
                                  <p:childTnLst>
                                    <p:animClr clrSpc="rgb" dir="cw">
                                      <p:cBhvr>
                                        <p:cTn id="369" dur="1" fill="hold">
                                          <p:stCondLst>
                                            <p:cond delay="0"/>
                                          </p:stCondLst>
                                        </p:cTn>
                                        <p:tgtEl>
                                          <p:spTgt spid="144"/>
                                        </p:tgtEl>
                                        <p:attrNameLst>
                                          <p:attrName>fillcolor</p:attrName>
                                        </p:attrNameLst>
                                      </p:cBhvr>
                                      <p:to>
                                        <a:srgbClr val="FFFFFF"/>
                                      </p:to>
                                    </p:animClr>
                                    <p:set>
                                      <p:cBhvr>
                                        <p:cTn id="370" dur="1" fill="hold"/>
                                        <p:tgtEl>
                                          <p:spTgt spid="144"/>
                                        </p:tgtEl>
                                        <p:attrNameLst>
                                          <p:attrName>fill.type</p:attrName>
                                        </p:attrNameLst>
                                      </p:cBhvr>
                                      <p:to>
                                        <p:strVal val="solid"/>
                                      </p:to>
                                    </p:set>
                                    <p:set>
                                      <p:cBhvr>
                                        <p:cTn id="371" dur="1" fill="hold"/>
                                        <p:tgtEl>
                                          <p:spTgt spid="144"/>
                                        </p:tgtEl>
                                        <p:attrNameLst>
                                          <p:attrName>fill.on</p:attrName>
                                        </p:attrNameLst>
                                      </p:cBhvr>
                                      <p:to>
                                        <p:strVal val="true"/>
                                      </p:to>
                                    </p:set>
                                  </p:childTnLst>
                                </p:cTn>
                              </p:par>
                              <p:par>
                                <p:cTn id="372" presetID="1" presetClass="emph" presetSubtype="2" fill="hold" nodeType="withEffect">
                                  <p:stCondLst>
                                    <p:cond delay="0"/>
                                  </p:stCondLst>
                                  <p:childTnLst>
                                    <p:animClr clrSpc="rgb" dir="cw">
                                      <p:cBhvr>
                                        <p:cTn id="373" dur="1" fill="hold">
                                          <p:stCondLst>
                                            <p:cond delay="0"/>
                                          </p:stCondLst>
                                        </p:cTn>
                                        <p:tgtEl>
                                          <p:spTgt spid="145"/>
                                        </p:tgtEl>
                                        <p:attrNameLst>
                                          <p:attrName>fillcolor</p:attrName>
                                        </p:attrNameLst>
                                      </p:cBhvr>
                                      <p:to>
                                        <a:srgbClr val="FFFFFF"/>
                                      </p:to>
                                    </p:animClr>
                                    <p:set>
                                      <p:cBhvr>
                                        <p:cTn id="374" dur="1" fill="hold"/>
                                        <p:tgtEl>
                                          <p:spTgt spid="145"/>
                                        </p:tgtEl>
                                        <p:attrNameLst>
                                          <p:attrName>fill.type</p:attrName>
                                        </p:attrNameLst>
                                      </p:cBhvr>
                                      <p:to>
                                        <p:strVal val="solid"/>
                                      </p:to>
                                    </p:set>
                                    <p:set>
                                      <p:cBhvr>
                                        <p:cTn id="375" dur="1" fill="hold"/>
                                        <p:tgtEl>
                                          <p:spTgt spid="145"/>
                                        </p:tgtEl>
                                        <p:attrNameLst>
                                          <p:attrName>fill.on</p:attrName>
                                        </p:attrNameLst>
                                      </p:cBhvr>
                                      <p:to>
                                        <p:strVal val="true"/>
                                      </p:to>
                                    </p:set>
                                  </p:childTnLst>
                                </p:cTn>
                              </p:par>
                              <p:par>
                                <p:cTn id="376" presetID="1" presetClass="emph" presetSubtype="2" fill="hold" nodeType="withEffect">
                                  <p:stCondLst>
                                    <p:cond delay="0"/>
                                  </p:stCondLst>
                                  <p:childTnLst>
                                    <p:animClr clrSpc="rgb" dir="cw">
                                      <p:cBhvr>
                                        <p:cTn id="377" dur="1" fill="hold">
                                          <p:stCondLst>
                                            <p:cond delay="0"/>
                                          </p:stCondLst>
                                        </p:cTn>
                                        <p:tgtEl>
                                          <p:spTgt spid="146"/>
                                        </p:tgtEl>
                                        <p:attrNameLst>
                                          <p:attrName>fillcolor</p:attrName>
                                        </p:attrNameLst>
                                      </p:cBhvr>
                                      <p:to>
                                        <a:srgbClr val="FFFFFF"/>
                                      </p:to>
                                    </p:animClr>
                                    <p:set>
                                      <p:cBhvr>
                                        <p:cTn id="378" dur="1" fill="hold"/>
                                        <p:tgtEl>
                                          <p:spTgt spid="146"/>
                                        </p:tgtEl>
                                        <p:attrNameLst>
                                          <p:attrName>fill.type</p:attrName>
                                        </p:attrNameLst>
                                      </p:cBhvr>
                                      <p:to>
                                        <p:strVal val="solid"/>
                                      </p:to>
                                    </p:set>
                                    <p:set>
                                      <p:cBhvr>
                                        <p:cTn id="379" dur="1" fill="hold"/>
                                        <p:tgtEl>
                                          <p:spTgt spid="146"/>
                                        </p:tgtEl>
                                        <p:attrNameLst>
                                          <p:attrName>fill.on</p:attrName>
                                        </p:attrNameLst>
                                      </p:cBhvr>
                                      <p:to>
                                        <p:strVal val="true"/>
                                      </p:to>
                                    </p:set>
                                  </p:childTnLst>
                                </p:cTn>
                              </p:par>
                              <p:par>
                                <p:cTn id="380" presetID="1" presetClass="emph" presetSubtype="2" fill="hold" nodeType="withEffect">
                                  <p:stCondLst>
                                    <p:cond delay="0"/>
                                  </p:stCondLst>
                                  <p:childTnLst>
                                    <p:animClr clrSpc="rgb" dir="cw">
                                      <p:cBhvr>
                                        <p:cTn id="381" dur="1" fill="hold">
                                          <p:stCondLst>
                                            <p:cond delay="0"/>
                                          </p:stCondLst>
                                        </p:cTn>
                                        <p:tgtEl>
                                          <p:spTgt spid="147"/>
                                        </p:tgtEl>
                                        <p:attrNameLst>
                                          <p:attrName>fillcolor</p:attrName>
                                        </p:attrNameLst>
                                      </p:cBhvr>
                                      <p:to>
                                        <a:srgbClr val="FFFFFF"/>
                                      </p:to>
                                    </p:animClr>
                                    <p:set>
                                      <p:cBhvr>
                                        <p:cTn id="382" dur="1" fill="hold"/>
                                        <p:tgtEl>
                                          <p:spTgt spid="147"/>
                                        </p:tgtEl>
                                        <p:attrNameLst>
                                          <p:attrName>fill.type</p:attrName>
                                        </p:attrNameLst>
                                      </p:cBhvr>
                                      <p:to>
                                        <p:strVal val="solid"/>
                                      </p:to>
                                    </p:set>
                                    <p:set>
                                      <p:cBhvr>
                                        <p:cTn id="383" dur="1" fill="hold"/>
                                        <p:tgtEl>
                                          <p:spTgt spid="147"/>
                                        </p:tgtEl>
                                        <p:attrNameLst>
                                          <p:attrName>fill.on</p:attrName>
                                        </p:attrNameLst>
                                      </p:cBhvr>
                                      <p:to>
                                        <p:strVal val="true"/>
                                      </p:to>
                                    </p:set>
                                  </p:childTnLst>
                                </p:cTn>
                              </p:par>
                              <p:par>
                                <p:cTn id="384" presetID="1" presetClass="emph" presetSubtype="2" fill="hold" nodeType="withEffect">
                                  <p:stCondLst>
                                    <p:cond delay="0"/>
                                  </p:stCondLst>
                                  <p:childTnLst>
                                    <p:animClr clrSpc="rgb" dir="cw">
                                      <p:cBhvr>
                                        <p:cTn id="385" dur="1" fill="hold">
                                          <p:stCondLst>
                                            <p:cond delay="0"/>
                                          </p:stCondLst>
                                        </p:cTn>
                                        <p:tgtEl>
                                          <p:spTgt spid="148"/>
                                        </p:tgtEl>
                                        <p:attrNameLst>
                                          <p:attrName>fillcolor</p:attrName>
                                        </p:attrNameLst>
                                      </p:cBhvr>
                                      <p:to>
                                        <a:srgbClr val="FFFFFF"/>
                                      </p:to>
                                    </p:animClr>
                                    <p:set>
                                      <p:cBhvr>
                                        <p:cTn id="386" dur="1" fill="hold"/>
                                        <p:tgtEl>
                                          <p:spTgt spid="148"/>
                                        </p:tgtEl>
                                        <p:attrNameLst>
                                          <p:attrName>fill.type</p:attrName>
                                        </p:attrNameLst>
                                      </p:cBhvr>
                                      <p:to>
                                        <p:strVal val="solid"/>
                                      </p:to>
                                    </p:set>
                                    <p:set>
                                      <p:cBhvr>
                                        <p:cTn id="387" dur="1" fill="hold"/>
                                        <p:tgtEl>
                                          <p:spTgt spid="148"/>
                                        </p:tgtEl>
                                        <p:attrNameLst>
                                          <p:attrName>fill.on</p:attrName>
                                        </p:attrNameLst>
                                      </p:cBhvr>
                                      <p:to>
                                        <p:strVal val="true"/>
                                      </p:to>
                                    </p:set>
                                  </p:childTnLst>
                                </p:cTn>
                              </p:par>
                              <p:par>
                                <p:cTn id="388" presetID="1" presetClass="emph" presetSubtype="2" fill="hold" nodeType="withEffect">
                                  <p:stCondLst>
                                    <p:cond delay="0"/>
                                  </p:stCondLst>
                                  <p:childTnLst>
                                    <p:animClr clrSpc="rgb" dir="cw">
                                      <p:cBhvr>
                                        <p:cTn id="389" dur="1" fill="hold">
                                          <p:stCondLst>
                                            <p:cond delay="0"/>
                                          </p:stCondLst>
                                        </p:cTn>
                                        <p:tgtEl>
                                          <p:spTgt spid="149"/>
                                        </p:tgtEl>
                                        <p:attrNameLst>
                                          <p:attrName>fillcolor</p:attrName>
                                        </p:attrNameLst>
                                      </p:cBhvr>
                                      <p:to>
                                        <a:srgbClr val="FFFFFF"/>
                                      </p:to>
                                    </p:animClr>
                                    <p:set>
                                      <p:cBhvr>
                                        <p:cTn id="390" dur="1" fill="hold"/>
                                        <p:tgtEl>
                                          <p:spTgt spid="149"/>
                                        </p:tgtEl>
                                        <p:attrNameLst>
                                          <p:attrName>fill.type</p:attrName>
                                        </p:attrNameLst>
                                      </p:cBhvr>
                                      <p:to>
                                        <p:strVal val="solid"/>
                                      </p:to>
                                    </p:set>
                                    <p:set>
                                      <p:cBhvr>
                                        <p:cTn id="391" dur="1" fill="hold"/>
                                        <p:tgtEl>
                                          <p:spTgt spid="149"/>
                                        </p:tgtEl>
                                        <p:attrNameLst>
                                          <p:attrName>fill.on</p:attrName>
                                        </p:attrNameLst>
                                      </p:cBhvr>
                                      <p:to>
                                        <p:strVal val="true"/>
                                      </p:to>
                                    </p:set>
                                  </p:childTnLst>
                                </p:cTn>
                              </p:par>
                              <p:par>
                                <p:cTn id="392" presetID="1" presetClass="emph" presetSubtype="2" fill="hold" nodeType="withEffect">
                                  <p:stCondLst>
                                    <p:cond delay="0"/>
                                  </p:stCondLst>
                                  <p:childTnLst>
                                    <p:animClr clrSpc="rgb" dir="cw">
                                      <p:cBhvr>
                                        <p:cTn id="393" dur="1" fill="hold">
                                          <p:stCondLst>
                                            <p:cond delay="0"/>
                                          </p:stCondLst>
                                        </p:cTn>
                                        <p:tgtEl>
                                          <p:spTgt spid="150"/>
                                        </p:tgtEl>
                                        <p:attrNameLst>
                                          <p:attrName>fillcolor</p:attrName>
                                        </p:attrNameLst>
                                      </p:cBhvr>
                                      <p:to>
                                        <a:srgbClr val="FFFFFF"/>
                                      </p:to>
                                    </p:animClr>
                                    <p:set>
                                      <p:cBhvr>
                                        <p:cTn id="394" dur="1" fill="hold"/>
                                        <p:tgtEl>
                                          <p:spTgt spid="150"/>
                                        </p:tgtEl>
                                        <p:attrNameLst>
                                          <p:attrName>fill.type</p:attrName>
                                        </p:attrNameLst>
                                      </p:cBhvr>
                                      <p:to>
                                        <p:strVal val="solid"/>
                                      </p:to>
                                    </p:set>
                                    <p:set>
                                      <p:cBhvr>
                                        <p:cTn id="395" dur="1" fill="hold"/>
                                        <p:tgtEl>
                                          <p:spTgt spid="150"/>
                                        </p:tgtEl>
                                        <p:attrNameLst>
                                          <p:attrName>fill.on</p:attrName>
                                        </p:attrNameLst>
                                      </p:cBhvr>
                                      <p:to>
                                        <p:strVal val="true"/>
                                      </p:to>
                                    </p:set>
                                  </p:childTnLst>
                                </p:cTn>
                              </p:par>
                              <p:par>
                                <p:cTn id="396" presetID="1" presetClass="emph" presetSubtype="2" fill="hold" nodeType="withEffect">
                                  <p:stCondLst>
                                    <p:cond delay="0"/>
                                  </p:stCondLst>
                                  <p:childTnLst>
                                    <p:animClr clrSpc="rgb" dir="cw">
                                      <p:cBhvr>
                                        <p:cTn id="397" dur="1" fill="hold">
                                          <p:stCondLst>
                                            <p:cond delay="0"/>
                                          </p:stCondLst>
                                        </p:cTn>
                                        <p:tgtEl>
                                          <p:spTgt spid="151"/>
                                        </p:tgtEl>
                                        <p:attrNameLst>
                                          <p:attrName>fillcolor</p:attrName>
                                        </p:attrNameLst>
                                      </p:cBhvr>
                                      <p:to>
                                        <a:srgbClr val="FFFFFF"/>
                                      </p:to>
                                    </p:animClr>
                                    <p:set>
                                      <p:cBhvr>
                                        <p:cTn id="398" dur="1" fill="hold"/>
                                        <p:tgtEl>
                                          <p:spTgt spid="151"/>
                                        </p:tgtEl>
                                        <p:attrNameLst>
                                          <p:attrName>fill.type</p:attrName>
                                        </p:attrNameLst>
                                      </p:cBhvr>
                                      <p:to>
                                        <p:strVal val="solid"/>
                                      </p:to>
                                    </p:set>
                                    <p:set>
                                      <p:cBhvr>
                                        <p:cTn id="399" dur="1" fill="hold"/>
                                        <p:tgtEl>
                                          <p:spTgt spid="151"/>
                                        </p:tgtEl>
                                        <p:attrNameLst>
                                          <p:attrName>fill.on</p:attrName>
                                        </p:attrNameLst>
                                      </p:cBhvr>
                                      <p:to>
                                        <p:strVal val="true"/>
                                      </p:to>
                                    </p:set>
                                  </p:childTnLst>
                                </p:cTn>
                              </p:par>
                              <p:par>
                                <p:cTn id="400" presetID="1" presetClass="emph" presetSubtype="2" fill="hold" nodeType="withEffect">
                                  <p:stCondLst>
                                    <p:cond delay="0"/>
                                  </p:stCondLst>
                                  <p:childTnLst>
                                    <p:animClr clrSpc="rgb" dir="cw">
                                      <p:cBhvr>
                                        <p:cTn id="401" dur="1" fill="hold">
                                          <p:stCondLst>
                                            <p:cond delay="0"/>
                                          </p:stCondLst>
                                        </p:cTn>
                                        <p:tgtEl>
                                          <p:spTgt spid="152"/>
                                        </p:tgtEl>
                                        <p:attrNameLst>
                                          <p:attrName>fillcolor</p:attrName>
                                        </p:attrNameLst>
                                      </p:cBhvr>
                                      <p:to>
                                        <a:srgbClr val="FFFFFF"/>
                                      </p:to>
                                    </p:animClr>
                                    <p:set>
                                      <p:cBhvr>
                                        <p:cTn id="402" dur="1" fill="hold"/>
                                        <p:tgtEl>
                                          <p:spTgt spid="152"/>
                                        </p:tgtEl>
                                        <p:attrNameLst>
                                          <p:attrName>fill.type</p:attrName>
                                        </p:attrNameLst>
                                      </p:cBhvr>
                                      <p:to>
                                        <p:strVal val="solid"/>
                                      </p:to>
                                    </p:set>
                                    <p:set>
                                      <p:cBhvr>
                                        <p:cTn id="403" dur="1" fill="hold"/>
                                        <p:tgtEl>
                                          <p:spTgt spid="152"/>
                                        </p:tgtEl>
                                        <p:attrNameLst>
                                          <p:attrName>fill.on</p:attrName>
                                        </p:attrNameLst>
                                      </p:cBhvr>
                                      <p:to>
                                        <p:strVal val="true"/>
                                      </p:to>
                                    </p:set>
                                  </p:childTnLst>
                                </p:cTn>
                              </p:par>
                              <p:par>
                                <p:cTn id="404" presetID="1" presetClass="emph" presetSubtype="2" fill="hold" nodeType="withEffect">
                                  <p:stCondLst>
                                    <p:cond delay="0"/>
                                  </p:stCondLst>
                                  <p:childTnLst>
                                    <p:animClr clrSpc="rgb" dir="cw">
                                      <p:cBhvr>
                                        <p:cTn id="405" dur="1" fill="hold">
                                          <p:stCondLst>
                                            <p:cond delay="0"/>
                                          </p:stCondLst>
                                        </p:cTn>
                                        <p:tgtEl>
                                          <p:spTgt spid="153"/>
                                        </p:tgtEl>
                                        <p:attrNameLst>
                                          <p:attrName>fillcolor</p:attrName>
                                        </p:attrNameLst>
                                      </p:cBhvr>
                                      <p:to>
                                        <a:srgbClr val="FFFFFF"/>
                                      </p:to>
                                    </p:animClr>
                                    <p:set>
                                      <p:cBhvr>
                                        <p:cTn id="406" dur="1" fill="hold"/>
                                        <p:tgtEl>
                                          <p:spTgt spid="153"/>
                                        </p:tgtEl>
                                        <p:attrNameLst>
                                          <p:attrName>fill.type</p:attrName>
                                        </p:attrNameLst>
                                      </p:cBhvr>
                                      <p:to>
                                        <p:strVal val="solid"/>
                                      </p:to>
                                    </p:set>
                                    <p:set>
                                      <p:cBhvr>
                                        <p:cTn id="407" dur="1" fill="hold"/>
                                        <p:tgtEl>
                                          <p:spTgt spid="153"/>
                                        </p:tgtEl>
                                        <p:attrNameLst>
                                          <p:attrName>fill.on</p:attrName>
                                        </p:attrNameLst>
                                      </p:cBhvr>
                                      <p:to>
                                        <p:strVal val="true"/>
                                      </p:to>
                                    </p:set>
                                  </p:childTnLst>
                                </p:cTn>
                              </p:par>
                              <p:par>
                                <p:cTn id="408" presetID="1" presetClass="emph" presetSubtype="2" fill="hold" nodeType="withEffect">
                                  <p:stCondLst>
                                    <p:cond delay="0"/>
                                  </p:stCondLst>
                                  <p:childTnLst>
                                    <p:animClr clrSpc="rgb" dir="cw">
                                      <p:cBhvr>
                                        <p:cTn id="409" dur="1" fill="hold">
                                          <p:stCondLst>
                                            <p:cond delay="0"/>
                                          </p:stCondLst>
                                        </p:cTn>
                                        <p:tgtEl>
                                          <p:spTgt spid="154"/>
                                        </p:tgtEl>
                                        <p:attrNameLst>
                                          <p:attrName>fillcolor</p:attrName>
                                        </p:attrNameLst>
                                      </p:cBhvr>
                                      <p:to>
                                        <a:srgbClr val="FFFFFF"/>
                                      </p:to>
                                    </p:animClr>
                                    <p:set>
                                      <p:cBhvr>
                                        <p:cTn id="410" dur="1" fill="hold"/>
                                        <p:tgtEl>
                                          <p:spTgt spid="154"/>
                                        </p:tgtEl>
                                        <p:attrNameLst>
                                          <p:attrName>fill.type</p:attrName>
                                        </p:attrNameLst>
                                      </p:cBhvr>
                                      <p:to>
                                        <p:strVal val="solid"/>
                                      </p:to>
                                    </p:set>
                                    <p:set>
                                      <p:cBhvr>
                                        <p:cTn id="411" dur="1" fill="hold"/>
                                        <p:tgtEl>
                                          <p:spTgt spid="154"/>
                                        </p:tgtEl>
                                        <p:attrNameLst>
                                          <p:attrName>fill.on</p:attrName>
                                        </p:attrNameLst>
                                      </p:cBhvr>
                                      <p:to>
                                        <p:strVal val="true"/>
                                      </p:to>
                                    </p:set>
                                  </p:childTnLst>
                                </p:cTn>
                              </p:par>
                            </p:childTnLst>
                          </p:cTn>
                        </p:par>
                        <p:par>
                          <p:cTn id="412" fill="hold">
                            <p:stCondLst>
                              <p:cond delay="0"/>
                            </p:stCondLst>
                            <p:childTnLst>
                              <p:par>
                                <p:cTn id="413" presetID="1" presetClass="exit" presetSubtype="0" fill="hold" nodeType="afterEffect">
                                  <p:stCondLst>
                                    <p:cond delay="0"/>
                                  </p:stCondLst>
                                  <p:childTnLst>
                                    <p:set>
                                      <p:cBhvr>
                                        <p:cTn id="414" dur="1" fill="hold">
                                          <p:stCondLst>
                                            <p:cond delay="0"/>
                                          </p:stCondLst>
                                        </p:cTn>
                                        <p:tgtEl>
                                          <p:spTgt spid="162"/>
                                        </p:tgtEl>
                                        <p:attrNameLst>
                                          <p:attrName>style.visibility</p:attrName>
                                        </p:attrNameLst>
                                      </p:cBhvr>
                                      <p:to>
                                        <p:strVal val="hidden"/>
                                      </p:to>
                                    </p:set>
                                  </p:childTnLst>
                                </p:cTn>
                              </p:par>
                            </p:childTnLst>
                          </p:cTn>
                        </p:par>
                        <p:par>
                          <p:cTn id="415" fill="hold">
                            <p:stCondLst>
                              <p:cond delay="0"/>
                            </p:stCondLst>
                            <p:childTnLst>
                              <p:par>
                                <p:cTn id="416" presetID="1" presetClass="entr" presetSubtype="0" fill="hold" nodeType="afterEffect">
                                  <p:stCondLst>
                                    <p:cond delay="0"/>
                                  </p:stCondLst>
                                  <p:childTnLst>
                                    <p:set>
                                      <p:cBhvr>
                                        <p:cTn id="417" dur="1" fill="hold">
                                          <p:stCondLst>
                                            <p:cond delay="0"/>
                                          </p:stCondLst>
                                        </p:cTn>
                                        <p:tgtEl>
                                          <p:spTgt spid="161"/>
                                        </p:tgtEl>
                                        <p:attrNameLst>
                                          <p:attrName>style.visibility</p:attrName>
                                        </p:attrNameLst>
                                      </p:cBhvr>
                                      <p:to>
                                        <p:strVal val="visible"/>
                                      </p:to>
                                    </p:set>
                                  </p:childTnLst>
                                </p:cTn>
                              </p:par>
                            </p:childTnLst>
                          </p:cTn>
                        </p:par>
                      </p:childTnLst>
                    </p:cTn>
                  </p:par>
                  <p:par>
                    <p:cTn id="418" fill="hold">
                      <p:stCondLst>
                        <p:cond delay="indefinite"/>
                      </p:stCondLst>
                      <p:childTnLst>
                        <p:par>
                          <p:cTn id="419" fill="hold">
                            <p:stCondLst>
                              <p:cond delay="0"/>
                            </p:stCondLst>
                            <p:childTnLst>
                              <p:par>
                                <p:cTn id="420" presetID="1" presetClass="emph" presetSubtype="2" fill="hold" nodeType="clickEffect">
                                  <p:stCondLst>
                                    <p:cond delay="0"/>
                                  </p:stCondLst>
                                  <p:childTnLst>
                                    <p:animClr clrSpc="rgb" dir="cw">
                                      <p:cBhvr>
                                        <p:cTn id="421" dur="1" fill="hold">
                                          <p:stCondLst>
                                            <p:cond delay="0"/>
                                          </p:stCondLst>
                                        </p:cTn>
                                        <p:tgtEl>
                                          <p:spTgt spid="115"/>
                                        </p:tgtEl>
                                        <p:attrNameLst>
                                          <p:attrName>fillcolor</p:attrName>
                                        </p:attrNameLst>
                                      </p:cBhvr>
                                      <p:to>
                                        <a:srgbClr val="FF9999"/>
                                      </p:to>
                                    </p:animClr>
                                    <p:set>
                                      <p:cBhvr>
                                        <p:cTn id="422" dur="1" fill="hold"/>
                                        <p:tgtEl>
                                          <p:spTgt spid="115"/>
                                        </p:tgtEl>
                                        <p:attrNameLst>
                                          <p:attrName>fill.type</p:attrName>
                                        </p:attrNameLst>
                                      </p:cBhvr>
                                      <p:to>
                                        <p:strVal val="solid"/>
                                      </p:to>
                                    </p:set>
                                    <p:set>
                                      <p:cBhvr>
                                        <p:cTn id="423" dur="1" fill="hold"/>
                                        <p:tgtEl>
                                          <p:spTgt spid="115"/>
                                        </p:tgtEl>
                                        <p:attrNameLst>
                                          <p:attrName>fill.on</p:attrName>
                                        </p:attrNameLst>
                                      </p:cBhvr>
                                      <p:to>
                                        <p:strVal val="true"/>
                                      </p:to>
                                    </p:set>
                                  </p:childTnLst>
                                </p:cTn>
                              </p:par>
                            </p:childTnLst>
                          </p:cTn>
                        </p:par>
                        <p:par>
                          <p:cTn id="424" fill="hold">
                            <p:stCondLst>
                              <p:cond delay="0"/>
                            </p:stCondLst>
                            <p:childTnLst>
                              <p:par>
                                <p:cTn id="425" presetID="1" presetClass="emph" presetSubtype="2" fill="hold" nodeType="afterEffect">
                                  <p:stCondLst>
                                    <p:cond delay="0"/>
                                  </p:stCondLst>
                                  <p:childTnLst>
                                    <p:animClr clrSpc="rgb" dir="cw">
                                      <p:cBhvr>
                                        <p:cTn id="426" dur="40" fill="hold">
                                          <p:stCondLst>
                                            <p:cond delay="0"/>
                                          </p:stCondLst>
                                        </p:cTn>
                                        <p:tgtEl>
                                          <p:spTgt spid="116"/>
                                        </p:tgtEl>
                                        <p:attrNameLst>
                                          <p:attrName>fillcolor</p:attrName>
                                        </p:attrNameLst>
                                      </p:cBhvr>
                                      <p:to>
                                        <a:srgbClr val="FF9999"/>
                                      </p:to>
                                    </p:animClr>
                                    <p:set>
                                      <p:cBhvr>
                                        <p:cTn id="427" dur="40" fill="hold"/>
                                        <p:tgtEl>
                                          <p:spTgt spid="116"/>
                                        </p:tgtEl>
                                        <p:attrNameLst>
                                          <p:attrName>fill.type</p:attrName>
                                        </p:attrNameLst>
                                      </p:cBhvr>
                                      <p:to>
                                        <p:strVal val="solid"/>
                                      </p:to>
                                    </p:set>
                                    <p:set>
                                      <p:cBhvr>
                                        <p:cTn id="428" dur="40" fill="hold"/>
                                        <p:tgtEl>
                                          <p:spTgt spid="116"/>
                                        </p:tgtEl>
                                        <p:attrNameLst>
                                          <p:attrName>fill.on</p:attrName>
                                        </p:attrNameLst>
                                      </p:cBhvr>
                                      <p:to>
                                        <p:strVal val="true"/>
                                      </p:to>
                                    </p:set>
                                  </p:childTnLst>
                                </p:cTn>
                              </p:par>
                            </p:childTnLst>
                          </p:cTn>
                        </p:par>
                        <p:par>
                          <p:cTn id="429" fill="hold">
                            <p:stCondLst>
                              <p:cond delay="40"/>
                            </p:stCondLst>
                            <p:childTnLst>
                              <p:par>
                                <p:cTn id="430" presetID="1" presetClass="emph" presetSubtype="2" fill="hold" nodeType="afterEffect">
                                  <p:stCondLst>
                                    <p:cond delay="0"/>
                                  </p:stCondLst>
                                  <p:childTnLst>
                                    <p:animClr clrSpc="rgb" dir="cw">
                                      <p:cBhvr>
                                        <p:cTn id="431" dur="40" fill="hold">
                                          <p:stCondLst>
                                            <p:cond delay="0"/>
                                          </p:stCondLst>
                                        </p:cTn>
                                        <p:tgtEl>
                                          <p:spTgt spid="117"/>
                                        </p:tgtEl>
                                        <p:attrNameLst>
                                          <p:attrName>fillcolor</p:attrName>
                                        </p:attrNameLst>
                                      </p:cBhvr>
                                      <p:to>
                                        <a:srgbClr val="FF9999"/>
                                      </p:to>
                                    </p:animClr>
                                    <p:set>
                                      <p:cBhvr>
                                        <p:cTn id="432" dur="40" fill="hold"/>
                                        <p:tgtEl>
                                          <p:spTgt spid="117"/>
                                        </p:tgtEl>
                                        <p:attrNameLst>
                                          <p:attrName>fill.type</p:attrName>
                                        </p:attrNameLst>
                                      </p:cBhvr>
                                      <p:to>
                                        <p:strVal val="solid"/>
                                      </p:to>
                                    </p:set>
                                    <p:set>
                                      <p:cBhvr>
                                        <p:cTn id="433" dur="40" fill="hold"/>
                                        <p:tgtEl>
                                          <p:spTgt spid="117"/>
                                        </p:tgtEl>
                                        <p:attrNameLst>
                                          <p:attrName>fill.on</p:attrName>
                                        </p:attrNameLst>
                                      </p:cBhvr>
                                      <p:to>
                                        <p:strVal val="true"/>
                                      </p:to>
                                    </p:set>
                                  </p:childTnLst>
                                </p:cTn>
                              </p:par>
                            </p:childTnLst>
                          </p:cTn>
                        </p:par>
                        <p:par>
                          <p:cTn id="434" fill="hold">
                            <p:stCondLst>
                              <p:cond delay="80"/>
                            </p:stCondLst>
                            <p:childTnLst>
                              <p:par>
                                <p:cTn id="435" presetID="1" presetClass="emph" presetSubtype="2" fill="hold" nodeType="afterEffect">
                                  <p:stCondLst>
                                    <p:cond delay="0"/>
                                  </p:stCondLst>
                                  <p:childTnLst>
                                    <p:animClr clrSpc="rgb" dir="cw">
                                      <p:cBhvr>
                                        <p:cTn id="436" dur="40" fill="hold">
                                          <p:stCondLst>
                                            <p:cond delay="0"/>
                                          </p:stCondLst>
                                        </p:cTn>
                                        <p:tgtEl>
                                          <p:spTgt spid="118"/>
                                        </p:tgtEl>
                                        <p:attrNameLst>
                                          <p:attrName>fillcolor</p:attrName>
                                        </p:attrNameLst>
                                      </p:cBhvr>
                                      <p:to>
                                        <a:srgbClr val="FF9999"/>
                                      </p:to>
                                    </p:animClr>
                                    <p:set>
                                      <p:cBhvr>
                                        <p:cTn id="437" dur="40" fill="hold"/>
                                        <p:tgtEl>
                                          <p:spTgt spid="118"/>
                                        </p:tgtEl>
                                        <p:attrNameLst>
                                          <p:attrName>fill.type</p:attrName>
                                        </p:attrNameLst>
                                      </p:cBhvr>
                                      <p:to>
                                        <p:strVal val="solid"/>
                                      </p:to>
                                    </p:set>
                                    <p:set>
                                      <p:cBhvr>
                                        <p:cTn id="438" dur="40" fill="hold"/>
                                        <p:tgtEl>
                                          <p:spTgt spid="118"/>
                                        </p:tgtEl>
                                        <p:attrNameLst>
                                          <p:attrName>fill.on</p:attrName>
                                        </p:attrNameLst>
                                      </p:cBhvr>
                                      <p:to>
                                        <p:strVal val="true"/>
                                      </p:to>
                                    </p:set>
                                  </p:childTnLst>
                                </p:cTn>
                              </p:par>
                            </p:childTnLst>
                          </p:cTn>
                        </p:par>
                        <p:par>
                          <p:cTn id="439" fill="hold">
                            <p:stCondLst>
                              <p:cond delay="120"/>
                            </p:stCondLst>
                            <p:childTnLst>
                              <p:par>
                                <p:cTn id="440" presetID="1" presetClass="emph" presetSubtype="2" fill="hold" nodeType="afterEffect">
                                  <p:stCondLst>
                                    <p:cond delay="0"/>
                                  </p:stCondLst>
                                  <p:childTnLst>
                                    <p:animClr clrSpc="rgb" dir="cw">
                                      <p:cBhvr>
                                        <p:cTn id="441" dur="40" fill="hold">
                                          <p:stCondLst>
                                            <p:cond delay="0"/>
                                          </p:stCondLst>
                                        </p:cTn>
                                        <p:tgtEl>
                                          <p:spTgt spid="119"/>
                                        </p:tgtEl>
                                        <p:attrNameLst>
                                          <p:attrName>fillcolor</p:attrName>
                                        </p:attrNameLst>
                                      </p:cBhvr>
                                      <p:to>
                                        <a:srgbClr val="FF9999"/>
                                      </p:to>
                                    </p:animClr>
                                    <p:set>
                                      <p:cBhvr>
                                        <p:cTn id="442" dur="40" fill="hold"/>
                                        <p:tgtEl>
                                          <p:spTgt spid="119"/>
                                        </p:tgtEl>
                                        <p:attrNameLst>
                                          <p:attrName>fill.type</p:attrName>
                                        </p:attrNameLst>
                                      </p:cBhvr>
                                      <p:to>
                                        <p:strVal val="solid"/>
                                      </p:to>
                                    </p:set>
                                    <p:set>
                                      <p:cBhvr>
                                        <p:cTn id="443" dur="40" fill="hold"/>
                                        <p:tgtEl>
                                          <p:spTgt spid="119"/>
                                        </p:tgtEl>
                                        <p:attrNameLst>
                                          <p:attrName>fill.on</p:attrName>
                                        </p:attrNameLst>
                                      </p:cBhvr>
                                      <p:to>
                                        <p:strVal val="true"/>
                                      </p:to>
                                    </p:set>
                                  </p:childTnLst>
                                </p:cTn>
                              </p:par>
                            </p:childTnLst>
                          </p:cTn>
                        </p:par>
                        <p:par>
                          <p:cTn id="444" fill="hold">
                            <p:stCondLst>
                              <p:cond delay="160"/>
                            </p:stCondLst>
                            <p:childTnLst>
                              <p:par>
                                <p:cTn id="445" presetID="1" presetClass="emph" presetSubtype="2" fill="hold" nodeType="afterEffect">
                                  <p:stCondLst>
                                    <p:cond delay="0"/>
                                  </p:stCondLst>
                                  <p:childTnLst>
                                    <p:animClr clrSpc="rgb" dir="cw">
                                      <p:cBhvr>
                                        <p:cTn id="446" dur="40" fill="hold">
                                          <p:stCondLst>
                                            <p:cond delay="0"/>
                                          </p:stCondLst>
                                        </p:cTn>
                                        <p:tgtEl>
                                          <p:spTgt spid="120"/>
                                        </p:tgtEl>
                                        <p:attrNameLst>
                                          <p:attrName>fillcolor</p:attrName>
                                        </p:attrNameLst>
                                      </p:cBhvr>
                                      <p:to>
                                        <a:srgbClr val="FF9999"/>
                                      </p:to>
                                    </p:animClr>
                                    <p:set>
                                      <p:cBhvr>
                                        <p:cTn id="447" dur="40" fill="hold"/>
                                        <p:tgtEl>
                                          <p:spTgt spid="120"/>
                                        </p:tgtEl>
                                        <p:attrNameLst>
                                          <p:attrName>fill.type</p:attrName>
                                        </p:attrNameLst>
                                      </p:cBhvr>
                                      <p:to>
                                        <p:strVal val="solid"/>
                                      </p:to>
                                    </p:set>
                                    <p:set>
                                      <p:cBhvr>
                                        <p:cTn id="448" dur="40" fill="hold"/>
                                        <p:tgtEl>
                                          <p:spTgt spid="120"/>
                                        </p:tgtEl>
                                        <p:attrNameLst>
                                          <p:attrName>fill.on</p:attrName>
                                        </p:attrNameLst>
                                      </p:cBhvr>
                                      <p:to>
                                        <p:strVal val="true"/>
                                      </p:to>
                                    </p:set>
                                  </p:childTnLst>
                                </p:cTn>
                              </p:par>
                            </p:childTnLst>
                          </p:cTn>
                        </p:par>
                        <p:par>
                          <p:cTn id="449" fill="hold">
                            <p:stCondLst>
                              <p:cond delay="200"/>
                            </p:stCondLst>
                            <p:childTnLst>
                              <p:par>
                                <p:cTn id="450" presetID="1" presetClass="emph" presetSubtype="2" fill="hold" nodeType="afterEffect">
                                  <p:stCondLst>
                                    <p:cond delay="0"/>
                                  </p:stCondLst>
                                  <p:childTnLst>
                                    <p:animClr clrSpc="rgb" dir="cw">
                                      <p:cBhvr>
                                        <p:cTn id="451" dur="40" fill="hold">
                                          <p:stCondLst>
                                            <p:cond delay="0"/>
                                          </p:stCondLst>
                                        </p:cTn>
                                        <p:tgtEl>
                                          <p:spTgt spid="121"/>
                                        </p:tgtEl>
                                        <p:attrNameLst>
                                          <p:attrName>fillcolor</p:attrName>
                                        </p:attrNameLst>
                                      </p:cBhvr>
                                      <p:to>
                                        <a:srgbClr val="FF9999"/>
                                      </p:to>
                                    </p:animClr>
                                    <p:set>
                                      <p:cBhvr>
                                        <p:cTn id="452" dur="40" fill="hold"/>
                                        <p:tgtEl>
                                          <p:spTgt spid="121"/>
                                        </p:tgtEl>
                                        <p:attrNameLst>
                                          <p:attrName>fill.type</p:attrName>
                                        </p:attrNameLst>
                                      </p:cBhvr>
                                      <p:to>
                                        <p:strVal val="solid"/>
                                      </p:to>
                                    </p:set>
                                    <p:set>
                                      <p:cBhvr>
                                        <p:cTn id="453" dur="40" fill="hold"/>
                                        <p:tgtEl>
                                          <p:spTgt spid="121"/>
                                        </p:tgtEl>
                                        <p:attrNameLst>
                                          <p:attrName>fill.on</p:attrName>
                                        </p:attrNameLst>
                                      </p:cBhvr>
                                      <p:to>
                                        <p:strVal val="true"/>
                                      </p:to>
                                    </p:set>
                                  </p:childTnLst>
                                </p:cTn>
                              </p:par>
                            </p:childTnLst>
                          </p:cTn>
                        </p:par>
                        <p:par>
                          <p:cTn id="454" fill="hold">
                            <p:stCondLst>
                              <p:cond delay="240"/>
                            </p:stCondLst>
                            <p:childTnLst>
                              <p:par>
                                <p:cTn id="455" presetID="1" presetClass="emph" presetSubtype="2" fill="hold" nodeType="afterEffect">
                                  <p:stCondLst>
                                    <p:cond delay="0"/>
                                  </p:stCondLst>
                                  <p:childTnLst>
                                    <p:animClr clrSpc="rgb" dir="cw">
                                      <p:cBhvr>
                                        <p:cTn id="456" dur="40" fill="hold">
                                          <p:stCondLst>
                                            <p:cond delay="0"/>
                                          </p:stCondLst>
                                        </p:cTn>
                                        <p:tgtEl>
                                          <p:spTgt spid="122"/>
                                        </p:tgtEl>
                                        <p:attrNameLst>
                                          <p:attrName>fillcolor</p:attrName>
                                        </p:attrNameLst>
                                      </p:cBhvr>
                                      <p:to>
                                        <a:srgbClr val="FF9999"/>
                                      </p:to>
                                    </p:animClr>
                                    <p:set>
                                      <p:cBhvr>
                                        <p:cTn id="457" dur="40" fill="hold"/>
                                        <p:tgtEl>
                                          <p:spTgt spid="122"/>
                                        </p:tgtEl>
                                        <p:attrNameLst>
                                          <p:attrName>fill.type</p:attrName>
                                        </p:attrNameLst>
                                      </p:cBhvr>
                                      <p:to>
                                        <p:strVal val="solid"/>
                                      </p:to>
                                    </p:set>
                                    <p:set>
                                      <p:cBhvr>
                                        <p:cTn id="458" dur="40" fill="hold"/>
                                        <p:tgtEl>
                                          <p:spTgt spid="122"/>
                                        </p:tgtEl>
                                        <p:attrNameLst>
                                          <p:attrName>fill.on</p:attrName>
                                        </p:attrNameLst>
                                      </p:cBhvr>
                                      <p:to>
                                        <p:strVal val="true"/>
                                      </p:to>
                                    </p:set>
                                  </p:childTnLst>
                                </p:cTn>
                              </p:par>
                            </p:childTnLst>
                          </p:cTn>
                        </p:par>
                        <p:par>
                          <p:cTn id="459" fill="hold">
                            <p:stCondLst>
                              <p:cond delay="280"/>
                            </p:stCondLst>
                            <p:childTnLst>
                              <p:par>
                                <p:cTn id="460" presetID="1" presetClass="emph" presetSubtype="2" fill="hold" nodeType="afterEffect">
                                  <p:stCondLst>
                                    <p:cond delay="0"/>
                                  </p:stCondLst>
                                  <p:childTnLst>
                                    <p:animClr clrSpc="rgb" dir="cw">
                                      <p:cBhvr>
                                        <p:cTn id="461" dur="40" fill="hold">
                                          <p:stCondLst>
                                            <p:cond delay="0"/>
                                          </p:stCondLst>
                                        </p:cTn>
                                        <p:tgtEl>
                                          <p:spTgt spid="123"/>
                                        </p:tgtEl>
                                        <p:attrNameLst>
                                          <p:attrName>fillcolor</p:attrName>
                                        </p:attrNameLst>
                                      </p:cBhvr>
                                      <p:to>
                                        <a:srgbClr val="FFFF99"/>
                                      </p:to>
                                    </p:animClr>
                                    <p:set>
                                      <p:cBhvr>
                                        <p:cTn id="462" dur="40" fill="hold"/>
                                        <p:tgtEl>
                                          <p:spTgt spid="123"/>
                                        </p:tgtEl>
                                        <p:attrNameLst>
                                          <p:attrName>fill.type</p:attrName>
                                        </p:attrNameLst>
                                      </p:cBhvr>
                                      <p:to>
                                        <p:strVal val="solid"/>
                                      </p:to>
                                    </p:set>
                                    <p:set>
                                      <p:cBhvr>
                                        <p:cTn id="463" dur="40" fill="hold"/>
                                        <p:tgtEl>
                                          <p:spTgt spid="123"/>
                                        </p:tgtEl>
                                        <p:attrNameLst>
                                          <p:attrName>fill.on</p:attrName>
                                        </p:attrNameLst>
                                      </p:cBhvr>
                                      <p:to>
                                        <p:strVal val="true"/>
                                      </p:to>
                                    </p:set>
                                  </p:childTnLst>
                                </p:cTn>
                              </p:par>
                            </p:childTnLst>
                          </p:cTn>
                        </p:par>
                        <p:par>
                          <p:cTn id="464" fill="hold">
                            <p:stCondLst>
                              <p:cond delay="320"/>
                            </p:stCondLst>
                            <p:childTnLst>
                              <p:par>
                                <p:cTn id="465" presetID="1" presetClass="emph" presetSubtype="2" fill="hold" nodeType="afterEffect">
                                  <p:stCondLst>
                                    <p:cond delay="0"/>
                                  </p:stCondLst>
                                  <p:childTnLst>
                                    <p:animClr clrSpc="rgb" dir="cw">
                                      <p:cBhvr>
                                        <p:cTn id="466" dur="40" fill="hold">
                                          <p:stCondLst>
                                            <p:cond delay="0"/>
                                          </p:stCondLst>
                                        </p:cTn>
                                        <p:tgtEl>
                                          <p:spTgt spid="124"/>
                                        </p:tgtEl>
                                        <p:attrNameLst>
                                          <p:attrName>fillcolor</p:attrName>
                                        </p:attrNameLst>
                                      </p:cBhvr>
                                      <p:to>
                                        <a:srgbClr val="FFFF99"/>
                                      </p:to>
                                    </p:animClr>
                                    <p:set>
                                      <p:cBhvr>
                                        <p:cTn id="467" dur="40" fill="hold"/>
                                        <p:tgtEl>
                                          <p:spTgt spid="124"/>
                                        </p:tgtEl>
                                        <p:attrNameLst>
                                          <p:attrName>fill.type</p:attrName>
                                        </p:attrNameLst>
                                      </p:cBhvr>
                                      <p:to>
                                        <p:strVal val="solid"/>
                                      </p:to>
                                    </p:set>
                                    <p:set>
                                      <p:cBhvr>
                                        <p:cTn id="468" dur="40" fill="hold"/>
                                        <p:tgtEl>
                                          <p:spTgt spid="124"/>
                                        </p:tgtEl>
                                        <p:attrNameLst>
                                          <p:attrName>fill.on</p:attrName>
                                        </p:attrNameLst>
                                      </p:cBhvr>
                                      <p:to>
                                        <p:strVal val="true"/>
                                      </p:to>
                                    </p:set>
                                  </p:childTnLst>
                                </p:cTn>
                              </p:par>
                            </p:childTnLst>
                          </p:cTn>
                        </p:par>
                        <p:par>
                          <p:cTn id="469" fill="hold">
                            <p:stCondLst>
                              <p:cond delay="360"/>
                            </p:stCondLst>
                            <p:childTnLst>
                              <p:par>
                                <p:cTn id="470" presetID="1" presetClass="emph" presetSubtype="2" fill="hold" nodeType="afterEffect">
                                  <p:stCondLst>
                                    <p:cond delay="0"/>
                                  </p:stCondLst>
                                  <p:childTnLst>
                                    <p:animClr clrSpc="rgb" dir="cw">
                                      <p:cBhvr>
                                        <p:cTn id="471" dur="40" fill="hold">
                                          <p:stCondLst>
                                            <p:cond delay="0"/>
                                          </p:stCondLst>
                                        </p:cTn>
                                        <p:tgtEl>
                                          <p:spTgt spid="125"/>
                                        </p:tgtEl>
                                        <p:attrNameLst>
                                          <p:attrName>fillcolor</p:attrName>
                                        </p:attrNameLst>
                                      </p:cBhvr>
                                      <p:to>
                                        <a:srgbClr val="FFFF99"/>
                                      </p:to>
                                    </p:animClr>
                                    <p:set>
                                      <p:cBhvr>
                                        <p:cTn id="472" dur="40" fill="hold"/>
                                        <p:tgtEl>
                                          <p:spTgt spid="125"/>
                                        </p:tgtEl>
                                        <p:attrNameLst>
                                          <p:attrName>fill.type</p:attrName>
                                        </p:attrNameLst>
                                      </p:cBhvr>
                                      <p:to>
                                        <p:strVal val="solid"/>
                                      </p:to>
                                    </p:set>
                                    <p:set>
                                      <p:cBhvr>
                                        <p:cTn id="473" dur="40" fill="hold"/>
                                        <p:tgtEl>
                                          <p:spTgt spid="125"/>
                                        </p:tgtEl>
                                        <p:attrNameLst>
                                          <p:attrName>fill.on</p:attrName>
                                        </p:attrNameLst>
                                      </p:cBhvr>
                                      <p:to>
                                        <p:strVal val="true"/>
                                      </p:to>
                                    </p:set>
                                  </p:childTnLst>
                                </p:cTn>
                              </p:par>
                            </p:childTnLst>
                          </p:cTn>
                        </p:par>
                        <p:par>
                          <p:cTn id="474" fill="hold">
                            <p:stCondLst>
                              <p:cond delay="400"/>
                            </p:stCondLst>
                            <p:childTnLst>
                              <p:par>
                                <p:cTn id="475" presetID="1" presetClass="emph" presetSubtype="2" fill="hold" nodeType="afterEffect">
                                  <p:stCondLst>
                                    <p:cond delay="0"/>
                                  </p:stCondLst>
                                  <p:childTnLst>
                                    <p:animClr clrSpc="rgb" dir="cw">
                                      <p:cBhvr>
                                        <p:cTn id="476" dur="40" fill="hold">
                                          <p:stCondLst>
                                            <p:cond delay="0"/>
                                          </p:stCondLst>
                                        </p:cTn>
                                        <p:tgtEl>
                                          <p:spTgt spid="126"/>
                                        </p:tgtEl>
                                        <p:attrNameLst>
                                          <p:attrName>fillcolor</p:attrName>
                                        </p:attrNameLst>
                                      </p:cBhvr>
                                      <p:to>
                                        <a:srgbClr val="FFFF99"/>
                                      </p:to>
                                    </p:animClr>
                                    <p:set>
                                      <p:cBhvr>
                                        <p:cTn id="477" dur="40" fill="hold"/>
                                        <p:tgtEl>
                                          <p:spTgt spid="126"/>
                                        </p:tgtEl>
                                        <p:attrNameLst>
                                          <p:attrName>fill.type</p:attrName>
                                        </p:attrNameLst>
                                      </p:cBhvr>
                                      <p:to>
                                        <p:strVal val="solid"/>
                                      </p:to>
                                    </p:set>
                                    <p:set>
                                      <p:cBhvr>
                                        <p:cTn id="478" dur="40" fill="hold"/>
                                        <p:tgtEl>
                                          <p:spTgt spid="126"/>
                                        </p:tgtEl>
                                        <p:attrNameLst>
                                          <p:attrName>fill.on</p:attrName>
                                        </p:attrNameLst>
                                      </p:cBhvr>
                                      <p:to>
                                        <p:strVal val="true"/>
                                      </p:to>
                                    </p:set>
                                  </p:childTnLst>
                                </p:cTn>
                              </p:par>
                            </p:childTnLst>
                          </p:cTn>
                        </p:par>
                        <p:par>
                          <p:cTn id="479" fill="hold">
                            <p:stCondLst>
                              <p:cond delay="440"/>
                            </p:stCondLst>
                            <p:childTnLst>
                              <p:par>
                                <p:cTn id="480" presetID="1" presetClass="emph" presetSubtype="2" fill="hold" nodeType="afterEffect">
                                  <p:stCondLst>
                                    <p:cond delay="0"/>
                                  </p:stCondLst>
                                  <p:childTnLst>
                                    <p:animClr clrSpc="rgb" dir="cw">
                                      <p:cBhvr>
                                        <p:cTn id="481" dur="40" fill="hold">
                                          <p:stCondLst>
                                            <p:cond delay="0"/>
                                          </p:stCondLst>
                                        </p:cTn>
                                        <p:tgtEl>
                                          <p:spTgt spid="127"/>
                                        </p:tgtEl>
                                        <p:attrNameLst>
                                          <p:attrName>fillcolor</p:attrName>
                                        </p:attrNameLst>
                                      </p:cBhvr>
                                      <p:to>
                                        <a:srgbClr val="FFFF99"/>
                                      </p:to>
                                    </p:animClr>
                                    <p:set>
                                      <p:cBhvr>
                                        <p:cTn id="482" dur="40" fill="hold"/>
                                        <p:tgtEl>
                                          <p:spTgt spid="127"/>
                                        </p:tgtEl>
                                        <p:attrNameLst>
                                          <p:attrName>fill.type</p:attrName>
                                        </p:attrNameLst>
                                      </p:cBhvr>
                                      <p:to>
                                        <p:strVal val="solid"/>
                                      </p:to>
                                    </p:set>
                                    <p:set>
                                      <p:cBhvr>
                                        <p:cTn id="483" dur="40" fill="hold"/>
                                        <p:tgtEl>
                                          <p:spTgt spid="127"/>
                                        </p:tgtEl>
                                        <p:attrNameLst>
                                          <p:attrName>fill.on</p:attrName>
                                        </p:attrNameLst>
                                      </p:cBhvr>
                                      <p:to>
                                        <p:strVal val="true"/>
                                      </p:to>
                                    </p:set>
                                  </p:childTnLst>
                                </p:cTn>
                              </p:par>
                            </p:childTnLst>
                          </p:cTn>
                        </p:par>
                        <p:par>
                          <p:cTn id="484" fill="hold">
                            <p:stCondLst>
                              <p:cond delay="480"/>
                            </p:stCondLst>
                            <p:childTnLst>
                              <p:par>
                                <p:cTn id="485" presetID="1" presetClass="emph" presetSubtype="2" fill="hold" nodeType="afterEffect">
                                  <p:stCondLst>
                                    <p:cond delay="0"/>
                                  </p:stCondLst>
                                  <p:childTnLst>
                                    <p:animClr clrSpc="rgb" dir="cw">
                                      <p:cBhvr>
                                        <p:cTn id="486" dur="40" fill="hold">
                                          <p:stCondLst>
                                            <p:cond delay="0"/>
                                          </p:stCondLst>
                                        </p:cTn>
                                        <p:tgtEl>
                                          <p:spTgt spid="128"/>
                                        </p:tgtEl>
                                        <p:attrNameLst>
                                          <p:attrName>fillcolor</p:attrName>
                                        </p:attrNameLst>
                                      </p:cBhvr>
                                      <p:to>
                                        <a:srgbClr val="FF66FF"/>
                                      </p:to>
                                    </p:animClr>
                                    <p:set>
                                      <p:cBhvr>
                                        <p:cTn id="487" dur="40" fill="hold"/>
                                        <p:tgtEl>
                                          <p:spTgt spid="128"/>
                                        </p:tgtEl>
                                        <p:attrNameLst>
                                          <p:attrName>fill.type</p:attrName>
                                        </p:attrNameLst>
                                      </p:cBhvr>
                                      <p:to>
                                        <p:strVal val="solid"/>
                                      </p:to>
                                    </p:set>
                                    <p:set>
                                      <p:cBhvr>
                                        <p:cTn id="488" dur="40" fill="hold"/>
                                        <p:tgtEl>
                                          <p:spTgt spid="128"/>
                                        </p:tgtEl>
                                        <p:attrNameLst>
                                          <p:attrName>fill.on</p:attrName>
                                        </p:attrNameLst>
                                      </p:cBhvr>
                                      <p:to>
                                        <p:strVal val="true"/>
                                      </p:to>
                                    </p:set>
                                  </p:childTnLst>
                                </p:cTn>
                              </p:par>
                            </p:childTnLst>
                          </p:cTn>
                        </p:par>
                        <p:par>
                          <p:cTn id="489" fill="hold">
                            <p:stCondLst>
                              <p:cond delay="520"/>
                            </p:stCondLst>
                            <p:childTnLst>
                              <p:par>
                                <p:cTn id="490" presetID="1" presetClass="emph" presetSubtype="2" fill="hold" nodeType="afterEffect">
                                  <p:stCondLst>
                                    <p:cond delay="0"/>
                                  </p:stCondLst>
                                  <p:childTnLst>
                                    <p:animClr clrSpc="rgb" dir="cw">
                                      <p:cBhvr>
                                        <p:cTn id="491" dur="40" fill="hold">
                                          <p:stCondLst>
                                            <p:cond delay="0"/>
                                          </p:stCondLst>
                                        </p:cTn>
                                        <p:tgtEl>
                                          <p:spTgt spid="129"/>
                                        </p:tgtEl>
                                        <p:attrNameLst>
                                          <p:attrName>fillcolor</p:attrName>
                                        </p:attrNameLst>
                                      </p:cBhvr>
                                      <p:to>
                                        <a:srgbClr val="FF66FF"/>
                                      </p:to>
                                    </p:animClr>
                                    <p:set>
                                      <p:cBhvr>
                                        <p:cTn id="492" dur="40" fill="hold"/>
                                        <p:tgtEl>
                                          <p:spTgt spid="129"/>
                                        </p:tgtEl>
                                        <p:attrNameLst>
                                          <p:attrName>fill.type</p:attrName>
                                        </p:attrNameLst>
                                      </p:cBhvr>
                                      <p:to>
                                        <p:strVal val="solid"/>
                                      </p:to>
                                    </p:set>
                                    <p:set>
                                      <p:cBhvr>
                                        <p:cTn id="493" dur="40" fill="hold"/>
                                        <p:tgtEl>
                                          <p:spTgt spid="129"/>
                                        </p:tgtEl>
                                        <p:attrNameLst>
                                          <p:attrName>fill.on</p:attrName>
                                        </p:attrNameLst>
                                      </p:cBhvr>
                                      <p:to>
                                        <p:strVal val="true"/>
                                      </p:to>
                                    </p:set>
                                  </p:childTnLst>
                                </p:cTn>
                              </p:par>
                            </p:childTnLst>
                          </p:cTn>
                        </p:par>
                        <p:par>
                          <p:cTn id="494" fill="hold">
                            <p:stCondLst>
                              <p:cond delay="560"/>
                            </p:stCondLst>
                            <p:childTnLst>
                              <p:par>
                                <p:cTn id="495" presetID="1" presetClass="emph" presetSubtype="2" fill="hold" nodeType="afterEffect">
                                  <p:stCondLst>
                                    <p:cond delay="0"/>
                                  </p:stCondLst>
                                  <p:childTnLst>
                                    <p:animClr clrSpc="rgb" dir="cw">
                                      <p:cBhvr>
                                        <p:cTn id="496" dur="40" fill="hold">
                                          <p:stCondLst>
                                            <p:cond delay="0"/>
                                          </p:stCondLst>
                                        </p:cTn>
                                        <p:tgtEl>
                                          <p:spTgt spid="130"/>
                                        </p:tgtEl>
                                        <p:attrNameLst>
                                          <p:attrName>fillcolor</p:attrName>
                                        </p:attrNameLst>
                                      </p:cBhvr>
                                      <p:to>
                                        <a:srgbClr val="FF66FF"/>
                                      </p:to>
                                    </p:animClr>
                                    <p:set>
                                      <p:cBhvr>
                                        <p:cTn id="497" dur="40" fill="hold"/>
                                        <p:tgtEl>
                                          <p:spTgt spid="130"/>
                                        </p:tgtEl>
                                        <p:attrNameLst>
                                          <p:attrName>fill.type</p:attrName>
                                        </p:attrNameLst>
                                      </p:cBhvr>
                                      <p:to>
                                        <p:strVal val="solid"/>
                                      </p:to>
                                    </p:set>
                                    <p:set>
                                      <p:cBhvr>
                                        <p:cTn id="498" dur="40" fill="hold"/>
                                        <p:tgtEl>
                                          <p:spTgt spid="130"/>
                                        </p:tgtEl>
                                        <p:attrNameLst>
                                          <p:attrName>fill.on</p:attrName>
                                        </p:attrNameLst>
                                      </p:cBhvr>
                                      <p:to>
                                        <p:strVal val="true"/>
                                      </p:to>
                                    </p:set>
                                  </p:childTnLst>
                                </p:cTn>
                              </p:par>
                            </p:childTnLst>
                          </p:cTn>
                        </p:par>
                        <p:par>
                          <p:cTn id="499" fill="hold">
                            <p:stCondLst>
                              <p:cond delay="600"/>
                            </p:stCondLst>
                            <p:childTnLst>
                              <p:par>
                                <p:cTn id="500" presetID="1" presetClass="emph" presetSubtype="2" fill="hold" nodeType="afterEffect">
                                  <p:stCondLst>
                                    <p:cond delay="0"/>
                                  </p:stCondLst>
                                  <p:childTnLst>
                                    <p:animClr clrSpc="rgb" dir="cw">
                                      <p:cBhvr>
                                        <p:cTn id="501" dur="40" fill="hold">
                                          <p:stCondLst>
                                            <p:cond delay="0"/>
                                          </p:stCondLst>
                                        </p:cTn>
                                        <p:tgtEl>
                                          <p:spTgt spid="131"/>
                                        </p:tgtEl>
                                        <p:attrNameLst>
                                          <p:attrName>fillcolor</p:attrName>
                                        </p:attrNameLst>
                                      </p:cBhvr>
                                      <p:to>
                                        <a:srgbClr val="FF66FF"/>
                                      </p:to>
                                    </p:animClr>
                                    <p:set>
                                      <p:cBhvr>
                                        <p:cTn id="502" dur="40" fill="hold"/>
                                        <p:tgtEl>
                                          <p:spTgt spid="131"/>
                                        </p:tgtEl>
                                        <p:attrNameLst>
                                          <p:attrName>fill.type</p:attrName>
                                        </p:attrNameLst>
                                      </p:cBhvr>
                                      <p:to>
                                        <p:strVal val="solid"/>
                                      </p:to>
                                    </p:set>
                                    <p:set>
                                      <p:cBhvr>
                                        <p:cTn id="503" dur="40" fill="hold"/>
                                        <p:tgtEl>
                                          <p:spTgt spid="131"/>
                                        </p:tgtEl>
                                        <p:attrNameLst>
                                          <p:attrName>fill.on</p:attrName>
                                        </p:attrNameLst>
                                      </p:cBhvr>
                                      <p:to>
                                        <p:strVal val="true"/>
                                      </p:to>
                                    </p:set>
                                  </p:childTnLst>
                                </p:cTn>
                              </p:par>
                            </p:childTnLst>
                          </p:cTn>
                        </p:par>
                        <p:par>
                          <p:cTn id="504" fill="hold">
                            <p:stCondLst>
                              <p:cond delay="640"/>
                            </p:stCondLst>
                            <p:childTnLst>
                              <p:par>
                                <p:cTn id="505" presetID="1" presetClass="emph" presetSubtype="2" fill="hold" nodeType="afterEffect">
                                  <p:stCondLst>
                                    <p:cond delay="0"/>
                                  </p:stCondLst>
                                  <p:childTnLst>
                                    <p:animClr clrSpc="rgb" dir="cw">
                                      <p:cBhvr>
                                        <p:cTn id="506" dur="40" fill="hold">
                                          <p:stCondLst>
                                            <p:cond delay="0"/>
                                          </p:stCondLst>
                                        </p:cTn>
                                        <p:tgtEl>
                                          <p:spTgt spid="132"/>
                                        </p:tgtEl>
                                        <p:attrNameLst>
                                          <p:attrName>fillcolor</p:attrName>
                                        </p:attrNameLst>
                                      </p:cBhvr>
                                      <p:to>
                                        <a:srgbClr val="FF66FF"/>
                                      </p:to>
                                    </p:animClr>
                                    <p:set>
                                      <p:cBhvr>
                                        <p:cTn id="507" dur="40" fill="hold"/>
                                        <p:tgtEl>
                                          <p:spTgt spid="132"/>
                                        </p:tgtEl>
                                        <p:attrNameLst>
                                          <p:attrName>fill.type</p:attrName>
                                        </p:attrNameLst>
                                      </p:cBhvr>
                                      <p:to>
                                        <p:strVal val="solid"/>
                                      </p:to>
                                    </p:set>
                                    <p:set>
                                      <p:cBhvr>
                                        <p:cTn id="508" dur="40" fill="hold"/>
                                        <p:tgtEl>
                                          <p:spTgt spid="132"/>
                                        </p:tgtEl>
                                        <p:attrNameLst>
                                          <p:attrName>fill.on</p:attrName>
                                        </p:attrNameLst>
                                      </p:cBhvr>
                                      <p:to>
                                        <p:strVal val="true"/>
                                      </p:to>
                                    </p:set>
                                  </p:childTnLst>
                                </p:cTn>
                              </p:par>
                            </p:childTnLst>
                          </p:cTn>
                        </p:par>
                        <p:par>
                          <p:cTn id="509" fill="hold">
                            <p:stCondLst>
                              <p:cond delay="680"/>
                            </p:stCondLst>
                            <p:childTnLst>
                              <p:par>
                                <p:cTn id="510" presetID="1" presetClass="emph" presetSubtype="2" fill="hold" nodeType="afterEffect">
                                  <p:stCondLst>
                                    <p:cond delay="0"/>
                                  </p:stCondLst>
                                  <p:childTnLst>
                                    <p:animClr clrSpc="rgb" dir="cw">
                                      <p:cBhvr>
                                        <p:cTn id="511" dur="40" fill="hold">
                                          <p:stCondLst>
                                            <p:cond delay="0"/>
                                          </p:stCondLst>
                                        </p:cTn>
                                        <p:tgtEl>
                                          <p:spTgt spid="133"/>
                                        </p:tgtEl>
                                        <p:attrNameLst>
                                          <p:attrName>fillcolor</p:attrName>
                                        </p:attrNameLst>
                                      </p:cBhvr>
                                      <p:to>
                                        <a:srgbClr val="FF66FF"/>
                                      </p:to>
                                    </p:animClr>
                                    <p:set>
                                      <p:cBhvr>
                                        <p:cTn id="512" dur="40" fill="hold"/>
                                        <p:tgtEl>
                                          <p:spTgt spid="133"/>
                                        </p:tgtEl>
                                        <p:attrNameLst>
                                          <p:attrName>fill.type</p:attrName>
                                        </p:attrNameLst>
                                      </p:cBhvr>
                                      <p:to>
                                        <p:strVal val="solid"/>
                                      </p:to>
                                    </p:set>
                                    <p:set>
                                      <p:cBhvr>
                                        <p:cTn id="513" dur="40" fill="hold"/>
                                        <p:tgtEl>
                                          <p:spTgt spid="133"/>
                                        </p:tgtEl>
                                        <p:attrNameLst>
                                          <p:attrName>fill.on</p:attrName>
                                        </p:attrNameLst>
                                      </p:cBhvr>
                                      <p:to>
                                        <p:strVal val="true"/>
                                      </p:to>
                                    </p:set>
                                  </p:childTnLst>
                                </p:cTn>
                              </p:par>
                            </p:childTnLst>
                          </p:cTn>
                        </p:par>
                        <p:par>
                          <p:cTn id="514" fill="hold">
                            <p:stCondLst>
                              <p:cond delay="720"/>
                            </p:stCondLst>
                            <p:childTnLst>
                              <p:par>
                                <p:cTn id="515" presetID="1" presetClass="emph" presetSubtype="2" fill="hold" nodeType="afterEffect">
                                  <p:stCondLst>
                                    <p:cond delay="0"/>
                                  </p:stCondLst>
                                  <p:childTnLst>
                                    <p:animClr clrSpc="rgb" dir="cw">
                                      <p:cBhvr>
                                        <p:cTn id="516" dur="40" fill="hold">
                                          <p:stCondLst>
                                            <p:cond delay="0"/>
                                          </p:stCondLst>
                                        </p:cTn>
                                        <p:tgtEl>
                                          <p:spTgt spid="134"/>
                                        </p:tgtEl>
                                        <p:attrNameLst>
                                          <p:attrName>fillcolor</p:attrName>
                                        </p:attrNameLst>
                                      </p:cBhvr>
                                      <p:to>
                                        <a:srgbClr val="FF66FF"/>
                                      </p:to>
                                    </p:animClr>
                                    <p:set>
                                      <p:cBhvr>
                                        <p:cTn id="517" dur="40" fill="hold"/>
                                        <p:tgtEl>
                                          <p:spTgt spid="134"/>
                                        </p:tgtEl>
                                        <p:attrNameLst>
                                          <p:attrName>fill.type</p:attrName>
                                        </p:attrNameLst>
                                      </p:cBhvr>
                                      <p:to>
                                        <p:strVal val="solid"/>
                                      </p:to>
                                    </p:set>
                                    <p:set>
                                      <p:cBhvr>
                                        <p:cTn id="518" dur="40" fill="hold"/>
                                        <p:tgtEl>
                                          <p:spTgt spid="134"/>
                                        </p:tgtEl>
                                        <p:attrNameLst>
                                          <p:attrName>fill.on</p:attrName>
                                        </p:attrNameLst>
                                      </p:cBhvr>
                                      <p:to>
                                        <p:strVal val="true"/>
                                      </p:to>
                                    </p:set>
                                  </p:childTnLst>
                                </p:cTn>
                              </p:par>
                            </p:childTnLst>
                          </p:cTn>
                        </p:par>
                        <p:par>
                          <p:cTn id="519" fill="hold">
                            <p:stCondLst>
                              <p:cond delay="760"/>
                            </p:stCondLst>
                            <p:childTnLst>
                              <p:par>
                                <p:cTn id="520" presetID="1" presetClass="emph" presetSubtype="2" fill="hold" nodeType="afterEffect">
                                  <p:stCondLst>
                                    <p:cond delay="0"/>
                                  </p:stCondLst>
                                  <p:childTnLst>
                                    <p:animClr clrSpc="rgb" dir="cw">
                                      <p:cBhvr>
                                        <p:cTn id="521" dur="40" fill="hold">
                                          <p:stCondLst>
                                            <p:cond delay="0"/>
                                          </p:stCondLst>
                                        </p:cTn>
                                        <p:tgtEl>
                                          <p:spTgt spid="135"/>
                                        </p:tgtEl>
                                        <p:attrNameLst>
                                          <p:attrName>fillcolor</p:attrName>
                                        </p:attrNameLst>
                                      </p:cBhvr>
                                      <p:to>
                                        <a:srgbClr val="FF66FF"/>
                                      </p:to>
                                    </p:animClr>
                                    <p:set>
                                      <p:cBhvr>
                                        <p:cTn id="522" dur="40" fill="hold"/>
                                        <p:tgtEl>
                                          <p:spTgt spid="135"/>
                                        </p:tgtEl>
                                        <p:attrNameLst>
                                          <p:attrName>fill.type</p:attrName>
                                        </p:attrNameLst>
                                      </p:cBhvr>
                                      <p:to>
                                        <p:strVal val="solid"/>
                                      </p:to>
                                    </p:set>
                                    <p:set>
                                      <p:cBhvr>
                                        <p:cTn id="523" dur="40" fill="hold"/>
                                        <p:tgtEl>
                                          <p:spTgt spid="135"/>
                                        </p:tgtEl>
                                        <p:attrNameLst>
                                          <p:attrName>fill.on</p:attrName>
                                        </p:attrNameLst>
                                      </p:cBhvr>
                                      <p:to>
                                        <p:strVal val="true"/>
                                      </p:to>
                                    </p:set>
                                  </p:childTnLst>
                                </p:cTn>
                              </p:par>
                            </p:childTnLst>
                          </p:cTn>
                        </p:par>
                        <p:par>
                          <p:cTn id="524" fill="hold">
                            <p:stCondLst>
                              <p:cond delay="800"/>
                            </p:stCondLst>
                            <p:childTnLst>
                              <p:par>
                                <p:cTn id="525" presetID="1" presetClass="emph" presetSubtype="2" fill="hold" nodeType="afterEffect">
                                  <p:stCondLst>
                                    <p:cond delay="0"/>
                                  </p:stCondLst>
                                  <p:childTnLst>
                                    <p:animClr clrSpc="rgb" dir="cw">
                                      <p:cBhvr>
                                        <p:cTn id="526" dur="40" fill="hold">
                                          <p:stCondLst>
                                            <p:cond delay="0"/>
                                          </p:stCondLst>
                                        </p:cTn>
                                        <p:tgtEl>
                                          <p:spTgt spid="136"/>
                                        </p:tgtEl>
                                        <p:attrNameLst>
                                          <p:attrName>fillcolor</p:attrName>
                                        </p:attrNameLst>
                                      </p:cBhvr>
                                      <p:to>
                                        <a:srgbClr val="99FF99"/>
                                      </p:to>
                                    </p:animClr>
                                    <p:set>
                                      <p:cBhvr>
                                        <p:cTn id="527" dur="40" fill="hold"/>
                                        <p:tgtEl>
                                          <p:spTgt spid="136"/>
                                        </p:tgtEl>
                                        <p:attrNameLst>
                                          <p:attrName>fill.type</p:attrName>
                                        </p:attrNameLst>
                                      </p:cBhvr>
                                      <p:to>
                                        <p:strVal val="solid"/>
                                      </p:to>
                                    </p:set>
                                    <p:set>
                                      <p:cBhvr>
                                        <p:cTn id="528" dur="40" fill="hold"/>
                                        <p:tgtEl>
                                          <p:spTgt spid="136"/>
                                        </p:tgtEl>
                                        <p:attrNameLst>
                                          <p:attrName>fill.on</p:attrName>
                                        </p:attrNameLst>
                                      </p:cBhvr>
                                      <p:to>
                                        <p:strVal val="true"/>
                                      </p:to>
                                    </p:set>
                                  </p:childTnLst>
                                </p:cTn>
                              </p:par>
                            </p:childTnLst>
                          </p:cTn>
                        </p:par>
                        <p:par>
                          <p:cTn id="529" fill="hold">
                            <p:stCondLst>
                              <p:cond delay="840"/>
                            </p:stCondLst>
                            <p:childTnLst>
                              <p:par>
                                <p:cTn id="530" presetID="1" presetClass="emph" presetSubtype="2" fill="hold" nodeType="afterEffect">
                                  <p:stCondLst>
                                    <p:cond delay="0"/>
                                  </p:stCondLst>
                                  <p:childTnLst>
                                    <p:animClr clrSpc="rgb" dir="cw">
                                      <p:cBhvr>
                                        <p:cTn id="531" dur="40" fill="hold">
                                          <p:stCondLst>
                                            <p:cond delay="0"/>
                                          </p:stCondLst>
                                        </p:cTn>
                                        <p:tgtEl>
                                          <p:spTgt spid="137"/>
                                        </p:tgtEl>
                                        <p:attrNameLst>
                                          <p:attrName>fillcolor</p:attrName>
                                        </p:attrNameLst>
                                      </p:cBhvr>
                                      <p:to>
                                        <a:srgbClr val="99FF99"/>
                                      </p:to>
                                    </p:animClr>
                                    <p:set>
                                      <p:cBhvr>
                                        <p:cTn id="532" dur="40" fill="hold"/>
                                        <p:tgtEl>
                                          <p:spTgt spid="137"/>
                                        </p:tgtEl>
                                        <p:attrNameLst>
                                          <p:attrName>fill.type</p:attrName>
                                        </p:attrNameLst>
                                      </p:cBhvr>
                                      <p:to>
                                        <p:strVal val="solid"/>
                                      </p:to>
                                    </p:set>
                                    <p:set>
                                      <p:cBhvr>
                                        <p:cTn id="533" dur="40" fill="hold"/>
                                        <p:tgtEl>
                                          <p:spTgt spid="137"/>
                                        </p:tgtEl>
                                        <p:attrNameLst>
                                          <p:attrName>fill.on</p:attrName>
                                        </p:attrNameLst>
                                      </p:cBhvr>
                                      <p:to>
                                        <p:strVal val="true"/>
                                      </p:to>
                                    </p:set>
                                  </p:childTnLst>
                                </p:cTn>
                              </p:par>
                            </p:childTnLst>
                          </p:cTn>
                        </p:par>
                        <p:par>
                          <p:cTn id="534" fill="hold">
                            <p:stCondLst>
                              <p:cond delay="880"/>
                            </p:stCondLst>
                            <p:childTnLst>
                              <p:par>
                                <p:cTn id="535" presetID="1" presetClass="emph" presetSubtype="2" fill="hold" nodeType="afterEffect">
                                  <p:stCondLst>
                                    <p:cond delay="0"/>
                                  </p:stCondLst>
                                  <p:childTnLst>
                                    <p:animClr clrSpc="rgb" dir="cw">
                                      <p:cBhvr>
                                        <p:cTn id="536" dur="40" fill="hold">
                                          <p:stCondLst>
                                            <p:cond delay="0"/>
                                          </p:stCondLst>
                                        </p:cTn>
                                        <p:tgtEl>
                                          <p:spTgt spid="138"/>
                                        </p:tgtEl>
                                        <p:attrNameLst>
                                          <p:attrName>fillcolor</p:attrName>
                                        </p:attrNameLst>
                                      </p:cBhvr>
                                      <p:to>
                                        <a:srgbClr val="99FF99"/>
                                      </p:to>
                                    </p:animClr>
                                    <p:set>
                                      <p:cBhvr>
                                        <p:cTn id="537" dur="40" fill="hold"/>
                                        <p:tgtEl>
                                          <p:spTgt spid="138"/>
                                        </p:tgtEl>
                                        <p:attrNameLst>
                                          <p:attrName>fill.type</p:attrName>
                                        </p:attrNameLst>
                                      </p:cBhvr>
                                      <p:to>
                                        <p:strVal val="solid"/>
                                      </p:to>
                                    </p:set>
                                    <p:set>
                                      <p:cBhvr>
                                        <p:cTn id="538" dur="40" fill="hold"/>
                                        <p:tgtEl>
                                          <p:spTgt spid="138"/>
                                        </p:tgtEl>
                                        <p:attrNameLst>
                                          <p:attrName>fill.on</p:attrName>
                                        </p:attrNameLst>
                                      </p:cBhvr>
                                      <p:to>
                                        <p:strVal val="true"/>
                                      </p:to>
                                    </p:set>
                                  </p:childTnLst>
                                </p:cTn>
                              </p:par>
                            </p:childTnLst>
                          </p:cTn>
                        </p:par>
                        <p:par>
                          <p:cTn id="539" fill="hold">
                            <p:stCondLst>
                              <p:cond delay="920"/>
                            </p:stCondLst>
                            <p:childTnLst>
                              <p:par>
                                <p:cTn id="540" presetID="1" presetClass="emph" presetSubtype="2" fill="hold" nodeType="afterEffect">
                                  <p:stCondLst>
                                    <p:cond delay="0"/>
                                  </p:stCondLst>
                                  <p:childTnLst>
                                    <p:animClr clrSpc="rgb" dir="cw">
                                      <p:cBhvr>
                                        <p:cTn id="541" dur="40" fill="hold">
                                          <p:stCondLst>
                                            <p:cond delay="0"/>
                                          </p:stCondLst>
                                        </p:cTn>
                                        <p:tgtEl>
                                          <p:spTgt spid="139"/>
                                        </p:tgtEl>
                                        <p:attrNameLst>
                                          <p:attrName>fillcolor</p:attrName>
                                        </p:attrNameLst>
                                      </p:cBhvr>
                                      <p:to>
                                        <a:srgbClr val="99FF99"/>
                                      </p:to>
                                    </p:animClr>
                                    <p:set>
                                      <p:cBhvr>
                                        <p:cTn id="542" dur="40" fill="hold"/>
                                        <p:tgtEl>
                                          <p:spTgt spid="139"/>
                                        </p:tgtEl>
                                        <p:attrNameLst>
                                          <p:attrName>fill.type</p:attrName>
                                        </p:attrNameLst>
                                      </p:cBhvr>
                                      <p:to>
                                        <p:strVal val="solid"/>
                                      </p:to>
                                    </p:set>
                                    <p:set>
                                      <p:cBhvr>
                                        <p:cTn id="543" dur="40" fill="hold"/>
                                        <p:tgtEl>
                                          <p:spTgt spid="139"/>
                                        </p:tgtEl>
                                        <p:attrNameLst>
                                          <p:attrName>fill.on</p:attrName>
                                        </p:attrNameLst>
                                      </p:cBhvr>
                                      <p:to>
                                        <p:strVal val="true"/>
                                      </p:to>
                                    </p:set>
                                  </p:childTnLst>
                                </p:cTn>
                              </p:par>
                            </p:childTnLst>
                          </p:cTn>
                        </p:par>
                        <p:par>
                          <p:cTn id="544" fill="hold">
                            <p:stCondLst>
                              <p:cond delay="960"/>
                            </p:stCondLst>
                            <p:childTnLst>
                              <p:par>
                                <p:cTn id="545" presetID="1" presetClass="emph" presetSubtype="2" fill="hold" nodeType="afterEffect">
                                  <p:stCondLst>
                                    <p:cond delay="0"/>
                                  </p:stCondLst>
                                  <p:childTnLst>
                                    <p:animClr clrSpc="rgb" dir="cw">
                                      <p:cBhvr>
                                        <p:cTn id="546" dur="40" fill="hold">
                                          <p:stCondLst>
                                            <p:cond delay="0"/>
                                          </p:stCondLst>
                                        </p:cTn>
                                        <p:tgtEl>
                                          <p:spTgt spid="140"/>
                                        </p:tgtEl>
                                        <p:attrNameLst>
                                          <p:attrName>fillcolor</p:attrName>
                                        </p:attrNameLst>
                                      </p:cBhvr>
                                      <p:to>
                                        <a:srgbClr val="99FF99"/>
                                      </p:to>
                                    </p:animClr>
                                    <p:set>
                                      <p:cBhvr>
                                        <p:cTn id="547" dur="40" fill="hold"/>
                                        <p:tgtEl>
                                          <p:spTgt spid="140"/>
                                        </p:tgtEl>
                                        <p:attrNameLst>
                                          <p:attrName>fill.type</p:attrName>
                                        </p:attrNameLst>
                                      </p:cBhvr>
                                      <p:to>
                                        <p:strVal val="solid"/>
                                      </p:to>
                                    </p:set>
                                    <p:set>
                                      <p:cBhvr>
                                        <p:cTn id="548" dur="40" fill="hold"/>
                                        <p:tgtEl>
                                          <p:spTgt spid="140"/>
                                        </p:tgtEl>
                                        <p:attrNameLst>
                                          <p:attrName>fill.on</p:attrName>
                                        </p:attrNameLst>
                                      </p:cBhvr>
                                      <p:to>
                                        <p:strVal val="true"/>
                                      </p:to>
                                    </p:set>
                                  </p:childTnLst>
                                </p:cTn>
                              </p:par>
                            </p:childTnLst>
                          </p:cTn>
                        </p:par>
                        <p:par>
                          <p:cTn id="549" fill="hold">
                            <p:stCondLst>
                              <p:cond delay="1000"/>
                            </p:stCondLst>
                            <p:childTnLst>
                              <p:par>
                                <p:cTn id="550" presetID="1" presetClass="emph" presetSubtype="2" fill="hold" nodeType="afterEffect">
                                  <p:stCondLst>
                                    <p:cond delay="0"/>
                                  </p:stCondLst>
                                  <p:childTnLst>
                                    <p:animClr clrSpc="rgb" dir="cw">
                                      <p:cBhvr>
                                        <p:cTn id="551" dur="40" fill="hold">
                                          <p:stCondLst>
                                            <p:cond delay="0"/>
                                          </p:stCondLst>
                                        </p:cTn>
                                        <p:tgtEl>
                                          <p:spTgt spid="141"/>
                                        </p:tgtEl>
                                        <p:attrNameLst>
                                          <p:attrName>fillcolor</p:attrName>
                                        </p:attrNameLst>
                                      </p:cBhvr>
                                      <p:to>
                                        <a:srgbClr val="99FF99"/>
                                      </p:to>
                                    </p:animClr>
                                    <p:set>
                                      <p:cBhvr>
                                        <p:cTn id="552" dur="40" fill="hold"/>
                                        <p:tgtEl>
                                          <p:spTgt spid="141"/>
                                        </p:tgtEl>
                                        <p:attrNameLst>
                                          <p:attrName>fill.type</p:attrName>
                                        </p:attrNameLst>
                                      </p:cBhvr>
                                      <p:to>
                                        <p:strVal val="solid"/>
                                      </p:to>
                                    </p:set>
                                    <p:set>
                                      <p:cBhvr>
                                        <p:cTn id="553" dur="40" fill="hold"/>
                                        <p:tgtEl>
                                          <p:spTgt spid="141"/>
                                        </p:tgtEl>
                                        <p:attrNameLst>
                                          <p:attrName>fill.on</p:attrName>
                                        </p:attrNameLst>
                                      </p:cBhvr>
                                      <p:to>
                                        <p:strVal val="true"/>
                                      </p:to>
                                    </p:set>
                                  </p:childTnLst>
                                </p:cTn>
                              </p:par>
                            </p:childTnLst>
                          </p:cTn>
                        </p:par>
                        <p:par>
                          <p:cTn id="554" fill="hold">
                            <p:stCondLst>
                              <p:cond delay="1040"/>
                            </p:stCondLst>
                            <p:childTnLst>
                              <p:par>
                                <p:cTn id="555" presetID="1" presetClass="emph" presetSubtype="2" fill="hold" nodeType="afterEffect">
                                  <p:stCondLst>
                                    <p:cond delay="0"/>
                                  </p:stCondLst>
                                  <p:childTnLst>
                                    <p:animClr clrSpc="rgb" dir="cw">
                                      <p:cBhvr>
                                        <p:cTn id="556" dur="40" fill="hold">
                                          <p:stCondLst>
                                            <p:cond delay="0"/>
                                          </p:stCondLst>
                                        </p:cTn>
                                        <p:tgtEl>
                                          <p:spTgt spid="142"/>
                                        </p:tgtEl>
                                        <p:attrNameLst>
                                          <p:attrName>fillcolor</p:attrName>
                                        </p:attrNameLst>
                                      </p:cBhvr>
                                      <p:to>
                                        <a:srgbClr val="9999FF"/>
                                      </p:to>
                                    </p:animClr>
                                    <p:set>
                                      <p:cBhvr>
                                        <p:cTn id="557" dur="40" fill="hold"/>
                                        <p:tgtEl>
                                          <p:spTgt spid="142"/>
                                        </p:tgtEl>
                                        <p:attrNameLst>
                                          <p:attrName>fill.type</p:attrName>
                                        </p:attrNameLst>
                                      </p:cBhvr>
                                      <p:to>
                                        <p:strVal val="solid"/>
                                      </p:to>
                                    </p:set>
                                    <p:set>
                                      <p:cBhvr>
                                        <p:cTn id="558" dur="40" fill="hold"/>
                                        <p:tgtEl>
                                          <p:spTgt spid="142"/>
                                        </p:tgtEl>
                                        <p:attrNameLst>
                                          <p:attrName>fill.on</p:attrName>
                                        </p:attrNameLst>
                                      </p:cBhvr>
                                      <p:to>
                                        <p:strVal val="true"/>
                                      </p:to>
                                    </p:set>
                                  </p:childTnLst>
                                </p:cTn>
                              </p:par>
                            </p:childTnLst>
                          </p:cTn>
                        </p:par>
                        <p:par>
                          <p:cTn id="559" fill="hold">
                            <p:stCondLst>
                              <p:cond delay="1080"/>
                            </p:stCondLst>
                            <p:childTnLst>
                              <p:par>
                                <p:cTn id="560" presetID="1" presetClass="emph" presetSubtype="2" fill="hold" nodeType="afterEffect">
                                  <p:stCondLst>
                                    <p:cond delay="0"/>
                                  </p:stCondLst>
                                  <p:childTnLst>
                                    <p:animClr clrSpc="rgb" dir="cw">
                                      <p:cBhvr>
                                        <p:cTn id="561" dur="40" fill="hold">
                                          <p:stCondLst>
                                            <p:cond delay="0"/>
                                          </p:stCondLst>
                                        </p:cTn>
                                        <p:tgtEl>
                                          <p:spTgt spid="143"/>
                                        </p:tgtEl>
                                        <p:attrNameLst>
                                          <p:attrName>fillcolor</p:attrName>
                                        </p:attrNameLst>
                                      </p:cBhvr>
                                      <p:to>
                                        <a:srgbClr val="9999FF"/>
                                      </p:to>
                                    </p:animClr>
                                    <p:set>
                                      <p:cBhvr>
                                        <p:cTn id="562" dur="40" fill="hold"/>
                                        <p:tgtEl>
                                          <p:spTgt spid="143"/>
                                        </p:tgtEl>
                                        <p:attrNameLst>
                                          <p:attrName>fill.type</p:attrName>
                                        </p:attrNameLst>
                                      </p:cBhvr>
                                      <p:to>
                                        <p:strVal val="solid"/>
                                      </p:to>
                                    </p:set>
                                    <p:set>
                                      <p:cBhvr>
                                        <p:cTn id="563" dur="40" fill="hold"/>
                                        <p:tgtEl>
                                          <p:spTgt spid="143"/>
                                        </p:tgtEl>
                                        <p:attrNameLst>
                                          <p:attrName>fill.on</p:attrName>
                                        </p:attrNameLst>
                                      </p:cBhvr>
                                      <p:to>
                                        <p:strVal val="true"/>
                                      </p:to>
                                    </p:set>
                                  </p:childTnLst>
                                </p:cTn>
                              </p:par>
                            </p:childTnLst>
                          </p:cTn>
                        </p:par>
                        <p:par>
                          <p:cTn id="564" fill="hold">
                            <p:stCondLst>
                              <p:cond delay="1120"/>
                            </p:stCondLst>
                            <p:childTnLst>
                              <p:par>
                                <p:cTn id="565" presetID="1" presetClass="emph" presetSubtype="2" fill="hold" nodeType="afterEffect">
                                  <p:stCondLst>
                                    <p:cond delay="0"/>
                                  </p:stCondLst>
                                  <p:childTnLst>
                                    <p:animClr clrSpc="rgb" dir="cw">
                                      <p:cBhvr>
                                        <p:cTn id="566" dur="40" fill="hold">
                                          <p:stCondLst>
                                            <p:cond delay="0"/>
                                          </p:stCondLst>
                                        </p:cTn>
                                        <p:tgtEl>
                                          <p:spTgt spid="144"/>
                                        </p:tgtEl>
                                        <p:attrNameLst>
                                          <p:attrName>fillcolor</p:attrName>
                                        </p:attrNameLst>
                                      </p:cBhvr>
                                      <p:to>
                                        <a:srgbClr val="FFFF99"/>
                                      </p:to>
                                    </p:animClr>
                                    <p:set>
                                      <p:cBhvr>
                                        <p:cTn id="567" dur="40" fill="hold"/>
                                        <p:tgtEl>
                                          <p:spTgt spid="144"/>
                                        </p:tgtEl>
                                        <p:attrNameLst>
                                          <p:attrName>fill.type</p:attrName>
                                        </p:attrNameLst>
                                      </p:cBhvr>
                                      <p:to>
                                        <p:strVal val="solid"/>
                                      </p:to>
                                    </p:set>
                                    <p:set>
                                      <p:cBhvr>
                                        <p:cTn id="568" dur="40" fill="hold"/>
                                        <p:tgtEl>
                                          <p:spTgt spid="144"/>
                                        </p:tgtEl>
                                        <p:attrNameLst>
                                          <p:attrName>fill.on</p:attrName>
                                        </p:attrNameLst>
                                      </p:cBhvr>
                                      <p:to>
                                        <p:strVal val="true"/>
                                      </p:to>
                                    </p:set>
                                  </p:childTnLst>
                                </p:cTn>
                              </p:par>
                            </p:childTnLst>
                          </p:cTn>
                        </p:par>
                        <p:par>
                          <p:cTn id="569" fill="hold">
                            <p:stCondLst>
                              <p:cond delay="1160"/>
                            </p:stCondLst>
                            <p:childTnLst>
                              <p:par>
                                <p:cTn id="570" presetID="1" presetClass="emph" presetSubtype="2" fill="hold" nodeType="afterEffect">
                                  <p:stCondLst>
                                    <p:cond delay="0"/>
                                  </p:stCondLst>
                                  <p:childTnLst>
                                    <p:animClr clrSpc="rgb" dir="cw">
                                      <p:cBhvr>
                                        <p:cTn id="571" dur="40" fill="hold">
                                          <p:stCondLst>
                                            <p:cond delay="0"/>
                                          </p:stCondLst>
                                        </p:cTn>
                                        <p:tgtEl>
                                          <p:spTgt spid="145"/>
                                        </p:tgtEl>
                                        <p:attrNameLst>
                                          <p:attrName>fillcolor</p:attrName>
                                        </p:attrNameLst>
                                      </p:cBhvr>
                                      <p:to>
                                        <a:srgbClr val="9999FF"/>
                                      </p:to>
                                    </p:animClr>
                                    <p:set>
                                      <p:cBhvr>
                                        <p:cTn id="572" dur="40" fill="hold"/>
                                        <p:tgtEl>
                                          <p:spTgt spid="145"/>
                                        </p:tgtEl>
                                        <p:attrNameLst>
                                          <p:attrName>fill.type</p:attrName>
                                        </p:attrNameLst>
                                      </p:cBhvr>
                                      <p:to>
                                        <p:strVal val="solid"/>
                                      </p:to>
                                    </p:set>
                                    <p:set>
                                      <p:cBhvr>
                                        <p:cTn id="573" dur="40" fill="hold"/>
                                        <p:tgtEl>
                                          <p:spTgt spid="145"/>
                                        </p:tgtEl>
                                        <p:attrNameLst>
                                          <p:attrName>fill.on</p:attrName>
                                        </p:attrNameLst>
                                      </p:cBhvr>
                                      <p:to>
                                        <p:strVal val="true"/>
                                      </p:to>
                                    </p:set>
                                  </p:childTnLst>
                                </p:cTn>
                              </p:par>
                            </p:childTnLst>
                          </p:cTn>
                        </p:par>
                        <p:par>
                          <p:cTn id="574" fill="hold">
                            <p:stCondLst>
                              <p:cond delay="1200"/>
                            </p:stCondLst>
                            <p:childTnLst>
                              <p:par>
                                <p:cTn id="575" presetID="1" presetClass="emph" presetSubtype="2" fill="hold" nodeType="afterEffect">
                                  <p:stCondLst>
                                    <p:cond delay="0"/>
                                  </p:stCondLst>
                                  <p:childTnLst>
                                    <p:animClr clrSpc="rgb" dir="cw">
                                      <p:cBhvr>
                                        <p:cTn id="576" dur="40" fill="hold">
                                          <p:stCondLst>
                                            <p:cond delay="0"/>
                                          </p:stCondLst>
                                        </p:cTn>
                                        <p:tgtEl>
                                          <p:spTgt spid="146"/>
                                        </p:tgtEl>
                                        <p:attrNameLst>
                                          <p:attrName>fillcolor</p:attrName>
                                        </p:attrNameLst>
                                      </p:cBhvr>
                                      <p:to>
                                        <a:srgbClr val="9999FF"/>
                                      </p:to>
                                    </p:animClr>
                                    <p:set>
                                      <p:cBhvr>
                                        <p:cTn id="577" dur="40" fill="hold"/>
                                        <p:tgtEl>
                                          <p:spTgt spid="146"/>
                                        </p:tgtEl>
                                        <p:attrNameLst>
                                          <p:attrName>fill.type</p:attrName>
                                        </p:attrNameLst>
                                      </p:cBhvr>
                                      <p:to>
                                        <p:strVal val="solid"/>
                                      </p:to>
                                    </p:set>
                                    <p:set>
                                      <p:cBhvr>
                                        <p:cTn id="578" dur="40" fill="hold"/>
                                        <p:tgtEl>
                                          <p:spTgt spid="146"/>
                                        </p:tgtEl>
                                        <p:attrNameLst>
                                          <p:attrName>fill.on</p:attrName>
                                        </p:attrNameLst>
                                      </p:cBhvr>
                                      <p:to>
                                        <p:strVal val="true"/>
                                      </p:to>
                                    </p:set>
                                  </p:childTnLst>
                                </p:cTn>
                              </p:par>
                            </p:childTnLst>
                          </p:cTn>
                        </p:par>
                        <p:par>
                          <p:cTn id="579" fill="hold">
                            <p:stCondLst>
                              <p:cond delay="1240"/>
                            </p:stCondLst>
                            <p:childTnLst>
                              <p:par>
                                <p:cTn id="580" presetID="1" presetClass="emph" presetSubtype="2" fill="hold" nodeType="afterEffect">
                                  <p:stCondLst>
                                    <p:cond delay="0"/>
                                  </p:stCondLst>
                                  <p:childTnLst>
                                    <p:animClr clrSpc="rgb" dir="cw">
                                      <p:cBhvr>
                                        <p:cTn id="581" dur="40" fill="hold">
                                          <p:stCondLst>
                                            <p:cond delay="0"/>
                                          </p:stCondLst>
                                        </p:cTn>
                                        <p:tgtEl>
                                          <p:spTgt spid="147"/>
                                        </p:tgtEl>
                                        <p:attrNameLst>
                                          <p:attrName>fillcolor</p:attrName>
                                        </p:attrNameLst>
                                      </p:cBhvr>
                                      <p:to>
                                        <a:srgbClr val="9999FF"/>
                                      </p:to>
                                    </p:animClr>
                                    <p:set>
                                      <p:cBhvr>
                                        <p:cTn id="582" dur="40" fill="hold"/>
                                        <p:tgtEl>
                                          <p:spTgt spid="147"/>
                                        </p:tgtEl>
                                        <p:attrNameLst>
                                          <p:attrName>fill.type</p:attrName>
                                        </p:attrNameLst>
                                      </p:cBhvr>
                                      <p:to>
                                        <p:strVal val="solid"/>
                                      </p:to>
                                    </p:set>
                                    <p:set>
                                      <p:cBhvr>
                                        <p:cTn id="583" dur="40" fill="hold"/>
                                        <p:tgtEl>
                                          <p:spTgt spid="147"/>
                                        </p:tgtEl>
                                        <p:attrNameLst>
                                          <p:attrName>fill.on</p:attrName>
                                        </p:attrNameLst>
                                      </p:cBhvr>
                                      <p:to>
                                        <p:strVal val="true"/>
                                      </p:to>
                                    </p:set>
                                  </p:childTnLst>
                                </p:cTn>
                              </p:par>
                            </p:childTnLst>
                          </p:cTn>
                        </p:par>
                        <p:par>
                          <p:cTn id="584" fill="hold">
                            <p:stCondLst>
                              <p:cond delay="1280"/>
                            </p:stCondLst>
                            <p:childTnLst>
                              <p:par>
                                <p:cTn id="585" presetID="1" presetClass="emph" presetSubtype="2" fill="hold" nodeType="afterEffect">
                                  <p:stCondLst>
                                    <p:cond delay="0"/>
                                  </p:stCondLst>
                                  <p:childTnLst>
                                    <p:animClr clrSpc="rgb" dir="cw">
                                      <p:cBhvr>
                                        <p:cTn id="586" dur="40" fill="hold">
                                          <p:stCondLst>
                                            <p:cond delay="0"/>
                                          </p:stCondLst>
                                        </p:cTn>
                                        <p:tgtEl>
                                          <p:spTgt spid="148"/>
                                        </p:tgtEl>
                                        <p:attrNameLst>
                                          <p:attrName>fillcolor</p:attrName>
                                        </p:attrNameLst>
                                      </p:cBhvr>
                                      <p:to>
                                        <a:srgbClr val="9999FF"/>
                                      </p:to>
                                    </p:animClr>
                                    <p:set>
                                      <p:cBhvr>
                                        <p:cTn id="587" dur="40" fill="hold"/>
                                        <p:tgtEl>
                                          <p:spTgt spid="148"/>
                                        </p:tgtEl>
                                        <p:attrNameLst>
                                          <p:attrName>fill.type</p:attrName>
                                        </p:attrNameLst>
                                      </p:cBhvr>
                                      <p:to>
                                        <p:strVal val="solid"/>
                                      </p:to>
                                    </p:set>
                                    <p:set>
                                      <p:cBhvr>
                                        <p:cTn id="588" dur="40" fill="hold"/>
                                        <p:tgtEl>
                                          <p:spTgt spid="148"/>
                                        </p:tgtEl>
                                        <p:attrNameLst>
                                          <p:attrName>fill.on</p:attrName>
                                        </p:attrNameLst>
                                      </p:cBhvr>
                                      <p:to>
                                        <p:strVal val="true"/>
                                      </p:to>
                                    </p:set>
                                  </p:childTnLst>
                                </p:cTn>
                              </p:par>
                            </p:childTnLst>
                          </p:cTn>
                        </p:par>
                        <p:par>
                          <p:cTn id="589" fill="hold">
                            <p:stCondLst>
                              <p:cond delay="1320"/>
                            </p:stCondLst>
                            <p:childTnLst>
                              <p:par>
                                <p:cTn id="590" presetID="1" presetClass="emph" presetSubtype="2" fill="hold" nodeType="afterEffect">
                                  <p:stCondLst>
                                    <p:cond delay="0"/>
                                  </p:stCondLst>
                                  <p:childTnLst>
                                    <p:animClr clrSpc="rgb" dir="cw">
                                      <p:cBhvr>
                                        <p:cTn id="591" dur="40" fill="hold">
                                          <p:stCondLst>
                                            <p:cond delay="0"/>
                                          </p:stCondLst>
                                        </p:cTn>
                                        <p:tgtEl>
                                          <p:spTgt spid="149"/>
                                        </p:tgtEl>
                                        <p:attrNameLst>
                                          <p:attrName>fillcolor</p:attrName>
                                        </p:attrNameLst>
                                      </p:cBhvr>
                                      <p:to>
                                        <a:srgbClr val="9999FF"/>
                                      </p:to>
                                    </p:animClr>
                                    <p:set>
                                      <p:cBhvr>
                                        <p:cTn id="592" dur="40" fill="hold"/>
                                        <p:tgtEl>
                                          <p:spTgt spid="149"/>
                                        </p:tgtEl>
                                        <p:attrNameLst>
                                          <p:attrName>fill.type</p:attrName>
                                        </p:attrNameLst>
                                      </p:cBhvr>
                                      <p:to>
                                        <p:strVal val="solid"/>
                                      </p:to>
                                    </p:set>
                                    <p:set>
                                      <p:cBhvr>
                                        <p:cTn id="593" dur="40" fill="hold"/>
                                        <p:tgtEl>
                                          <p:spTgt spid="149"/>
                                        </p:tgtEl>
                                        <p:attrNameLst>
                                          <p:attrName>fill.on</p:attrName>
                                        </p:attrNameLst>
                                      </p:cBhvr>
                                      <p:to>
                                        <p:strVal val="true"/>
                                      </p:to>
                                    </p:set>
                                  </p:childTnLst>
                                </p:cTn>
                              </p:par>
                            </p:childTnLst>
                          </p:cTn>
                        </p:par>
                        <p:par>
                          <p:cTn id="594" fill="hold">
                            <p:stCondLst>
                              <p:cond delay="1360"/>
                            </p:stCondLst>
                            <p:childTnLst>
                              <p:par>
                                <p:cTn id="595" presetID="1" presetClass="emph" presetSubtype="2" fill="hold" nodeType="afterEffect">
                                  <p:stCondLst>
                                    <p:cond delay="0"/>
                                  </p:stCondLst>
                                  <p:childTnLst>
                                    <p:animClr clrSpc="rgb" dir="cw">
                                      <p:cBhvr>
                                        <p:cTn id="596" dur="40" fill="hold">
                                          <p:stCondLst>
                                            <p:cond delay="0"/>
                                          </p:stCondLst>
                                        </p:cTn>
                                        <p:tgtEl>
                                          <p:spTgt spid="150"/>
                                        </p:tgtEl>
                                        <p:attrNameLst>
                                          <p:attrName>fillcolor</p:attrName>
                                        </p:attrNameLst>
                                      </p:cBhvr>
                                      <p:to>
                                        <a:srgbClr val="9999FF"/>
                                      </p:to>
                                    </p:animClr>
                                    <p:set>
                                      <p:cBhvr>
                                        <p:cTn id="597" dur="40" fill="hold"/>
                                        <p:tgtEl>
                                          <p:spTgt spid="150"/>
                                        </p:tgtEl>
                                        <p:attrNameLst>
                                          <p:attrName>fill.type</p:attrName>
                                        </p:attrNameLst>
                                      </p:cBhvr>
                                      <p:to>
                                        <p:strVal val="solid"/>
                                      </p:to>
                                    </p:set>
                                    <p:set>
                                      <p:cBhvr>
                                        <p:cTn id="598" dur="40" fill="hold"/>
                                        <p:tgtEl>
                                          <p:spTgt spid="150"/>
                                        </p:tgtEl>
                                        <p:attrNameLst>
                                          <p:attrName>fill.on</p:attrName>
                                        </p:attrNameLst>
                                      </p:cBhvr>
                                      <p:to>
                                        <p:strVal val="true"/>
                                      </p:to>
                                    </p:set>
                                  </p:childTnLst>
                                </p:cTn>
                              </p:par>
                            </p:childTnLst>
                          </p:cTn>
                        </p:par>
                        <p:par>
                          <p:cTn id="599" fill="hold">
                            <p:stCondLst>
                              <p:cond delay="1400"/>
                            </p:stCondLst>
                            <p:childTnLst>
                              <p:par>
                                <p:cTn id="600" presetID="1" presetClass="emph" presetSubtype="2" fill="hold" nodeType="afterEffect">
                                  <p:stCondLst>
                                    <p:cond delay="0"/>
                                  </p:stCondLst>
                                  <p:childTnLst>
                                    <p:animClr clrSpc="rgb" dir="cw">
                                      <p:cBhvr>
                                        <p:cTn id="601" dur="40" fill="hold">
                                          <p:stCondLst>
                                            <p:cond delay="0"/>
                                          </p:stCondLst>
                                        </p:cTn>
                                        <p:tgtEl>
                                          <p:spTgt spid="151"/>
                                        </p:tgtEl>
                                        <p:attrNameLst>
                                          <p:attrName>fillcolor</p:attrName>
                                        </p:attrNameLst>
                                      </p:cBhvr>
                                      <p:to>
                                        <a:srgbClr val="9999FF"/>
                                      </p:to>
                                    </p:animClr>
                                    <p:set>
                                      <p:cBhvr>
                                        <p:cTn id="602" dur="40" fill="hold"/>
                                        <p:tgtEl>
                                          <p:spTgt spid="151"/>
                                        </p:tgtEl>
                                        <p:attrNameLst>
                                          <p:attrName>fill.type</p:attrName>
                                        </p:attrNameLst>
                                      </p:cBhvr>
                                      <p:to>
                                        <p:strVal val="solid"/>
                                      </p:to>
                                    </p:set>
                                    <p:set>
                                      <p:cBhvr>
                                        <p:cTn id="603" dur="40" fill="hold"/>
                                        <p:tgtEl>
                                          <p:spTgt spid="151"/>
                                        </p:tgtEl>
                                        <p:attrNameLst>
                                          <p:attrName>fill.on</p:attrName>
                                        </p:attrNameLst>
                                      </p:cBhvr>
                                      <p:to>
                                        <p:strVal val="true"/>
                                      </p:to>
                                    </p:set>
                                  </p:childTnLst>
                                </p:cTn>
                              </p:par>
                            </p:childTnLst>
                          </p:cTn>
                        </p:par>
                        <p:par>
                          <p:cTn id="604" fill="hold">
                            <p:stCondLst>
                              <p:cond delay="1440"/>
                            </p:stCondLst>
                            <p:childTnLst>
                              <p:par>
                                <p:cTn id="605" presetID="1" presetClass="emph" presetSubtype="2" fill="hold" nodeType="afterEffect">
                                  <p:stCondLst>
                                    <p:cond delay="0"/>
                                  </p:stCondLst>
                                  <p:childTnLst>
                                    <p:animClr clrSpc="rgb" dir="cw">
                                      <p:cBhvr>
                                        <p:cTn id="606" dur="40" fill="hold">
                                          <p:stCondLst>
                                            <p:cond delay="0"/>
                                          </p:stCondLst>
                                        </p:cTn>
                                        <p:tgtEl>
                                          <p:spTgt spid="152"/>
                                        </p:tgtEl>
                                        <p:attrNameLst>
                                          <p:attrName>fillcolor</p:attrName>
                                        </p:attrNameLst>
                                      </p:cBhvr>
                                      <p:to>
                                        <a:srgbClr val="9999FF"/>
                                      </p:to>
                                    </p:animClr>
                                    <p:set>
                                      <p:cBhvr>
                                        <p:cTn id="607" dur="40" fill="hold"/>
                                        <p:tgtEl>
                                          <p:spTgt spid="152"/>
                                        </p:tgtEl>
                                        <p:attrNameLst>
                                          <p:attrName>fill.type</p:attrName>
                                        </p:attrNameLst>
                                      </p:cBhvr>
                                      <p:to>
                                        <p:strVal val="solid"/>
                                      </p:to>
                                    </p:set>
                                    <p:set>
                                      <p:cBhvr>
                                        <p:cTn id="608" dur="40" fill="hold"/>
                                        <p:tgtEl>
                                          <p:spTgt spid="152"/>
                                        </p:tgtEl>
                                        <p:attrNameLst>
                                          <p:attrName>fill.on</p:attrName>
                                        </p:attrNameLst>
                                      </p:cBhvr>
                                      <p:to>
                                        <p:strVal val="true"/>
                                      </p:to>
                                    </p:set>
                                  </p:childTnLst>
                                </p:cTn>
                              </p:par>
                            </p:childTnLst>
                          </p:cTn>
                        </p:par>
                        <p:par>
                          <p:cTn id="609" fill="hold">
                            <p:stCondLst>
                              <p:cond delay="1480"/>
                            </p:stCondLst>
                            <p:childTnLst>
                              <p:par>
                                <p:cTn id="610" presetID="1" presetClass="emph" presetSubtype="2" fill="hold" nodeType="afterEffect">
                                  <p:stCondLst>
                                    <p:cond delay="0"/>
                                  </p:stCondLst>
                                  <p:childTnLst>
                                    <p:animClr clrSpc="rgb" dir="cw">
                                      <p:cBhvr>
                                        <p:cTn id="611" dur="40" fill="hold">
                                          <p:stCondLst>
                                            <p:cond delay="0"/>
                                          </p:stCondLst>
                                        </p:cTn>
                                        <p:tgtEl>
                                          <p:spTgt spid="153"/>
                                        </p:tgtEl>
                                        <p:attrNameLst>
                                          <p:attrName>fillcolor</p:attrName>
                                        </p:attrNameLst>
                                      </p:cBhvr>
                                      <p:to>
                                        <a:srgbClr val="9999FF"/>
                                      </p:to>
                                    </p:animClr>
                                    <p:set>
                                      <p:cBhvr>
                                        <p:cTn id="612" dur="40" fill="hold"/>
                                        <p:tgtEl>
                                          <p:spTgt spid="153"/>
                                        </p:tgtEl>
                                        <p:attrNameLst>
                                          <p:attrName>fill.type</p:attrName>
                                        </p:attrNameLst>
                                      </p:cBhvr>
                                      <p:to>
                                        <p:strVal val="solid"/>
                                      </p:to>
                                    </p:set>
                                    <p:set>
                                      <p:cBhvr>
                                        <p:cTn id="613" dur="40" fill="hold"/>
                                        <p:tgtEl>
                                          <p:spTgt spid="153"/>
                                        </p:tgtEl>
                                        <p:attrNameLst>
                                          <p:attrName>fill.on</p:attrName>
                                        </p:attrNameLst>
                                      </p:cBhvr>
                                      <p:to>
                                        <p:strVal val="true"/>
                                      </p:to>
                                    </p:set>
                                  </p:childTnLst>
                                </p:cTn>
                              </p:par>
                            </p:childTnLst>
                          </p:cTn>
                        </p:par>
                        <p:par>
                          <p:cTn id="614" fill="hold">
                            <p:stCondLst>
                              <p:cond delay="1520"/>
                            </p:stCondLst>
                            <p:childTnLst>
                              <p:par>
                                <p:cTn id="615" presetID="1" presetClass="emph" presetSubtype="2" fill="hold" nodeType="afterEffect">
                                  <p:stCondLst>
                                    <p:cond delay="0"/>
                                  </p:stCondLst>
                                  <p:childTnLst>
                                    <p:animClr clrSpc="rgb" dir="cw">
                                      <p:cBhvr>
                                        <p:cTn id="616" dur="40" fill="hold">
                                          <p:stCondLst>
                                            <p:cond delay="0"/>
                                          </p:stCondLst>
                                        </p:cTn>
                                        <p:tgtEl>
                                          <p:spTgt spid="154"/>
                                        </p:tgtEl>
                                        <p:attrNameLst>
                                          <p:attrName>fillcolor</p:attrName>
                                        </p:attrNameLst>
                                      </p:cBhvr>
                                      <p:to>
                                        <a:srgbClr val="9999FF"/>
                                      </p:to>
                                    </p:animClr>
                                    <p:set>
                                      <p:cBhvr>
                                        <p:cTn id="617" dur="40" fill="hold"/>
                                        <p:tgtEl>
                                          <p:spTgt spid="154"/>
                                        </p:tgtEl>
                                        <p:attrNameLst>
                                          <p:attrName>fill.type</p:attrName>
                                        </p:attrNameLst>
                                      </p:cBhvr>
                                      <p:to>
                                        <p:strVal val="solid"/>
                                      </p:to>
                                    </p:set>
                                    <p:set>
                                      <p:cBhvr>
                                        <p:cTn id="618" dur="40" fill="hold"/>
                                        <p:tgtEl>
                                          <p:spTgt spid="154"/>
                                        </p:tgtEl>
                                        <p:attrNameLst>
                                          <p:attrName>fill.on</p:attrName>
                                        </p:attrNameLst>
                                      </p:cBhvr>
                                      <p:to>
                                        <p:strVal val="true"/>
                                      </p:to>
                                    </p:set>
                                  </p:childTnLst>
                                </p:cTn>
                              </p:par>
                            </p:childTnLst>
                          </p:cTn>
                        </p:par>
                        <p:par>
                          <p:cTn id="619" fill="hold">
                            <p:stCondLst>
                              <p:cond delay="1560"/>
                            </p:stCondLst>
                            <p:childTnLst>
                              <p:par>
                                <p:cTn id="620" presetID="1" presetClass="exit" presetSubtype="0" fill="hold" nodeType="afterEffect">
                                  <p:stCondLst>
                                    <p:cond delay="0"/>
                                  </p:stCondLst>
                                  <p:childTnLst>
                                    <p:set>
                                      <p:cBhvr>
                                        <p:cTn id="621" dur="1" fill="hold">
                                          <p:stCondLst>
                                            <p:cond delay="0"/>
                                          </p:stCondLst>
                                        </p:cTn>
                                        <p:tgtEl>
                                          <p:spTgt spid="161"/>
                                        </p:tgtEl>
                                        <p:attrNameLst>
                                          <p:attrName>style.visibility</p:attrName>
                                        </p:attrNameLst>
                                      </p:cBhvr>
                                      <p:to>
                                        <p:strVal val="hidden"/>
                                      </p:to>
                                    </p:set>
                                  </p:childTnLst>
                                </p:cTn>
                              </p:par>
                            </p:childTnLst>
                          </p:cTn>
                        </p:par>
                        <p:par>
                          <p:cTn id="622" fill="hold">
                            <p:stCondLst>
                              <p:cond delay="1560"/>
                            </p:stCondLst>
                            <p:childTnLst>
                              <p:par>
                                <p:cTn id="623" presetID="1" presetClass="entr" presetSubtype="0" fill="hold" nodeType="afterEffect">
                                  <p:stCondLst>
                                    <p:cond delay="0"/>
                                  </p:stCondLst>
                                  <p:childTnLst>
                                    <p:set>
                                      <p:cBhvr>
                                        <p:cTn id="624" dur="1" fill="hold">
                                          <p:stCondLst>
                                            <p:cond delay="0"/>
                                          </p:stCondLst>
                                        </p:cTn>
                                        <p:tgtEl>
                                          <p:spTgt spid="162"/>
                                        </p:tgtEl>
                                        <p:attrNameLst>
                                          <p:attrName>style.visibility</p:attrName>
                                        </p:attrNameLst>
                                      </p:cBhvr>
                                      <p:to>
                                        <p:strVal val="visible"/>
                                      </p:to>
                                    </p:set>
                                  </p:childTnLst>
                                </p:cTn>
                              </p:par>
                            </p:childTnLst>
                          </p:cTn>
                        </p:par>
                      </p:childTnLst>
                    </p:cTn>
                  </p:par>
                  <p:par>
                    <p:cTn id="625" fill="hold">
                      <p:stCondLst>
                        <p:cond delay="indefinite"/>
                      </p:stCondLst>
                      <p:childTnLst>
                        <p:par>
                          <p:cTn id="626" fill="hold">
                            <p:stCondLst>
                              <p:cond delay="0"/>
                            </p:stCondLst>
                            <p:childTnLst>
                              <p:par>
                                <p:cTn id="627" presetID="0" presetClass="path" presetSubtype="0" fill="hold" nodeType="clickEffect">
                                  <p:stCondLst>
                                    <p:cond delay="0"/>
                                  </p:stCondLst>
                                  <p:childTnLst>
                                    <p:animMotion origin="layout" path="M -0.007 0.089 L -0.016 0.061 " pathEditMode="relative" ptsTypes="AA">
                                      <p:cBhvr>
                                        <p:cTn id="628" dur="2000" fill="hold">
                                          <p:stCondLst>
                                            <p:cond delay="0"/>
                                          </p:stCondLst>
                                        </p:cTn>
                                        <p:tgtEl>
                                          <p:spTgt spid="155"/>
                                        </p:tgtEl>
                                        <p:attrNameLst>
                                          <p:attrName>ppt_x</p:attrName>
                                          <p:attrName>ppt_y</p:attrName>
                                        </p:attrNameLst>
                                      </p:cBhvr>
                                    </p:animMotion>
                                  </p:childTnLst>
                                </p:cTn>
                              </p:par>
                              <p:par>
                                <p:cTn id="629" presetID="0" presetClass="path" presetSubtype="0" fill="hold" nodeType="withEffect">
                                  <p:stCondLst>
                                    <p:cond delay="0"/>
                                  </p:stCondLst>
                                  <p:childTnLst>
                                    <p:animMotion origin="layout" path="M -0.010 -0.142 L -0.023 -0.184 " pathEditMode="relative" ptsTypes="AA">
                                      <p:cBhvr>
                                        <p:cTn id="630" dur="2000" fill="hold">
                                          <p:stCondLst>
                                            <p:cond delay="0"/>
                                          </p:stCondLst>
                                        </p:cTn>
                                        <p:tgtEl>
                                          <p:spTgt spid="156"/>
                                        </p:tgtEl>
                                        <p:attrNameLst>
                                          <p:attrName>ppt_x</p:attrName>
                                          <p:attrName>ppt_y</p:attrName>
                                        </p:attrNameLst>
                                      </p:cBhvr>
                                    </p:animMotion>
                                  </p:childTnLst>
                                </p:cTn>
                              </p:par>
                              <p:par>
                                <p:cTn id="631" presetID="0" presetClass="path" presetSubtype="0" fill="hold" nodeType="withEffect">
                                  <p:stCondLst>
                                    <p:cond delay="0"/>
                                  </p:stCondLst>
                                  <p:childTnLst>
                                    <p:animMotion origin="layout" path="M -0.047 -0.028 L -0.048 0.023 " pathEditMode="relative" ptsTypes="AA">
                                      <p:cBhvr>
                                        <p:cTn id="632" dur="2000" fill="hold">
                                          <p:stCondLst>
                                            <p:cond delay="0"/>
                                          </p:stCondLst>
                                        </p:cTn>
                                        <p:tgtEl>
                                          <p:spTgt spid="157"/>
                                        </p:tgtEl>
                                        <p:attrNameLst>
                                          <p:attrName>ppt_x</p:attrName>
                                          <p:attrName>ppt_y</p:attrName>
                                        </p:attrNameLst>
                                      </p:cBhvr>
                                    </p:animMotion>
                                  </p:childTnLst>
                                </p:cTn>
                              </p:par>
                              <p:par>
                                <p:cTn id="633" presetID="0" presetClass="path" presetSubtype="0" fill="hold" nodeType="withEffect">
                                  <p:stCondLst>
                                    <p:cond delay="0"/>
                                  </p:stCondLst>
                                  <p:childTnLst>
                                    <p:animMotion origin="layout" path="M -0.103 -0.073 L -0.128 -0.094 " pathEditMode="relative" ptsTypes="AA">
                                      <p:cBhvr>
                                        <p:cTn id="634" dur="2000" fill="hold">
                                          <p:stCondLst>
                                            <p:cond delay="0"/>
                                          </p:stCondLst>
                                        </p:cTn>
                                        <p:tgtEl>
                                          <p:spTgt spid="159"/>
                                        </p:tgtEl>
                                        <p:attrNameLst>
                                          <p:attrName>ppt_x</p:attrName>
                                          <p:attrName>ppt_y</p:attrName>
                                        </p:attrNameLst>
                                      </p:cBhvr>
                                    </p:animMotion>
                                  </p:childTnLst>
                                </p:cTn>
                              </p:par>
                            </p:childTnLst>
                          </p:cTn>
                        </p:par>
                      </p:childTnLst>
                    </p:cTn>
                  </p:par>
                  <p:par>
                    <p:cTn id="635" fill="hold">
                      <p:stCondLst>
                        <p:cond delay="indefinite"/>
                      </p:stCondLst>
                      <p:childTnLst>
                        <p:par>
                          <p:cTn id="636" fill="hold">
                            <p:stCondLst>
                              <p:cond delay="0"/>
                            </p:stCondLst>
                            <p:childTnLst>
                              <p:par>
                                <p:cTn id="637" presetID="1" presetClass="emph" presetSubtype="2" fill="hold" nodeType="clickEffect">
                                  <p:stCondLst>
                                    <p:cond delay="0"/>
                                  </p:stCondLst>
                                  <p:childTnLst>
                                    <p:animClr clrSpc="rgb" dir="cw">
                                      <p:cBhvr>
                                        <p:cTn id="638" dur="1" fill="hold">
                                          <p:stCondLst>
                                            <p:cond delay="0"/>
                                          </p:stCondLst>
                                        </p:cTn>
                                        <p:tgtEl>
                                          <p:spTgt spid="115"/>
                                        </p:tgtEl>
                                        <p:attrNameLst>
                                          <p:attrName>fillcolor</p:attrName>
                                        </p:attrNameLst>
                                      </p:cBhvr>
                                      <p:to>
                                        <a:srgbClr val="FFFFFF"/>
                                      </p:to>
                                    </p:animClr>
                                    <p:set>
                                      <p:cBhvr>
                                        <p:cTn id="639" dur="1" fill="hold"/>
                                        <p:tgtEl>
                                          <p:spTgt spid="115"/>
                                        </p:tgtEl>
                                        <p:attrNameLst>
                                          <p:attrName>fill.type</p:attrName>
                                        </p:attrNameLst>
                                      </p:cBhvr>
                                      <p:to>
                                        <p:strVal val="solid"/>
                                      </p:to>
                                    </p:set>
                                    <p:set>
                                      <p:cBhvr>
                                        <p:cTn id="640" dur="1" fill="hold"/>
                                        <p:tgtEl>
                                          <p:spTgt spid="115"/>
                                        </p:tgtEl>
                                        <p:attrNameLst>
                                          <p:attrName>fill.on</p:attrName>
                                        </p:attrNameLst>
                                      </p:cBhvr>
                                      <p:to>
                                        <p:strVal val="true"/>
                                      </p:to>
                                    </p:set>
                                  </p:childTnLst>
                                </p:cTn>
                              </p:par>
                              <p:par>
                                <p:cTn id="641" presetID="1" presetClass="emph" presetSubtype="2" fill="hold" nodeType="withEffect">
                                  <p:stCondLst>
                                    <p:cond delay="0"/>
                                  </p:stCondLst>
                                  <p:childTnLst>
                                    <p:animClr clrSpc="rgb" dir="cw">
                                      <p:cBhvr>
                                        <p:cTn id="642" dur="1" fill="hold">
                                          <p:stCondLst>
                                            <p:cond delay="0"/>
                                          </p:stCondLst>
                                        </p:cTn>
                                        <p:tgtEl>
                                          <p:spTgt spid="116"/>
                                        </p:tgtEl>
                                        <p:attrNameLst>
                                          <p:attrName>fillcolor</p:attrName>
                                        </p:attrNameLst>
                                      </p:cBhvr>
                                      <p:to>
                                        <a:srgbClr val="FFFFFF"/>
                                      </p:to>
                                    </p:animClr>
                                    <p:set>
                                      <p:cBhvr>
                                        <p:cTn id="643" dur="1" fill="hold"/>
                                        <p:tgtEl>
                                          <p:spTgt spid="116"/>
                                        </p:tgtEl>
                                        <p:attrNameLst>
                                          <p:attrName>fill.type</p:attrName>
                                        </p:attrNameLst>
                                      </p:cBhvr>
                                      <p:to>
                                        <p:strVal val="solid"/>
                                      </p:to>
                                    </p:set>
                                    <p:set>
                                      <p:cBhvr>
                                        <p:cTn id="644" dur="1" fill="hold"/>
                                        <p:tgtEl>
                                          <p:spTgt spid="116"/>
                                        </p:tgtEl>
                                        <p:attrNameLst>
                                          <p:attrName>fill.on</p:attrName>
                                        </p:attrNameLst>
                                      </p:cBhvr>
                                      <p:to>
                                        <p:strVal val="true"/>
                                      </p:to>
                                    </p:set>
                                  </p:childTnLst>
                                </p:cTn>
                              </p:par>
                              <p:par>
                                <p:cTn id="645" presetID="1" presetClass="emph" presetSubtype="2" fill="hold" nodeType="withEffect">
                                  <p:stCondLst>
                                    <p:cond delay="0"/>
                                  </p:stCondLst>
                                  <p:childTnLst>
                                    <p:animClr clrSpc="rgb" dir="cw">
                                      <p:cBhvr>
                                        <p:cTn id="646" dur="1" fill="hold">
                                          <p:stCondLst>
                                            <p:cond delay="0"/>
                                          </p:stCondLst>
                                        </p:cTn>
                                        <p:tgtEl>
                                          <p:spTgt spid="117"/>
                                        </p:tgtEl>
                                        <p:attrNameLst>
                                          <p:attrName>fillcolor</p:attrName>
                                        </p:attrNameLst>
                                      </p:cBhvr>
                                      <p:to>
                                        <a:srgbClr val="FFFFFF"/>
                                      </p:to>
                                    </p:animClr>
                                    <p:set>
                                      <p:cBhvr>
                                        <p:cTn id="647" dur="1" fill="hold"/>
                                        <p:tgtEl>
                                          <p:spTgt spid="117"/>
                                        </p:tgtEl>
                                        <p:attrNameLst>
                                          <p:attrName>fill.type</p:attrName>
                                        </p:attrNameLst>
                                      </p:cBhvr>
                                      <p:to>
                                        <p:strVal val="solid"/>
                                      </p:to>
                                    </p:set>
                                    <p:set>
                                      <p:cBhvr>
                                        <p:cTn id="648" dur="1" fill="hold"/>
                                        <p:tgtEl>
                                          <p:spTgt spid="117"/>
                                        </p:tgtEl>
                                        <p:attrNameLst>
                                          <p:attrName>fill.on</p:attrName>
                                        </p:attrNameLst>
                                      </p:cBhvr>
                                      <p:to>
                                        <p:strVal val="true"/>
                                      </p:to>
                                    </p:set>
                                  </p:childTnLst>
                                </p:cTn>
                              </p:par>
                              <p:par>
                                <p:cTn id="649" presetID="1" presetClass="emph" presetSubtype="2" fill="hold" nodeType="withEffect">
                                  <p:stCondLst>
                                    <p:cond delay="0"/>
                                  </p:stCondLst>
                                  <p:childTnLst>
                                    <p:animClr clrSpc="rgb" dir="cw">
                                      <p:cBhvr>
                                        <p:cTn id="650" dur="1" fill="hold">
                                          <p:stCondLst>
                                            <p:cond delay="0"/>
                                          </p:stCondLst>
                                        </p:cTn>
                                        <p:tgtEl>
                                          <p:spTgt spid="118"/>
                                        </p:tgtEl>
                                        <p:attrNameLst>
                                          <p:attrName>fillcolor</p:attrName>
                                        </p:attrNameLst>
                                      </p:cBhvr>
                                      <p:to>
                                        <a:srgbClr val="FFFFFF"/>
                                      </p:to>
                                    </p:animClr>
                                    <p:set>
                                      <p:cBhvr>
                                        <p:cTn id="651" dur="1" fill="hold"/>
                                        <p:tgtEl>
                                          <p:spTgt spid="118"/>
                                        </p:tgtEl>
                                        <p:attrNameLst>
                                          <p:attrName>fill.type</p:attrName>
                                        </p:attrNameLst>
                                      </p:cBhvr>
                                      <p:to>
                                        <p:strVal val="solid"/>
                                      </p:to>
                                    </p:set>
                                    <p:set>
                                      <p:cBhvr>
                                        <p:cTn id="652" dur="1" fill="hold"/>
                                        <p:tgtEl>
                                          <p:spTgt spid="118"/>
                                        </p:tgtEl>
                                        <p:attrNameLst>
                                          <p:attrName>fill.on</p:attrName>
                                        </p:attrNameLst>
                                      </p:cBhvr>
                                      <p:to>
                                        <p:strVal val="true"/>
                                      </p:to>
                                    </p:set>
                                  </p:childTnLst>
                                </p:cTn>
                              </p:par>
                              <p:par>
                                <p:cTn id="653" presetID="1" presetClass="emph" presetSubtype="2" fill="hold" nodeType="withEffect">
                                  <p:stCondLst>
                                    <p:cond delay="0"/>
                                  </p:stCondLst>
                                  <p:childTnLst>
                                    <p:animClr clrSpc="rgb" dir="cw">
                                      <p:cBhvr>
                                        <p:cTn id="654" dur="1" fill="hold">
                                          <p:stCondLst>
                                            <p:cond delay="0"/>
                                          </p:stCondLst>
                                        </p:cTn>
                                        <p:tgtEl>
                                          <p:spTgt spid="119"/>
                                        </p:tgtEl>
                                        <p:attrNameLst>
                                          <p:attrName>fillcolor</p:attrName>
                                        </p:attrNameLst>
                                      </p:cBhvr>
                                      <p:to>
                                        <a:srgbClr val="FFFFFF"/>
                                      </p:to>
                                    </p:animClr>
                                    <p:set>
                                      <p:cBhvr>
                                        <p:cTn id="655" dur="1" fill="hold"/>
                                        <p:tgtEl>
                                          <p:spTgt spid="119"/>
                                        </p:tgtEl>
                                        <p:attrNameLst>
                                          <p:attrName>fill.type</p:attrName>
                                        </p:attrNameLst>
                                      </p:cBhvr>
                                      <p:to>
                                        <p:strVal val="solid"/>
                                      </p:to>
                                    </p:set>
                                    <p:set>
                                      <p:cBhvr>
                                        <p:cTn id="656" dur="1" fill="hold"/>
                                        <p:tgtEl>
                                          <p:spTgt spid="119"/>
                                        </p:tgtEl>
                                        <p:attrNameLst>
                                          <p:attrName>fill.on</p:attrName>
                                        </p:attrNameLst>
                                      </p:cBhvr>
                                      <p:to>
                                        <p:strVal val="true"/>
                                      </p:to>
                                    </p:set>
                                  </p:childTnLst>
                                </p:cTn>
                              </p:par>
                              <p:par>
                                <p:cTn id="657" presetID="1" presetClass="emph" presetSubtype="2" fill="hold" nodeType="withEffect">
                                  <p:stCondLst>
                                    <p:cond delay="0"/>
                                  </p:stCondLst>
                                  <p:childTnLst>
                                    <p:animClr clrSpc="rgb" dir="cw">
                                      <p:cBhvr>
                                        <p:cTn id="658" dur="1" fill="hold">
                                          <p:stCondLst>
                                            <p:cond delay="0"/>
                                          </p:stCondLst>
                                        </p:cTn>
                                        <p:tgtEl>
                                          <p:spTgt spid="120"/>
                                        </p:tgtEl>
                                        <p:attrNameLst>
                                          <p:attrName>fillcolor</p:attrName>
                                        </p:attrNameLst>
                                      </p:cBhvr>
                                      <p:to>
                                        <a:srgbClr val="FFFFFF"/>
                                      </p:to>
                                    </p:animClr>
                                    <p:set>
                                      <p:cBhvr>
                                        <p:cTn id="659" dur="1" fill="hold"/>
                                        <p:tgtEl>
                                          <p:spTgt spid="120"/>
                                        </p:tgtEl>
                                        <p:attrNameLst>
                                          <p:attrName>fill.type</p:attrName>
                                        </p:attrNameLst>
                                      </p:cBhvr>
                                      <p:to>
                                        <p:strVal val="solid"/>
                                      </p:to>
                                    </p:set>
                                    <p:set>
                                      <p:cBhvr>
                                        <p:cTn id="660" dur="1" fill="hold"/>
                                        <p:tgtEl>
                                          <p:spTgt spid="120"/>
                                        </p:tgtEl>
                                        <p:attrNameLst>
                                          <p:attrName>fill.on</p:attrName>
                                        </p:attrNameLst>
                                      </p:cBhvr>
                                      <p:to>
                                        <p:strVal val="true"/>
                                      </p:to>
                                    </p:set>
                                  </p:childTnLst>
                                </p:cTn>
                              </p:par>
                              <p:par>
                                <p:cTn id="661" presetID="1" presetClass="emph" presetSubtype="2" fill="hold" nodeType="withEffect">
                                  <p:stCondLst>
                                    <p:cond delay="0"/>
                                  </p:stCondLst>
                                  <p:childTnLst>
                                    <p:animClr clrSpc="rgb" dir="cw">
                                      <p:cBhvr>
                                        <p:cTn id="662" dur="1" fill="hold">
                                          <p:stCondLst>
                                            <p:cond delay="0"/>
                                          </p:stCondLst>
                                        </p:cTn>
                                        <p:tgtEl>
                                          <p:spTgt spid="121"/>
                                        </p:tgtEl>
                                        <p:attrNameLst>
                                          <p:attrName>fillcolor</p:attrName>
                                        </p:attrNameLst>
                                      </p:cBhvr>
                                      <p:to>
                                        <a:srgbClr val="FFFFFF"/>
                                      </p:to>
                                    </p:animClr>
                                    <p:set>
                                      <p:cBhvr>
                                        <p:cTn id="663" dur="1" fill="hold"/>
                                        <p:tgtEl>
                                          <p:spTgt spid="121"/>
                                        </p:tgtEl>
                                        <p:attrNameLst>
                                          <p:attrName>fill.type</p:attrName>
                                        </p:attrNameLst>
                                      </p:cBhvr>
                                      <p:to>
                                        <p:strVal val="solid"/>
                                      </p:to>
                                    </p:set>
                                    <p:set>
                                      <p:cBhvr>
                                        <p:cTn id="664" dur="1" fill="hold"/>
                                        <p:tgtEl>
                                          <p:spTgt spid="121"/>
                                        </p:tgtEl>
                                        <p:attrNameLst>
                                          <p:attrName>fill.on</p:attrName>
                                        </p:attrNameLst>
                                      </p:cBhvr>
                                      <p:to>
                                        <p:strVal val="true"/>
                                      </p:to>
                                    </p:set>
                                  </p:childTnLst>
                                </p:cTn>
                              </p:par>
                              <p:par>
                                <p:cTn id="665" presetID="1" presetClass="emph" presetSubtype="2" fill="hold" nodeType="withEffect">
                                  <p:stCondLst>
                                    <p:cond delay="0"/>
                                  </p:stCondLst>
                                  <p:childTnLst>
                                    <p:animClr clrSpc="rgb" dir="cw">
                                      <p:cBhvr>
                                        <p:cTn id="666" dur="1" fill="hold">
                                          <p:stCondLst>
                                            <p:cond delay="0"/>
                                          </p:stCondLst>
                                        </p:cTn>
                                        <p:tgtEl>
                                          <p:spTgt spid="122"/>
                                        </p:tgtEl>
                                        <p:attrNameLst>
                                          <p:attrName>fillcolor</p:attrName>
                                        </p:attrNameLst>
                                      </p:cBhvr>
                                      <p:to>
                                        <a:srgbClr val="FFFFFF"/>
                                      </p:to>
                                    </p:animClr>
                                    <p:set>
                                      <p:cBhvr>
                                        <p:cTn id="667" dur="1" fill="hold"/>
                                        <p:tgtEl>
                                          <p:spTgt spid="122"/>
                                        </p:tgtEl>
                                        <p:attrNameLst>
                                          <p:attrName>fill.type</p:attrName>
                                        </p:attrNameLst>
                                      </p:cBhvr>
                                      <p:to>
                                        <p:strVal val="solid"/>
                                      </p:to>
                                    </p:set>
                                    <p:set>
                                      <p:cBhvr>
                                        <p:cTn id="668" dur="1" fill="hold"/>
                                        <p:tgtEl>
                                          <p:spTgt spid="122"/>
                                        </p:tgtEl>
                                        <p:attrNameLst>
                                          <p:attrName>fill.on</p:attrName>
                                        </p:attrNameLst>
                                      </p:cBhvr>
                                      <p:to>
                                        <p:strVal val="true"/>
                                      </p:to>
                                    </p:set>
                                  </p:childTnLst>
                                </p:cTn>
                              </p:par>
                              <p:par>
                                <p:cTn id="669" presetID="1" presetClass="emph" presetSubtype="2" fill="hold" nodeType="withEffect">
                                  <p:stCondLst>
                                    <p:cond delay="0"/>
                                  </p:stCondLst>
                                  <p:childTnLst>
                                    <p:animClr clrSpc="rgb" dir="cw">
                                      <p:cBhvr>
                                        <p:cTn id="670" dur="1" fill="hold">
                                          <p:stCondLst>
                                            <p:cond delay="0"/>
                                          </p:stCondLst>
                                        </p:cTn>
                                        <p:tgtEl>
                                          <p:spTgt spid="123"/>
                                        </p:tgtEl>
                                        <p:attrNameLst>
                                          <p:attrName>fillcolor</p:attrName>
                                        </p:attrNameLst>
                                      </p:cBhvr>
                                      <p:to>
                                        <a:srgbClr val="FFFFFF"/>
                                      </p:to>
                                    </p:animClr>
                                    <p:set>
                                      <p:cBhvr>
                                        <p:cTn id="671" dur="1" fill="hold"/>
                                        <p:tgtEl>
                                          <p:spTgt spid="123"/>
                                        </p:tgtEl>
                                        <p:attrNameLst>
                                          <p:attrName>fill.type</p:attrName>
                                        </p:attrNameLst>
                                      </p:cBhvr>
                                      <p:to>
                                        <p:strVal val="solid"/>
                                      </p:to>
                                    </p:set>
                                    <p:set>
                                      <p:cBhvr>
                                        <p:cTn id="672" dur="1" fill="hold"/>
                                        <p:tgtEl>
                                          <p:spTgt spid="123"/>
                                        </p:tgtEl>
                                        <p:attrNameLst>
                                          <p:attrName>fill.on</p:attrName>
                                        </p:attrNameLst>
                                      </p:cBhvr>
                                      <p:to>
                                        <p:strVal val="true"/>
                                      </p:to>
                                    </p:set>
                                  </p:childTnLst>
                                </p:cTn>
                              </p:par>
                              <p:par>
                                <p:cTn id="673" presetID="1" presetClass="emph" presetSubtype="2" fill="hold" nodeType="withEffect">
                                  <p:stCondLst>
                                    <p:cond delay="0"/>
                                  </p:stCondLst>
                                  <p:childTnLst>
                                    <p:animClr clrSpc="rgb" dir="cw">
                                      <p:cBhvr>
                                        <p:cTn id="674" dur="1" fill="hold">
                                          <p:stCondLst>
                                            <p:cond delay="0"/>
                                          </p:stCondLst>
                                        </p:cTn>
                                        <p:tgtEl>
                                          <p:spTgt spid="124"/>
                                        </p:tgtEl>
                                        <p:attrNameLst>
                                          <p:attrName>fillcolor</p:attrName>
                                        </p:attrNameLst>
                                      </p:cBhvr>
                                      <p:to>
                                        <a:srgbClr val="FFFFFF"/>
                                      </p:to>
                                    </p:animClr>
                                    <p:set>
                                      <p:cBhvr>
                                        <p:cTn id="675" dur="1" fill="hold"/>
                                        <p:tgtEl>
                                          <p:spTgt spid="124"/>
                                        </p:tgtEl>
                                        <p:attrNameLst>
                                          <p:attrName>fill.type</p:attrName>
                                        </p:attrNameLst>
                                      </p:cBhvr>
                                      <p:to>
                                        <p:strVal val="solid"/>
                                      </p:to>
                                    </p:set>
                                    <p:set>
                                      <p:cBhvr>
                                        <p:cTn id="676" dur="1" fill="hold"/>
                                        <p:tgtEl>
                                          <p:spTgt spid="124"/>
                                        </p:tgtEl>
                                        <p:attrNameLst>
                                          <p:attrName>fill.on</p:attrName>
                                        </p:attrNameLst>
                                      </p:cBhvr>
                                      <p:to>
                                        <p:strVal val="true"/>
                                      </p:to>
                                    </p:set>
                                  </p:childTnLst>
                                </p:cTn>
                              </p:par>
                              <p:par>
                                <p:cTn id="677" presetID="1" presetClass="emph" presetSubtype="2" fill="hold" nodeType="withEffect">
                                  <p:stCondLst>
                                    <p:cond delay="0"/>
                                  </p:stCondLst>
                                  <p:childTnLst>
                                    <p:animClr clrSpc="rgb" dir="cw">
                                      <p:cBhvr>
                                        <p:cTn id="678" dur="1" fill="hold">
                                          <p:stCondLst>
                                            <p:cond delay="0"/>
                                          </p:stCondLst>
                                        </p:cTn>
                                        <p:tgtEl>
                                          <p:spTgt spid="125"/>
                                        </p:tgtEl>
                                        <p:attrNameLst>
                                          <p:attrName>fillcolor</p:attrName>
                                        </p:attrNameLst>
                                      </p:cBhvr>
                                      <p:to>
                                        <a:srgbClr val="FFFFFF"/>
                                      </p:to>
                                    </p:animClr>
                                    <p:set>
                                      <p:cBhvr>
                                        <p:cTn id="679" dur="1" fill="hold"/>
                                        <p:tgtEl>
                                          <p:spTgt spid="125"/>
                                        </p:tgtEl>
                                        <p:attrNameLst>
                                          <p:attrName>fill.type</p:attrName>
                                        </p:attrNameLst>
                                      </p:cBhvr>
                                      <p:to>
                                        <p:strVal val="solid"/>
                                      </p:to>
                                    </p:set>
                                    <p:set>
                                      <p:cBhvr>
                                        <p:cTn id="680" dur="1" fill="hold"/>
                                        <p:tgtEl>
                                          <p:spTgt spid="125"/>
                                        </p:tgtEl>
                                        <p:attrNameLst>
                                          <p:attrName>fill.on</p:attrName>
                                        </p:attrNameLst>
                                      </p:cBhvr>
                                      <p:to>
                                        <p:strVal val="true"/>
                                      </p:to>
                                    </p:set>
                                  </p:childTnLst>
                                </p:cTn>
                              </p:par>
                              <p:par>
                                <p:cTn id="681" presetID="1" presetClass="emph" presetSubtype="2" fill="hold" nodeType="withEffect">
                                  <p:stCondLst>
                                    <p:cond delay="0"/>
                                  </p:stCondLst>
                                  <p:childTnLst>
                                    <p:animClr clrSpc="rgb" dir="cw">
                                      <p:cBhvr>
                                        <p:cTn id="682" dur="1" fill="hold">
                                          <p:stCondLst>
                                            <p:cond delay="0"/>
                                          </p:stCondLst>
                                        </p:cTn>
                                        <p:tgtEl>
                                          <p:spTgt spid="126"/>
                                        </p:tgtEl>
                                        <p:attrNameLst>
                                          <p:attrName>fillcolor</p:attrName>
                                        </p:attrNameLst>
                                      </p:cBhvr>
                                      <p:to>
                                        <a:srgbClr val="FFFFFF"/>
                                      </p:to>
                                    </p:animClr>
                                    <p:set>
                                      <p:cBhvr>
                                        <p:cTn id="683" dur="1" fill="hold"/>
                                        <p:tgtEl>
                                          <p:spTgt spid="126"/>
                                        </p:tgtEl>
                                        <p:attrNameLst>
                                          <p:attrName>fill.type</p:attrName>
                                        </p:attrNameLst>
                                      </p:cBhvr>
                                      <p:to>
                                        <p:strVal val="solid"/>
                                      </p:to>
                                    </p:set>
                                    <p:set>
                                      <p:cBhvr>
                                        <p:cTn id="684" dur="1" fill="hold"/>
                                        <p:tgtEl>
                                          <p:spTgt spid="126"/>
                                        </p:tgtEl>
                                        <p:attrNameLst>
                                          <p:attrName>fill.on</p:attrName>
                                        </p:attrNameLst>
                                      </p:cBhvr>
                                      <p:to>
                                        <p:strVal val="true"/>
                                      </p:to>
                                    </p:set>
                                  </p:childTnLst>
                                </p:cTn>
                              </p:par>
                              <p:par>
                                <p:cTn id="685" presetID="1" presetClass="emph" presetSubtype="2" fill="hold" nodeType="withEffect">
                                  <p:stCondLst>
                                    <p:cond delay="0"/>
                                  </p:stCondLst>
                                  <p:childTnLst>
                                    <p:animClr clrSpc="rgb" dir="cw">
                                      <p:cBhvr>
                                        <p:cTn id="686" dur="1" fill="hold">
                                          <p:stCondLst>
                                            <p:cond delay="0"/>
                                          </p:stCondLst>
                                        </p:cTn>
                                        <p:tgtEl>
                                          <p:spTgt spid="127"/>
                                        </p:tgtEl>
                                        <p:attrNameLst>
                                          <p:attrName>fillcolor</p:attrName>
                                        </p:attrNameLst>
                                      </p:cBhvr>
                                      <p:to>
                                        <a:srgbClr val="FFFFFF"/>
                                      </p:to>
                                    </p:animClr>
                                    <p:set>
                                      <p:cBhvr>
                                        <p:cTn id="687" dur="1" fill="hold"/>
                                        <p:tgtEl>
                                          <p:spTgt spid="127"/>
                                        </p:tgtEl>
                                        <p:attrNameLst>
                                          <p:attrName>fill.type</p:attrName>
                                        </p:attrNameLst>
                                      </p:cBhvr>
                                      <p:to>
                                        <p:strVal val="solid"/>
                                      </p:to>
                                    </p:set>
                                    <p:set>
                                      <p:cBhvr>
                                        <p:cTn id="688" dur="1" fill="hold"/>
                                        <p:tgtEl>
                                          <p:spTgt spid="127"/>
                                        </p:tgtEl>
                                        <p:attrNameLst>
                                          <p:attrName>fill.on</p:attrName>
                                        </p:attrNameLst>
                                      </p:cBhvr>
                                      <p:to>
                                        <p:strVal val="true"/>
                                      </p:to>
                                    </p:set>
                                  </p:childTnLst>
                                </p:cTn>
                              </p:par>
                              <p:par>
                                <p:cTn id="689" presetID="1" presetClass="emph" presetSubtype="2" fill="hold" nodeType="withEffect">
                                  <p:stCondLst>
                                    <p:cond delay="0"/>
                                  </p:stCondLst>
                                  <p:childTnLst>
                                    <p:animClr clrSpc="rgb" dir="cw">
                                      <p:cBhvr>
                                        <p:cTn id="690" dur="1" fill="hold">
                                          <p:stCondLst>
                                            <p:cond delay="0"/>
                                          </p:stCondLst>
                                        </p:cTn>
                                        <p:tgtEl>
                                          <p:spTgt spid="128"/>
                                        </p:tgtEl>
                                        <p:attrNameLst>
                                          <p:attrName>fillcolor</p:attrName>
                                        </p:attrNameLst>
                                      </p:cBhvr>
                                      <p:to>
                                        <a:srgbClr val="FFFFFF"/>
                                      </p:to>
                                    </p:animClr>
                                    <p:set>
                                      <p:cBhvr>
                                        <p:cTn id="691" dur="1" fill="hold"/>
                                        <p:tgtEl>
                                          <p:spTgt spid="128"/>
                                        </p:tgtEl>
                                        <p:attrNameLst>
                                          <p:attrName>fill.type</p:attrName>
                                        </p:attrNameLst>
                                      </p:cBhvr>
                                      <p:to>
                                        <p:strVal val="solid"/>
                                      </p:to>
                                    </p:set>
                                    <p:set>
                                      <p:cBhvr>
                                        <p:cTn id="692" dur="1" fill="hold"/>
                                        <p:tgtEl>
                                          <p:spTgt spid="128"/>
                                        </p:tgtEl>
                                        <p:attrNameLst>
                                          <p:attrName>fill.on</p:attrName>
                                        </p:attrNameLst>
                                      </p:cBhvr>
                                      <p:to>
                                        <p:strVal val="true"/>
                                      </p:to>
                                    </p:set>
                                  </p:childTnLst>
                                </p:cTn>
                              </p:par>
                              <p:par>
                                <p:cTn id="693" presetID="1" presetClass="emph" presetSubtype="2" fill="hold" nodeType="withEffect">
                                  <p:stCondLst>
                                    <p:cond delay="0"/>
                                  </p:stCondLst>
                                  <p:childTnLst>
                                    <p:animClr clrSpc="rgb" dir="cw">
                                      <p:cBhvr>
                                        <p:cTn id="694" dur="1" fill="hold">
                                          <p:stCondLst>
                                            <p:cond delay="0"/>
                                          </p:stCondLst>
                                        </p:cTn>
                                        <p:tgtEl>
                                          <p:spTgt spid="129"/>
                                        </p:tgtEl>
                                        <p:attrNameLst>
                                          <p:attrName>fillcolor</p:attrName>
                                        </p:attrNameLst>
                                      </p:cBhvr>
                                      <p:to>
                                        <a:srgbClr val="FFFFFF"/>
                                      </p:to>
                                    </p:animClr>
                                    <p:set>
                                      <p:cBhvr>
                                        <p:cTn id="695" dur="1" fill="hold"/>
                                        <p:tgtEl>
                                          <p:spTgt spid="129"/>
                                        </p:tgtEl>
                                        <p:attrNameLst>
                                          <p:attrName>fill.type</p:attrName>
                                        </p:attrNameLst>
                                      </p:cBhvr>
                                      <p:to>
                                        <p:strVal val="solid"/>
                                      </p:to>
                                    </p:set>
                                    <p:set>
                                      <p:cBhvr>
                                        <p:cTn id="696" dur="1" fill="hold"/>
                                        <p:tgtEl>
                                          <p:spTgt spid="129"/>
                                        </p:tgtEl>
                                        <p:attrNameLst>
                                          <p:attrName>fill.on</p:attrName>
                                        </p:attrNameLst>
                                      </p:cBhvr>
                                      <p:to>
                                        <p:strVal val="true"/>
                                      </p:to>
                                    </p:set>
                                  </p:childTnLst>
                                </p:cTn>
                              </p:par>
                              <p:par>
                                <p:cTn id="697" presetID="1" presetClass="emph" presetSubtype="2" fill="hold" nodeType="withEffect">
                                  <p:stCondLst>
                                    <p:cond delay="0"/>
                                  </p:stCondLst>
                                  <p:childTnLst>
                                    <p:animClr clrSpc="rgb" dir="cw">
                                      <p:cBhvr>
                                        <p:cTn id="698" dur="1" fill="hold">
                                          <p:stCondLst>
                                            <p:cond delay="0"/>
                                          </p:stCondLst>
                                        </p:cTn>
                                        <p:tgtEl>
                                          <p:spTgt spid="130"/>
                                        </p:tgtEl>
                                        <p:attrNameLst>
                                          <p:attrName>fillcolor</p:attrName>
                                        </p:attrNameLst>
                                      </p:cBhvr>
                                      <p:to>
                                        <a:srgbClr val="FFFFFF"/>
                                      </p:to>
                                    </p:animClr>
                                    <p:set>
                                      <p:cBhvr>
                                        <p:cTn id="699" dur="1" fill="hold"/>
                                        <p:tgtEl>
                                          <p:spTgt spid="130"/>
                                        </p:tgtEl>
                                        <p:attrNameLst>
                                          <p:attrName>fill.type</p:attrName>
                                        </p:attrNameLst>
                                      </p:cBhvr>
                                      <p:to>
                                        <p:strVal val="solid"/>
                                      </p:to>
                                    </p:set>
                                    <p:set>
                                      <p:cBhvr>
                                        <p:cTn id="700" dur="1" fill="hold"/>
                                        <p:tgtEl>
                                          <p:spTgt spid="130"/>
                                        </p:tgtEl>
                                        <p:attrNameLst>
                                          <p:attrName>fill.on</p:attrName>
                                        </p:attrNameLst>
                                      </p:cBhvr>
                                      <p:to>
                                        <p:strVal val="true"/>
                                      </p:to>
                                    </p:set>
                                  </p:childTnLst>
                                </p:cTn>
                              </p:par>
                              <p:par>
                                <p:cTn id="701" presetID="1" presetClass="emph" presetSubtype="2" fill="hold" nodeType="withEffect">
                                  <p:stCondLst>
                                    <p:cond delay="0"/>
                                  </p:stCondLst>
                                  <p:childTnLst>
                                    <p:animClr clrSpc="rgb" dir="cw">
                                      <p:cBhvr>
                                        <p:cTn id="702" dur="1" fill="hold">
                                          <p:stCondLst>
                                            <p:cond delay="0"/>
                                          </p:stCondLst>
                                        </p:cTn>
                                        <p:tgtEl>
                                          <p:spTgt spid="131"/>
                                        </p:tgtEl>
                                        <p:attrNameLst>
                                          <p:attrName>fillcolor</p:attrName>
                                        </p:attrNameLst>
                                      </p:cBhvr>
                                      <p:to>
                                        <a:srgbClr val="FFFFFF"/>
                                      </p:to>
                                    </p:animClr>
                                    <p:set>
                                      <p:cBhvr>
                                        <p:cTn id="703" dur="1" fill="hold"/>
                                        <p:tgtEl>
                                          <p:spTgt spid="131"/>
                                        </p:tgtEl>
                                        <p:attrNameLst>
                                          <p:attrName>fill.type</p:attrName>
                                        </p:attrNameLst>
                                      </p:cBhvr>
                                      <p:to>
                                        <p:strVal val="solid"/>
                                      </p:to>
                                    </p:set>
                                    <p:set>
                                      <p:cBhvr>
                                        <p:cTn id="704" dur="1" fill="hold"/>
                                        <p:tgtEl>
                                          <p:spTgt spid="131"/>
                                        </p:tgtEl>
                                        <p:attrNameLst>
                                          <p:attrName>fill.on</p:attrName>
                                        </p:attrNameLst>
                                      </p:cBhvr>
                                      <p:to>
                                        <p:strVal val="true"/>
                                      </p:to>
                                    </p:set>
                                  </p:childTnLst>
                                </p:cTn>
                              </p:par>
                              <p:par>
                                <p:cTn id="705" presetID="1" presetClass="emph" presetSubtype="2" fill="hold" nodeType="withEffect">
                                  <p:stCondLst>
                                    <p:cond delay="0"/>
                                  </p:stCondLst>
                                  <p:childTnLst>
                                    <p:animClr clrSpc="rgb" dir="cw">
                                      <p:cBhvr>
                                        <p:cTn id="706" dur="1" fill="hold">
                                          <p:stCondLst>
                                            <p:cond delay="0"/>
                                          </p:stCondLst>
                                        </p:cTn>
                                        <p:tgtEl>
                                          <p:spTgt spid="132"/>
                                        </p:tgtEl>
                                        <p:attrNameLst>
                                          <p:attrName>fillcolor</p:attrName>
                                        </p:attrNameLst>
                                      </p:cBhvr>
                                      <p:to>
                                        <a:srgbClr val="FFFFFF"/>
                                      </p:to>
                                    </p:animClr>
                                    <p:set>
                                      <p:cBhvr>
                                        <p:cTn id="707" dur="1" fill="hold"/>
                                        <p:tgtEl>
                                          <p:spTgt spid="132"/>
                                        </p:tgtEl>
                                        <p:attrNameLst>
                                          <p:attrName>fill.type</p:attrName>
                                        </p:attrNameLst>
                                      </p:cBhvr>
                                      <p:to>
                                        <p:strVal val="solid"/>
                                      </p:to>
                                    </p:set>
                                    <p:set>
                                      <p:cBhvr>
                                        <p:cTn id="708" dur="1" fill="hold"/>
                                        <p:tgtEl>
                                          <p:spTgt spid="132"/>
                                        </p:tgtEl>
                                        <p:attrNameLst>
                                          <p:attrName>fill.on</p:attrName>
                                        </p:attrNameLst>
                                      </p:cBhvr>
                                      <p:to>
                                        <p:strVal val="true"/>
                                      </p:to>
                                    </p:set>
                                  </p:childTnLst>
                                </p:cTn>
                              </p:par>
                              <p:par>
                                <p:cTn id="709" presetID="1" presetClass="emph" presetSubtype="2" fill="hold" nodeType="withEffect">
                                  <p:stCondLst>
                                    <p:cond delay="0"/>
                                  </p:stCondLst>
                                  <p:childTnLst>
                                    <p:animClr clrSpc="rgb" dir="cw">
                                      <p:cBhvr>
                                        <p:cTn id="710" dur="1" fill="hold">
                                          <p:stCondLst>
                                            <p:cond delay="0"/>
                                          </p:stCondLst>
                                        </p:cTn>
                                        <p:tgtEl>
                                          <p:spTgt spid="133"/>
                                        </p:tgtEl>
                                        <p:attrNameLst>
                                          <p:attrName>fillcolor</p:attrName>
                                        </p:attrNameLst>
                                      </p:cBhvr>
                                      <p:to>
                                        <a:srgbClr val="FFFFFF"/>
                                      </p:to>
                                    </p:animClr>
                                    <p:set>
                                      <p:cBhvr>
                                        <p:cTn id="711" dur="1" fill="hold"/>
                                        <p:tgtEl>
                                          <p:spTgt spid="133"/>
                                        </p:tgtEl>
                                        <p:attrNameLst>
                                          <p:attrName>fill.type</p:attrName>
                                        </p:attrNameLst>
                                      </p:cBhvr>
                                      <p:to>
                                        <p:strVal val="solid"/>
                                      </p:to>
                                    </p:set>
                                    <p:set>
                                      <p:cBhvr>
                                        <p:cTn id="712" dur="1" fill="hold"/>
                                        <p:tgtEl>
                                          <p:spTgt spid="133"/>
                                        </p:tgtEl>
                                        <p:attrNameLst>
                                          <p:attrName>fill.on</p:attrName>
                                        </p:attrNameLst>
                                      </p:cBhvr>
                                      <p:to>
                                        <p:strVal val="true"/>
                                      </p:to>
                                    </p:set>
                                  </p:childTnLst>
                                </p:cTn>
                              </p:par>
                              <p:par>
                                <p:cTn id="713" presetID="1" presetClass="emph" presetSubtype="2" fill="hold" nodeType="withEffect">
                                  <p:stCondLst>
                                    <p:cond delay="0"/>
                                  </p:stCondLst>
                                  <p:childTnLst>
                                    <p:animClr clrSpc="rgb" dir="cw">
                                      <p:cBhvr>
                                        <p:cTn id="714" dur="1" fill="hold">
                                          <p:stCondLst>
                                            <p:cond delay="0"/>
                                          </p:stCondLst>
                                        </p:cTn>
                                        <p:tgtEl>
                                          <p:spTgt spid="134"/>
                                        </p:tgtEl>
                                        <p:attrNameLst>
                                          <p:attrName>fillcolor</p:attrName>
                                        </p:attrNameLst>
                                      </p:cBhvr>
                                      <p:to>
                                        <a:srgbClr val="FFFFFF"/>
                                      </p:to>
                                    </p:animClr>
                                    <p:set>
                                      <p:cBhvr>
                                        <p:cTn id="715" dur="1" fill="hold"/>
                                        <p:tgtEl>
                                          <p:spTgt spid="134"/>
                                        </p:tgtEl>
                                        <p:attrNameLst>
                                          <p:attrName>fill.type</p:attrName>
                                        </p:attrNameLst>
                                      </p:cBhvr>
                                      <p:to>
                                        <p:strVal val="solid"/>
                                      </p:to>
                                    </p:set>
                                    <p:set>
                                      <p:cBhvr>
                                        <p:cTn id="716" dur="1" fill="hold"/>
                                        <p:tgtEl>
                                          <p:spTgt spid="134"/>
                                        </p:tgtEl>
                                        <p:attrNameLst>
                                          <p:attrName>fill.on</p:attrName>
                                        </p:attrNameLst>
                                      </p:cBhvr>
                                      <p:to>
                                        <p:strVal val="true"/>
                                      </p:to>
                                    </p:set>
                                  </p:childTnLst>
                                </p:cTn>
                              </p:par>
                              <p:par>
                                <p:cTn id="717" presetID="1" presetClass="emph" presetSubtype="2" fill="hold" nodeType="withEffect">
                                  <p:stCondLst>
                                    <p:cond delay="0"/>
                                  </p:stCondLst>
                                  <p:childTnLst>
                                    <p:animClr clrSpc="rgb" dir="cw">
                                      <p:cBhvr>
                                        <p:cTn id="718" dur="1" fill="hold">
                                          <p:stCondLst>
                                            <p:cond delay="0"/>
                                          </p:stCondLst>
                                        </p:cTn>
                                        <p:tgtEl>
                                          <p:spTgt spid="135"/>
                                        </p:tgtEl>
                                        <p:attrNameLst>
                                          <p:attrName>fillcolor</p:attrName>
                                        </p:attrNameLst>
                                      </p:cBhvr>
                                      <p:to>
                                        <a:srgbClr val="FFFFFF"/>
                                      </p:to>
                                    </p:animClr>
                                    <p:set>
                                      <p:cBhvr>
                                        <p:cTn id="719" dur="1" fill="hold"/>
                                        <p:tgtEl>
                                          <p:spTgt spid="135"/>
                                        </p:tgtEl>
                                        <p:attrNameLst>
                                          <p:attrName>fill.type</p:attrName>
                                        </p:attrNameLst>
                                      </p:cBhvr>
                                      <p:to>
                                        <p:strVal val="solid"/>
                                      </p:to>
                                    </p:set>
                                    <p:set>
                                      <p:cBhvr>
                                        <p:cTn id="720" dur="1" fill="hold"/>
                                        <p:tgtEl>
                                          <p:spTgt spid="135"/>
                                        </p:tgtEl>
                                        <p:attrNameLst>
                                          <p:attrName>fill.on</p:attrName>
                                        </p:attrNameLst>
                                      </p:cBhvr>
                                      <p:to>
                                        <p:strVal val="true"/>
                                      </p:to>
                                    </p:set>
                                  </p:childTnLst>
                                </p:cTn>
                              </p:par>
                              <p:par>
                                <p:cTn id="721" presetID="1" presetClass="emph" presetSubtype="2" fill="hold" nodeType="withEffect">
                                  <p:stCondLst>
                                    <p:cond delay="0"/>
                                  </p:stCondLst>
                                  <p:childTnLst>
                                    <p:animClr clrSpc="rgb" dir="cw">
                                      <p:cBhvr>
                                        <p:cTn id="722" dur="1" fill="hold">
                                          <p:stCondLst>
                                            <p:cond delay="0"/>
                                          </p:stCondLst>
                                        </p:cTn>
                                        <p:tgtEl>
                                          <p:spTgt spid="136"/>
                                        </p:tgtEl>
                                        <p:attrNameLst>
                                          <p:attrName>fillcolor</p:attrName>
                                        </p:attrNameLst>
                                      </p:cBhvr>
                                      <p:to>
                                        <a:srgbClr val="FFFFFF"/>
                                      </p:to>
                                    </p:animClr>
                                    <p:set>
                                      <p:cBhvr>
                                        <p:cTn id="723" dur="1" fill="hold"/>
                                        <p:tgtEl>
                                          <p:spTgt spid="136"/>
                                        </p:tgtEl>
                                        <p:attrNameLst>
                                          <p:attrName>fill.type</p:attrName>
                                        </p:attrNameLst>
                                      </p:cBhvr>
                                      <p:to>
                                        <p:strVal val="solid"/>
                                      </p:to>
                                    </p:set>
                                    <p:set>
                                      <p:cBhvr>
                                        <p:cTn id="724" dur="1" fill="hold"/>
                                        <p:tgtEl>
                                          <p:spTgt spid="136"/>
                                        </p:tgtEl>
                                        <p:attrNameLst>
                                          <p:attrName>fill.on</p:attrName>
                                        </p:attrNameLst>
                                      </p:cBhvr>
                                      <p:to>
                                        <p:strVal val="true"/>
                                      </p:to>
                                    </p:set>
                                  </p:childTnLst>
                                </p:cTn>
                              </p:par>
                              <p:par>
                                <p:cTn id="725" presetID="1" presetClass="emph" presetSubtype="2" fill="hold" nodeType="withEffect">
                                  <p:stCondLst>
                                    <p:cond delay="0"/>
                                  </p:stCondLst>
                                  <p:childTnLst>
                                    <p:animClr clrSpc="rgb" dir="cw">
                                      <p:cBhvr>
                                        <p:cTn id="726" dur="1" fill="hold">
                                          <p:stCondLst>
                                            <p:cond delay="0"/>
                                          </p:stCondLst>
                                        </p:cTn>
                                        <p:tgtEl>
                                          <p:spTgt spid="137"/>
                                        </p:tgtEl>
                                        <p:attrNameLst>
                                          <p:attrName>fillcolor</p:attrName>
                                        </p:attrNameLst>
                                      </p:cBhvr>
                                      <p:to>
                                        <a:srgbClr val="FFFFFF"/>
                                      </p:to>
                                    </p:animClr>
                                    <p:set>
                                      <p:cBhvr>
                                        <p:cTn id="727" dur="1" fill="hold"/>
                                        <p:tgtEl>
                                          <p:spTgt spid="137"/>
                                        </p:tgtEl>
                                        <p:attrNameLst>
                                          <p:attrName>fill.type</p:attrName>
                                        </p:attrNameLst>
                                      </p:cBhvr>
                                      <p:to>
                                        <p:strVal val="solid"/>
                                      </p:to>
                                    </p:set>
                                    <p:set>
                                      <p:cBhvr>
                                        <p:cTn id="728" dur="1" fill="hold"/>
                                        <p:tgtEl>
                                          <p:spTgt spid="137"/>
                                        </p:tgtEl>
                                        <p:attrNameLst>
                                          <p:attrName>fill.on</p:attrName>
                                        </p:attrNameLst>
                                      </p:cBhvr>
                                      <p:to>
                                        <p:strVal val="true"/>
                                      </p:to>
                                    </p:set>
                                  </p:childTnLst>
                                </p:cTn>
                              </p:par>
                              <p:par>
                                <p:cTn id="729" presetID="1" presetClass="emph" presetSubtype="2" fill="hold" nodeType="withEffect">
                                  <p:stCondLst>
                                    <p:cond delay="0"/>
                                  </p:stCondLst>
                                  <p:childTnLst>
                                    <p:animClr clrSpc="rgb" dir="cw">
                                      <p:cBhvr>
                                        <p:cTn id="730" dur="1" fill="hold">
                                          <p:stCondLst>
                                            <p:cond delay="0"/>
                                          </p:stCondLst>
                                        </p:cTn>
                                        <p:tgtEl>
                                          <p:spTgt spid="138"/>
                                        </p:tgtEl>
                                        <p:attrNameLst>
                                          <p:attrName>fillcolor</p:attrName>
                                        </p:attrNameLst>
                                      </p:cBhvr>
                                      <p:to>
                                        <a:srgbClr val="FFFFFF"/>
                                      </p:to>
                                    </p:animClr>
                                    <p:set>
                                      <p:cBhvr>
                                        <p:cTn id="731" dur="1" fill="hold"/>
                                        <p:tgtEl>
                                          <p:spTgt spid="138"/>
                                        </p:tgtEl>
                                        <p:attrNameLst>
                                          <p:attrName>fill.type</p:attrName>
                                        </p:attrNameLst>
                                      </p:cBhvr>
                                      <p:to>
                                        <p:strVal val="solid"/>
                                      </p:to>
                                    </p:set>
                                    <p:set>
                                      <p:cBhvr>
                                        <p:cTn id="732" dur="1" fill="hold"/>
                                        <p:tgtEl>
                                          <p:spTgt spid="138"/>
                                        </p:tgtEl>
                                        <p:attrNameLst>
                                          <p:attrName>fill.on</p:attrName>
                                        </p:attrNameLst>
                                      </p:cBhvr>
                                      <p:to>
                                        <p:strVal val="true"/>
                                      </p:to>
                                    </p:set>
                                  </p:childTnLst>
                                </p:cTn>
                              </p:par>
                              <p:par>
                                <p:cTn id="733" presetID="1" presetClass="emph" presetSubtype="2" fill="hold" nodeType="withEffect">
                                  <p:stCondLst>
                                    <p:cond delay="0"/>
                                  </p:stCondLst>
                                  <p:childTnLst>
                                    <p:animClr clrSpc="rgb" dir="cw">
                                      <p:cBhvr>
                                        <p:cTn id="734" dur="1" fill="hold">
                                          <p:stCondLst>
                                            <p:cond delay="0"/>
                                          </p:stCondLst>
                                        </p:cTn>
                                        <p:tgtEl>
                                          <p:spTgt spid="139"/>
                                        </p:tgtEl>
                                        <p:attrNameLst>
                                          <p:attrName>fillcolor</p:attrName>
                                        </p:attrNameLst>
                                      </p:cBhvr>
                                      <p:to>
                                        <a:srgbClr val="FFFFFF"/>
                                      </p:to>
                                    </p:animClr>
                                    <p:set>
                                      <p:cBhvr>
                                        <p:cTn id="735" dur="1" fill="hold"/>
                                        <p:tgtEl>
                                          <p:spTgt spid="139"/>
                                        </p:tgtEl>
                                        <p:attrNameLst>
                                          <p:attrName>fill.type</p:attrName>
                                        </p:attrNameLst>
                                      </p:cBhvr>
                                      <p:to>
                                        <p:strVal val="solid"/>
                                      </p:to>
                                    </p:set>
                                    <p:set>
                                      <p:cBhvr>
                                        <p:cTn id="736" dur="1" fill="hold"/>
                                        <p:tgtEl>
                                          <p:spTgt spid="139"/>
                                        </p:tgtEl>
                                        <p:attrNameLst>
                                          <p:attrName>fill.on</p:attrName>
                                        </p:attrNameLst>
                                      </p:cBhvr>
                                      <p:to>
                                        <p:strVal val="true"/>
                                      </p:to>
                                    </p:set>
                                  </p:childTnLst>
                                </p:cTn>
                              </p:par>
                              <p:par>
                                <p:cTn id="737" presetID="1" presetClass="emph" presetSubtype="2" fill="hold" nodeType="withEffect">
                                  <p:stCondLst>
                                    <p:cond delay="0"/>
                                  </p:stCondLst>
                                  <p:childTnLst>
                                    <p:animClr clrSpc="rgb" dir="cw">
                                      <p:cBhvr>
                                        <p:cTn id="738" dur="1" fill="hold">
                                          <p:stCondLst>
                                            <p:cond delay="0"/>
                                          </p:stCondLst>
                                        </p:cTn>
                                        <p:tgtEl>
                                          <p:spTgt spid="140"/>
                                        </p:tgtEl>
                                        <p:attrNameLst>
                                          <p:attrName>fillcolor</p:attrName>
                                        </p:attrNameLst>
                                      </p:cBhvr>
                                      <p:to>
                                        <a:srgbClr val="FFFFFF"/>
                                      </p:to>
                                    </p:animClr>
                                    <p:set>
                                      <p:cBhvr>
                                        <p:cTn id="739" dur="1" fill="hold"/>
                                        <p:tgtEl>
                                          <p:spTgt spid="140"/>
                                        </p:tgtEl>
                                        <p:attrNameLst>
                                          <p:attrName>fill.type</p:attrName>
                                        </p:attrNameLst>
                                      </p:cBhvr>
                                      <p:to>
                                        <p:strVal val="solid"/>
                                      </p:to>
                                    </p:set>
                                    <p:set>
                                      <p:cBhvr>
                                        <p:cTn id="740" dur="1" fill="hold"/>
                                        <p:tgtEl>
                                          <p:spTgt spid="140"/>
                                        </p:tgtEl>
                                        <p:attrNameLst>
                                          <p:attrName>fill.on</p:attrName>
                                        </p:attrNameLst>
                                      </p:cBhvr>
                                      <p:to>
                                        <p:strVal val="true"/>
                                      </p:to>
                                    </p:set>
                                  </p:childTnLst>
                                </p:cTn>
                              </p:par>
                              <p:par>
                                <p:cTn id="741" presetID="1" presetClass="emph" presetSubtype="2" fill="hold" nodeType="withEffect">
                                  <p:stCondLst>
                                    <p:cond delay="0"/>
                                  </p:stCondLst>
                                  <p:childTnLst>
                                    <p:animClr clrSpc="rgb" dir="cw">
                                      <p:cBhvr>
                                        <p:cTn id="742" dur="1" fill="hold">
                                          <p:stCondLst>
                                            <p:cond delay="0"/>
                                          </p:stCondLst>
                                        </p:cTn>
                                        <p:tgtEl>
                                          <p:spTgt spid="141"/>
                                        </p:tgtEl>
                                        <p:attrNameLst>
                                          <p:attrName>fillcolor</p:attrName>
                                        </p:attrNameLst>
                                      </p:cBhvr>
                                      <p:to>
                                        <a:srgbClr val="FFFFFF"/>
                                      </p:to>
                                    </p:animClr>
                                    <p:set>
                                      <p:cBhvr>
                                        <p:cTn id="743" dur="1" fill="hold"/>
                                        <p:tgtEl>
                                          <p:spTgt spid="141"/>
                                        </p:tgtEl>
                                        <p:attrNameLst>
                                          <p:attrName>fill.type</p:attrName>
                                        </p:attrNameLst>
                                      </p:cBhvr>
                                      <p:to>
                                        <p:strVal val="solid"/>
                                      </p:to>
                                    </p:set>
                                    <p:set>
                                      <p:cBhvr>
                                        <p:cTn id="744" dur="1" fill="hold"/>
                                        <p:tgtEl>
                                          <p:spTgt spid="141"/>
                                        </p:tgtEl>
                                        <p:attrNameLst>
                                          <p:attrName>fill.on</p:attrName>
                                        </p:attrNameLst>
                                      </p:cBhvr>
                                      <p:to>
                                        <p:strVal val="true"/>
                                      </p:to>
                                    </p:set>
                                  </p:childTnLst>
                                </p:cTn>
                              </p:par>
                              <p:par>
                                <p:cTn id="745" presetID="1" presetClass="emph" presetSubtype="2" fill="hold" nodeType="withEffect">
                                  <p:stCondLst>
                                    <p:cond delay="0"/>
                                  </p:stCondLst>
                                  <p:childTnLst>
                                    <p:animClr clrSpc="rgb" dir="cw">
                                      <p:cBhvr>
                                        <p:cTn id="746" dur="1" fill="hold">
                                          <p:stCondLst>
                                            <p:cond delay="0"/>
                                          </p:stCondLst>
                                        </p:cTn>
                                        <p:tgtEl>
                                          <p:spTgt spid="142"/>
                                        </p:tgtEl>
                                        <p:attrNameLst>
                                          <p:attrName>fillcolor</p:attrName>
                                        </p:attrNameLst>
                                      </p:cBhvr>
                                      <p:to>
                                        <a:srgbClr val="FFFFFF"/>
                                      </p:to>
                                    </p:animClr>
                                    <p:set>
                                      <p:cBhvr>
                                        <p:cTn id="747" dur="1" fill="hold"/>
                                        <p:tgtEl>
                                          <p:spTgt spid="142"/>
                                        </p:tgtEl>
                                        <p:attrNameLst>
                                          <p:attrName>fill.type</p:attrName>
                                        </p:attrNameLst>
                                      </p:cBhvr>
                                      <p:to>
                                        <p:strVal val="solid"/>
                                      </p:to>
                                    </p:set>
                                    <p:set>
                                      <p:cBhvr>
                                        <p:cTn id="748" dur="1" fill="hold"/>
                                        <p:tgtEl>
                                          <p:spTgt spid="142"/>
                                        </p:tgtEl>
                                        <p:attrNameLst>
                                          <p:attrName>fill.on</p:attrName>
                                        </p:attrNameLst>
                                      </p:cBhvr>
                                      <p:to>
                                        <p:strVal val="true"/>
                                      </p:to>
                                    </p:set>
                                  </p:childTnLst>
                                </p:cTn>
                              </p:par>
                              <p:par>
                                <p:cTn id="749" presetID="1" presetClass="emph" presetSubtype="2" fill="hold" nodeType="withEffect">
                                  <p:stCondLst>
                                    <p:cond delay="0"/>
                                  </p:stCondLst>
                                  <p:childTnLst>
                                    <p:animClr clrSpc="rgb" dir="cw">
                                      <p:cBhvr>
                                        <p:cTn id="750" dur="1" fill="hold">
                                          <p:stCondLst>
                                            <p:cond delay="0"/>
                                          </p:stCondLst>
                                        </p:cTn>
                                        <p:tgtEl>
                                          <p:spTgt spid="143"/>
                                        </p:tgtEl>
                                        <p:attrNameLst>
                                          <p:attrName>fillcolor</p:attrName>
                                        </p:attrNameLst>
                                      </p:cBhvr>
                                      <p:to>
                                        <a:srgbClr val="FFFFFF"/>
                                      </p:to>
                                    </p:animClr>
                                    <p:set>
                                      <p:cBhvr>
                                        <p:cTn id="751" dur="1" fill="hold"/>
                                        <p:tgtEl>
                                          <p:spTgt spid="143"/>
                                        </p:tgtEl>
                                        <p:attrNameLst>
                                          <p:attrName>fill.type</p:attrName>
                                        </p:attrNameLst>
                                      </p:cBhvr>
                                      <p:to>
                                        <p:strVal val="solid"/>
                                      </p:to>
                                    </p:set>
                                    <p:set>
                                      <p:cBhvr>
                                        <p:cTn id="752" dur="1" fill="hold"/>
                                        <p:tgtEl>
                                          <p:spTgt spid="143"/>
                                        </p:tgtEl>
                                        <p:attrNameLst>
                                          <p:attrName>fill.on</p:attrName>
                                        </p:attrNameLst>
                                      </p:cBhvr>
                                      <p:to>
                                        <p:strVal val="true"/>
                                      </p:to>
                                    </p:set>
                                  </p:childTnLst>
                                </p:cTn>
                              </p:par>
                              <p:par>
                                <p:cTn id="753" presetID="1" presetClass="emph" presetSubtype="2" fill="hold" nodeType="withEffect">
                                  <p:stCondLst>
                                    <p:cond delay="0"/>
                                  </p:stCondLst>
                                  <p:childTnLst>
                                    <p:animClr clrSpc="rgb" dir="cw">
                                      <p:cBhvr>
                                        <p:cTn id="754" dur="1" fill="hold">
                                          <p:stCondLst>
                                            <p:cond delay="0"/>
                                          </p:stCondLst>
                                        </p:cTn>
                                        <p:tgtEl>
                                          <p:spTgt spid="144"/>
                                        </p:tgtEl>
                                        <p:attrNameLst>
                                          <p:attrName>fillcolor</p:attrName>
                                        </p:attrNameLst>
                                      </p:cBhvr>
                                      <p:to>
                                        <a:srgbClr val="FFFFFF"/>
                                      </p:to>
                                    </p:animClr>
                                    <p:set>
                                      <p:cBhvr>
                                        <p:cTn id="755" dur="1" fill="hold"/>
                                        <p:tgtEl>
                                          <p:spTgt spid="144"/>
                                        </p:tgtEl>
                                        <p:attrNameLst>
                                          <p:attrName>fill.type</p:attrName>
                                        </p:attrNameLst>
                                      </p:cBhvr>
                                      <p:to>
                                        <p:strVal val="solid"/>
                                      </p:to>
                                    </p:set>
                                    <p:set>
                                      <p:cBhvr>
                                        <p:cTn id="756" dur="1" fill="hold"/>
                                        <p:tgtEl>
                                          <p:spTgt spid="144"/>
                                        </p:tgtEl>
                                        <p:attrNameLst>
                                          <p:attrName>fill.on</p:attrName>
                                        </p:attrNameLst>
                                      </p:cBhvr>
                                      <p:to>
                                        <p:strVal val="true"/>
                                      </p:to>
                                    </p:set>
                                  </p:childTnLst>
                                </p:cTn>
                              </p:par>
                              <p:par>
                                <p:cTn id="757" presetID="1" presetClass="emph" presetSubtype="2" fill="hold" nodeType="withEffect">
                                  <p:stCondLst>
                                    <p:cond delay="0"/>
                                  </p:stCondLst>
                                  <p:childTnLst>
                                    <p:animClr clrSpc="rgb" dir="cw">
                                      <p:cBhvr>
                                        <p:cTn id="758" dur="1" fill="hold">
                                          <p:stCondLst>
                                            <p:cond delay="0"/>
                                          </p:stCondLst>
                                        </p:cTn>
                                        <p:tgtEl>
                                          <p:spTgt spid="145"/>
                                        </p:tgtEl>
                                        <p:attrNameLst>
                                          <p:attrName>fillcolor</p:attrName>
                                        </p:attrNameLst>
                                      </p:cBhvr>
                                      <p:to>
                                        <a:srgbClr val="FFFFFF"/>
                                      </p:to>
                                    </p:animClr>
                                    <p:set>
                                      <p:cBhvr>
                                        <p:cTn id="759" dur="1" fill="hold"/>
                                        <p:tgtEl>
                                          <p:spTgt spid="145"/>
                                        </p:tgtEl>
                                        <p:attrNameLst>
                                          <p:attrName>fill.type</p:attrName>
                                        </p:attrNameLst>
                                      </p:cBhvr>
                                      <p:to>
                                        <p:strVal val="solid"/>
                                      </p:to>
                                    </p:set>
                                    <p:set>
                                      <p:cBhvr>
                                        <p:cTn id="760" dur="1" fill="hold"/>
                                        <p:tgtEl>
                                          <p:spTgt spid="145"/>
                                        </p:tgtEl>
                                        <p:attrNameLst>
                                          <p:attrName>fill.on</p:attrName>
                                        </p:attrNameLst>
                                      </p:cBhvr>
                                      <p:to>
                                        <p:strVal val="true"/>
                                      </p:to>
                                    </p:set>
                                  </p:childTnLst>
                                </p:cTn>
                              </p:par>
                              <p:par>
                                <p:cTn id="761" presetID="1" presetClass="emph" presetSubtype="2" fill="hold" nodeType="withEffect">
                                  <p:stCondLst>
                                    <p:cond delay="0"/>
                                  </p:stCondLst>
                                  <p:childTnLst>
                                    <p:animClr clrSpc="rgb" dir="cw">
                                      <p:cBhvr>
                                        <p:cTn id="762" dur="1" fill="hold">
                                          <p:stCondLst>
                                            <p:cond delay="0"/>
                                          </p:stCondLst>
                                        </p:cTn>
                                        <p:tgtEl>
                                          <p:spTgt spid="146"/>
                                        </p:tgtEl>
                                        <p:attrNameLst>
                                          <p:attrName>fillcolor</p:attrName>
                                        </p:attrNameLst>
                                      </p:cBhvr>
                                      <p:to>
                                        <a:srgbClr val="FFFFFF"/>
                                      </p:to>
                                    </p:animClr>
                                    <p:set>
                                      <p:cBhvr>
                                        <p:cTn id="763" dur="1" fill="hold"/>
                                        <p:tgtEl>
                                          <p:spTgt spid="146"/>
                                        </p:tgtEl>
                                        <p:attrNameLst>
                                          <p:attrName>fill.type</p:attrName>
                                        </p:attrNameLst>
                                      </p:cBhvr>
                                      <p:to>
                                        <p:strVal val="solid"/>
                                      </p:to>
                                    </p:set>
                                    <p:set>
                                      <p:cBhvr>
                                        <p:cTn id="764" dur="1" fill="hold"/>
                                        <p:tgtEl>
                                          <p:spTgt spid="146"/>
                                        </p:tgtEl>
                                        <p:attrNameLst>
                                          <p:attrName>fill.on</p:attrName>
                                        </p:attrNameLst>
                                      </p:cBhvr>
                                      <p:to>
                                        <p:strVal val="true"/>
                                      </p:to>
                                    </p:set>
                                  </p:childTnLst>
                                </p:cTn>
                              </p:par>
                              <p:par>
                                <p:cTn id="765" presetID="1" presetClass="emph" presetSubtype="2" fill="hold" nodeType="withEffect">
                                  <p:stCondLst>
                                    <p:cond delay="0"/>
                                  </p:stCondLst>
                                  <p:childTnLst>
                                    <p:animClr clrSpc="rgb" dir="cw">
                                      <p:cBhvr>
                                        <p:cTn id="766" dur="1" fill="hold">
                                          <p:stCondLst>
                                            <p:cond delay="0"/>
                                          </p:stCondLst>
                                        </p:cTn>
                                        <p:tgtEl>
                                          <p:spTgt spid="147"/>
                                        </p:tgtEl>
                                        <p:attrNameLst>
                                          <p:attrName>fillcolor</p:attrName>
                                        </p:attrNameLst>
                                      </p:cBhvr>
                                      <p:to>
                                        <a:srgbClr val="FFFFFF"/>
                                      </p:to>
                                    </p:animClr>
                                    <p:set>
                                      <p:cBhvr>
                                        <p:cTn id="767" dur="1" fill="hold"/>
                                        <p:tgtEl>
                                          <p:spTgt spid="147"/>
                                        </p:tgtEl>
                                        <p:attrNameLst>
                                          <p:attrName>fill.type</p:attrName>
                                        </p:attrNameLst>
                                      </p:cBhvr>
                                      <p:to>
                                        <p:strVal val="solid"/>
                                      </p:to>
                                    </p:set>
                                    <p:set>
                                      <p:cBhvr>
                                        <p:cTn id="768" dur="1" fill="hold"/>
                                        <p:tgtEl>
                                          <p:spTgt spid="147"/>
                                        </p:tgtEl>
                                        <p:attrNameLst>
                                          <p:attrName>fill.on</p:attrName>
                                        </p:attrNameLst>
                                      </p:cBhvr>
                                      <p:to>
                                        <p:strVal val="true"/>
                                      </p:to>
                                    </p:set>
                                  </p:childTnLst>
                                </p:cTn>
                              </p:par>
                              <p:par>
                                <p:cTn id="769" presetID="1" presetClass="emph" presetSubtype="2" fill="hold" nodeType="withEffect">
                                  <p:stCondLst>
                                    <p:cond delay="0"/>
                                  </p:stCondLst>
                                  <p:childTnLst>
                                    <p:animClr clrSpc="rgb" dir="cw">
                                      <p:cBhvr>
                                        <p:cTn id="770" dur="1" fill="hold">
                                          <p:stCondLst>
                                            <p:cond delay="0"/>
                                          </p:stCondLst>
                                        </p:cTn>
                                        <p:tgtEl>
                                          <p:spTgt spid="148"/>
                                        </p:tgtEl>
                                        <p:attrNameLst>
                                          <p:attrName>fillcolor</p:attrName>
                                        </p:attrNameLst>
                                      </p:cBhvr>
                                      <p:to>
                                        <a:srgbClr val="FFFFFF"/>
                                      </p:to>
                                    </p:animClr>
                                    <p:set>
                                      <p:cBhvr>
                                        <p:cTn id="771" dur="1" fill="hold"/>
                                        <p:tgtEl>
                                          <p:spTgt spid="148"/>
                                        </p:tgtEl>
                                        <p:attrNameLst>
                                          <p:attrName>fill.type</p:attrName>
                                        </p:attrNameLst>
                                      </p:cBhvr>
                                      <p:to>
                                        <p:strVal val="solid"/>
                                      </p:to>
                                    </p:set>
                                    <p:set>
                                      <p:cBhvr>
                                        <p:cTn id="772" dur="1" fill="hold"/>
                                        <p:tgtEl>
                                          <p:spTgt spid="148"/>
                                        </p:tgtEl>
                                        <p:attrNameLst>
                                          <p:attrName>fill.on</p:attrName>
                                        </p:attrNameLst>
                                      </p:cBhvr>
                                      <p:to>
                                        <p:strVal val="true"/>
                                      </p:to>
                                    </p:set>
                                  </p:childTnLst>
                                </p:cTn>
                              </p:par>
                              <p:par>
                                <p:cTn id="773" presetID="1" presetClass="emph" presetSubtype="2" fill="hold" nodeType="withEffect">
                                  <p:stCondLst>
                                    <p:cond delay="0"/>
                                  </p:stCondLst>
                                  <p:childTnLst>
                                    <p:animClr clrSpc="rgb" dir="cw">
                                      <p:cBhvr>
                                        <p:cTn id="774" dur="1" fill="hold">
                                          <p:stCondLst>
                                            <p:cond delay="0"/>
                                          </p:stCondLst>
                                        </p:cTn>
                                        <p:tgtEl>
                                          <p:spTgt spid="149"/>
                                        </p:tgtEl>
                                        <p:attrNameLst>
                                          <p:attrName>fillcolor</p:attrName>
                                        </p:attrNameLst>
                                      </p:cBhvr>
                                      <p:to>
                                        <a:srgbClr val="FFFFFF"/>
                                      </p:to>
                                    </p:animClr>
                                    <p:set>
                                      <p:cBhvr>
                                        <p:cTn id="775" dur="1" fill="hold"/>
                                        <p:tgtEl>
                                          <p:spTgt spid="149"/>
                                        </p:tgtEl>
                                        <p:attrNameLst>
                                          <p:attrName>fill.type</p:attrName>
                                        </p:attrNameLst>
                                      </p:cBhvr>
                                      <p:to>
                                        <p:strVal val="solid"/>
                                      </p:to>
                                    </p:set>
                                    <p:set>
                                      <p:cBhvr>
                                        <p:cTn id="776" dur="1" fill="hold"/>
                                        <p:tgtEl>
                                          <p:spTgt spid="149"/>
                                        </p:tgtEl>
                                        <p:attrNameLst>
                                          <p:attrName>fill.on</p:attrName>
                                        </p:attrNameLst>
                                      </p:cBhvr>
                                      <p:to>
                                        <p:strVal val="true"/>
                                      </p:to>
                                    </p:set>
                                  </p:childTnLst>
                                </p:cTn>
                              </p:par>
                              <p:par>
                                <p:cTn id="777" presetID="1" presetClass="emph" presetSubtype="2" fill="hold" nodeType="withEffect">
                                  <p:stCondLst>
                                    <p:cond delay="0"/>
                                  </p:stCondLst>
                                  <p:childTnLst>
                                    <p:animClr clrSpc="rgb" dir="cw">
                                      <p:cBhvr>
                                        <p:cTn id="778" dur="1" fill="hold">
                                          <p:stCondLst>
                                            <p:cond delay="0"/>
                                          </p:stCondLst>
                                        </p:cTn>
                                        <p:tgtEl>
                                          <p:spTgt spid="150"/>
                                        </p:tgtEl>
                                        <p:attrNameLst>
                                          <p:attrName>fillcolor</p:attrName>
                                        </p:attrNameLst>
                                      </p:cBhvr>
                                      <p:to>
                                        <a:srgbClr val="FFFFFF"/>
                                      </p:to>
                                    </p:animClr>
                                    <p:set>
                                      <p:cBhvr>
                                        <p:cTn id="779" dur="1" fill="hold"/>
                                        <p:tgtEl>
                                          <p:spTgt spid="150"/>
                                        </p:tgtEl>
                                        <p:attrNameLst>
                                          <p:attrName>fill.type</p:attrName>
                                        </p:attrNameLst>
                                      </p:cBhvr>
                                      <p:to>
                                        <p:strVal val="solid"/>
                                      </p:to>
                                    </p:set>
                                    <p:set>
                                      <p:cBhvr>
                                        <p:cTn id="780" dur="1" fill="hold"/>
                                        <p:tgtEl>
                                          <p:spTgt spid="150"/>
                                        </p:tgtEl>
                                        <p:attrNameLst>
                                          <p:attrName>fill.on</p:attrName>
                                        </p:attrNameLst>
                                      </p:cBhvr>
                                      <p:to>
                                        <p:strVal val="true"/>
                                      </p:to>
                                    </p:set>
                                  </p:childTnLst>
                                </p:cTn>
                              </p:par>
                              <p:par>
                                <p:cTn id="781" presetID="1" presetClass="emph" presetSubtype="2" fill="hold" nodeType="withEffect">
                                  <p:stCondLst>
                                    <p:cond delay="0"/>
                                  </p:stCondLst>
                                  <p:childTnLst>
                                    <p:animClr clrSpc="rgb" dir="cw">
                                      <p:cBhvr>
                                        <p:cTn id="782" dur="1" fill="hold">
                                          <p:stCondLst>
                                            <p:cond delay="0"/>
                                          </p:stCondLst>
                                        </p:cTn>
                                        <p:tgtEl>
                                          <p:spTgt spid="151"/>
                                        </p:tgtEl>
                                        <p:attrNameLst>
                                          <p:attrName>fillcolor</p:attrName>
                                        </p:attrNameLst>
                                      </p:cBhvr>
                                      <p:to>
                                        <a:srgbClr val="FFFFFF"/>
                                      </p:to>
                                    </p:animClr>
                                    <p:set>
                                      <p:cBhvr>
                                        <p:cTn id="783" dur="1" fill="hold"/>
                                        <p:tgtEl>
                                          <p:spTgt spid="151"/>
                                        </p:tgtEl>
                                        <p:attrNameLst>
                                          <p:attrName>fill.type</p:attrName>
                                        </p:attrNameLst>
                                      </p:cBhvr>
                                      <p:to>
                                        <p:strVal val="solid"/>
                                      </p:to>
                                    </p:set>
                                    <p:set>
                                      <p:cBhvr>
                                        <p:cTn id="784" dur="1" fill="hold"/>
                                        <p:tgtEl>
                                          <p:spTgt spid="151"/>
                                        </p:tgtEl>
                                        <p:attrNameLst>
                                          <p:attrName>fill.on</p:attrName>
                                        </p:attrNameLst>
                                      </p:cBhvr>
                                      <p:to>
                                        <p:strVal val="true"/>
                                      </p:to>
                                    </p:set>
                                  </p:childTnLst>
                                </p:cTn>
                              </p:par>
                              <p:par>
                                <p:cTn id="785" presetID="1" presetClass="emph" presetSubtype="2" fill="hold" nodeType="withEffect">
                                  <p:stCondLst>
                                    <p:cond delay="0"/>
                                  </p:stCondLst>
                                  <p:childTnLst>
                                    <p:animClr clrSpc="rgb" dir="cw">
                                      <p:cBhvr>
                                        <p:cTn id="786" dur="1" fill="hold">
                                          <p:stCondLst>
                                            <p:cond delay="0"/>
                                          </p:stCondLst>
                                        </p:cTn>
                                        <p:tgtEl>
                                          <p:spTgt spid="152"/>
                                        </p:tgtEl>
                                        <p:attrNameLst>
                                          <p:attrName>fillcolor</p:attrName>
                                        </p:attrNameLst>
                                      </p:cBhvr>
                                      <p:to>
                                        <a:srgbClr val="FFFFFF"/>
                                      </p:to>
                                    </p:animClr>
                                    <p:set>
                                      <p:cBhvr>
                                        <p:cTn id="787" dur="1" fill="hold"/>
                                        <p:tgtEl>
                                          <p:spTgt spid="152"/>
                                        </p:tgtEl>
                                        <p:attrNameLst>
                                          <p:attrName>fill.type</p:attrName>
                                        </p:attrNameLst>
                                      </p:cBhvr>
                                      <p:to>
                                        <p:strVal val="solid"/>
                                      </p:to>
                                    </p:set>
                                    <p:set>
                                      <p:cBhvr>
                                        <p:cTn id="788" dur="1" fill="hold"/>
                                        <p:tgtEl>
                                          <p:spTgt spid="152"/>
                                        </p:tgtEl>
                                        <p:attrNameLst>
                                          <p:attrName>fill.on</p:attrName>
                                        </p:attrNameLst>
                                      </p:cBhvr>
                                      <p:to>
                                        <p:strVal val="true"/>
                                      </p:to>
                                    </p:set>
                                  </p:childTnLst>
                                </p:cTn>
                              </p:par>
                              <p:par>
                                <p:cTn id="789" presetID="1" presetClass="emph" presetSubtype="2" fill="hold" nodeType="withEffect">
                                  <p:stCondLst>
                                    <p:cond delay="0"/>
                                  </p:stCondLst>
                                  <p:childTnLst>
                                    <p:animClr clrSpc="rgb" dir="cw">
                                      <p:cBhvr>
                                        <p:cTn id="790" dur="1" fill="hold">
                                          <p:stCondLst>
                                            <p:cond delay="0"/>
                                          </p:stCondLst>
                                        </p:cTn>
                                        <p:tgtEl>
                                          <p:spTgt spid="153"/>
                                        </p:tgtEl>
                                        <p:attrNameLst>
                                          <p:attrName>fillcolor</p:attrName>
                                        </p:attrNameLst>
                                      </p:cBhvr>
                                      <p:to>
                                        <a:srgbClr val="FFFFFF"/>
                                      </p:to>
                                    </p:animClr>
                                    <p:set>
                                      <p:cBhvr>
                                        <p:cTn id="791" dur="1" fill="hold"/>
                                        <p:tgtEl>
                                          <p:spTgt spid="153"/>
                                        </p:tgtEl>
                                        <p:attrNameLst>
                                          <p:attrName>fill.type</p:attrName>
                                        </p:attrNameLst>
                                      </p:cBhvr>
                                      <p:to>
                                        <p:strVal val="solid"/>
                                      </p:to>
                                    </p:set>
                                    <p:set>
                                      <p:cBhvr>
                                        <p:cTn id="792" dur="1" fill="hold"/>
                                        <p:tgtEl>
                                          <p:spTgt spid="153"/>
                                        </p:tgtEl>
                                        <p:attrNameLst>
                                          <p:attrName>fill.on</p:attrName>
                                        </p:attrNameLst>
                                      </p:cBhvr>
                                      <p:to>
                                        <p:strVal val="true"/>
                                      </p:to>
                                    </p:set>
                                  </p:childTnLst>
                                </p:cTn>
                              </p:par>
                              <p:par>
                                <p:cTn id="793" presetID="1" presetClass="emph" presetSubtype="2" fill="hold" nodeType="withEffect">
                                  <p:stCondLst>
                                    <p:cond delay="0"/>
                                  </p:stCondLst>
                                  <p:childTnLst>
                                    <p:animClr clrSpc="rgb" dir="cw">
                                      <p:cBhvr>
                                        <p:cTn id="794" dur="1" fill="hold">
                                          <p:stCondLst>
                                            <p:cond delay="0"/>
                                          </p:stCondLst>
                                        </p:cTn>
                                        <p:tgtEl>
                                          <p:spTgt spid="154"/>
                                        </p:tgtEl>
                                        <p:attrNameLst>
                                          <p:attrName>fillcolor</p:attrName>
                                        </p:attrNameLst>
                                      </p:cBhvr>
                                      <p:to>
                                        <a:srgbClr val="FFFFFF"/>
                                      </p:to>
                                    </p:animClr>
                                    <p:set>
                                      <p:cBhvr>
                                        <p:cTn id="795" dur="1" fill="hold"/>
                                        <p:tgtEl>
                                          <p:spTgt spid="154"/>
                                        </p:tgtEl>
                                        <p:attrNameLst>
                                          <p:attrName>fill.type</p:attrName>
                                        </p:attrNameLst>
                                      </p:cBhvr>
                                      <p:to>
                                        <p:strVal val="solid"/>
                                      </p:to>
                                    </p:set>
                                    <p:set>
                                      <p:cBhvr>
                                        <p:cTn id="796" dur="1" fill="hold"/>
                                        <p:tgtEl>
                                          <p:spTgt spid="154"/>
                                        </p:tgtEl>
                                        <p:attrNameLst>
                                          <p:attrName>fill.on</p:attrName>
                                        </p:attrNameLst>
                                      </p:cBhvr>
                                      <p:to>
                                        <p:strVal val="true"/>
                                      </p:to>
                                    </p:set>
                                  </p:childTnLst>
                                </p:cTn>
                              </p:par>
                            </p:childTnLst>
                          </p:cTn>
                        </p:par>
                        <p:par>
                          <p:cTn id="797" fill="hold">
                            <p:stCondLst>
                              <p:cond delay="0"/>
                            </p:stCondLst>
                            <p:childTnLst>
                              <p:par>
                                <p:cTn id="798" presetID="1" presetClass="exit" presetSubtype="0" fill="hold" nodeType="afterEffect">
                                  <p:stCondLst>
                                    <p:cond delay="0"/>
                                  </p:stCondLst>
                                  <p:childTnLst>
                                    <p:set>
                                      <p:cBhvr>
                                        <p:cTn id="799" dur="1" fill="hold">
                                          <p:stCondLst>
                                            <p:cond delay="0"/>
                                          </p:stCondLst>
                                        </p:cTn>
                                        <p:tgtEl>
                                          <p:spTgt spid="162"/>
                                        </p:tgtEl>
                                        <p:attrNameLst>
                                          <p:attrName>style.visibility</p:attrName>
                                        </p:attrNameLst>
                                      </p:cBhvr>
                                      <p:to>
                                        <p:strVal val="hidden"/>
                                      </p:to>
                                    </p:set>
                                  </p:childTnLst>
                                </p:cTn>
                              </p:par>
                            </p:childTnLst>
                          </p:cTn>
                        </p:par>
                        <p:par>
                          <p:cTn id="800" fill="hold">
                            <p:stCondLst>
                              <p:cond delay="0"/>
                            </p:stCondLst>
                            <p:childTnLst>
                              <p:par>
                                <p:cTn id="801" presetID="1" presetClass="entr" presetSubtype="0" fill="hold" nodeType="afterEffect">
                                  <p:stCondLst>
                                    <p:cond delay="0"/>
                                  </p:stCondLst>
                                  <p:childTnLst>
                                    <p:set>
                                      <p:cBhvr>
                                        <p:cTn id="802" dur="1" fill="hold">
                                          <p:stCondLst>
                                            <p:cond delay="0"/>
                                          </p:stCondLst>
                                        </p:cTn>
                                        <p:tgtEl>
                                          <p:spTgt spid="161"/>
                                        </p:tgtEl>
                                        <p:attrNameLst>
                                          <p:attrName>style.visibility</p:attrName>
                                        </p:attrNameLst>
                                      </p:cBhvr>
                                      <p:to>
                                        <p:strVal val="visible"/>
                                      </p:to>
                                    </p:set>
                                  </p:childTnLst>
                                </p:cTn>
                              </p:par>
                            </p:childTnLst>
                          </p:cTn>
                        </p:par>
                      </p:childTnLst>
                    </p:cTn>
                  </p:par>
                  <p:par>
                    <p:cTn id="803" fill="hold">
                      <p:stCondLst>
                        <p:cond delay="indefinite"/>
                      </p:stCondLst>
                      <p:childTnLst>
                        <p:par>
                          <p:cTn id="804" fill="hold">
                            <p:stCondLst>
                              <p:cond delay="0"/>
                            </p:stCondLst>
                            <p:childTnLst>
                              <p:par>
                                <p:cTn id="805" presetID="1" presetClass="emph" presetSubtype="2" fill="hold" nodeType="clickEffect">
                                  <p:stCondLst>
                                    <p:cond delay="0"/>
                                  </p:stCondLst>
                                  <p:childTnLst>
                                    <p:animClr clrSpc="rgb" dir="cw">
                                      <p:cBhvr>
                                        <p:cTn id="806" dur="1" fill="hold">
                                          <p:stCondLst>
                                            <p:cond delay="0"/>
                                          </p:stCondLst>
                                        </p:cTn>
                                        <p:tgtEl>
                                          <p:spTgt spid="115"/>
                                        </p:tgtEl>
                                        <p:attrNameLst>
                                          <p:attrName>fillcolor</p:attrName>
                                        </p:attrNameLst>
                                      </p:cBhvr>
                                      <p:to>
                                        <a:srgbClr val="FF9999"/>
                                      </p:to>
                                    </p:animClr>
                                    <p:set>
                                      <p:cBhvr>
                                        <p:cTn id="807" dur="1" fill="hold"/>
                                        <p:tgtEl>
                                          <p:spTgt spid="115"/>
                                        </p:tgtEl>
                                        <p:attrNameLst>
                                          <p:attrName>fill.type</p:attrName>
                                        </p:attrNameLst>
                                      </p:cBhvr>
                                      <p:to>
                                        <p:strVal val="solid"/>
                                      </p:to>
                                    </p:set>
                                    <p:set>
                                      <p:cBhvr>
                                        <p:cTn id="808" dur="1" fill="hold"/>
                                        <p:tgtEl>
                                          <p:spTgt spid="115"/>
                                        </p:tgtEl>
                                        <p:attrNameLst>
                                          <p:attrName>fill.on</p:attrName>
                                        </p:attrNameLst>
                                      </p:cBhvr>
                                      <p:to>
                                        <p:strVal val="true"/>
                                      </p:to>
                                    </p:set>
                                  </p:childTnLst>
                                </p:cTn>
                              </p:par>
                            </p:childTnLst>
                          </p:cTn>
                        </p:par>
                        <p:par>
                          <p:cTn id="809" fill="hold">
                            <p:stCondLst>
                              <p:cond delay="0"/>
                            </p:stCondLst>
                            <p:childTnLst>
                              <p:par>
                                <p:cTn id="810" presetID="1" presetClass="emph" presetSubtype="2" fill="hold" nodeType="afterEffect">
                                  <p:stCondLst>
                                    <p:cond delay="0"/>
                                  </p:stCondLst>
                                  <p:childTnLst>
                                    <p:animClr clrSpc="rgb" dir="cw">
                                      <p:cBhvr>
                                        <p:cTn id="811" dur="40" fill="hold">
                                          <p:stCondLst>
                                            <p:cond delay="0"/>
                                          </p:stCondLst>
                                        </p:cTn>
                                        <p:tgtEl>
                                          <p:spTgt spid="116"/>
                                        </p:tgtEl>
                                        <p:attrNameLst>
                                          <p:attrName>fillcolor</p:attrName>
                                        </p:attrNameLst>
                                      </p:cBhvr>
                                      <p:to>
                                        <a:srgbClr val="FF9999"/>
                                      </p:to>
                                    </p:animClr>
                                    <p:set>
                                      <p:cBhvr>
                                        <p:cTn id="812" dur="40" fill="hold"/>
                                        <p:tgtEl>
                                          <p:spTgt spid="116"/>
                                        </p:tgtEl>
                                        <p:attrNameLst>
                                          <p:attrName>fill.type</p:attrName>
                                        </p:attrNameLst>
                                      </p:cBhvr>
                                      <p:to>
                                        <p:strVal val="solid"/>
                                      </p:to>
                                    </p:set>
                                    <p:set>
                                      <p:cBhvr>
                                        <p:cTn id="813" dur="40" fill="hold"/>
                                        <p:tgtEl>
                                          <p:spTgt spid="116"/>
                                        </p:tgtEl>
                                        <p:attrNameLst>
                                          <p:attrName>fill.on</p:attrName>
                                        </p:attrNameLst>
                                      </p:cBhvr>
                                      <p:to>
                                        <p:strVal val="true"/>
                                      </p:to>
                                    </p:set>
                                  </p:childTnLst>
                                </p:cTn>
                              </p:par>
                            </p:childTnLst>
                          </p:cTn>
                        </p:par>
                        <p:par>
                          <p:cTn id="814" fill="hold">
                            <p:stCondLst>
                              <p:cond delay="40"/>
                            </p:stCondLst>
                            <p:childTnLst>
                              <p:par>
                                <p:cTn id="815" presetID="1" presetClass="emph" presetSubtype="2" fill="hold" nodeType="afterEffect">
                                  <p:stCondLst>
                                    <p:cond delay="0"/>
                                  </p:stCondLst>
                                  <p:childTnLst>
                                    <p:animClr clrSpc="rgb" dir="cw">
                                      <p:cBhvr>
                                        <p:cTn id="816" dur="40" fill="hold">
                                          <p:stCondLst>
                                            <p:cond delay="0"/>
                                          </p:stCondLst>
                                        </p:cTn>
                                        <p:tgtEl>
                                          <p:spTgt spid="117"/>
                                        </p:tgtEl>
                                        <p:attrNameLst>
                                          <p:attrName>fillcolor</p:attrName>
                                        </p:attrNameLst>
                                      </p:cBhvr>
                                      <p:to>
                                        <a:srgbClr val="FF9999"/>
                                      </p:to>
                                    </p:animClr>
                                    <p:set>
                                      <p:cBhvr>
                                        <p:cTn id="817" dur="40" fill="hold"/>
                                        <p:tgtEl>
                                          <p:spTgt spid="117"/>
                                        </p:tgtEl>
                                        <p:attrNameLst>
                                          <p:attrName>fill.type</p:attrName>
                                        </p:attrNameLst>
                                      </p:cBhvr>
                                      <p:to>
                                        <p:strVal val="solid"/>
                                      </p:to>
                                    </p:set>
                                    <p:set>
                                      <p:cBhvr>
                                        <p:cTn id="818" dur="40" fill="hold"/>
                                        <p:tgtEl>
                                          <p:spTgt spid="117"/>
                                        </p:tgtEl>
                                        <p:attrNameLst>
                                          <p:attrName>fill.on</p:attrName>
                                        </p:attrNameLst>
                                      </p:cBhvr>
                                      <p:to>
                                        <p:strVal val="true"/>
                                      </p:to>
                                    </p:set>
                                  </p:childTnLst>
                                </p:cTn>
                              </p:par>
                            </p:childTnLst>
                          </p:cTn>
                        </p:par>
                        <p:par>
                          <p:cTn id="819" fill="hold">
                            <p:stCondLst>
                              <p:cond delay="80"/>
                            </p:stCondLst>
                            <p:childTnLst>
                              <p:par>
                                <p:cTn id="820" presetID="1" presetClass="emph" presetSubtype="2" fill="hold" nodeType="afterEffect">
                                  <p:stCondLst>
                                    <p:cond delay="0"/>
                                  </p:stCondLst>
                                  <p:childTnLst>
                                    <p:animClr clrSpc="rgb" dir="cw">
                                      <p:cBhvr>
                                        <p:cTn id="821" dur="40" fill="hold">
                                          <p:stCondLst>
                                            <p:cond delay="0"/>
                                          </p:stCondLst>
                                        </p:cTn>
                                        <p:tgtEl>
                                          <p:spTgt spid="118"/>
                                        </p:tgtEl>
                                        <p:attrNameLst>
                                          <p:attrName>fillcolor</p:attrName>
                                        </p:attrNameLst>
                                      </p:cBhvr>
                                      <p:to>
                                        <a:srgbClr val="FF9999"/>
                                      </p:to>
                                    </p:animClr>
                                    <p:set>
                                      <p:cBhvr>
                                        <p:cTn id="822" dur="40" fill="hold"/>
                                        <p:tgtEl>
                                          <p:spTgt spid="118"/>
                                        </p:tgtEl>
                                        <p:attrNameLst>
                                          <p:attrName>fill.type</p:attrName>
                                        </p:attrNameLst>
                                      </p:cBhvr>
                                      <p:to>
                                        <p:strVal val="solid"/>
                                      </p:to>
                                    </p:set>
                                    <p:set>
                                      <p:cBhvr>
                                        <p:cTn id="823" dur="40" fill="hold"/>
                                        <p:tgtEl>
                                          <p:spTgt spid="118"/>
                                        </p:tgtEl>
                                        <p:attrNameLst>
                                          <p:attrName>fill.on</p:attrName>
                                        </p:attrNameLst>
                                      </p:cBhvr>
                                      <p:to>
                                        <p:strVal val="true"/>
                                      </p:to>
                                    </p:set>
                                  </p:childTnLst>
                                </p:cTn>
                              </p:par>
                            </p:childTnLst>
                          </p:cTn>
                        </p:par>
                        <p:par>
                          <p:cTn id="824" fill="hold">
                            <p:stCondLst>
                              <p:cond delay="120"/>
                            </p:stCondLst>
                            <p:childTnLst>
                              <p:par>
                                <p:cTn id="825" presetID="1" presetClass="emph" presetSubtype="2" fill="hold" nodeType="afterEffect">
                                  <p:stCondLst>
                                    <p:cond delay="0"/>
                                  </p:stCondLst>
                                  <p:childTnLst>
                                    <p:animClr clrSpc="rgb" dir="cw">
                                      <p:cBhvr>
                                        <p:cTn id="826" dur="40" fill="hold">
                                          <p:stCondLst>
                                            <p:cond delay="0"/>
                                          </p:stCondLst>
                                        </p:cTn>
                                        <p:tgtEl>
                                          <p:spTgt spid="119"/>
                                        </p:tgtEl>
                                        <p:attrNameLst>
                                          <p:attrName>fillcolor</p:attrName>
                                        </p:attrNameLst>
                                      </p:cBhvr>
                                      <p:to>
                                        <a:srgbClr val="FF9999"/>
                                      </p:to>
                                    </p:animClr>
                                    <p:set>
                                      <p:cBhvr>
                                        <p:cTn id="827" dur="40" fill="hold"/>
                                        <p:tgtEl>
                                          <p:spTgt spid="119"/>
                                        </p:tgtEl>
                                        <p:attrNameLst>
                                          <p:attrName>fill.type</p:attrName>
                                        </p:attrNameLst>
                                      </p:cBhvr>
                                      <p:to>
                                        <p:strVal val="solid"/>
                                      </p:to>
                                    </p:set>
                                    <p:set>
                                      <p:cBhvr>
                                        <p:cTn id="828" dur="40" fill="hold"/>
                                        <p:tgtEl>
                                          <p:spTgt spid="119"/>
                                        </p:tgtEl>
                                        <p:attrNameLst>
                                          <p:attrName>fill.on</p:attrName>
                                        </p:attrNameLst>
                                      </p:cBhvr>
                                      <p:to>
                                        <p:strVal val="true"/>
                                      </p:to>
                                    </p:set>
                                  </p:childTnLst>
                                </p:cTn>
                              </p:par>
                            </p:childTnLst>
                          </p:cTn>
                        </p:par>
                        <p:par>
                          <p:cTn id="829" fill="hold">
                            <p:stCondLst>
                              <p:cond delay="160"/>
                            </p:stCondLst>
                            <p:childTnLst>
                              <p:par>
                                <p:cTn id="830" presetID="1" presetClass="emph" presetSubtype="2" fill="hold" nodeType="afterEffect">
                                  <p:stCondLst>
                                    <p:cond delay="0"/>
                                  </p:stCondLst>
                                  <p:childTnLst>
                                    <p:animClr clrSpc="rgb" dir="cw">
                                      <p:cBhvr>
                                        <p:cTn id="831" dur="40" fill="hold">
                                          <p:stCondLst>
                                            <p:cond delay="0"/>
                                          </p:stCondLst>
                                        </p:cTn>
                                        <p:tgtEl>
                                          <p:spTgt spid="120"/>
                                        </p:tgtEl>
                                        <p:attrNameLst>
                                          <p:attrName>fillcolor</p:attrName>
                                        </p:attrNameLst>
                                      </p:cBhvr>
                                      <p:to>
                                        <a:srgbClr val="FF9999"/>
                                      </p:to>
                                    </p:animClr>
                                    <p:set>
                                      <p:cBhvr>
                                        <p:cTn id="832" dur="40" fill="hold"/>
                                        <p:tgtEl>
                                          <p:spTgt spid="120"/>
                                        </p:tgtEl>
                                        <p:attrNameLst>
                                          <p:attrName>fill.type</p:attrName>
                                        </p:attrNameLst>
                                      </p:cBhvr>
                                      <p:to>
                                        <p:strVal val="solid"/>
                                      </p:to>
                                    </p:set>
                                    <p:set>
                                      <p:cBhvr>
                                        <p:cTn id="833" dur="40" fill="hold"/>
                                        <p:tgtEl>
                                          <p:spTgt spid="120"/>
                                        </p:tgtEl>
                                        <p:attrNameLst>
                                          <p:attrName>fill.on</p:attrName>
                                        </p:attrNameLst>
                                      </p:cBhvr>
                                      <p:to>
                                        <p:strVal val="true"/>
                                      </p:to>
                                    </p:set>
                                  </p:childTnLst>
                                </p:cTn>
                              </p:par>
                            </p:childTnLst>
                          </p:cTn>
                        </p:par>
                        <p:par>
                          <p:cTn id="834" fill="hold">
                            <p:stCondLst>
                              <p:cond delay="200"/>
                            </p:stCondLst>
                            <p:childTnLst>
                              <p:par>
                                <p:cTn id="835" presetID="1" presetClass="emph" presetSubtype="2" fill="hold" nodeType="afterEffect">
                                  <p:stCondLst>
                                    <p:cond delay="0"/>
                                  </p:stCondLst>
                                  <p:childTnLst>
                                    <p:animClr clrSpc="rgb" dir="cw">
                                      <p:cBhvr>
                                        <p:cTn id="836" dur="40" fill="hold">
                                          <p:stCondLst>
                                            <p:cond delay="0"/>
                                          </p:stCondLst>
                                        </p:cTn>
                                        <p:tgtEl>
                                          <p:spTgt spid="121"/>
                                        </p:tgtEl>
                                        <p:attrNameLst>
                                          <p:attrName>fillcolor</p:attrName>
                                        </p:attrNameLst>
                                      </p:cBhvr>
                                      <p:to>
                                        <a:srgbClr val="FF9999"/>
                                      </p:to>
                                    </p:animClr>
                                    <p:set>
                                      <p:cBhvr>
                                        <p:cTn id="837" dur="40" fill="hold"/>
                                        <p:tgtEl>
                                          <p:spTgt spid="121"/>
                                        </p:tgtEl>
                                        <p:attrNameLst>
                                          <p:attrName>fill.type</p:attrName>
                                        </p:attrNameLst>
                                      </p:cBhvr>
                                      <p:to>
                                        <p:strVal val="solid"/>
                                      </p:to>
                                    </p:set>
                                    <p:set>
                                      <p:cBhvr>
                                        <p:cTn id="838" dur="40" fill="hold"/>
                                        <p:tgtEl>
                                          <p:spTgt spid="121"/>
                                        </p:tgtEl>
                                        <p:attrNameLst>
                                          <p:attrName>fill.on</p:attrName>
                                        </p:attrNameLst>
                                      </p:cBhvr>
                                      <p:to>
                                        <p:strVal val="true"/>
                                      </p:to>
                                    </p:set>
                                  </p:childTnLst>
                                </p:cTn>
                              </p:par>
                            </p:childTnLst>
                          </p:cTn>
                        </p:par>
                        <p:par>
                          <p:cTn id="839" fill="hold">
                            <p:stCondLst>
                              <p:cond delay="240"/>
                            </p:stCondLst>
                            <p:childTnLst>
                              <p:par>
                                <p:cTn id="840" presetID="1" presetClass="emph" presetSubtype="2" fill="hold" nodeType="afterEffect">
                                  <p:stCondLst>
                                    <p:cond delay="0"/>
                                  </p:stCondLst>
                                  <p:childTnLst>
                                    <p:animClr clrSpc="rgb" dir="cw">
                                      <p:cBhvr>
                                        <p:cTn id="841" dur="40" fill="hold">
                                          <p:stCondLst>
                                            <p:cond delay="0"/>
                                          </p:stCondLst>
                                        </p:cTn>
                                        <p:tgtEl>
                                          <p:spTgt spid="122"/>
                                        </p:tgtEl>
                                        <p:attrNameLst>
                                          <p:attrName>fillcolor</p:attrName>
                                        </p:attrNameLst>
                                      </p:cBhvr>
                                      <p:to>
                                        <a:srgbClr val="FF9999"/>
                                      </p:to>
                                    </p:animClr>
                                    <p:set>
                                      <p:cBhvr>
                                        <p:cTn id="842" dur="40" fill="hold"/>
                                        <p:tgtEl>
                                          <p:spTgt spid="122"/>
                                        </p:tgtEl>
                                        <p:attrNameLst>
                                          <p:attrName>fill.type</p:attrName>
                                        </p:attrNameLst>
                                      </p:cBhvr>
                                      <p:to>
                                        <p:strVal val="solid"/>
                                      </p:to>
                                    </p:set>
                                    <p:set>
                                      <p:cBhvr>
                                        <p:cTn id="843" dur="40" fill="hold"/>
                                        <p:tgtEl>
                                          <p:spTgt spid="122"/>
                                        </p:tgtEl>
                                        <p:attrNameLst>
                                          <p:attrName>fill.on</p:attrName>
                                        </p:attrNameLst>
                                      </p:cBhvr>
                                      <p:to>
                                        <p:strVal val="true"/>
                                      </p:to>
                                    </p:set>
                                  </p:childTnLst>
                                </p:cTn>
                              </p:par>
                            </p:childTnLst>
                          </p:cTn>
                        </p:par>
                        <p:par>
                          <p:cTn id="844" fill="hold">
                            <p:stCondLst>
                              <p:cond delay="280"/>
                            </p:stCondLst>
                            <p:childTnLst>
                              <p:par>
                                <p:cTn id="845" presetID="1" presetClass="emph" presetSubtype="2" fill="hold" nodeType="afterEffect">
                                  <p:stCondLst>
                                    <p:cond delay="0"/>
                                  </p:stCondLst>
                                  <p:childTnLst>
                                    <p:animClr clrSpc="rgb" dir="cw">
                                      <p:cBhvr>
                                        <p:cTn id="846" dur="40" fill="hold">
                                          <p:stCondLst>
                                            <p:cond delay="0"/>
                                          </p:stCondLst>
                                        </p:cTn>
                                        <p:tgtEl>
                                          <p:spTgt spid="123"/>
                                        </p:tgtEl>
                                        <p:attrNameLst>
                                          <p:attrName>fillcolor</p:attrName>
                                        </p:attrNameLst>
                                      </p:cBhvr>
                                      <p:to>
                                        <a:srgbClr val="FFFF99"/>
                                      </p:to>
                                    </p:animClr>
                                    <p:set>
                                      <p:cBhvr>
                                        <p:cTn id="847" dur="40" fill="hold"/>
                                        <p:tgtEl>
                                          <p:spTgt spid="123"/>
                                        </p:tgtEl>
                                        <p:attrNameLst>
                                          <p:attrName>fill.type</p:attrName>
                                        </p:attrNameLst>
                                      </p:cBhvr>
                                      <p:to>
                                        <p:strVal val="solid"/>
                                      </p:to>
                                    </p:set>
                                    <p:set>
                                      <p:cBhvr>
                                        <p:cTn id="848" dur="40" fill="hold"/>
                                        <p:tgtEl>
                                          <p:spTgt spid="123"/>
                                        </p:tgtEl>
                                        <p:attrNameLst>
                                          <p:attrName>fill.on</p:attrName>
                                        </p:attrNameLst>
                                      </p:cBhvr>
                                      <p:to>
                                        <p:strVal val="true"/>
                                      </p:to>
                                    </p:set>
                                  </p:childTnLst>
                                </p:cTn>
                              </p:par>
                            </p:childTnLst>
                          </p:cTn>
                        </p:par>
                        <p:par>
                          <p:cTn id="849" fill="hold">
                            <p:stCondLst>
                              <p:cond delay="320"/>
                            </p:stCondLst>
                            <p:childTnLst>
                              <p:par>
                                <p:cTn id="850" presetID="1" presetClass="emph" presetSubtype="2" fill="hold" nodeType="afterEffect">
                                  <p:stCondLst>
                                    <p:cond delay="0"/>
                                  </p:stCondLst>
                                  <p:childTnLst>
                                    <p:animClr clrSpc="rgb" dir="cw">
                                      <p:cBhvr>
                                        <p:cTn id="851" dur="40" fill="hold">
                                          <p:stCondLst>
                                            <p:cond delay="0"/>
                                          </p:stCondLst>
                                        </p:cTn>
                                        <p:tgtEl>
                                          <p:spTgt spid="124"/>
                                        </p:tgtEl>
                                        <p:attrNameLst>
                                          <p:attrName>fillcolor</p:attrName>
                                        </p:attrNameLst>
                                      </p:cBhvr>
                                      <p:to>
                                        <a:srgbClr val="FFFF99"/>
                                      </p:to>
                                    </p:animClr>
                                    <p:set>
                                      <p:cBhvr>
                                        <p:cTn id="852" dur="40" fill="hold"/>
                                        <p:tgtEl>
                                          <p:spTgt spid="124"/>
                                        </p:tgtEl>
                                        <p:attrNameLst>
                                          <p:attrName>fill.type</p:attrName>
                                        </p:attrNameLst>
                                      </p:cBhvr>
                                      <p:to>
                                        <p:strVal val="solid"/>
                                      </p:to>
                                    </p:set>
                                    <p:set>
                                      <p:cBhvr>
                                        <p:cTn id="853" dur="40" fill="hold"/>
                                        <p:tgtEl>
                                          <p:spTgt spid="124"/>
                                        </p:tgtEl>
                                        <p:attrNameLst>
                                          <p:attrName>fill.on</p:attrName>
                                        </p:attrNameLst>
                                      </p:cBhvr>
                                      <p:to>
                                        <p:strVal val="true"/>
                                      </p:to>
                                    </p:set>
                                  </p:childTnLst>
                                </p:cTn>
                              </p:par>
                            </p:childTnLst>
                          </p:cTn>
                        </p:par>
                        <p:par>
                          <p:cTn id="854" fill="hold">
                            <p:stCondLst>
                              <p:cond delay="360"/>
                            </p:stCondLst>
                            <p:childTnLst>
                              <p:par>
                                <p:cTn id="855" presetID="1" presetClass="emph" presetSubtype="2" fill="hold" nodeType="afterEffect">
                                  <p:stCondLst>
                                    <p:cond delay="0"/>
                                  </p:stCondLst>
                                  <p:childTnLst>
                                    <p:animClr clrSpc="rgb" dir="cw">
                                      <p:cBhvr>
                                        <p:cTn id="856" dur="40" fill="hold">
                                          <p:stCondLst>
                                            <p:cond delay="0"/>
                                          </p:stCondLst>
                                        </p:cTn>
                                        <p:tgtEl>
                                          <p:spTgt spid="125"/>
                                        </p:tgtEl>
                                        <p:attrNameLst>
                                          <p:attrName>fillcolor</p:attrName>
                                        </p:attrNameLst>
                                      </p:cBhvr>
                                      <p:to>
                                        <a:srgbClr val="FFFF99"/>
                                      </p:to>
                                    </p:animClr>
                                    <p:set>
                                      <p:cBhvr>
                                        <p:cTn id="857" dur="40" fill="hold"/>
                                        <p:tgtEl>
                                          <p:spTgt spid="125"/>
                                        </p:tgtEl>
                                        <p:attrNameLst>
                                          <p:attrName>fill.type</p:attrName>
                                        </p:attrNameLst>
                                      </p:cBhvr>
                                      <p:to>
                                        <p:strVal val="solid"/>
                                      </p:to>
                                    </p:set>
                                    <p:set>
                                      <p:cBhvr>
                                        <p:cTn id="858" dur="40" fill="hold"/>
                                        <p:tgtEl>
                                          <p:spTgt spid="125"/>
                                        </p:tgtEl>
                                        <p:attrNameLst>
                                          <p:attrName>fill.on</p:attrName>
                                        </p:attrNameLst>
                                      </p:cBhvr>
                                      <p:to>
                                        <p:strVal val="true"/>
                                      </p:to>
                                    </p:set>
                                  </p:childTnLst>
                                </p:cTn>
                              </p:par>
                            </p:childTnLst>
                          </p:cTn>
                        </p:par>
                        <p:par>
                          <p:cTn id="859" fill="hold">
                            <p:stCondLst>
                              <p:cond delay="400"/>
                            </p:stCondLst>
                            <p:childTnLst>
                              <p:par>
                                <p:cTn id="860" presetID="1" presetClass="emph" presetSubtype="2" fill="hold" nodeType="afterEffect">
                                  <p:stCondLst>
                                    <p:cond delay="0"/>
                                  </p:stCondLst>
                                  <p:childTnLst>
                                    <p:animClr clrSpc="rgb" dir="cw">
                                      <p:cBhvr>
                                        <p:cTn id="861" dur="40" fill="hold">
                                          <p:stCondLst>
                                            <p:cond delay="0"/>
                                          </p:stCondLst>
                                        </p:cTn>
                                        <p:tgtEl>
                                          <p:spTgt spid="126"/>
                                        </p:tgtEl>
                                        <p:attrNameLst>
                                          <p:attrName>fillcolor</p:attrName>
                                        </p:attrNameLst>
                                      </p:cBhvr>
                                      <p:to>
                                        <a:srgbClr val="FFFF99"/>
                                      </p:to>
                                    </p:animClr>
                                    <p:set>
                                      <p:cBhvr>
                                        <p:cTn id="862" dur="40" fill="hold"/>
                                        <p:tgtEl>
                                          <p:spTgt spid="126"/>
                                        </p:tgtEl>
                                        <p:attrNameLst>
                                          <p:attrName>fill.type</p:attrName>
                                        </p:attrNameLst>
                                      </p:cBhvr>
                                      <p:to>
                                        <p:strVal val="solid"/>
                                      </p:to>
                                    </p:set>
                                    <p:set>
                                      <p:cBhvr>
                                        <p:cTn id="863" dur="40" fill="hold"/>
                                        <p:tgtEl>
                                          <p:spTgt spid="126"/>
                                        </p:tgtEl>
                                        <p:attrNameLst>
                                          <p:attrName>fill.on</p:attrName>
                                        </p:attrNameLst>
                                      </p:cBhvr>
                                      <p:to>
                                        <p:strVal val="true"/>
                                      </p:to>
                                    </p:set>
                                  </p:childTnLst>
                                </p:cTn>
                              </p:par>
                            </p:childTnLst>
                          </p:cTn>
                        </p:par>
                        <p:par>
                          <p:cTn id="864" fill="hold">
                            <p:stCondLst>
                              <p:cond delay="440"/>
                            </p:stCondLst>
                            <p:childTnLst>
                              <p:par>
                                <p:cTn id="865" presetID="1" presetClass="emph" presetSubtype="2" fill="hold" nodeType="afterEffect">
                                  <p:stCondLst>
                                    <p:cond delay="0"/>
                                  </p:stCondLst>
                                  <p:childTnLst>
                                    <p:animClr clrSpc="rgb" dir="cw">
                                      <p:cBhvr>
                                        <p:cTn id="866" dur="40" fill="hold">
                                          <p:stCondLst>
                                            <p:cond delay="0"/>
                                          </p:stCondLst>
                                        </p:cTn>
                                        <p:tgtEl>
                                          <p:spTgt spid="127"/>
                                        </p:tgtEl>
                                        <p:attrNameLst>
                                          <p:attrName>fillcolor</p:attrName>
                                        </p:attrNameLst>
                                      </p:cBhvr>
                                      <p:to>
                                        <a:srgbClr val="FFFF99"/>
                                      </p:to>
                                    </p:animClr>
                                    <p:set>
                                      <p:cBhvr>
                                        <p:cTn id="867" dur="40" fill="hold"/>
                                        <p:tgtEl>
                                          <p:spTgt spid="127"/>
                                        </p:tgtEl>
                                        <p:attrNameLst>
                                          <p:attrName>fill.type</p:attrName>
                                        </p:attrNameLst>
                                      </p:cBhvr>
                                      <p:to>
                                        <p:strVal val="solid"/>
                                      </p:to>
                                    </p:set>
                                    <p:set>
                                      <p:cBhvr>
                                        <p:cTn id="868" dur="40" fill="hold"/>
                                        <p:tgtEl>
                                          <p:spTgt spid="127"/>
                                        </p:tgtEl>
                                        <p:attrNameLst>
                                          <p:attrName>fill.on</p:attrName>
                                        </p:attrNameLst>
                                      </p:cBhvr>
                                      <p:to>
                                        <p:strVal val="true"/>
                                      </p:to>
                                    </p:set>
                                  </p:childTnLst>
                                </p:cTn>
                              </p:par>
                            </p:childTnLst>
                          </p:cTn>
                        </p:par>
                        <p:par>
                          <p:cTn id="869" fill="hold">
                            <p:stCondLst>
                              <p:cond delay="480"/>
                            </p:stCondLst>
                            <p:childTnLst>
                              <p:par>
                                <p:cTn id="870" presetID="1" presetClass="emph" presetSubtype="2" fill="hold" nodeType="afterEffect">
                                  <p:stCondLst>
                                    <p:cond delay="0"/>
                                  </p:stCondLst>
                                  <p:childTnLst>
                                    <p:animClr clrSpc="rgb" dir="cw">
                                      <p:cBhvr>
                                        <p:cTn id="871" dur="40" fill="hold">
                                          <p:stCondLst>
                                            <p:cond delay="0"/>
                                          </p:stCondLst>
                                        </p:cTn>
                                        <p:tgtEl>
                                          <p:spTgt spid="128"/>
                                        </p:tgtEl>
                                        <p:attrNameLst>
                                          <p:attrName>fillcolor</p:attrName>
                                        </p:attrNameLst>
                                      </p:cBhvr>
                                      <p:to>
                                        <a:srgbClr val="FF66FF"/>
                                      </p:to>
                                    </p:animClr>
                                    <p:set>
                                      <p:cBhvr>
                                        <p:cTn id="872" dur="40" fill="hold"/>
                                        <p:tgtEl>
                                          <p:spTgt spid="128"/>
                                        </p:tgtEl>
                                        <p:attrNameLst>
                                          <p:attrName>fill.type</p:attrName>
                                        </p:attrNameLst>
                                      </p:cBhvr>
                                      <p:to>
                                        <p:strVal val="solid"/>
                                      </p:to>
                                    </p:set>
                                    <p:set>
                                      <p:cBhvr>
                                        <p:cTn id="873" dur="40" fill="hold"/>
                                        <p:tgtEl>
                                          <p:spTgt spid="128"/>
                                        </p:tgtEl>
                                        <p:attrNameLst>
                                          <p:attrName>fill.on</p:attrName>
                                        </p:attrNameLst>
                                      </p:cBhvr>
                                      <p:to>
                                        <p:strVal val="true"/>
                                      </p:to>
                                    </p:set>
                                  </p:childTnLst>
                                </p:cTn>
                              </p:par>
                            </p:childTnLst>
                          </p:cTn>
                        </p:par>
                        <p:par>
                          <p:cTn id="874" fill="hold">
                            <p:stCondLst>
                              <p:cond delay="520"/>
                            </p:stCondLst>
                            <p:childTnLst>
                              <p:par>
                                <p:cTn id="875" presetID="1" presetClass="emph" presetSubtype="2" fill="hold" nodeType="afterEffect">
                                  <p:stCondLst>
                                    <p:cond delay="0"/>
                                  </p:stCondLst>
                                  <p:childTnLst>
                                    <p:animClr clrSpc="rgb" dir="cw">
                                      <p:cBhvr>
                                        <p:cTn id="876" dur="40" fill="hold">
                                          <p:stCondLst>
                                            <p:cond delay="0"/>
                                          </p:stCondLst>
                                        </p:cTn>
                                        <p:tgtEl>
                                          <p:spTgt spid="129"/>
                                        </p:tgtEl>
                                        <p:attrNameLst>
                                          <p:attrName>fillcolor</p:attrName>
                                        </p:attrNameLst>
                                      </p:cBhvr>
                                      <p:to>
                                        <a:srgbClr val="FF66FF"/>
                                      </p:to>
                                    </p:animClr>
                                    <p:set>
                                      <p:cBhvr>
                                        <p:cTn id="877" dur="40" fill="hold"/>
                                        <p:tgtEl>
                                          <p:spTgt spid="129"/>
                                        </p:tgtEl>
                                        <p:attrNameLst>
                                          <p:attrName>fill.type</p:attrName>
                                        </p:attrNameLst>
                                      </p:cBhvr>
                                      <p:to>
                                        <p:strVal val="solid"/>
                                      </p:to>
                                    </p:set>
                                    <p:set>
                                      <p:cBhvr>
                                        <p:cTn id="878" dur="40" fill="hold"/>
                                        <p:tgtEl>
                                          <p:spTgt spid="129"/>
                                        </p:tgtEl>
                                        <p:attrNameLst>
                                          <p:attrName>fill.on</p:attrName>
                                        </p:attrNameLst>
                                      </p:cBhvr>
                                      <p:to>
                                        <p:strVal val="true"/>
                                      </p:to>
                                    </p:set>
                                  </p:childTnLst>
                                </p:cTn>
                              </p:par>
                            </p:childTnLst>
                          </p:cTn>
                        </p:par>
                        <p:par>
                          <p:cTn id="879" fill="hold">
                            <p:stCondLst>
                              <p:cond delay="560"/>
                            </p:stCondLst>
                            <p:childTnLst>
                              <p:par>
                                <p:cTn id="880" presetID="1" presetClass="emph" presetSubtype="2" fill="hold" nodeType="afterEffect">
                                  <p:stCondLst>
                                    <p:cond delay="0"/>
                                  </p:stCondLst>
                                  <p:childTnLst>
                                    <p:animClr clrSpc="rgb" dir="cw">
                                      <p:cBhvr>
                                        <p:cTn id="881" dur="40" fill="hold">
                                          <p:stCondLst>
                                            <p:cond delay="0"/>
                                          </p:stCondLst>
                                        </p:cTn>
                                        <p:tgtEl>
                                          <p:spTgt spid="130"/>
                                        </p:tgtEl>
                                        <p:attrNameLst>
                                          <p:attrName>fillcolor</p:attrName>
                                        </p:attrNameLst>
                                      </p:cBhvr>
                                      <p:to>
                                        <a:srgbClr val="FF66FF"/>
                                      </p:to>
                                    </p:animClr>
                                    <p:set>
                                      <p:cBhvr>
                                        <p:cTn id="882" dur="40" fill="hold"/>
                                        <p:tgtEl>
                                          <p:spTgt spid="130"/>
                                        </p:tgtEl>
                                        <p:attrNameLst>
                                          <p:attrName>fill.type</p:attrName>
                                        </p:attrNameLst>
                                      </p:cBhvr>
                                      <p:to>
                                        <p:strVal val="solid"/>
                                      </p:to>
                                    </p:set>
                                    <p:set>
                                      <p:cBhvr>
                                        <p:cTn id="883" dur="40" fill="hold"/>
                                        <p:tgtEl>
                                          <p:spTgt spid="130"/>
                                        </p:tgtEl>
                                        <p:attrNameLst>
                                          <p:attrName>fill.on</p:attrName>
                                        </p:attrNameLst>
                                      </p:cBhvr>
                                      <p:to>
                                        <p:strVal val="true"/>
                                      </p:to>
                                    </p:set>
                                  </p:childTnLst>
                                </p:cTn>
                              </p:par>
                            </p:childTnLst>
                          </p:cTn>
                        </p:par>
                        <p:par>
                          <p:cTn id="884" fill="hold">
                            <p:stCondLst>
                              <p:cond delay="600"/>
                            </p:stCondLst>
                            <p:childTnLst>
                              <p:par>
                                <p:cTn id="885" presetID="1" presetClass="emph" presetSubtype="2" fill="hold" nodeType="afterEffect">
                                  <p:stCondLst>
                                    <p:cond delay="0"/>
                                  </p:stCondLst>
                                  <p:childTnLst>
                                    <p:animClr clrSpc="rgb" dir="cw">
                                      <p:cBhvr>
                                        <p:cTn id="886" dur="40" fill="hold">
                                          <p:stCondLst>
                                            <p:cond delay="0"/>
                                          </p:stCondLst>
                                        </p:cTn>
                                        <p:tgtEl>
                                          <p:spTgt spid="131"/>
                                        </p:tgtEl>
                                        <p:attrNameLst>
                                          <p:attrName>fillcolor</p:attrName>
                                        </p:attrNameLst>
                                      </p:cBhvr>
                                      <p:to>
                                        <a:srgbClr val="FF66FF"/>
                                      </p:to>
                                    </p:animClr>
                                    <p:set>
                                      <p:cBhvr>
                                        <p:cTn id="887" dur="40" fill="hold"/>
                                        <p:tgtEl>
                                          <p:spTgt spid="131"/>
                                        </p:tgtEl>
                                        <p:attrNameLst>
                                          <p:attrName>fill.type</p:attrName>
                                        </p:attrNameLst>
                                      </p:cBhvr>
                                      <p:to>
                                        <p:strVal val="solid"/>
                                      </p:to>
                                    </p:set>
                                    <p:set>
                                      <p:cBhvr>
                                        <p:cTn id="888" dur="40" fill="hold"/>
                                        <p:tgtEl>
                                          <p:spTgt spid="131"/>
                                        </p:tgtEl>
                                        <p:attrNameLst>
                                          <p:attrName>fill.on</p:attrName>
                                        </p:attrNameLst>
                                      </p:cBhvr>
                                      <p:to>
                                        <p:strVal val="true"/>
                                      </p:to>
                                    </p:set>
                                  </p:childTnLst>
                                </p:cTn>
                              </p:par>
                            </p:childTnLst>
                          </p:cTn>
                        </p:par>
                        <p:par>
                          <p:cTn id="889" fill="hold">
                            <p:stCondLst>
                              <p:cond delay="640"/>
                            </p:stCondLst>
                            <p:childTnLst>
                              <p:par>
                                <p:cTn id="890" presetID="1" presetClass="emph" presetSubtype="2" fill="hold" nodeType="afterEffect">
                                  <p:stCondLst>
                                    <p:cond delay="0"/>
                                  </p:stCondLst>
                                  <p:childTnLst>
                                    <p:animClr clrSpc="rgb" dir="cw">
                                      <p:cBhvr>
                                        <p:cTn id="891" dur="40" fill="hold">
                                          <p:stCondLst>
                                            <p:cond delay="0"/>
                                          </p:stCondLst>
                                        </p:cTn>
                                        <p:tgtEl>
                                          <p:spTgt spid="132"/>
                                        </p:tgtEl>
                                        <p:attrNameLst>
                                          <p:attrName>fillcolor</p:attrName>
                                        </p:attrNameLst>
                                      </p:cBhvr>
                                      <p:to>
                                        <a:srgbClr val="FF66FF"/>
                                      </p:to>
                                    </p:animClr>
                                    <p:set>
                                      <p:cBhvr>
                                        <p:cTn id="892" dur="40" fill="hold"/>
                                        <p:tgtEl>
                                          <p:spTgt spid="132"/>
                                        </p:tgtEl>
                                        <p:attrNameLst>
                                          <p:attrName>fill.type</p:attrName>
                                        </p:attrNameLst>
                                      </p:cBhvr>
                                      <p:to>
                                        <p:strVal val="solid"/>
                                      </p:to>
                                    </p:set>
                                    <p:set>
                                      <p:cBhvr>
                                        <p:cTn id="893" dur="40" fill="hold"/>
                                        <p:tgtEl>
                                          <p:spTgt spid="132"/>
                                        </p:tgtEl>
                                        <p:attrNameLst>
                                          <p:attrName>fill.on</p:attrName>
                                        </p:attrNameLst>
                                      </p:cBhvr>
                                      <p:to>
                                        <p:strVal val="true"/>
                                      </p:to>
                                    </p:set>
                                  </p:childTnLst>
                                </p:cTn>
                              </p:par>
                            </p:childTnLst>
                          </p:cTn>
                        </p:par>
                        <p:par>
                          <p:cTn id="894" fill="hold">
                            <p:stCondLst>
                              <p:cond delay="680"/>
                            </p:stCondLst>
                            <p:childTnLst>
                              <p:par>
                                <p:cTn id="895" presetID="1" presetClass="emph" presetSubtype="2" fill="hold" nodeType="afterEffect">
                                  <p:stCondLst>
                                    <p:cond delay="0"/>
                                  </p:stCondLst>
                                  <p:childTnLst>
                                    <p:animClr clrSpc="rgb" dir="cw">
                                      <p:cBhvr>
                                        <p:cTn id="896" dur="40" fill="hold">
                                          <p:stCondLst>
                                            <p:cond delay="0"/>
                                          </p:stCondLst>
                                        </p:cTn>
                                        <p:tgtEl>
                                          <p:spTgt spid="133"/>
                                        </p:tgtEl>
                                        <p:attrNameLst>
                                          <p:attrName>fillcolor</p:attrName>
                                        </p:attrNameLst>
                                      </p:cBhvr>
                                      <p:to>
                                        <a:srgbClr val="FF66FF"/>
                                      </p:to>
                                    </p:animClr>
                                    <p:set>
                                      <p:cBhvr>
                                        <p:cTn id="897" dur="40" fill="hold"/>
                                        <p:tgtEl>
                                          <p:spTgt spid="133"/>
                                        </p:tgtEl>
                                        <p:attrNameLst>
                                          <p:attrName>fill.type</p:attrName>
                                        </p:attrNameLst>
                                      </p:cBhvr>
                                      <p:to>
                                        <p:strVal val="solid"/>
                                      </p:to>
                                    </p:set>
                                    <p:set>
                                      <p:cBhvr>
                                        <p:cTn id="898" dur="40" fill="hold"/>
                                        <p:tgtEl>
                                          <p:spTgt spid="133"/>
                                        </p:tgtEl>
                                        <p:attrNameLst>
                                          <p:attrName>fill.on</p:attrName>
                                        </p:attrNameLst>
                                      </p:cBhvr>
                                      <p:to>
                                        <p:strVal val="true"/>
                                      </p:to>
                                    </p:set>
                                  </p:childTnLst>
                                </p:cTn>
                              </p:par>
                            </p:childTnLst>
                          </p:cTn>
                        </p:par>
                        <p:par>
                          <p:cTn id="899" fill="hold">
                            <p:stCondLst>
                              <p:cond delay="720"/>
                            </p:stCondLst>
                            <p:childTnLst>
                              <p:par>
                                <p:cTn id="900" presetID="1" presetClass="emph" presetSubtype="2" fill="hold" nodeType="afterEffect">
                                  <p:stCondLst>
                                    <p:cond delay="0"/>
                                  </p:stCondLst>
                                  <p:childTnLst>
                                    <p:animClr clrSpc="rgb" dir="cw">
                                      <p:cBhvr>
                                        <p:cTn id="901" dur="40" fill="hold">
                                          <p:stCondLst>
                                            <p:cond delay="0"/>
                                          </p:stCondLst>
                                        </p:cTn>
                                        <p:tgtEl>
                                          <p:spTgt spid="134"/>
                                        </p:tgtEl>
                                        <p:attrNameLst>
                                          <p:attrName>fillcolor</p:attrName>
                                        </p:attrNameLst>
                                      </p:cBhvr>
                                      <p:to>
                                        <a:srgbClr val="FF66FF"/>
                                      </p:to>
                                    </p:animClr>
                                    <p:set>
                                      <p:cBhvr>
                                        <p:cTn id="902" dur="40" fill="hold"/>
                                        <p:tgtEl>
                                          <p:spTgt spid="134"/>
                                        </p:tgtEl>
                                        <p:attrNameLst>
                                          <p:attrName>fill.type</p:attrName>
                                        </p:attrNameLst>
                                      </p:cBhvr>
                                      <p:to>
                                        <p:strVal val="solid"/>
                                      </p:to>
                                    </p:set>
                                    <p:set>
                                      <p:cBhvr>
                                        <p:cTn id="903" dur="40" fill="hold"/>
                                        <p:tgtEl>
                                          <p:spTgt spid="134"/>
                                        </p:tgtEl>
                                        <p:attrNameLst>
                                          <p:attrName>fill.on</p:attrName>
                                        </p:attrNameLst>
                                      </p:cBhvr>
                                      <p:to>
                                        <p:strVal val="true"/>
                                      </p:to>
                                    </p:set>
                                  </p:childTnLst>
                                </p:cTn>
                              </p:par>
                            </p:childTnLst>
                          </p:cTn>
                        </p:par>
                        <p:par>
                          <p:cTn id="904" fill="hold">
                            <p:stCondLst>
                              <p:cond delay="760"/>
                            </p:stCondLst>
                            <p:childTnLst>
                              <p:par>
                                <p:cTn id="905" presetID="1" presetClass="emph" presetSubtype="2" fill="hold" nodeType="afterEffect">
                                  <p:stCondLst>
                                    <p:cond delay="0"/>
                                  </p:stCondLst>
                                  <p:childTnLst>
                                    <p:animClr clrSpc="rgb" dir="cw">
                                      <p:cBhvr>
                                        <p:cTn id="906" dur="40" fill="hold">
                                          <p:stCondLst>
                                            <p:cond delay="0"/>
                                          </p:stCondLst>
                                        </p:cTn>
                                        <p:tgtEl>
                                          <p:spTgt spid="135"/>
                                        </p:tgtEl>
                                        <p:attrNameLst>
                                          <p:attrName>fillcolor</p:attrName>
                                        </p:attrNameLst>
                                      </p:cBhvr>
                                      <p:to>
                                        <a:srgbClr val="99FF99"/>
                                      </p:to>
                                    </p:animClr>
                                    <p:set>
                                      <p:cBhvr>
                                        <p:cTn id="907" dur="40" fill="hold"/>
                                        <p:tgtEl>
                                          <p:spTgt spid="135"/>
                                        </p:tgtEl>
                                        <p:attrNameLst>
                                          <p:attrName>fill.type</p:attrName>
                                        </p:attrNameLst>
                                      </p:cBhvr>
                                      <p:to>
                                        <p:strVal val="solid"/>
                                      </p:to>
                                    </p:set>
                                    <p:set>
                                      <p:cBhvr>
                                        <p:cTn id="908" dur="40" fill="hold"/>
                                        <p:tgtEl>
                                          <p:spTgt spid="135"/>
                                        </p:tgtEl>
                                        <p:attrNameLst>
                                          <p:attrName>fill.on</p:attrName>
                                        </p:attrNameLst>
                                      </p:cBhvr>
                                      <p:to>
                                        <p:strVal val="true"/>
                                      </p:to>
                                    </p:set>
                                  </p:childTnLst>
                                </p:cTn>
                              </p:par>
                            </p:childTnLst>
                          </p:cTn>
                        </p:par>
                        <p:par>
                          <p:cTn id="909" fill="hold">
                            <p:stCondLst>
                              <p:cond delay="800"/>
                            </p:stCondLst>
                            <p:childTnLst>
                              <p:par>
                                <p:cTn id="910" presetID="1" presetClass="emph" presetSubtype="2" fill="hold" nodeType="afterEffect">
                                  <p:stCondLst>
                                    <p:cond delay="0"/>
                                  </p:stCondLst>
                                  <p:childTnLst>
                                    <p:animClr clrSpc="rgb" dir="cw">
                                      <p:cBhvr>
                                        <p:cTn id="911" dur="40" fill="hold">
                                          <p:stCondLst>
                                            <p:cond delay="0"/>
                                          </p:stCondLst>
                                        </p:cTn>
                                        <p:tgtEl>
                                          <p:spTgt spid="136"/>
                                        </p:tgtEl>
                                        <p:attrNameLst>
                                          <p:attrName>fillcolor</p:attrName>
                                        </p:attrNameLst>
                                      </p:cBhvr>
                                      <p:to>
                                        <a:srgbClr val="99FF99"/>
                                      </p:to>
                                    </p:animClr>
                                    <p:set>
                                      <p:cBhvr>
                                        <p:cTn id="912" dur="40" fill="hold"/>
                                        <p:tgtEl>
                                          <p:spTgt spid="136"/>
                                        </p:tgtEl>
                                        <p:attrNameLst>
                                          <p:attrName>fill.type</p:attrName>
                                        </p:attrNameLst>
                                      </p:cBhvr>
                                      <p:to>
                                        <p:strVal val="solid"/>
                                      </p:to>
                                    </p:set>
                                    <p:set>
                                      <p:cBhvr>
                                        <p:cTn id="913" dur="40" fill="hold"/>
                                        <p:tgtEl>
                                          <p:spTgt spid="136"/>
                                        </p:tgtEl>
                                        <p:attrNameLst>
                                          <p:attrName>fill.on</p:attrName>
                                        </p:attrNameLst>
                                      </p:cBhvr>
                                      <p:to>
                                        <p:strVal val="true"/>
                                      </p:to>
                                    </p:set>
                                  </p:childTnLst>
                                </p:cTn>
                              </p:par>
                            </p:childTnLst>
                          </p:cTn>
                        </p:par>
                        <p:par>
                          <p:cTn id="914" fill="hold">
                            <p:stCondLst>
                              <p:cond delay="840"/>
                            </p:stCondLst>
                            <p:childTnLst>
                              <p:par>
                                <p:cTn id="915" presetID="1" presetClass="emph" presetSubtype="2" fill="hold" nodeType="afterEffect">
                                  <p:stCondLst>
                                    <p:cond delay="0"/>
                                  </p:stCondLst>
                                  <p:childTnLst>
                                    <p:animClr clrSpc="rgb" dir="cw">
                                      <p:cBhvr>
                                        <p:cTn id="916" dur="40" fill="hold">
                                          <p:stCondLst>
                                            <p:cond delay="0"/>
                                          </p:stCondLst>
                                        </p:cTn>
                                        <p:tgtEl>
                                          <p:spTgt spid="137"/>
                                        </p:tgtEl>
                                        <p:attrNameLst>
                                          <p:attrName>fillcolor</p:attrName>
                                        </p:attrNameLst>
                                      </p:cBhvr>
                                      <p:to>
                                        <a:srgbClr val="99FF99"/>
                                      </p:to>
                                    </p:animClr>
                                    <p:set>
                                      <p:cBhvr>
                                        <p:cTn id="917" dur="40" fill="hold"/>
                                        <p:tgtEl>
                                          <p:spTgt spid="137"/>
                                        </p:tgtEl>
                                        <p:attrNameLst>
                                          <p:attrName>fill.type</p:attrName>
                                        </p:attrNameLst>
                                      </p:cBhvr>
                                      <p:to>
                                        <p:strVal val="solid"/>
                                      </p:to>
                                    </p:set>
                                    <p:set>
                                      <p:cBhvr>
                                        <p:cTn id="918" dur="40" fill="hold"/>
                                        <p:tgtEl>
                                          <p:spTgt spid="137"/>
                                        </p:tgtEl>
                                        <p:attrNameLst>
                                          <p:attrName>fill.on</p:attrName>
                                        </p:attrNameLst>
                                      </p:cBhvr>
                                      <p:to>
                                        <p:strVal val="true"/>
                                      </p:to>
                                    </p:set>
                                  </p:childTnLst>
                                </p:cTn>
                              </p:par>
                            </p:childTnLst>
                          </p:cTn>
                        </p:par>
                        <p:par>
                          <p:cTn id="919" fill="hold">
                            <p:stCondLst>
                              <p:cond delay="880"/>
                            </p:stCondLst>
                            <p:childTnLst>
                              <p:par>
                                <p:cTn id="920" presetID="1" presetClass="emph" presetSubtype="2" fill="hold" nodeType="afterEffect">
                                  <p:stCondLst>
                                    <p:cond delay="0"/>
                                  </p:stCondLst>
                                  <p:childTnLst>
                                    <p:animClr clrSpc="rgb" dir="cw">
                                      <p:cBhvr>
                                        <p:cTn id="921" dur="40" fill="hold">
                                          <p:stCondLst>
                                            <p:cond delay="0"/>
                                          </p:stCondLst>
                                        </p:cTn>
                                        <p:tgtEl>
                                          <p:spTgt spid="138"/>
                                        </p:tgtEl>
                                        <p:attrNameLst>
                                          <p:attrName>fillcolor</p:attrName>
                                        </p:attrNameLst>
                                      </p:cBhvr>
                                      <p:to>
                                        <a:srgbClr val="99FF99"/>
                                      </p:to>
                                    </p:animClr>
                                    <p:set>
                                      <p:cBhvr>
                                        <p:cTn id="922" dur="40" fill="hold"/>
                                        <p:tgtEl>
                                          <p:spTgt spid="138"/>
                                        </p:tgtEl>
                                        <p:attrNameLst>
                                          <p:attrName>fill.type</p:attrName>
                                        </p:attrNameLst>
                                      </p:cBhvr>
                                      <p:to>
                                        <p:strVal val="solid"/>
                                      </p:to>
                                    </p:set>
                                    <p:set>
                                      <p:cBhvr>
                                        <p:cTn id="923" dur="40" fill="hold"/>
                                        <p:tgtEl>
                                          <p:spTgt spid="138"/>
                                        </p:tgtEl>
                                        <p:attrNameLst>
                                          <p:attrName>fill.on</p:attrName>
                                        </p:attrNameLst>
                                      </p:cBhvr>
                                      <p:to>
                                        <p:strVal val="true"/>
                                      </p:to>
                                    </p:set>
                                  </p:childTnLst>
                                </p:cTn>
                              </p:par>
                            </p:childTnLst>
                          </p:cTn>
                        </p:par>
                        <p:par>
                          <p:cTn id="924" fill="hold">
                            <p:stCondLst>
                              <p:cond delay="920"/>
                            </p:stCondLst>
                            <p:childTnLst>
                              <p:par>
                                <p:cTn id="925" presetID="1" presetClass="emph" presetSubtype="2" fill="hold" nodeType="afterEffect">
                                  <p:stCondLst>
                                    <p:cond delay="0"/>
                                  </p:stCondLst>
                                  <p:childTnLst>
                                    <p:animClr clrSpc="rgb" dir="cw">
                                      <p:cBhvr>
                                        <p:cTn id="926" dur="40" fill="hold">
                                          <p:stCondLst>
                                            <p:cond delay="0"/>
                                          </p:stCondLst>
                                        </p:cTn>
                                        <p:tgtEl>
                                          <p:spTgt spid="139"/>
                                        </p:tgtEl>
                                        <p:attrNameLst>
                                          <p:attrName>fillcolor</p:attrName>
                                        </p:attrNameLst>
                                      </p:cBhvr>
                                      <p:to>
                                        <a:srgbClr val="99FF99"/>
                                      </p:to>
                                    </p:animClr>
                                    <p:set>
                                      <p:cBhvr>
                                        <p:cTn id="927" dur="40" fill="hold"/>
                                        <p:tgtEl>
                                          <p:spTgt spid="139"/>
                                        </p:tgtEl>
                                        <p:attrNameLst>
                                          <p:attrName>fill.type</p:attrName>
                                        </p:attrNameLst>
                                      </p:cBhvr>
                                      <p:to>
                                        <p:strVal val="solid"/>
                                      </p:to>
                                    </p:set>
                                    <p:set>
                                      <p:cBhvr>
                                        <p:cTn id="928" dur="40" fill="hold"/>
                                        <p:tgtEl>
                                          <p:spTgt spid="139"/>
                                        </p:tgtEl>
                                        <p:attrNameLst>
                                          <p:attrName>fill.on</p:attrName>
                                        </p:attrNameLst>
                                      </p:cBhvr>
                                      <p:to>
                                        <p:strVal val="true"/>
                                      </p:to>
                                    </p:set>
                                  </p:childTnLst>
                                </p:cTn>
                              </p:par>
                            </p:childTnLst>
                          </p:cTn>
                        </p:par>
                        <p:par>
                          <p:cTn id="929" fill="hold">
                            <p:stCondLst>
                              <p:cond delay="960"/>
                            </p:stCondLst>
                            <p:childTnLst>
                              <p:par>
                                <p:cTn id="930" presetID="1" presetClass="emph" presetSubtype="2" fill="hold" nodeType="afterEffect">
                                  <p:stCondLst>
                                    <p:cond delay="0"/>
                                  </p:stCondLst>
                                  <p:childTnLst>
                                    <p:animClr clrSpc="rgb" dir="cw">
                                      <p:cBhvr>
                                        <p:cTn id="931" dur="40" fill="hold">
                                          <p:stCondLst>
                                            <p:cond delay="0"/>
                                          </p:stCondLst>
                                        </p:cTn>
                                        <p:tgtEl>
                                          <p:spTgt spid="140"/>
                                        </p:tgtEl>
                                        <p:attrNameLst>
                                          <p:attrName>fillcolor</p:attrName>
                                        </p:attrNameLst>
                                      </p:cBhvr>
                                      <p:to>
                                        <a:srgbClr val="99FF99"/>
                                      </p:to>
                                    </p:animClr>
                                    <p:set>
                                      <p:cBhvr>
                                        <p:cTn id="932" dur="40" fill="hold"/>
                                        <p:tgtEl>
                                          <p:spTgt spid="140"/>
                                        </p:tgtEl>
                                        <p:attrNameLst>
                                          <p:attrName>fill.type</p:attrName>
                                        </p:attrNameLst>
                                      </p:cBhvr>
                                      <p:to>
                                        <p:strVal val="solid"/>
                                      </p:to>
                                    </p:set>
                                    <p:set>
                                      <p:cBhvr>
                                        <p:cTn id="933" dur="40" fill="hold"/>
                                        <p:tgtEl>
                                          <p:spTgt spid="140"/>
                                        </p:tgtEl>
                                        <p:attrNameLst>
                                          <p:attrName>fill.on</p:attrName>
                                        </p:attrNameLst>
                                      </p:cBhvr>
                                      <p:to>
                                        <p:strVal val="true"/>
                                      </p:to>
                                    </p:set>
                                  </p:childTnLst>
                                </p:cTn>
                              </p:par>
                            </p:childTnLst>
                          </p:cTn>
                        </p:par>
                        <p:par>
                          <p:cTn id="934" fill="hold">
                            <p:stCondLst>
                              <p:cond delay="1000"/>
                            </p:stCondLst>
                            <p:childTnLst>
                              <p:par>
                                <p:cTn id="935" presetID="1" presetClass="emph" presetSubtype="2" fill="hold" nodeType="afterEffect">
                                  <p:stCondLst>
                                    <p:cond delay="0"/>
                                  </p:stCondLst>
                                  <p:childTnLst>
                                    <p:animClr clrSpc="rgb" dir="cw">
                                      <p:cBhvr>
                                        <p:cTn id="936" dur="40" fill="hold">
                                          <p:stCondLst>
                                            <p:cond delay="0"/>
                                          </p:stCondLst>
                                        </p:cTn>
                                        <p:tgtEl>
                                          <p:spTgt spid="141"/>
                                        </p:tgtEl>
                                        <p:attrNameLst>
                                          <p:attrName>fillcolor</p:attrName>
                                        </p:attrNameLst>
                                      </p:cBhvr>
                                      <p:to>
                                        <a:srgbClr val="99FF99"/>
                                      </p:to>
                                    </p:animClr>
                                    <p:set>
                                      <p:cBhvr>
                                        <p:cTn id="937" dur="40" fill="hold"/>
                                        <p:tgtEl>
                                          <p:spTgt spid="141"/>
                                        </p:tgtEl>
                                        <p:attrNameLst>
                                          <p:attrName>fill.type</p:attrName>
                                        </p:attrNameLst>
                                      </p:cBhvr>
                                      <p:to>
                                        <p:strVal val="solid"/>
                                      </p:to>
                                    </p:set>
                                    <p:set>
                                      <p:cBhvr>
                                        <p:cTn id="938" dur="40" fill="hold"/>
                                        <p:tgtEl>
                                          <p:spTgt spid="141"/>
                                        </p:tgtEl>
                                        <p:attrNameLst>
                                          <p:attrName>fill.on</p:attrName>
                                        </p:attrNameLst>
                                      </p:cBhvr>
                                      <p:to>
                                        <p:strVal val="true"/>
                                      </p:to>
                                    </p:set>
                                  </p:childTnLst>
                                </p:cTn>
                              </p:par>
                            </p:childTnLst>
                          </p:cTn>
                        </p:par>
                        <p:par>
                          <p:cTn id="939" fill="hold">
                            <p:stCondLst>
                              <p:cond delay="1040"/>
                            </p:stCondLst>
                            <p:childTnLst>
                              <p:par>
                                <p:cTn id="940" presetID="1" presetClass="emph" presetSubtype="2" fill="hold" nodeType="afterEffect">
                                  <p:stCondLst>
                                    <p:cond delay="0"/>
                                  </p:stCondLst>
                                  <p:childTnLst>
                                    <p:animClr clrSpc="rgb" dir="cw">
                                      <p:cBhvr>
                                        <p:cTn id="941" dur="40" fill="hold">
                                          <p:stCondLst>
                                            <p:cond delay="0"/>
                                          </p:stCondLst>
                                        </p:cTn>
                                        <p:tgtEl>
                                          <p:spTgt spid="142"/>
                                        </p:tgtEl>
                                        <p:attrNameLst>
                                          <p:attrName>fillcolor</p:attrName>
                                        </p:attrNameLst>
                                      </p:cBhvr>
                                      <p:to>
                                        <a:srgbClr val="9999FF"/>
                                      </p:to>
                                    </p:animClr>
                                    <p:set>
                                      <p:cBhvr>
                                        <p:cTn id="942" dur="40" fill="hold"/>
                                        <p:tgtEl>
                                          <p:spTgt spid="142"/>
                                        </p:tgtEl>
                                        <p:attrNameLst>
                                          <p:attrName>fill.type</p:attrName>
                                        </p:attrNameLst>
                                      </p:cBhvr>
                                      <p:to>
                                        <p:strVal val="solid"/>
                                      </p:to>
                                    </p:set>
                                    <p:set>
                                      <p:cBhvr>
                                        <p:cTn id="943" dur="40" fill="hold"/>
                                        <p:tgtEl>
                                          <p:spTgt spid="142"/>
                                        </p:tgtEl>
                                        <p:attrNameLst>
                                          <p:attrName>fill.on</p:attrName>
                                        </p:attrNameLst>
                                      </p:cBhvr>
                                      <p:to>
                                        <p:strVal val="true"/>
                                      </p:to>
                                    </p:set>
                                  </p:childTnLst>
                                </p:cTn>
                              </p:par>
                            </p:childTnLst>
                          </p:cTn>
                        </p:par>
                        <p:par>
                          <p:cTn id="944" fill="hold">
                            <p:stCondLst>
                              <p:cond delay="1080"/>
                            </p:stCondLst>
                            <p:childTnLst>
                              <p:par>
                                <p:cTn id="945" presetID="1" presetClass="emph" presetSubtype="2" fill="hold" nodeType="afterEffect">
                                  <p:stCondLst>
                                    <p:cond delay="0"/>
                                  </p:stCondLst>
                                  <p:childTnLst>
                                    <p:animClr clrSpc="rgb" dir="cw">
                                      <p:cBhvr>
                                        <p:cTn id="946" dur="40" fill="hold">
                                          <p:stCondLst>
                                            <p:cond delay="0"/>
                                          </p:stCondLst>
                                        </p:cTn>
                                        <p:tgtEl>
                                          <p:spTgt spid="143"/>
                                        </p:tgtEl>
                                        <p:attrNameLst>
                                          <p:attrName>fillcolor</p:attrName>
                                        </p:attrNameLst>
                                      </p:cBhvr>
                                      <p:to>
                                        <a:srgbClr val="9999FF"/>
                                      </p:to>
                                    </p:animClr>
                                    <p:set>
                                      <p:cBhvr>
                                        <p:cTn id="947" dur="40" fill="hold"/>
                                        <p:tgtEl>
                                          <p:spTgt spid="143"/>
                                        </p:tgtEl>
                                        <p:attrNameLst>
                                          <p:attrName>fill.type</p:attrName>
                                        </p:attrNameLst>
                                      </p:cBhvr>
                                      <p:to>
                                        <p:strVal val="solid"/>
                                      </p:to>
                                    </p:set>
                                    <p:set>
                                      <p:cBhvr>
                                        <p:cTn id="948" dur="40" fill="hold"/>
                                        <p:tgtEl>
                                          <p:spTgt spid="143"/>
                                        </p:tgtEl>
                                        <p:attrNameLst>
                                          <p:attrName>fill.on</p:attrName>
                                        </p:attrNameLst>
                                      </p:cBhvr>
                                      <p:to>
                                        <p:strVal val="true"/>
                                      </p:to>
                                    </p:set>
                                  </p:childTnLst>
                                </p:cTn>
                              </p:par>
                            </p:childTnLst>
                          </p:cTn>
                        </p:par>
                        <p:par>
                          <p:cTn id="949" fill="hold">
                            <p:stCondLst>
                              <p:cond delay="1120"/>
                            </p:stCondLst>
                            <p:childTnLst>
                              <p:par>
                                <p:cTn id="950" presetID="1" presetClass="emph" presetSubtype="2" fill="hold" nodeType="afterEffect">
                                  <p:stCondLst>
                                    <p:cond delay="0"/>
                                  </p:stCondLst>
                                  <p:childTnLst>
                                    <p:animClr clrSpc="rgb" dir="cw">
                                      <p:cBhvr>
                                        <p:cTn id="951" dur="40" fill="hold">
                                          <p:stCondLst>
                                            <p:cond delay="0"/>
                                          </p:stCondLst>
                                        </p:cTn>
                                        <p:tgtEl>
                                          <p:spTgt spid="144"/>
                                        </p:tgtEl>
                                        <p:attrNameLst>
                                          <p:attrName>fillcolor</p:attrName>
                                        </p:attrNameLst>
                                      </p:cBhvr>
                                      <p:to>
                                        <a:srgbClr val="9999FF"/>
                                      </p:to>
                                    </p:animClr>
                                    <p:set>
                                      <p:cBhvr>
                                        <p:cTn id="952" dur="40" fill="hold"/>
                                        <p:tgtEl>
                                          <p:spTgt spid="144"/>
                                        </p:tgtEl>
                                        <p:attrNameLst>
                                          <p:attrName>fill.type</p:attrName>
                                        </p:attrNameLst>
                                      </p:cBhvr>
                                      <p:to>
                                        <p:strVal val="solid"/>
                                      </p:to>
                                    </p:set>
                                    <p:set>
                                      <p:cBhvr>
                                        <p:cTn id="953" dur="40" fill="hold"/>
                                        <p:tgtEl>
                                          <p:spTgt spid="144"/>
                                        </p:tgtEl>
                                        <p:attrNameLst>
                                          <p:attrName>fill.on</p:attrName>
                                        </p:attrNameLst>
                                      </p:cBhvr>
                                      <p:to>
                                        <p:strVal val="true"/>
                                      </p:to>
                                    </p:set>
                                  </p:childTnLst>
                                </p:cTn>
                              </p:par>
                            </p:childTnLst>
                          </p:cTn>
                        </p:par>
                        <p:par>
                          <p:cTn id="954" fill="hold">
                            <p:stCondLst>
                              <p:cond delay="1160"/>
                            </p:stCondLst>
                            <p:childTnLst>
                              <p:par>
                                <p:cTn id="955" presetID="1" presetClass="emph" presetSubtype="2" fill="hold" nodeType="afterEffect">
                                  <p:stCondLst>
                                    <p:cond delay="0"/>
                                  </p:stCondLst>
                                  <p:childTnLst>
                                    <p:animClr clrSpc="rgb" dir="cw">
                                      <p:cBhvr>
                                        <p:cTn id="956" dur="40" fill="hold">
                                          <p:stCondLst>
                                            <p:cond delay="0"/>
                                          </p:stCondLst>
                                        </p:cTn>
                                        <p:tgtEl>
                                          <p:spTgt spid="145"/>
                                        </p:tgtEl>
                                        <p:attrNameLst>
                                          <p:attrName>fillcolor</p:attrName>
                                        </p:attrNameLst>
                                      </p:cBhvr>
                                      <p:to>
                                        <a:srgbClr val="9999FF"/>
                                      </p:to>
                                    </p:animClr>
                                    <p:set>
                                      <p:cBhvr>
                                        <p:cTn id="957" dur="40" fill="hold"/>
                                        <p:tgtEl>
                                          <p:spTgt spid="145"/>
                                        </p:tgtEl>
                                        <p:attrNameLst>
                                          <p:attrName>fill.type</p:attrName>
                                        </p:attrNameLst>
                                      </p:cBhvr>
                                      <p:to>
                                        <p:strVal val="solid"/>
                                      </p:to>
                                    </p:set>
                                    <p:set>
                                      <p:cBhvr>
                                        <p:cTn id="958" dur="40" fill="hold"/>
                                        <p:tgtEl>
                                          <p:spTgt spid="145"/>
                                        </p:tgtEl>
                                        <p:attrNameLst>
                                          <p:attrName>fill.on</p:attrName>
                                        </p:attrNameLst>
                                      </p:cBhvr>
                                      <p:to>
                                        <p:strVal val="true"/>
                                      </p:to>
                                    </p:set>
                                  </p:childTnLst>
                                </p:cTn>
                              </p:par>
                            </p:childTnLst>
                          </p:cTn>
                        </p:par>
                        <p:par>
                          <p:cTn id="959" fill="hold">
                            <p:stCondLst>
                              <p:cond delay="1200"/>
                            </p:stCondLst>
                            <p:childTnLst>
                              <p:par>
                                <p:cTn id="960" presetID="1" presetClass="emph" presetSubtype="2" fill="hold" nodeType="afterEffect">
                                  <p:stCondLst>
                                    <p:cond delay="0"/>
                                  </p:stCondLst>
                                  <p:childTnLst>
                                    <p:animClr clrSpc="rgb" dir="cw">
                                      <p:cBhvr>
                                        <p:cTn id="961" dur="40" fill="hold">
                                          <p:stCondLst>
                                            <p:cond delay="0"/>
                                          </p:stCondLst>
                                        </p:cTn>
                                        <p:tgtEl>
                                          <p:spTgt spid="146"/>
                                        </p:tgtEl>
                                        <p:attrNameLst>
                                          <p:attrName>fillcolor</p:attrName>
                                        </p:attrNameLst>
                                      </p:cBhvr>
                                      <p:to>
                                        <a:srgbClr val="9999FF"/>
                                      </p:to>
                                    </p:animClr>
                                    <p:set>
                                      <p:cBhvr>
                                        <p:cTn id="962" dur="40" fill="hold"/>
                                        <p:tgtEl>
                                          <p:spTgt spid="146"/>
                                        </p:tgtEl>
                                        <p:attrNameLst>
                                          <p:attrName>fill.type</p:attrName>
                                        </p:attrNameLst>
                                      </p:cBhvr>
                                      <p:to>
                                        <p:strVal val="solid"/>
                                      </p:to>
                                    </p:set>
                                    <p:set>
                                      <p:cBhvr>
                                        <p:cTn id="963" dur="40" fill="hold"/>
                                        <p:tgtEl>
                                          <p:spTgt spid="146"/>
                                        </p:tgtEl>
                                        <p:attrNameLst>
                                          <p:attrName>fill.on</p:attrName>
                                        </p:attrNameLst>
                                      </p:cBhvr>
                                      <p:to>
                                        <p:strVal val="true"/>
                                      </p:to>
                                    </p:set>
                                  </p:childTnLst>
                                </p:cTn>
                              </p:par>
                            </p:childTnLst>
                          </p:cTn>
                        </p:par>
                        <p:par>
                          <p:cTn id="964" fill="hold">
                            <p:stCondLst>
                              <p:cond delay="1240"/>
                            </p:stCondLst>
                            <p:childTnLst>
                              <p:par>
                                <p:cTn id="965" presetID="1" presetClass="emph" presetSubtype="2" fill="hold" nodeType="afterEffect">
                                  <p:stCondLst>
                                    <p:cond delay="0"/>
                                  </p:stCondLst>
                                  <p:childTnLst>
                                    <p:animClr clrSpc="rgb" dir="cw">
                                      <p:cBhvr>
                                        <p:cTn id="966" dur="40" fill="hold">
                                          <p:stCondLst>
                                            <p:cond delay="0"/>
                                          </p:stCondLst>
                                        </p:cTn>
                                        <p:tgtEl>
                                          <p:spTgt spid="147"/>
                                        </p:tgtEl>
                                        <p:attrNameLst>
                                          <p:attrName>fillcolor</p:attrName>
                                        </p:attrNameLst>
                                      </p:cBhvr>
                                      <p:to>
                                        <a:srgbClr val="9999FF"/>
                                      </p:to>
                                    </p:animClr>
                                    <p:set>
                                      <p:cBhvr>
                                        <p:cTn id="967" dur="40" fill="hold"/>
                                        <p:tgtEl>
                                          <p:spTgt spid="147"/>
                                        </p:tgtEl>
                                        <p:attrNameLst>
                                          <p:attrName>fill.type</p:attrName>
                                        </p:attrNameLst>
                                      </p:cBhvr>
                                      <p:to>
                                        <p:strVal val="solid"/>
                                      </p:to>
                                    </p:set>
                                    <p:set>
                                      <p:cBhvr>
                                        <p:cTn id="968" dur="40" fill="hold"/>
                                        <p:tgtEl>
                                          <p:spTgt spid="147"/>
                                        </p:tgtEl>
                                        <p:attrNameLst>
                                          <p:attrName>fill.on</p:attrName>
                                        </p:attrNameLst>
                                      </p:cBhvr>
                                      <p:to>
                                        <p:strVal val="true"/>
                                      </p:to>
                                    </p:set>
                                  </p:childTnLst>
                                </p:cTn>
                              </p:par>
                            </p:childTnLst>
                          </p:cTn>
                        </p:par>
                        <p:par>
                          <p:cTn id="969" fill="hold">
                            <p:stCondLst>
                              <p:cond delay="1280"/>
                            </p:stCondLst>
                            <p:childTnLst>
                              <p:par>
                                <p:cTn id="970" presetID="1" presetClass="emph" presetSubtype="2" fill="hold" nodeType="afterEffect">
                                  <p:stCondLst>
                                    <p:cond delay="0"/>
                                  </p:stCondLst>
                                  <p:childTnLst>
                                    <p:animClr clrSpc="rgb" dir="cw">
                                      <p:cBhvr>
                                        <p:cTn id="971" dur="40" fill="hold">
                                          <p:stCondLst>
                                            <p:cond delay="0"/>
                                          </p:stCondLst>
                                        </p:cTn>
                                        <p:tgtEl>
                                          <p:spTgt spid="148"/>
                                        </p:tgtEl>
                                        <p:attrNameLst>
                                          <p:attrName>fillcolor</p:attrName>
                                        </p:attrNameLst>
                                      </p:cBhvr>
                                      <p:to>
                                        <a:srgbClr val="9999FF"/>
                                      </p:to>
                                    </p:animClr>
                                    <p:set>
                                      <p:cBhvr>
                                        <p:cTn id="972" dur="40" fill="hold"/>
                                        <p:tgtEl>
                                          <p:spTgt spid="148"/>
                                        </p:tgtEl>
                                        <p:attrNameLst>
                                          <p:attrName>fill.type</p:attrName>
                                        </p:attrNameLst>
                                      </p:cBhvr>
                                      <p:to>
                                        <p:strVal val="solid"/>
                                      </p:to>
                                    </p:set>
                                    <p:set>
                                      <p:cBhvr>
                                        <p:cTn id="973" dur="40" fill="hold"/>
                                        <p:tgtEl>
                                          <p:spTgt spid="148"/>
                                        </p:tgtEl>
                                        <p:attrNameLst>
                                          <p:attrName>fill.on</p:attrName>
                                        </p:attrNameLst>
                                      </p:cBhvr>
                                      <p:to>
                                        <p:strVal val="true"/>
                                      </p:to>
                                    </p:set>
                                  </p:childTnLst>
                                </p:cTn>
                              </p:par>
                            </p:childTnLst>
                          </p:cTn>
                        </p:par>
                        <p:par>
                          <p:cTn id="974" fill="hold">
                            <p:stCondLst>
                              <p:cond delay="1320"/>
                            </p:stCondLst>
                            <p:childTnLst>
                              <p:par>
                                <p:cTn id="975" presetID="1" presetClass="emph" presetSubtype="2" fill="hold" nodeType="afterEffect">
                                  <p:stCondLst>
                                    <p:cond delay="0"/>
                                  </p:stCondLst>
                                  <p:childTnLst>
                                    <p:animClr clrSpc="rgb" dir="cw">
                                      <p:cBhvr>
                                        <p:cTn id="976" dur="40" fill="hold">
                                          <p:stCondLst>
                                            <p:cond delay="0"/>
                                          </p:stCondLst>
                                        </p:cTn>
                                        <p:tgtEl>
                                          <p:spTgt spid="149"/>
                                        </p:tgtEl>
                                        <p:attrNameLst>
                                          <p:attrName>fillcolor</p:attrName>
                                        </p:attrNameLst>
                                      </p:cBhvr>
                                      <p:to>
                                        <a:srgbClr val="9999FF"/>
                                      </p:to>
                                    </p:animClr>
                                    <p:set>
                                      <p:cBhvr>
                                        <p:cTn id="977" dur="40" fill="hold"/>
                                        <p:tgtEl>
                                          <p:spTgt spid="149"/>
                                        </p:tgtEl>
                                        <p:attrNameLst>
                                          <p:attrName>fill.type</p:attrName>
                                        </p:attrNameLst>
                                      </p:cBhvr>
                                      <p:to>
                                        <p:strVal val="solid"/>
                                      </p:to>
                                    </p:set>
                                    <p:set>
                                      <p:cBhvr>
                                        <p:cTn id="978" dur="40" fill="hold"/>
                                        <p:tgtEl>
                                          <p:spTgt spid="149"/>
                                        </p:tgtEl>
                                        <p:attrNameLst>
                                          <p:attrName>fill.on</p:attrName>
                                        </p:attrNameLst>
                                      </p:cBhvr>
                                      <p:to>
                                        <p:strVal val="true"/>
                                      </p:to>
                                    </p:set>
                                  </p:childTnLst>
                                </p:cTn>
                              </p:par>
                            </p:childTnLst>
                          </p:cTn>
                        </p:par>
                        <p:par>
                          <p:cTn id="979" fill="hold">
                            <p:stCondLst>
                              <p:cond delay="1360"/>
                            </p:stCondLst>
                            <p:childTnLst>
                              <p:par>
                                <p:cTn id="980" presetID="1" presetClass="emph" presetSubtype="2" fill="hold" nodeType="afterEffect">
                                  <p:stCondLst>
                                    <p:cond delay="0"/>
                                  </p:stCondLst>
                                  <p:childTnLst>
                                    <p:animClr clrSpc="rgb" dir="cw">
                                      <p:cBhvr>
                                        <p:cTn id="981" dur="40" fill="hold">
                                          <p:stCondLst>
                                            <p:cond delay="0"/>
                                          </p:stCondLst>
                                        </p:cTn>
                                        <p:tgtEl>
                                          <p:spTgt spid="150"/>
                                        </p:tgtEl>
                                        <p:attrNameLst>
                                          <p:attrName>fillcolor</p:attrName>
                                        </p:attrNameLst>
                                      </p:cBhvr>
                                      <p:to>
                                        <a:srgbClr val="9999FF"/>
                                      </p:to>
                                    </p:animClr>
                                    <p:set>
                                      <p:cBhvr>
                                        <p:cTn id="982" dur="40" fill="hold"/>
                                        <p:tgtEl>
                                          <p:spTgt spid="150"/>
                                        </p:tgtEl>
                                        <p:attrNameLst>
                                          <p:attrName>fill.type</p:attrName>
                                        </p:attrNameLst>
                                      </p:cBhvr>
                                      <p:to>
                                        <p:strVal val="solid"/>
                                      </p:to>
                                    </p:set>
                                    <p:set>
                                      <p:cBhvr>
                                        <p:cTn id="983" dur="40" fill="hold"/>
                                        <p:tgtEl>
                                          <p:spTgt spid="150"/>
                                        </p:tgtEl>
                                        <p:attrNameLst>
                                          <p:attrName>fill.on</p:attrName>
                                        </p:attrNameLst>
                                      </p:cBhvr>
                                      <p:to>
                                        <p:strVal val="true"/>
                                      </p:to>
                                    </p:set>
                                  </p:childTnLst>
                                </p:cTn>
                              </p:par>
                            </p:childTnLst>
                          </p:cTn>
                        </p:par>
                        <p:par>
                          <p:cTn id="984" fill="hold">
                            <p:stCondLst>
                              <p:cond delay="1400"/>
                            </p:stCondLst>
                            <p:childTnLst>
                              <p:par>
                                <p:cTn id="985" presetID="1" presetClass="emph" presetSubtype="2" fill="hold" nodeType="afterEffect">
                                  <p:stCondLst>
                                    <p:cond delay="0"/>
                                  </p:stCondLst>
                                  <p:childTnLst>
                                    <p:animClr clrSpc="rgb" dir="cw">
                                      <p:cBhvr>
                                        <p:cTn id="986" dur="40" fill="hold">
                                          <p:stCondLst>
                                            <p:cond delay="0"/>
                                          </p:stCondLst>
                                        </p:cTn>
                                        <p:tgtEl>
                                          <p:spTgt spid="151"/>
                                        </p:tgtEl>
                                        <p:attrNameLst>
                                          <p:attrName>fillcolor</p:attrName>
                                        </p:attrNameLst>
                                      </p:cBhvr>
                                      <p:to>
                                        <a:srgbClr val="9999FF"/>
                                      </p:to>
                                    </p:animClr>
                                    <p:set>
                                      <p:cBhvr>
                                        <p:cTn id="987" dur="40" fill="hold"/>
                                        <p:tgtEl>
                                          <p:spTgt spid="151"/>
                                        </p:tgtEl>
                                        <p:attrNameLst>
                                          <p:attrName>fill.type</p:attrName>
                                        </p:attrNameLst>
                                      </p:cBhvr>
                                      <p:to>
                                        <p:strVal val="solid"/>
                                      </p:to>
                                    </p:set>
                                    <p:set>
                                      <p:cBhvr>
                                        <p:cTn id="988" dur="40" fill="hold"/>
                                        <p:tgtEl>
                                          <p:spTgt spid="151"/>
                                        </p:tgtEl>
                                        <p:attrNameLst>
                                          <p:attrName>fill.on</p:attrName>
                                        </p:attrNameLst>
                                      </p:cBhvr>
                                      <p:to>
                                        <p:strVal val="true"/>
                                      </p:to>
                                    </p:set>
                                  </p:childTnLst>
                                </p:cTn>
                              </p:par>
                            </p:childTnLst>
                          </p:cTn>
                        </p:par>
                        <p:par>
                          <p:cTn id="989" fill="hold">
                            <p:stCondLst>
                              <p:cond delay="1440"/>
                            </p:stCondLst>
                            <p:childTnLst>
                              <p:par>
                                <p:cTn id="990" presetID="1" presetClass="emph" presetSubtype="2" fill="hold" nodeType="afterEffect">
                                  <p:stCondLst>
                                    <p:cond delay="0"/>
                                  </p:stCondLst>
                                  <p:childTnLst>
                                    <p:animClr clrSpc="rgb" dir="cw">
                                      <p:cBhvr>
                                        <p:cTn id="991" dur="40" fill="hold">
                                          <p:stCondLst>
                                            <p:cond delay="0"/>
                                          </p:stCondLst>
                                        </p:cTn>
                                        <p:tgtEl>
                                          <p:spTgt spid="152"/>
                                        </p:tgtEl>
                                        <p:attrNameLst>
                                          <p:attrName>fillcolor</p:attrName>
                                        </p:attrNameLst>
                                      </p:cBhvr>
                                      <p:to>
                                        <a:srgbClr val="9999FF"/>
                                      </p:to>
                                    </p:animClr>
                                    <p:set>
                                      <p:cBhvr>
                                        <p:cTn id="992" dur="40" fill="hold"/>
                                        <p:tgtEl>
                                          <p:spTgt spid="152"/>
                                        </p:tgtEl>
                                        <p:attrNameLst>
                                          <p:attrName>fill.type</p:attrName>
                                        </p:attrNameLst>
                                      </p:cBhvr>
                                      <p:to>
                                        <p:strVal val="solid"/>
                                      </p:to>
                                    </p:set>
                                    <p:set>
                                      <p:cBhvr>
                                        <p:cTn id="993" dur="40" fill="hold"/>
                                        <p:tgtEl>
                                          <p:spTgt spid="152"/>
                                        </p:tgtEl>
                                        <p:attrNameLst>
                                          <p:attrName>fill.on</p:attrName>
                                        </p:attrNameLst>
                                      </p:cBhvr>
                                      <p:to>
                                        <p:strVal val="true"/>
                                      </p:to>
                                    </p:set>
                                  </p:childTnLst>
                                </p:cTn>
                              </p:par>
                            </p:childTnLst>
                          </p:cTn>
                        </p:par>
                        <p:par>
                          <p:cTn id="994" fill="hold">
                            <p:stCondLst>
                              <p:cond delay="1480"/>
                            </p:stCondLst>
                            <p:childTnLst>
                              <p:par>
                                <p:cTn id="995" presetID="1" presetClass="emph" presetSubtype="2" fill="hold" nodeType="afterEffect">
                                  <p:stCondLst>
                                    <p:cond delay="0"/>
                                  </p:stCondLst>
                                  <p:childTnLst>
                                    <p:animClr clrSpc="rgb" dir="cw">
                                      <p:cBhvr>
                                        <p:cTn id="996" dur="40" fill="hold">
                                          <p:stCondLst>
                                            <p:cond delay="0"/>
                                          </p:stCondLst>
                                        </p:cTn>
                                        <p:tgtEl>
                                          <p:spTgt spid="153"/>
                                        </p:tgtEl>
                                        <p:attrNameLst>
                                          <p:attrName>fillcolor</p:attrName>
                                        </p:attrNameLst>
                                      </p:cBhvr>
                                      <p:to>
                                        <a:srgbClr val="9999FF"/>
                                      </p:to>
                                    </p:animClr>
                                    <p:set>
                                      <p:cBhvr>
                                        <p:cTn id="997" dur="40" fill="hold"/>
                                        <p:tgtEl>
                                          <p:spTgt spid="153"/>
                                        </p:tgtEl>
                                        <p:attrNameLst>
                                          <p:attrName>fill.type</p:attrName>
                                        </p:attrNameLst>
                                      </p:cBhvr>
                                      <p:to>
                                        <p:strVal val="solid"/>
                                      </p:to>
                                    </p:set>
                                    <p:set>
                                      <p:cBhvr>
                                        <p:cTn id="998" dur="40" fill="hold"/>
                                        <p:tgtEl>
                                          <p:spTgt spid="153"/>
                                        </p:tgtEl>
                                        <p:attrNameLst>
                                          <p:attrName>fill.on</p:attrName>
                                        </p:attrNameLst>
                                      </p:cBhvr>
                                      <p:to>
                                        <p:strVal val="true"/>
                                      </p:to>
                                    </p:set>
                                  </p:childTnLst>
                                </p:cTn>
                              </p:par>
                            </p:childTnLst>
                          </p:cTn>
                        </p:par>
                        <p:par>
                          <p:cTn id="999" fill="hold">
                            <p:stCondLst>
                              <p:cond delay="1520"/>
                            </p:stCondLst>
                            <p:childTnLst>
                              <p:par>
                                <p:cTn id="1000" presetID="1" presetClass="emph" presetSubtype="2" fill="hold" nodeType="afterEffect">
                                  <p:stCondLst>
                                    <p:cond delay="0"/>
                                  </p:stCondLst>
                                  <p:childTnLst>
                                    <p:animClr clrSpc="rgb" dir="cw">
                                      <p:cBhvr>
                                        <p:cTn id="1001" dur="40" fill="hold">
                                          <p:stCondLst>
                                            <p:cond delay="0"/>
                                          </p:stCondLst>
                                        </p:cTn>
                                        <p:tgtEl>
                                          <p:spTgt spid="154"/>
                                        </p:tgtEl>
                                        <p:attrNameLst>
                                          <p:attrName>fillcolor</p:attrName>
                                        </p:attrNameLst>
                                      </p:cBhvr>
                                      <p:to>
                                        <a:srgbClr val="9999FF"/>
                                      </p:to>
                                    </p:animClr>
                                    <p:set>
                                      <p:cBhvr>
                                        <p:cTn id="1002" dur="40" fill="hold"/>
                                        <p:tgtEl>
                                          <p:spTgt spid="154"/>
                                        </p:tgtEl>
                                        <p:attrNameLst>
                                          <p:attrName>fill.type</p:attrName>
                                        </p:attrNameLst>
                                      </p:cBhvr>
                                      <p:to>
                                        <p:strVal val="solid"/>
                                      </p:to>
                                    </p:set>
                                    <p:set>
                                      <p:cBhvr>
                                        <p:cTn id="1003" dur="40" fill="hold"/>
                                        <p:tgtEl>
                                          <p:spTgt spid="154"/>
                                        </p:tgtEl>
                                        <p:attrNameLst>
                                          <p:attrName>fill.on</p:attrName>
                                        </p:attrNameLst>
                                      </p:cBhvr>
                                      <p:to>
                                        <p:strVal val="true"/>
                                      </p:to>
                                    </p:set>
                                  </p:childTnLst>
                                </p:cTn>
                              </p:par>
                            </p:childTnLst>
                          </p:cTn>
                        </p:par>
                        <p:par>
                          <p:cTn id="1004" fill="hold">
                            <p:stCondLst>
                              <p:cond delay="1560"/>
                            </p:stCondLst>
                            <p:childTnLst>
                              <p:par>
                                <p:cTn id="1005" presetID="1" presetClass="exit" presetSubtype="0" fill="hold" nodeType="afterEffect">
                                  <p:stCondLst>
                                    <p:cond delay="0"/>
                                  </p:stCondLst>
                                  <p:childTnLst>
                                    <p:set>
                                      <p:cBhvr>
                                        <p:cTn id="1006" dur="1" fill="hold">
                                          <p:stCondLst>
                                            <p:cond delay="0"/>
                                          </p:stCondLst>
                                        </p:cTn>
                                        <p:tgtEl>
                                          <p:spTgt spid="161"/>
                                        </p:tgtEl>
                                        <p:attrNameLst>
                                          <p:attrName>style.visibility</p:attrName>
                                        </p:attrNameLst>
                                      </p:cBhvr>
                                      <p:to>
                                        <p:strVal val="hidden"/>
                                      </p:to>
                                    </p:set>
                                  </p:childTnLst>
                                </p:cTn>
                              </p:par>
                            </p:childTnLst>
                          </p:cTn>
                        </p:par>
                        <p:par>
                          <p:cTn id="1007" fill="hold">
                            <p:stCondLst>
                              <p:cond delay="1560"/>
                            </p:stCondLst>
                            <p:childTnLst>
                              <p:par>
                                <p:cTn id="1008" presetID="1" presetClass="entr" presetSubtype="0" fill="hold" nodeType="afterEffect">
                                  <p:stCondLst>
                                    <p:cond delay="0"/>
                                  </p:stCondLst>
                                  <p:childTnLst>
                                    <p:set>
                                      <p:cBhvr>
                                        <p:cTn id="1009" dur="1" fill="hold">
                                          <p:stCondLst>
                                            <p:cond delay="0"/>
                                          </p:stCondLst>
                                        </p:cTn>
                                        <p:tgtEl>
                                          <p:spTgt spid="162"/>
                                        </p:tgtEl>
                                        <p:attrNameLst>
                                          <p:attrName>style.visibility</p:attrName>
                                        </p:attrNameLst>
                                      </p:cBhvr>
                                      <p:to>
                                        <p:strVal val="visible"/>
                                      </p:to>
                                    </p:set>
                                  </p:childTnLst>
                                </p:cTn>
                              </p:par>
                            </p:childTnLst>
                          </p:cTn>
                        </p:par>
                      </p:childTnLst>
                    </p:cTn>
                  </p:par>
                  <p:par>
                    <p:cTn id="1010" fill="hold">
                      <p:stCondLst>
                        <p:cond delay="indefinite"/>
                      </p:stCondLst>
                      <p:childTnLst>
                        <p:par>
                          <p:cTn id="1011" fill="hold">
                            <p:stCondLst>
                              <p:cond delay="0"/>
                            </p:stCondLst>
                            <p:childTnLst>
                              <p:par>
                                <p:cTn id="1012" presetID="0" presetClass="path" presetSubtype="0" fill="hold" nodeType="clickEffect">
                                  <p:stCondLst>
                                    <p:cond delay="0"/>
                                  </p:stCondLst>
                                  <p:childTnLst>
                                    <p:animMotion origin="layout" path="M -0.023 -0.184 L -0.026 -0.211 " pathEditMode="relative" ptsTypes="AA">
                                      <p:cBhvr>
                                        <p:cTn id="1013" dur="2000" fill="hold">
                                          <p:stCondLst>
                                            <p:cond delay="0"/>
                                          </p:stCondLst>
                                        </p:cTn>
                                        <p:tgtEl>
                                          <p:spTgt spid="156"/>
                                        </p:tgtEl>
                                        <p:attrNameLst>
                                          <p:attrName>ppt_x</p:attrName>
                                          <p:attrName>ppt_y</p:attrName>
                                        </p:attrNameLst>
                                      </p:cBhvr>
                                    </p:animMotion>
                                  </p:childTnLst>
                                </p:cTn>
                              </p:par>
                              <p:par>
                                <p:cTn id="1014" presetID="0" presetClass="path" presetSubtype="0" fill="hold" nodeType="withEffect">
                                  <p:stCondLst>
                                    <p:cond delay="0"/>
                                  </p:stCondLst>
                                  <p:childTnLst>
                                    <p:animMotion origin="layout" path="M -0.048 0.023 L -0.061 0.033 " pathEditMode="relative" ptsTypes="AA">
                                      <p:cBhvr>
                                        <p:cTn id="1015" dur="2000" fill="hold">
                                          <p:stCondLst>
                                            <p:cond delay="0"/>
                                          </p:stCondLst>
                                        </p:cTn>
                                        <p:tgtEl>
                                          <p:spTgt spid="157"/>
                                        </p:tgtEl>
                                        <p:attrNameLst>
                                          <p:attrName>ppt_x</p:attrName>
                                          <p:attrName>ppt_y</p:attrName>
                                        </p:attrNameLst>
                                      </p:cBhvr>
                                    </p:animMotion>
                                  </p:childTnLst>
                                </p:cTn>
                              </p:par>
                              <p:par>
                                <p:cTn id="1016" presetID="0" presetClass="path" presetSubtype="0" fill="hold" nodeType="withEffect">
                                  <p:stCondLst>
                                    <p:cond delay="0"/>
                                  </p:stCondLst>
                                  <p:childTnLst>
                                    <p:animMotion origin="layout" path="M -0.097 0.073 L -0.090 0.063 " pathEditMode="relative" ptsTypes="AA">
                                      <p:cBhvr>
                                        <p:cTn id="1017" dur="2000" fill="hold">
                                          <p:stCondLst>
                                            <p:cond delay="0"/>
                                          </p:stCondLst>
                                        </p:cTn>
                                        <p:tgtEl>
                                          <p:spTgt spid="158"/>
                                        </p:tgtEl>
                                        <p:attrNameLst>
                                          <p:attrName>ppt_x</p:attrName>
                                          <p:attrName>ppt_y</p:attrName>
                                        </p:attrNameLst>
                                      </p:cBhvr>
                                    </p:animMotion>
                                  </p:childTnLst>
                                </p:cTn>
                              </p:par>
                              <p:par>
                                <p:cTn id="1018" presetID="0" presetClass="path" presetSubtype="0" fill="hold" nodeType="withEffect">
                                  <p:stCondLst>
                                    <p:cond delay="0"/>
                                  </p:stCondLst>
                                  <p:childTnLst>
                                    <p:animMotion origin="layout" path="M -0.128 -0.094 L -0.155 -0.114 " pathEditMode="relative" ptsTypes="AA">
                                      <p:cBhvr>
                                        <p:cTn id="1019" dur="2000" fill="hold">
                                          <p:stCondLst>
                                            <p:cond delay="0"/>
                                          </p:stCondLst>
                                        </p:cTn>
                                        <p:tgtEl>
                                          <p:spTgt spid="159"/>
                                        </p:tgtEl>
                                        <p:attrNameLst>
                                          <p:attrName>ppt_x</p:attrName>
                                          <p:attrName>ppt_y</p:attrName>
                                        </p:attrNameLst>
                                      </p:cBhvr>
                                    </p:animMotion>
                                  </p:childTnLst>
                                </p:cTn>
                              </p:par>
                            </p:childTnLst>
                          </p:cTn>
                        </p:par>
                      </p:childTnLst>
                    </p:cTn>
                  </p:par>
                  <p:par>
                    <p:cTn id="1020" fill="hold">
                      <p:stCondLst>
                        <p:cond delay="indefinite"/>
                      </p:stCondLst>
                      <p:childTnLst>
                        <p:par>
                          <p:cTn id="1021" fill="hold">
                            <p:stCondLst>
                              <p:cond delay="0"/>
                            </p:stCondLst>
                            <p:childTnLst>
                              <p:par>
                                <p:cTn id="1022" presetID="1" presetClass="emph" presetSubtype="2" fill="hold" nodeType="clickEffect">
                                  <p:stCondLst>
                                    <p:cond delay="0"/>
                                  </p:stCondLst>
                                  <p:childTnLst>
                                    <p:animClr clrSpc="rgb" dir="cw">
                                      <p:cBhvr>
                                        <p:cTn id="1023" dur="1" fill="hold">
                                          <p:stCondLst>
                                            <p:cond delay="0"/>
                                          </p:stCondLst>
                                        </p:cTn>
                                        <p:tgtEl>
                                          <p:spTgt spid="115"/>
                                        </p:tgtEl>
                                        <p:attrNameLst>
                                          <p:attrName>fillcolor</p:attrName>
                                        </p:attrNameLst>
                                      </p:cBhvr>
                                      <p:to>
                                        <a:srgbClr val="FFFFFF"/>
                                      </p:to>
                                    </p:animClr>
                                    <p:set>
                                      <p:cBhvr>
                                        <p:cTn id="1024" dur="1" fill="hold"/>
                                        <p:tgtEl>
                                          <p:spTgt spid="115"/>
                                        </p:tgtEl>
                                        <p:attrNameLst>
                                          <p:attrName>fill.type</p:attrName>
                                        </p:attrNameLst>
                                      </p:cBhvr>
                                      <p:to>
                                        <p:strVal val="solid"/>
                                      </p:to>
                                    </p:set>
                                    <p:set>
                                      <p:cBhvr>
                                        <p:cTn id="1025" dur="1" fill="hold"/>
                                        <p:tgtEl>
                                          <p:spTgt spid="115"/>
                                        </p:tgtEl>
                                        <p:attrNameLst>
                                          <p:attrName>fill.on</p:attrName>
                                        </p:attrNameLst>
                                      </p:cBhvr>
                                      <p:to>
                                        <p:strVal val="true"/>
                                      </p:to>
                                    </p:set>
                                  </p:childTnLst>
                                </p:cTn>
                              </p:par>
                              <p:par>
                                <p:cTn id="1026" presetID="1" presetClass="emph" presetSubtype="2" fill="hold" nodeType="withEffect">
                                  <p:stCondLst>
                                    <p:cond delay="0"/>
                                  </p:stCondLst>
                                  <p:childTnLst>
                                    <p:animClr clrSpc="rgb" dir="cw">
                                      <p:cBhvr>
                                        <p:cTn id="1027" dur="1" fill="hold">
                                          <p:stCondLst>
                                            <p:cond delay="0"/>
                                          </p:stCondLst>
                                        </p:cTn>
                                        <p:tgtEl>
                                          <p:spTgt spid="116"/>
                                        </p:tgtEl>
                                        <p:attrNameLst>
                                          <p:attrName>fillcolor</p:attrName>
                                        </p:attrNameLst>
                                      </p:cBhvr>
                                      <p:to>
                                        <a:srgbClr val="FFFFFF"/>
                                      </p:to>
                                    </p:animClr>
                                    <p:set>
                                      <p:cBhvr>
                                        <p:cTn id="1028" dur="1" fill="hold"/>
                                        <p:tgtEl>
                                          <p:spTgt spid="116"/>
                                        </p:tgtEl>
                                        <p:attrNameLst>
                                          <p:attrName>fill.type</p:attrName>
                                        </p:attrNameLst>
                                      </p:cBhvr>
                                      <p:to>
                                        <p:strVal val="solid"/>
                                      </p:to>
                                    </p:set>
                                    <p:set>
                                      <p:cBhvr>
                                        <p:cTn id="1029" dur="1" fill="hold"/>
                                        <p:tgtEl>
                                          <p:spTgt spid="116"/>
                                        </p:tgtEl>
                                        <p:attrNameLst>
                                          <p:attrName>fill.on</p:attrName>
                                        </p:attrNameLst>
                                      </p:cBhvr>
                                      <p:to>
                                        <p:strVal val="true"/>
                                      </p:to>
                                    </p:set>
                                  </p:childTnLst>
                                </p:cTn>
                              </p:par>
                              <p:par>
                                <p:cTn id="1030" presetID="1" presetClass="emph" presetSubtype="2" fill="hold" nodeType="withEffect">
                                  <p:stCondLst>
                                    <p:cond delay="0"/>
                                  </p:stCondLst>
                                  <p:childTnLst>
                                    <p:animClr clrSpc="rgb" dir="cw">
                                      <p:cBhvr>
                                        <p:cTn id="1031" dur="1" fill="hold">
                                          <p:stCondLst>
                                            <p:cond delay="0"/>
                                          </p:stCondLst>
                                        </p:cTn>
                                        <p:tgtEl>
                                          <p:spTgt spid="117"/>
                                        </p:tgtEl>
                                        <p:attrNameLst>
                                          <p:attrName>fillcolor</p:attrName>
                                        </p:attrNameLst>
                                      </p:cBhvr>
                                      <p:to>
                                        <a:srgbClr val="FFFFFF"/>
                                      </p:to>
                                    </p:animClr>
                                    <p:set>
                                      <p:cBhvr>
                                        <p:cTn id="1032" dur="1" fill="hold"/>
                                        <p:tgtEl>
                                          <p:spTgt spid="117"/>
                                        </p:tgtEl>
                                        <p:attrNameLst>
                                          <p:attrName>fill.type</p:attrName>
                                        </p:attrNameLst>
                                      </p:cBhvr>
                                      <p:to>
                                        <p:strVal val="solid"/>
                                      </p:to>
                                    </p:set>
                                    <p:set>
                                      <p:cBhvr>
                                        <p:cTn id="1033" dur="1" fill="hold"/>
                                        <p:tgtEl>
                                          <p:spTgt spid="117"/>
                                        </p:tgtEl>
                                        <p:attrNameLst>
                                          <p:attrName>fill.on</p:attrName>
                                        </p:attrNameLst>
                                      </p:cBhvr>
                                      <p:to>
                                        <p:strVal val="true"/>
                                      </p:to>
                                    </p:set>
                                  </p:childTnLst>
                                </p:cTn>
                              </p:par>
                              <p:par>
                                <p:cTn id="1034" presetID="1" presetClass="emph" presetSubtype="2" fill="hold" nodeType="withEffect">
                                  <p:stCondLst>
                                    <p:cond delay="0"/>
                                  </p:stCondLst>
                                  <p:childTnLst>
                                    <p:animClr clrSpc="rgb" dir="cw">
                                      <p:cBhvr>
                                        <p:cTn id="1035" dur="1" fill="hold">
                                          <p:stCondLst>
                                            <p:cond delay="0"/>
                                          </p:stCondLst>
                                        </p:cTn>
                                        <p:tgtEl>
                                          <p:spTgt spid="118"/>
                                        </p:tgtEl>
                                        <p:attrNameLst>
                                          <p:attrName>fillcolor</p:attrName>
                                        </p:attrNameLst>
                                      </p:cBhvr>
                                      <p:to>
                                        <a:srgbClr val="FFFFFF"/>
                                      </p:to>
                                    </p:animClr>
                                    <p:set>
                                      <p:cBhvr>
                                        <p:cTn id="1036" dur="1" fill="hold"/>
                                        <p:tgtEl>
                                          <p:spTgt spid="118"/>
                                        </p:tgtEl>
                                        <p:attrNameLst>
                                          <p:attrName>fill.type</p:attrName>
                                        </p:attrNameLst>
                                      </p:cBhvr>
                                      <p:to>
                                        <p:strVal val="solid"/>
                                      </p:to>
                                    </p:set>
                                    <p:set>
                                      <p:cBhvr>
                                        <p:cTn id="1037" dur="1" fill="hold"/>
                                        <p:tgtEl>
                                          <p:spTgt spid="118"/>
                                        </p:tgtEl>
                                        <p:attrNameLst>
                                          <p:attrName>fill.on</p:attrName>
                                        </p:attrNameLst>
                                      </p:cBhvr>
                                      <p:to>
                                        <p:strVal val="true"/>
                                      </p:to>
                                    </p:set>
                                  </p:childTnLst>
                                </p:cTn>
                              </p:par>
                              <p:par>
                                <p:cTn id="1038" presetID="1" presetClass="emph" presetSubtype="2" fill="hold" nodeType="withEffect">
                                  <p:stCondLst>
                                    <p:cond delay="0"/>
                                  </p:stCondLst>
                                  <p:childTnLst>
                                    <p:animClr clrSpc="rgb" dir="cw">
                                      <p:cBhvr>
                                        <p:cTn id="1039" dur="1" fill="hold">
                                          <p:stCondLst>
                                            <p:cond delay="0"/>
                                          </p:stCondLst>
                                        </p:cTn>
                                        <p:tgtEl>
                                          <p:spTgt spid="119"/>
                                        </p:tgtEl>
                                        <p:attrNameLst>
                                          <p:attrName>fillcolor</p:attrName>
                                        </p:attrNameLst>
                                      </p:cBhvr>
                                      <p:to>
                                        <a:srgbClr val="FFFFFF"/>
                                      </p:to>
                                    </p:animClr>
                                    <p:set>
                                      <p:cBhvr>
                                        <p:cTn id="1040" dur="1" fill="hold"/>
                                        <p:tgtEl>
                                          <p:spTgt spid="119"/>
                                        </p:tgtEl>
                                        <p:attrNameLst>
                                          <p:attrName>fill.type</p:attrName>
                                        </p:attrNameLst>
                                      </p:cBhvr>
                                      <p:to>
                                        <p:strVal val="solid"/>
                                      </p:to>
                                    </p:set>
                                    <p:set>
                                      <p:cBhvr>
                                        <p:cTn id="1041" dur="1" fill="hold"/>
                                        <p:tgtEl>
                                          <p:spTgt spid="119"/>
                                        </p:tgtEl>
                                        <p:attrNameLst>
                                          <p:attrName>fill.on</p:attrName>
                                        </p:attrNameLst>
                                      </p:cBhvr>
                                      <p:to>
                                        <p:strVal val="true"/>
                                      </p:to>
                                    </p:set>
                                  </p:childTnLst>
                                </p:cTn>
                              </p:par>
                              <p:par>
                                <p:cTn id="1042" presetID="1" presetClass="emph" presetSubtype="2" fill="hold" nodeType="withEffect">
                                  <p:stCondLst>
                                    <p:cond delay="0"/>
                                  </p:stCondLst>
                                  <p:childTnLst>
                                    <p:animClr clrSpc="rgb" dir="cw">
                                      <p:cBhvr>
                                        <p:cTn id="1043" dur="1" fill="hold">
                                          <p:stCondLst>
                                            <p:cond delay="0"/>
                                          </p:stCondLst>
                                        </p:cTn>
                                        <p:tgtEl>
                                          <p:spTgt spid="120"/>
                                        </p:tgtEl>
                                        <p:attrNameLst>
                                          <p:attrName>fillcolor</p:attrName>
                                        </p:attrNameLst>
                                      </p:cBhvr>
                                      <p:to>
                                        <a:srgbClr val="FFFFFF"/>
                                      </p:to>
                                    </p:animClr>
                                    <p:set>
                                      <p:cBhvr>
                                        <p:cTn id="1044" dur="1" fill="hold"/>
                                        <p:tgtEl>
                                          <p:spTgt spid="120"/>
                                        </p:tgtEl>
                                        <p:attrNameLst>
                                          <p:attrName>fill.type</p:attrName>
                                        </p:attrNameLst>
                                      </p:cBhvr>
                                      <p:to>
                                        <p:strVal val="solid"/>
                                      </p:to>
                                    </p:set>
                                    <p:set>
                                      <p:cBhvr>
                                        <p:cTn id="1045" dur="1" fill="hold"/>
                                        <p:tgtEl>
                                          <p:spTgt spid="120"/>
                                        </p:tgtEl>
                                        <p:attrNameLst>
                                          <p:attrName>fill.on</p:attrName>
                                        </p:attrNameLst>
                                      </p:cBhvr>
                                      <p:to>
                                        <p:strVal val="true"/>
                                      </p:to>
                                    </p:set>
                                  </p:childTnLst>
                                </p:cTn>
                              </p:par>
                              <p:par>
                                <p:cTn id="1046" presetID="1" presetClass="emph" presetSubtype="2" fill="hold" nodeType="withEffect">
                                  <p:stCondLst>
                                    <p:cond delay="0"/>
                                  </p:stCondLst>
                                  <p:childTnLst>
                                    <p:animClr clrSpc="rgb" dir="cw">
                                      <p:cBhvr>
                                        <p:cTn id="1047" dur="1" fill="hold">
                                          <p:stCondLst>
                                            <p:cond delay="0"/>
                                          </p:stCondLst>
                                        </p:cTn>
                                        <p:tgtEl>
                                          <p:spTgt spid="121"/>
                                        </p:tgtEl>
                                        <p:attrNameLst>
                                          <p:attrName>fillcolor</p:attrName>
                                        </p:attrNameLst>
                                      </p:cBhvr>
                                      <p:to>
                                        <a:srgbClr val="FFFFFF"/>
                                      </p:to>
                                    </p:animClr>
                                    <p:set>
                                      <p:cBhvr>
                                        <p:cTn id="1048" dur="1" fill="hold"/>
                                        <p:tgtEl>
                                          <p:spTgt spid="121"/>
                                        </p:tgtEl>
                                        <p:attrNameLst>
                                          <p:attrName>fill.type</p:attrName>
                                        </p:attrNameLst>
                                      </p:cBhvr>
                                      <p:to>
                                        <p:strVal val="solid"/>
                                      </p:to>
                                    </p:set>
                                    <p:set>
                                      <p:cBhvr>
                                        <p:cTn id="1049" dur="1" fill="hold"/>
                                        <p:tgtEl>
                                          <p:spTgt spid="121"/>
                                        </p:tgtEl>
                                        <p:attrNameLst>
                                          <p:attrName>fill.on</p:attrName>
                                        </p:attrNameLst>
                                      </p:cBhvr>
                                      <p:to>
                                        <p:strVal val="true"/>
                                      </p:to>
                                    </p:set>
                                  </p:childTnLst>
                                </p:cTn>
                              </p:par>
                              <p:par>
                                <p:cTn id="1050" presetID="1" presetClass="emph" presetSubtype="2" fill="hold" nodeType="withEffect">
                                  <p:stCondLst>
                                    <p:cond delay="0"/>
                                  </p:stCondLst>
                                  <p:childTnLst>
                                    <p:animClr clrSpc="rgb" dir="cw">
                                      <p:cBhvr>
                                        <p:cTn id="1051" dur="1" fill="hold">
                                          <p:stCondLst>
                                            <p:cond delay="0"/>
                                          </p:stCondLst>
                                        </p:cTn>
                                        <p:tgtEl>
                                          <p:spTgt spid="122"/>
                                        </p:tgtEl>
                                        <p:attrNameLst>
                                          <p:attrName>fillcolor</p:attrName>
                                        </p:attrNameLst>
                                      </p:cBhvr>
                                      <p:to>
                                        <a:srgbClr val="FFFFFF"/>
                                      </p:to>
                                    </p:animClr>
                                    <p:set>
                                      <p:cBhvr>
                                        <p:cTn id="1052" dur="1" fill="hold"/>
                                        <p:tgtEl>
                                          <p:spTgt spid="122"/>
                                        </p:tgtEl>
                                        <p:attrNameLst>
                                          <p:attrName>fill.type</p:attrName>
                                        </p:attrNameLst>
                                      </p:cBhvr>
                                      <p:to>
                                        <p:strVal val="solid"/>
                                      </p:to>
                                    </p:set>
                                    <p:set>
                                      <p:cBhvr>
                                        <p:cTn id="1053" dur="1" fill="hold"/>
                                        <p:tgtEl>
                                          <p:spTgt spid="122"/>
                                        </p:tgtEl>
                                        <p:attrNameLst>
                                          <p:attrName>fill.on</p:attrName>
                                        </p:attrNameLst>
                                      </p:cBhvr>
                                      <p:to>
                                        <p:strVal val="true"/>
                                      </p:to>
                                    </p:set>
                                  </p:childTnLst>
                                </p:cTn>
                              </p:par>
                              <p:par>
                                <p:cTn id="1054" presetID="1" presetClass="emph" presetSubtype="2" fill="hold" nodeType="withEffect">
                                  <p:stCondLst>
                                    <p:cond delay="0"/>
                                  </p:stCondLst>
                                  <p:childTnLst>
                                    <p:animClr clrSpc="rgb" dir="cw">
                                      <p:cBhvr>
                                        <p:cTn id="1055" dur="1" fill="hold">
                                          <p:stCondLst>
                                            <p:cond delay="0"/>
                                          </p:stCondLst>
                                        </p:cTn>
                                        <p:tgtEl>
                                          <p:spTgt spid="123"/>
                                        </p:tgtEl>
                                        <p:attrNameLst>
                                          <p:attrName>fillcolor</p:attrName>
                                        </p:attrNameLst>
                                      </p:cBhvr>
                                      <p:to>
                                        <a:srgbClr val="FFFFFF"/>
                                      </p:to>
                                    </p:animClr>
                                    <p:set>
                                      <p:cBhvr>
                                        <p:cTn id="1056" dur="1" fill="hold"/>
                                        <p:tgtEl>
                                          <p:spTgt spid="123"/>
                                        </p:tgtEl>
                                        <p:attrNameLst>
                                          <p:attrName>fill.type</p:attrName>
                                        </p:attrNameLst>
                                      </p:cBhvr>
                                      <p:to>
                                        <p:strVal val="solid"/>
                                      </p:to>
                                    </p:set>
                                    <p:set>
                                      <p:cBhvr>
                                        <p:cTn id="1057" dur="1" fill="hold"/>
                                        <p:tgtEl>
                                          <p:spTgt spid="123"/>
                                        </p:tgtEl>
                                        <p:attrNameLst>
                                          <p:attrName>fill.on</p:attrName>
                                        </p:attrNameLst>
                                      </p:cBhvr>
                                      <p:to>
                                        <p:strVal val="true"/>
                                      </p:to>
                                    </p:set>
                                  </p:childTnLst>
                                </p:cTn>
                              </p:par>
                              <p:par>
                                <p:cTn id="1058" presetID="1" presetClass="emph" presetSubtype="2" fill="hold" nodeType="withEffect">
                                  <p:stCondLst>
                                    <p:cond delay="0"/>
                                  </p:stCondLst>
                                  <p:childTnLst>
                                    <p:animClr clrSpc="rgb" dir="cw">
                                      <p:cBhvr>
                                        <p:cTn id="1059" dur="1" fill="hold">
                                          <p:stCondLst>
                                            <p:cond delay="0"/>
                                          </p:stCondLst>
                                        </p:cTn>
                                        <p:tgtEl>
                                          <p:spTgt spid="124"/>
                                        </p:tgtEl>
                                        <p:attrNameLst>
                                          <p:attrName>fillcolor</p:attrName>
                                        </p:attrNameLst>
                                      </p:cBhvr>
                                      <p:to>
                                        <a:srgbClr val="FFFFFF"/>
                                      </p:to>
                                    </p:animClr>
                                    <p:set>
                                      <p:cBhvr>
                                        <p:cTn id="1060" dur="1" fill="hold"/>
                                        <p:tgtEl>
                                          <p:spTgt spid="124"/>
                                        </p:tgtEl>
                                        <p:attrNameLst>
                                          <p:attrName>fill.type</p:attrName>
                                        </p:attrNameLst>
                                      </p:cBhvr>
                                      <p:to>
                                        <p:strVal val="solid"/>
                                      </p:to>
                                    </p:set>
                                    <p:set>
                                      <p:cBhvr>
                                        <p:cTn id="1061" dur="1" fill="hold"/>
                                        <p:tgtEl>
                                          <p:spTgt spid="124"/>
                                        </p:tgtEl>
                                        <p:attrNameLst>
                                          <p:attrName>fill.on</p:attrName>
                                        </p:attrNameLst>
                                      </p:cBhvr>
                                      <p:to>
                                        <p:strVal val="true"/>
                                      </p:to>
                                    </p:set>
                                  </p:childTnLst>
                                </p:cTn>
                              </p:par>
                              <p:par>
                                <p:cTn id="1062" presetID="1" presetClass="emph" presetSubtype="2" fill="hold" nodeType="withEffect">
                                  <p:stCondLst>
                                    <p:cond delay="0"/>
                                  </p:stCondLst>
                                  <p:childTnLst>
                                    <p:animClr clrSpc="rgb" dir="cw">
                                      <p:cBhvr>
                                        <p:cTn id="1063" dur="1" fill="hold">
                                          <p:stCondLst>
                                            <p:cond delay="0"/>
                                          </p:stCondLst>
                                        </p:cTn>
                                        <p:tgtEl>
                                          <p:spTgt spid="125"/>
                                        </p:tgtEl>
                                        <p:attrNameLst>
                                          <p:attrName>fillcolor</p:attrName>
                                        </p:attrNameLst>
                                      </p:cBhvr>
                                      <p:to>
                                        <a:srgbClr val="FFFFFF"/>
                                      </p:to>
                                    </p:animClr>
                                    <p:set>
                                      <p:cBhvr>
                                        <p:cTn id="1064" dur="1" fill="hold"/>
                                        <p:tgtEl>
                                          <p:spTgt spid="125"/>
                                        </p:tgtEl>
                                        <p:attrNameLst>
                                          <p:attrName>fill.type</p:attrName>
                                        </p:attrNameLst>
                                      </p:cBhvr>
                                      <p:to>
                                        <p:strVal val="solid"/>
                                      </p:to>
                                    </p:set>
                                    <p:set>
                                      <p:cBhvr>
                                        <p:cTn id="1065" dur="1" fill="hold"/>
                                        <p:tgtEl>
                                          <p:spTgt spid="125"/>
                                        </p:tgtEl>
                                        <p:attrNameLst>
                                          <p:attrName>fill.on</p:attrName>
                                        </p:attrNameLst>
                                      </p:cBhvr>
                                      <p:to>
                                        <p:strVal val="true"/>
                                      </p:to>
                                    </p:set>
                                  </p:childTnLst>
                                </p:cTn>
                              </p:par>
                              <p:par>
                                <p:cTn id="1066" presetID="1" presetClass="emph" presetSubtype="2" fill="hold" nodeType="withEffect">
                                  <p:stCondLst>
                                    <p:cond delay="0"/>
                                  </p:stCondLst>
                                  <p:childTnLst>
                                    <p:animClr clrSpc="rgb" dir="cw">
                                      <p:cBhvr>
                                        <p:cTn id="1067" dur="1" fill="hold">
                                          <p:stCondLst>
                                            <p:cond delay="0"/>
                                          </p:stCondLst>
                                        </p:cTn>
                                        <p:tgtEl>
                                          <p:spTgt spid="126"/>
                                        </p:tgtEl>
                                        <p:attrNameLst>
                                          <p:attrName>fillcolor</p:attrName>
                                        </p:attrNameLst>
                                      </p:cBhvr>
                                      <p:to>
                                        <a:srgbClr val="FFFFFF"/>
                                      </p:to>
                                    </p:animClr>
                                    <p:set>
                                      <p:cBhvr>
                                        <p:cTn id="1068" dur="1" fill="hold"/>
                                        <p:tgtEl>
                                          <p:spTgt spid="126"/>
                                        </p:tgtEl>
                                        <p:attrNameLst>
                                          <p:attrName>fill.type</p:attrName>
                                        </p:attrNameLst>
                                      </p:cBhvr>
                                      <p:to>
                                        <p:strVal val="solid"/>
                                      </p:to>
                                    </p:set>
                                    <p:set>
                                      <p:cBhvr>
                                        <p:cTn id="1069" dur="1" fill="hold"/>
                                        <p:tgtEl>
                                          <p:spTgt spid="126"/>
                                        </p:tgtEl>
                                        <p:attrNameLst>
                                          <p:attrName>fill.on</p:attrName>
                                        </p:attrNameLst>
                                      </p:cBhvr>
                                      <p:to>
                                        <p:strVal val="true"/>
                                      </p:to>
                                    </p:set>
                                  </p:childTnLst>
                                </p:cTn>
                              </p:par>
                              <p:par>
                                <p:cTn id="1070" presetID="1" presetClass="emph" presetSubtype="2" fill="hold" nodeType="withEffect">
                                  <p:stCondLst>
                                    <p:cond delay="0"/>
                                  </p:stCondLst>
                                  <p:childTnLst>
                                    <p:animClr clrSpc="rgb" dir="cw">
                                      <p:cBhvr>
                                        <p:cTn id="1071" dur="1" fill="hold">
                                          <p:stCondLst>
                                            <p:cond delay="0"/>
                                          </p:stCondLst>
                                        </p:cTn>
                                        <p:tgtEl>
                                          <p:spTgt spid="127"/>
                                        </p:tgtEl>
                                        <p:attrNameLst>
                                          <p:attrName>fillcolor</p:attrName>
                                        </p:attrNameLst>
                                      </p:cBhvr>
                                      <p:to>
                                        <a:srgbClr val="FFFFFF"/>
                                      </p:to>
                                    </p:animClr>
                                    <p:set>
                                      <p:cBhvr>
                                        <p:cTn id="1072" dur="1" fill="hold"/>
                                        <p:tgtEl>
                                          <p:spTgt spid="127"/>
                                        </p:tgtEl>
                                        <p:attrNameLst>
                                          <p:attrName>fill.type</p:attrName>
                                        </p:attrNameLst>
                                      </p:cBhvr>
                                      <p:to>
                                        <p:strVal val="solid"/>
                                      </p:to>
                                    </p:set>
                                    <p:set>
                                      <p:cBhvr>
                                        <p:cTn id="1073" dur="1" fill="hold"/>
                                        <p:tgtEl>
                                          <p:spTgt spid="127"/>
                                        </p:tgtEl>
                                        <p:attrNameLst>
                                          <p:attrName>fill.on</p:attrName>
                                        </p:attrNameLst>
                                      </p:cBhvr>
                                      <p:to>
                                        <p:strVal val="true"/>
                                      </p:to>
                                    </p:set>
                                  </p:childTnLst>
                                </p:cTn>
                              </p:par>
                              <p:par>
                                <p:cTn id="1074" presetID="1" presetClass="emph" presetSubtype="2" fill="hold" nodeType="withEffect">
                                  <p:stCondLst>
                                    <p:cond delay="0"/>
                                  </p:stCondLst>
                                  <p:childTnLst>
                                    <p:animClr clrSpc="rgb" dir="cw">
                                      <p:cBhvr>
                                        <p:cTn id="1075" dur="1" fill="hold">
                                          <p:stCondLst>
                                            <p:cond delay="0"/>
                                          </p:stCondLst>
                                        </p:cTn>
                                        <p:tgtEl>
                                          <p:spTgt spid="128"/>
                                        </p:tgtEl>
                                        <p:attrNameLst>
                                          <p:attrName>fillcolor</p:attrName>
                                        </p:attrNameLst>
                                      </p:cBhvr>
                                      <p:to>
                                        <a:srgbClr val="FFFFFF"/>
                                      </p:to>
                                    </p:animClr>
                                    <p:set>
                                      <p:cBhvr>
                                        <p:cTn id="1076" dur="1" fill="hold"/>
                                        <p:tgtEl>
                                          <p:spTgt spid="128"/>
                                        </p:tgtEl>
                                        <p:attrNameLst>
                                          <p:attrName>fill.type</p:attrName>
                                        </p:attrNameLst>
                                      </p:cBhvr>
                                      <p:to>
                                        <p:strVal val="solid"/>
                                      </p:to>
                                    </p:set>
                                    <p:set>
                                      <p:cBhvr>
                                        <p:cTn id="1077" dur="1" fill="hold"/>
                                        <p:tgtEl>
                                          <p:spTgt spid="128"/>
                                        </p:tgtEl>
                                        <p:attrNameLst>
                                          <p:attrName>fill.on</p:attrName>
                                        </p:attrNameLst>
                                      </p:cBhvr>
                                      <p:to>
                                        <p:strVal val="true"/>
                                      </p:to>
                                    </p:set>
                                  </p:childTnLst>
                                </p:cTn>
                              </p:par>
                              <p:par>
                                <p:cTn id="1078" presetID="1" presetClass="emph" presetSubtype="2" fill="hold" nodeType="withEffect">
                                  <p:stCondLst>
                                    <p:cond delay="0"/>
                                  </p:stCondLst>
                                  <p:childTnLst>
                                    <p:animClr clrSpc="rgb" dir="cw">
                                      <p:cBhvr>
                                        <p:cTn id="1079" dur="1" fill="hold">
                                          <p:stCondLst>
                                            <p:cond delay="0"/>
                                          </p:stCondLst>
                                        </p:cTn>
                                        <p:tgtEl>
                                          <p:spTgt spid="129"/>
                                        </p:tgtEl>
                                        <p:attrNameLst>
                                          <p:attrName>fillcolor</p:attrName>
                                        </p:attrNameLst>
                                      </p:cBhvr>
                                      <p:to>
                                        <a:srgbClr val="FFFFFF"/>
                                      </p:to>
                                    </p:animClr>
                                    <p:set>
                                      <p:cBhvr>
                                        <p:cTn id="1080" dur="1" fill="hold"/>
                                        <p:tgtEl>
                                          <p:spTgt spid="129"/>
                                        </p:tgtEl>
                                        <p:attrNameLst>
                                          <p:attrName>fill.type</p:attrName>
                                        </p:attrNameLst>
                                      </p:cBhvr>
                                      <p:to>
                                        <p:strVal val="solid"/>
                                      </p:to>
                                    </p:set>
                                    <p:set>
                                      <p:cBhvr>
                                        <p:cTn id="1081" dur="1" fill="hold"/>
                                        <p:tgtEl>
                                          <p:spTgt spid="129"/>
                                        </p:tgtEl>
                                        <p:attrNameLst>
                                          <p:attrName>fill.on</p:attrName>
                                        </p:attrNameLst>
                                      </p:cBhvr>
                                      <p:to>
                                        <p:strVal val="true"/>
                                      </p:to>
                                    </p:set>
                                  </p:childTnLst>
                                </p:cTn>
                              </p:par>
                              <p:par>
                                <p:cTn id="1082" presetID="1" presetClass="emph" presetSubtype="2" fill="hold" nodeType="withEffect">
                                  <p:stCondLst>
                                    <p:cond delay="0"/>
                                  </p:stCondLst>
                                  <p:childTnLst>
                                    <p:animClr clrSpc="rgb" dir="cw">
                                      <p:cBhvr>
                                        <p:cTn id="1083" dur="1" fill="hold">
                                          <p:stCondLst>
                                            <p:cond delay="0"/>
                                          </p:stCondLst>
                                        </p:cTn>
                                        <p:tgtEl>
                                          <p:spTgt spid="130"/>
                                        </p:tgtEl>
                                        <p:attrNameLst>
                                          <p:attrName>fillcolor</p:attrName>
                                        </p:attrNameLst>
                                      </p:cBhvr>
                                      <p:to>
                                        <a:srgbClr val="FFFFFF"/>
                                      </p:to>
                                    </p:animClr>
                                    <p:set>
                                      <p:cBhvr>
                                        <p:cTn id="1084" dur="1" fill="hold"/>
                                        <p:tgtEl>
                                          <p:spTgt spid="130"/>
                                        </p:tgtEl>
                                        <p:attrNameLst>
                                          <p:attrName>fill.type</p:attrName>
                                        </p:attrNameLst>
                                      </p:cBhvr>
                                      <p:to>
                                        <p:strVal val="solid"/>
                                      </p:to>
                                    </p:set>
                                    <p:set>
                                      <p:cBhvr>
                                        <p:cTn id="1085" dur="1" fill="hold"/>
                                        <p:tgtEl>
                                          <p:spTgt spid="130"/>
                                        </p:tgtEl>
                                        <p:attrNameLst>
                                          <p:attrName>fill.on</p:attrName>
                                        </p:attrNameLst>
                                      </p:cBhvr>
                                      <p:to>
                                        <p:strVal val="true"/>
                                      </p:to>
                                    </p:set>
                                  </p:childTnLst>
                                </p:cTn>
                              </p:par>
                              <p:par>
                                <p:cTn id="1086" presetID="1" presetClass="emph" presetSubtype="2" fill="hold" nodeType="withEffect">
                                  <p:stCondLst>
                                    <p:cond delay="0"/>
                                  </p:stCondLst>
                                  <p:childTnLst>
                                    <p:animClr clrSpc="rgb" dir="cw">
                                      <p:cBhvr>
                                        <p:cTn id="1087" dur="1" fill="hold">
                                          <p:stCondLst>
                                            <p:cond delay="0"/>
                                          </p:stCondLst>
                                        </p:cTn>
                                        <p:tgtEl>
                                          <p:spTgt spid="131"/>
                                        </p:tgtEl>
                                        <p:attrNameLst>
                                          <p:attrName>fillcolor</p:attrName>
                                        </p:attrNameLst>
                                      </p:cBhvr>
                                      <p:to>
                                        <a:srgbClr val="FFFFFF"/>
                                      </p:to>
                                    </p:animClr>
                                    <p:set>
                                      <p:cBhvr>
                                        <p:cTn id="1088" dur="1" fill="hold"/>
                                        <p:tgtEl>
                                          <p:spTgt spid="131"/>
                                        </p:tgtEl>
                                        <p:attrNameLst>
                                          <p:attrName>fill.type</p:attrName>
                                        </p:attrNameLst>
                                      </p:cBhvr>
                                      <p:to>
                                        <p:strVal val="solid"/>
                                      </p:to>
                                    </p:set>
                                    <p:set>
                                      <p:cBhvr>
                                        <p:cTn id="1089" dur="1" fill="hold"/>
                                        <p:tgtEl>
                                          <p:spTgt spid="131"/>
                                        </p:tgtEl>
                                        <p:attrNameLst>
                                          <p:attrName>fill.on</p:attrName>
                                        </p:attrNameLst>
                                      </p:cBhvr>
                                      <p:to>
                                        <p:strVal val="true"/>
                                      </p:to>
                                    </p:set>
                                  </p:childTnLst>
                                </p:cTn>
                              </p:par>
                              <p:par>
                                <p:cTn id="1090" presetID="1" presetClass="emph" presetSubtype="2" fill="hold" nodeType="withEffect">
                                  <p:stCondLst>
                                    <p:cond delay="0"/>
                                  </p:stCondLst>
                                  <p:childTnLst>
                                    <p:animClr clrSpc="rgb" dir="cw">
                                      <p:cBhvr>
                                        <p:cTn id="1091" dur="1" fill="hold">
                                          <p:stCondLst>
                                            <p:cond delay="0"/>
                                          </p:stCondLst>
                                        </p:cTn>
                                        <p:tgtEl>
                                          <p:spTgt spid="132"/>
                                        </p:tgtEl>
                                        <p:attrNameLst>
                                          <p:attrName>fillcolor</p:attrName>
                                        </p:attrNameLst>
                                      </p:cBhvr>
                                      <p:to>
                                        <a:srgbClr val="FFFFFF"/>
                                      </p:to>
                                    </p:animClr>
                                    <p:set>
                                      <p:cBhvr>
                                        <p:cTn id="1092" dur="1" fill="hold"/>
                                        <p:tgtEl>
                                          <p:spTgt spid="132"/>
                                        </p:tgtEl>
                                        <p:attrNameLst>
                                          <p:attrName>fill.type</p:attrName>
                                        </p:attrNameLst>
                                      </p:cBhvr>
                                      <p:to>
                                        <p:strVal val="solid"/>
                                      </p:to>
                                    </p:set>
                                    <p:set>
                                      <p:cBhvr>
                                        <p:cTn id="1093" dur="1" fill="hold"/>
                                        <p:tgtEl>
                                          <p:spTgt spid="132"/>
                                        </p:tgtEl>
                                        <p:attrNameLst>
                                          <p:attrName>fill.on</p:attrName>
                                        </p:attrNameLst>
                                      </p:cBhvr>
                                      <p:to>
                                        <p:strVal val="true"/>
                                      </p:to>
                                    </p:set>
                                  </p:childTnLst>
                                </p:cTn>
                              </p:par>
                              <p:par>
                                <p:cTn id="1094" presetID="1" presetClass="emph" presetSubtype="2" fill="hold" nodeType="withEffect">
                                  <p:stCondLst>
                                    <p:cond delay="0"/>
                                  </p:stCondLst>
                                  <p:childTnLst>
                                    <p:animClr clrSpc="rgb" dir="cw">
                                      <p:cBhvr>
                                        <p:cTn id="1095" dur="1" fill="hold">
                                          <p:stCondLst>
                                            <p:cond delay="0"/>
                                          </p:stCondLst>
                                        </p:cTn>
                                        <p:tgtEl>
                                          <p:spTgt spid="133"/>
                                        </p:tgtEl>
                                        <p:attrNameLst>
                                          <p:attrName>fillcolor</p:attrName>
                                        </p:attrNameLst>
                                      </p:cBhvr>
                                      <p:to>
                                        <a:srgbClr val="FFFFFF"/>
                                      </p:to>
                                    </p:animClr>
                                    <p:set>
                                      <p:cBhvr>
                                        <p:cTn id="1096" dur="1" fill="hold"/>
                                        <p:tgtEl>
                                          <p:spTgt spid="133"/>
                                        </p:tgtEl>
                                        <p:attrNameLst>
                                          <p:attrName>fill.type</p:attrName>
                                        </p:attrNameLst>
                                      </p:cBhvr>
                                      <p:to>
                                        <p:strVal val="solid"/>
                                      </p:to>
                                    </p:set>
                                    <p:set>
                                      <p:cBhvr>
                                        <p:cTn id="1097" dur="1" fill="hold"/>
                                        <p:tgtEl>
                                          <p:spTgt spid="133"/>
                                        </p:tgtEl>
                                        <p:attrNameLst>
                                          <p:attrName>fill.on</p:attrName>
                                        </p:attrNameLst>
                                      </p:cBhvr>
                                      <p:to>
                                        <p:strVal val="true"/>
                                      </p:to>
                                    </p:set>
                                  </p:childTnLst>
                                </p:cTn>
                              </p:par>
                              <p:par>
                                <p:cTn id="1098" presetID="1" presetClass="emph" presetSubtype="2" fill="hold" nodeType="withEffect">
                                  <p:stCondLst>
                                    <p:cond delay="0"/>
                                  </p:stCondLst>
                                  <p:childTnLst>
                                    <p:animClr clrSpc="rgb" dir="cw">
                                      <p:cBhvr>
                                        <p:cTn id="1099" dur="1" fill="hold">
                                          <p:stCondLst>
                                            <p:cond delay="0"/>
                                          </p:stCondLst>
                                        </p:cTn>
                                        <p:tgtEl>
                                          <p:spTgt spid="134"/>
                                        </p:tgtEl>
                                        <p:attrNameLst>
                                          <p:attrName>fillcolor</p:attrName>
                                        </p:attrNameLst>
                                      </p:cBhvr>
                                      <p:to>
                                        <a:srgbClr val="FFFFFF"/>
                                      </p:to>
                                    </p:animClr>
                                    <p:set>
                                      <p:cBhvr>
                                        <p:cTn id="1100" dur="1" fill="hold"/>
                                        <p:tgtEl>
                                          <p:spTgt spid="134"/>
                                        </p:tgtEl>
                                        <p:attrNameLst>
                                          <p:attrName>fill.type</p:attrName>
                                        </p:attrNameLst>
                                      </p:cBhvr>
                                      <p:to>
                                        <p:strVal val="solid"/>
                                      </p:to>
                                    </p:set>
                                    <p:set>
                                      <p:cBhvr>
                                        <p:cTn id="1101" dur="1" fill="hold"/>
                                        <p:tgtEl>
                                          <p:spTgt spid="134"/>
                                        </p:tgtEl>
                                        <p:attrNameLst>
                                          <p:attrName>fill.on</p:attrName>
                                        </p:attrNameLst>
                                      </p:cBhvr>
                                      <p:to>
                                        <p:strVal val="true"/>
                                      </p:to>
                                    </p:set>
                                  </p:childTnLst>
                                </p:cTn>
                              </p:par>
                              <p:par>
                                <p:cTn id="1102" presetID="1" presetClass="emph" presetSubtype="2" fill="hold" nodeType="withEffect">
                                  <p:stCondLst>
                                    <p:cond delay="0"/>
                                  </p:stCondLst>
                                  <p:childTnLst>
                                    <p:animClr clrSpc="rgb" dir="cw">
                                      <p:cBhvr>
                                        <p:cTn id="1103" dur="1" fill="hold">
                                          <p:stCondLst>
                                            <p:cond delay="0"/>
                                          </p:stCondLst>
                                        </p:cTn>
                                        <p:tgtEl>
                                          <p:spTgt spid="135"/>
                                        </p:tgtEl>
                                        <p:attrNameLst>
                                          <p:attrName>fillcolor</p:attrName>
                                        </p:attrNameLst>
                                      </p:cBhvr>
                                      <p:to>
                                        <a:srgbClr val="FFFFFF"/>
                                      </p:to>
                                    </p:animClr>
                                    <p:set>
                                      <p:cBhvr>
                                        <p:cTn id="1104" dur="1" fill="hold"/>
                                        <p:tgtEl>
                                          <p:spTgt spid="135"/>
                                        </p:tgtEl>
                                        <p:attrNameLst>
                                          <p:attrName>fill.type</p:attrName>
                                        </p:attrNameLst>
                                      </p:cBhvr>
                                      <p:to>
                                        <p:strVal val="solid"/>
                                      </p:to>
                                    </p:set>
                                    <p:set>
                                      <p:cBhvr>
                                        <p:cTn id="1105" dur="1" fill="hold"/>
                                        <p:tgtEl>
                                          <p:spTgt spid="135"/>
                                        </p:tgtEl>
                                        <p:attrNameLst>
                                          <p:attrName>fill.on</p:attrName>
                                        </p:attrNameLst>
                                      </p:cBhvr>
                                      <p:to>
                                        <p:strVal val="true"/>
                                      </p:to>
                                    </p:set>
                                  </p:childTnLst>
                                </p:cTn>
                              </p:par>
                              <p:par>
                                <p:cTn id="1106" presetID="1" presetClass="emph" presetSubtype="2" fill="hold" nodeType="withEffect">
                                  <p:stCondLst>
                                    <p:cond delay="0"/>
                                  </p:stCondLst>
                                  <p:childTnLst>
                                    <p:animClr clrSpc="rgb" dir="cw">
                                      <p:cBhvr>
                                        <p:cTn id="1107" dur="1" fill="hold">
                                          <p:stCondLst>
                                            <p:cond delay="0"/>
                                          </p:stCondLst>
                                        </p:cTn>
                                        <p:tgtEl>
                                          <p:spTgt spid="136"/>
                                        </p:tgtEl>
                                        <p:attrNameLst>
                                          <p:attrName>fillcolor</p:attrName>
                                        </p:attrNameLst>
                                      </p:cBhvr>
                                      <p:to>
                                        <a:srgbClr val="FFFFFF"/>
                                      </p:to>
                                    </p:animClr>
                                    <p:set>
                                      <p:cBhvr>
                                        <p:cTn id="1108" dur="1" fill="hold"/>
                                        <p:tgtEl>
                                          <p:spTgt spid="136"/>
                                        </p:tgtEl>
                                        <p:attrNameLst>
                                          <p:attrName>fill.type</p:attrName>
                                        </p:attrNameLst>
                                      </p:cBhvr>
                                      <p:to>
                                        <p:strVal val="solid"/>
                                      </p:to>
                                    </p:set>
                                    <p:set>
                                      <p:cBhvr>
                                        <p:cTn id="1109" dur="1" fill="hold"/>
                                        <p:tgtEl>
                                          <p:spTgt spid="136"/>
                                        </p:tgtEl>
                                        <p:attrNameLst>
                                          <p:attrName>fill.on</p:attrName>
                                        </p:attrNameLst>
                                      </p:cBhvr>
                                      <p:to>
                                        <p:strVal val="true"/>
                                      </p:to>
                                    </p:set>
                                  </p:childTnLst>
                                </p:cTn>
                              </p:par>
                              <p:par>
                                <p:cTn id="1110" presetID="1" presetClass="emph" presetSubtype="2" fill="hold" nodeType="withEffect">
                                  <p:stCondLst>
                                    <p:cond delay="0"/>
                                  </p:stCondLst>
                                  <p:childTnLst>
                                    <p:animClr clrSpc="rgb" dir="cw">
                                      <p:cBhvr>
                                        <p:cTn id="1111" dur="1" fill="hold">
                                          <p:stCondLst>
                                            <p:cond delay="0"/>
                                          </p:stCondLst>
                                        </p:cTn>
                                        <p:tgtEl>
                                          <p:spTgt spid="137"/>
                                        </p:tgtEl>
                                        <p:attrNameLst>
                                          <p:attrName>fillcolor</p:attrName>
                                        </p:attrNameLst>
                                      </p:cBhvr>
                                      <p:to>
                                        <a:srgbClr val="FFFFFF"/>
                                      </p:to>
                                    </p:animClr>
                                    <p:set>
                                      <p:cBhvr>
                                        <p:cTn id="1112" dur="1" fill="hold"/>
                                        <p:tgtEl>
                                          <p:spTgt spid="137"/>
                                        </p:tgtEl>
                                        <p:attrNameLst>
                                          <p:attrName>fill.type</p:attrName>
                                        </p:attrNameLst>
                                      </p:cBhvr>
                                      <p:to>
                                        <p:strVal val="solid"/>
                                      </p:to>
                                    </p:set>
                                    <p:set>
                                      <p:cBhvr>
                                        <p:cTn id="1113" dur="1" fill="hold"/>
                                        <p:tgtEl>
                                          <p:spTgt spid="137"/>
                                        </p:tgtEl>
                                        <p:attrNameLst>
                                          <p:attrName>fill.on</p:attrName>
                                        </p:attrNameLst>
                                      </p:cBhvr>
                                      <p:to>
                                        <p:strVal val="true"/>
                                      </p:to>
                                    </p:set>
                                  </p:childTnLst>
                                </p:cTn>
                              </p:par>
                              <p:par>
                                <p:cTn id="1114" presetID="1" presetClass="emph" presetSubtype="2" fill="hold" nodeType="withEffect">
                                  <p:stCondLst>
                                    <p:cond delay="0"/>
                                  </p:stCondLst>
                                  <p:childTnLst>
                                    <p:animClr clrSpc="rgb" dir="cw">
                                      <p:cBhvr>
                                        <p:cTn id="1115" dur="1" fill="hold">
                                          <p:stCondLst>
                                            <p:cond delay="0"/>
                                          </p:stCondLst>
                                        </p:cTn>
                                        <p:tgtEl>
                                          <p:spTgt spid="138"/>
                                        </p:tgtEl>
                                        <p:attrNameLst>
                                          <p:attrName>fillcolor</p:attrName>
                                        </p:attrNameLst>
                                      </p:cBhvr>
                                      <p:to>
                                        <a:srgbClr val="FFFFFF"/>
                                      </p:to>
                                    </p:animClr>
                                    <p:set>
                                      <p:cBhvr>
                                        <p:cTn id="1116" dur="1" fill="hold"/>
                                        <p:tgtEl>
                                          <p:spTgt spid="138"/>
                                        </p:tgtEl>
                                        <p:attrNameLst>
                                          <p:attrName>fill.type</p:attrName>
                                        </p:attrNameLst>
                                      </p:cBhvr>
                                      <p:to>
                                        <p:strVal val="solid"/>
                                      </p:to>
                                    </p:set>
                                    <p:set>
                                      <p:cBhvr>
                                        <p:cTn id="1117" dur="1" fill="hold"/>
                                        <p:tgtEl>
                                          <p:spTgt spid="138"/>
                                        </p:tgtEl>
                                        <p:attrNameLst>
                                          <p:attrName>fill.on</p:attrName>
                                        </p:attrNameLst>
                                      </p:cBhvr>
                                      <p:to>
                                        <p:strVal val="true"/>
                                      </p:to>
                                    </p:set>
                                  </p:childTnLst>
                                </p:cTn>
                              </p:par>
                              <p:par>
                                <p:cTn id="1118" presetID="1" presetClass="emph" presetSubtype="2" fill="hold" nodeType="withEffect">
                                  <p:stCondLst>
                                    <p:cond delay="0"/>
                                  </p:stCondLst>
                                  <p:childTnLst>
                                    <p:animClr clrSpc="rgb" dir="cw">
                                      <p:cBhvr>
                                        <p:cTn id="1119" dur="1" fill="hold">
                                          <p:stCondLst>
                                            <p:cond delay="0"/>
                                          </p:stCondLst>
                                        </p:cTn>
                                        <p:tgtEl>
                                          <p:spTgt spid="139"/>
                                        </p:tgtEl>
                                        <p:attrNameLst>
                                          <p:attrName>fillcolor</p:attrName>
                                        </p:attrNameLst>
                                      </p:cBhvr>
                                      <p:to>
                                        <a:srgbClr val="FFFFFF"/>
                                      </p:to>
                                    </p:animClr>
                                    <p:set>
                                      <p:cBhvr>
                                        <p:cTn id="1120" dur="1" fill="hold"/>
                                        <p:tgtEl>
                                          <p:spTgt spid="139"/>
                                        </p:tgtEl>
                                        <p:attrNameLst>
                                          <p:attrName>fill.type</p:attrName>
                                        </p:attrNameLst>
                                      </p:cBhvr>
                                      <p:to>
                                        <p:strVal val="solid"/>
                                      </p:to>
                                    </p:set>
                                    <p:set>
                                      <p:cBhvr>
                                        <p:cTn id="1121" dur="1" fill="hold"/>
                                        <p:tgtEl>
                                          <p:spTgt spid="139"/>
                                        </p:tgtEl>
                                        <p:attrNameLst>
                                          <p:attrName>fill.on</p:attrName>
                                        </p:attrNameLst>
                                      </p:cBhvr>
                                      <p:to>
                                        <p:strVal val="true"/>
                                      </p:to>
                                    </p:set>
                                  </p:childTnLst>
                                </p:cTn>
                              </p:par>
                              <p:par>
                                <p:cTn id="1122" presetID="1" presetClass="emph" presetSubtype="2" fill="hold" nodeType="withEffect">
                                  <p:stCondLst>
                                    <p:cond delay="0"/>
                                  </p:stCondLst>
                                  <p:childTnLst>
                                    <p:animClr clrSpc="rgb" dir="cw">
                                      <p:cBhvr>
                                        <p:cTn id="1123" dur="1" fill="hold">
                                          <p:stCondLst>
                                            <p:cond delay="0"/>
                                          </p:stCondLst>
                                        </p:cTn>
                                        <p:tgtEl>
                                          <p:spTgt spid="140"/>
                                        </p:tgtEl>
                                        <p:attrNameLst>
                                          <p:attrName>fillcolor</p:attrName>
                                        </p:attrNameLst>
                                      </p:cBhvr>
                                      <p:to>
                                        <a:srgbClr val="FFFFFF"/>
                                      </p:to>
                                    </p:animClr>
                                    <p:set>
                                      <p:cBhvr>
                                        <p:cTn id="1124" dur="1" fill="hold"/>
                                        <p:tgtEl>
                                          <p:spTgt spid="140"/>
                                        </p:tgtEl>
                                        <p:attrNameLst>
                                          <p:attrName>fill.type</p:attrName>
                                        </p:attrNameLst>
                                      </p:cBhvr>
                                      <p:to>
                                        <p:strVal val="solid"/>
                                      </p:to>
                                    </p:set>
                                    <p:set>
                                      <p:cBhvr>
                                        <p:cTn id="1125" dur="1" fill="hold"/>
                                        <p:tgtEl>
                                          <p:spTgt spid="140"/>
                                        </p:tgtEl>
                                        <p:attrNameLst>
                                          <p:attrName>fill.on</p:attrName>
                                        </p:attrNameLst>
                                      </p:cBhvr>
                                      <p:to>
                                        <p:strVal val="true"/>
                                      </p:to>
                                    </p:set>
                                  </p:childTnLst>
                                </p:cTn>
                              </p:par>
                              <p:par>
                                <p:cTn id="1126" presetID="1" presetClass="emph" presetSubtype="2" fill="hold" nodeType="withEffect">
                                  <p:stCondLst>
                                    <p:cond delay="0"/>
                                  </p:stCondLst>
                                  <p:childTnLst>
                                    <p:animClr clrSpc="rgb" dir="cw">
                                      <p:cBhvr>
                                        <p:cTn id="1127" dur="1" fill="hold">
                                          <p:stCondLst>
                                            <p:cond delay="0"/>
                                          </p:stCondLst>
                                        </p:cTn>
                                        <p:tgtEl>
                                          <p:spTgt spid="141"/>
                                        </p:tgtEl>
                                        <p:attrNameLst>
                                          <p:attrName>fillcolor</p:attrName>
                                        </p:attrNameLst>
                                      </p:cBhvr>
                                      <p:to>
                                        <a:srgbClr val="FFFFFF"/>
                                      </p:to>
                                    </p:animClr>
                                    <p:set>
                                      <p:cBhvr>
                                        <p:cTn id="1128" dur="1" fill="hold"/>
                                        <p:tgtEl>
                                          <p:spTgt spid="141"/>
                                        </p:tgtEl>
                                        <p:attrNameLst>
                                          <p:attrName>fill.type</p:attrName>
                                        </p:attrNameLst>
                                      </p:cBhvr>
                                      <p:to>
                                        <p:strVal val="solid"/>
                                      </p:to>
                                    </p:set>
                                    <p:set>
                                      <p:cBhvr>
                                        <p:cTn id="1129" dur="1" fill="hold"/>
                                        <p:tgtEl>
                                          <p:spTgt spid="141"/>
                                        </p:tgtEl>
                                        <p:attrNameLst>
                                          <p:attrName>fill.on</p:attrName>
                                        </p:attrNameLst>
                                      </p:cBhvr>
                                      <p:to>
                                        <p:strVal val="true"/>
                                      </p:to>
                                    </p:set>
                                  </p:childTnLst>
                                </p:cTn>
                              </p:par>
                              <p:par>
                                <p:cTn id="1130" presetID="1" presetClass="emph" presetSubtype="2" fill="hold" nodeType="withEffect">
                                  <p:stCondLst>
                                    <p:cond delay="0"/>
                                  </p:stCondLst>
                                  <p:childTnLst>
                                    <p:animClr clrSpc="rgb" dir="cw">
                                      <p:cBhvr>
                                        <p:cTn id="1131" dur="1" fill="hold">
                                          <p:stCondLst>
                                            <p:cond delay="0"/>
                                          </p:stCondLst>
                                        </p:cTn>
                                        <p:tgtEl>
                                          <p:spTgt spid="142"/>
                                        </p:tgtEl>
                                        <p:attrNameLst>
                                          <p:attrName>fillcolor</p:attrName>
                                        </p:attrNameLst>
                                      </p:cBhvr>
                                      <p:to>
                                        <a:srgbClr val="FFFFFF"/>
                                      </p:to>
                                    </p:animClr>
                                    <p:set>
                                      <p:cBhvr>
                                        <p:cTn id="1132" dur="1" fill="hold"/>
                                        <p:tgtEl>
                                          <p:spTgt spid="142"/>
                                        </p:tgtEl>
                                        <p:attrNameLst>
                                          <p:attrName>fill.type</p:attrName>
                                        </p:attrNameLst>
                                      </p:cBhvr>
                                      <p:to>
                                        <p:strVal val="solid"/>
                                      </p:to>
                                    </p:set>
                                    <p:set>
                                      <p:cBhvr>
                                        <p:cTn id="1133" dur="1" fill="hold"/>
                                        <p:tgtEl>
                                          <p:spTgt spid="142"/>
                                        </p:tgtEl>
                                        <p:attrNameLst>
                                          <p:attrName>fill.on</p:attrName>
                                        </p:attrNameLst>
                                      </p:cBhvr>
                                      <p:to>
                                        <p:strVal val="true"/>
                                      </p:to>
                                    </p:set>
                                  </p:childTnLst>
                                </p:cTn>
                              </p:par>
                              <p:par>
                                <p:cTn id="1134" presetID="1" presetClass="emph" presetSubtype="2" fill="hold" nodeType="withEffect">
                                  <p:stCondLst>
                                    <p:cond delay="0"/>
                                  </p:stCondLst>
                                  <p:childTnLst>
                                    <p:animClr clrSpc="rgb" dir="cw">
                                      <p:cBhvr>
                                        <p:cTn id="1135" dur="1" fill="hold">
                                          <p:stCondLst>
                                            <p:cond delay="0"/>
                                          </p:stCondLst>
                                        </p:cTn>
                                        <p:tgtEl>
                                          <p:spTgt spid="143"/>
                                        </p:tgtEl>
                                        <p:attrNameLst>
                                          <p:attrName>fillcolor</p:attrName>
                                        </p:attrNameLst>
                                      </p:cBhvr>
                                      <p:to>
                                        <a:srgbClr val="FFFFFF"/>
                                      </p:to>
                                    </p:animClr>
                                    <p:set>
                                      <p:cBhvr>
                                        <p:cTn id="1136" dur="1" fill="hold"/>
                                        <p:tgtEl>
                                          <p:spTgt spid="143"/>
                                        </p:tgtEl>
                                        <p:attrNameLst>
                                          <p:attrName>fill.type</p:attrName>
                                        </p:attrNameLst>
                                      </p:cBhvr>
                                      <p:to>
                                        <p:strVal val="solid"/>
                                      </p:to>
                                    </p:set>
                                    <p:set>
                                      <p:cBhvr>
                                        <p:cTn id="1137" dur="1" fill="hold"/>
                                        <p:tgtEl>
                                          <p:spTgt spid="143"/>
                                        </p:tgtEl>
                                        <p:attrNameLst>
                                          <p:attrName>fill.on</p:attrName>
                                        </p:attrNameLst>
                                      </p:cBhvr>
                                      <p:to>
                                        <p:strVal val="true"/>
                                      </p:to>
                                    </p:set>
                                  </p:childTnLst>
                                </p:cTn>
                              </p:par>
                              <p:par>
                                <p:cTn id="1138" presetID="1" presetClass="emph" presetSubtype="2" fill="hold" nodeType="withEffect">
                                  <p:stCondLst>
                                    <p:cond delay="0"/>
                                  </p:stCondLst>
                                  <p:childTnLst>
                                    <p:animClr clrSpc="rgb" dir="cw">
                                      <p:cBhvr>
                                        <p:cTn id="1139" dur="1" fill="hold">
                                          <p:stCondLst>
                                            <p:cond delay="0"/>
                                          </p:stCondLst>
                                        </p:cTn>
                                        <p:tgtEl>
                                          <p:spTgt spid="144"/>
                                        </p:tgtEl>
                                        <p:attrNameLst>
                                          <p:attrName>fillcolor</p:attrName>
                                        </p:attrNameLst>
                                      </p:cBhvr>
                                      <p:to>
                                        <a:srgbClr val="FFFFFF"/>
                                      </p:to>
                                    </p:animClr>
                                    <p:set>
                                      <p:cBhvr>
                                        <p:cTn id="1140" dur="1" fill="hold"/>
                                        <p:tgtEl>
                                          <p:spTgt spid="144"/>
                                        </p:tgtEl>
                                        <p:attrNameLst>
                                          <p:attrName>fill.type</p:attrName>
                                        </p:attrNameLst>
                                      </p:cBhvr>
                                      <p:to>
                                        <p:strVal val="solid"/>
                                      </p:to>
                                    </p:set>
                                    <p:set>
                                      <p:cBhvr>
                                        <p:cTn id="1141" dur="1" fill="hold"/>
                                        <p:tgtEl>
                                          <p:spTgt spid="144"/>
                                        </p:tgtEl>
                                        <p:attrNameLst>
                                          <p:attrName>fill.on</p:attrName>
                                        </p:attrNameLst>
                                      </p:cBhvr>
                                      <p:to>
                                        <p:strVal val="true"/>
                                      </p:to>
                                    </p:set>
                                  </p:childTnLst>
                                </p:cTn>
                              </p:par>
                              <p:par>
                                <p:cTn id="1142" presetID="1" presetClass="emph" presetSubtype="2" fill="hold" nodeType="withEffect">
                                  <p:stCondLst>
                                    <p:cond delay="0"/>
                                  </p:stCondLst>
                                  <p:childTnLst>
                                    <p:animClr clrSpc="rgb" dir="cw">
                                      <p:cBhvr>
                                        <p:cTn id="1143" dur="1" fill="hold">
                                          <p:stCondLst>
                                            <p:cond delay="0"/>
                                          </p:stCondLst>
                                        </p:cTn>
                                        <p:tgtEl>
                                          <p:spTgt spid="145"/>
                                        </p:tgtEl>
                                        <p:attrNameLst>
                                          <p:attrName>fillcolor</p:attrName>
                                        </p:attrNameLst>
                                      </p:cBhvr>
                                      <p:to>
                                        <a:srgbClr val="FFFFFF"/>
                                      </p:to>
                                    </p:animClr>
                                    <p:set>
                                      <p:cBhvr>
                                        <p:cTn id="1144" dur="1" fill="hold"/>
                                        <p:tgtEl>
                                          <p:spTgt spid="145"/>
                                        </p:tgtEl>
                                        <p:attrNameLst>
                                          <p:attrName>fill.type</p:attrName>
                                        </p:attrNameLst>
                                      </p:cBhvr>
                                      <p:to>
                                        <p:strVal val="solid"/>
                                      </p:to>
                                    </p:set>
                                    <p:set>
                                      <p:cBhvr>
                                        <p:cTn id="1145" dur="1" fill="hold"/>
                                        <p:tgtEl>
                                          <p:spTgt spid="145"/>
                                        </p:tgtEl>
                                        <p:attrNameLst>
                                          <p:attrName>fill.on</p:attrName>
                                        </p:attrNameLst>
                                      </p:cBhvr>
                                      <p:to>
                                        <p:strVal val="true"/>
                                      </p:to>
                                    </p:set>
                                  </p:childTnLst>
                                </p:cTn>
                              </p:par>
                              <p:par>
                                <p:cTn id="1146" presetID="1" presetClass="emph" presetSubtype="2" fill="hold" nodeType="withEffect">
                                  <p:stCondLst>
                                    <p:cond delay="0"/>
                                  </p:stCondLst>
                                  <p:childTnLst>
                                    <p:animClr clrSpc="rgb" dir="cw">
                                      <p:cBhvr>
                                        <p:cTn id="1147" dur="1" fill="hold">
                                          <p:stCondLst>
                                            <p:cond delay="0"/>
                                          </p:stCondLst>
                                        </p:cTn>
                                        <p:tgtEl>
                                          <p:spTgt spid="146"/>
                                        </p:tgtEl>
                                        <p:attrNameLst>
                                          <p:attrName>fillcolor</p:attrName>
                                        </p:attrNameLst>
                                      </p:cBhvr>
                                      <p:to>
                                        <a:srgbClr val="FFFFFF"/>
                                      </p:to>
                                    </p:animClr>
                                    <p:set>
                                      <p:cBhvr>
                                        <p:cTn id="1148" dur="1" fill="hold"/>
                                        <p:tgtEl>
                                          <p:spTgt spid="146"/>
                                        </p:tgtEl>
                                        <p:attrNameLst>
                                          <p:attrName>fill.type</p:attrName>
                                        </p:attrNameLst>
                                      </p:cBhvr>
                                      <p:to>
                                        <p:strVal val="solid"/>
                                      </p:to>
                                    </p:set>
                                    <p:set>
                                      <p:cBhvr>
                                        <p:cTn id="1149" dur="1" fill="hold"/>
                                        <p:tgtEl>
                                          <p:spTgt spid="146"/>
                                        </p:tgtEl>
                                        <p:attrNameLst>
                                          <p:attrName>fill.on</p:attrName>
                                        </p:attrNameLst>
                                      </p:cBhvr>
                                      <p:to>
                                        <p:strVal val="true"/>
                                      </p:to>
                                    </p:set>
                                  </p:childTnLst>
                                </p:cTn>
                              </p:par>
                              <p:par>
                                <p:cTn id="1150" presetID="1" presetClass="emph" presetSubtype="2" fill="hold" nodeType="withEffect">
                                  <p:stCondLst>
                                    <p:cond delay="0"/>
                                  </p:stCondLst>
                                  <p:childTnLst>
                                    <p:animClr clrSpc="rgb" dir="cw">
                                      <p:cBhvr>
                                        <p:cTn id="1151" dur="1" fill="hold">
                                          <p:stCondLst>
                                            <p:cond delay="0"/>
                                          </p:stCondLst>
                                        </p:cTn>
                                        <p:tgtEl>
                                          <p:spTgt spid="147"/>
                                        </p:tgtEl>
                                        <p:attrNameLst>
                                          <p:attrName>fillcolor</p:attrName>
                                        </p:attrNameLst>
                                      </p:cBhvr>
                                      <p:to>
                                        <a:srgbClr val="FFFFFF"/>
                                      </p:to>
                                    </p:animClr>
                                    <p:set>
                                      <p:cBhvr>
                                        <p:cTn id="1152" dur="1" fill="hold"/>
                                        <p:tgtEl>
                                          <p:spTgt spid="147"/>
                                        </p:tgtEl>
                                        <p:attrNameLst>
                                          <p:attrName>fill.type</p:attrName>
                                        </p:attrNameLst>
                                      </p:cBhvr>
                                      <p:to>
                                        <p:strVal val="solid"/>
                                      </p:to>
                                    </p:set>
                                    <p:set>
                                      <p:cBhvr>
                                        <p:cTn id="1153" dur="1" fill="hold"/>
                                        <p:tgtEl>
                                          <p:spTgt spid="147"/>
                                        </p:tgtEl>
                                        <p:attrNameLst>
                                          <p:attrName>fill.on</p:attrName>
                                        </p:attrNameLst>
                                      </p:cBhvr>
                                      <p:to>
                                        <p:strVal val="true"/>
                                      </p:to>
                                    </p:set>
                                  </p:childTnLst>
                                </p:cTn>
                              </p:par>
                              <p:par>
                                <p:cTn id="1154" presetID="1" presetClass="emph" presetSubtype="2" fill="hold" nodeType="withEffect">
                                  <p:stCondLst>
                                    <p:cond delay="0"/>
                                  </p:stCondLst>
                                  <p:childTnLst>
                                    <p:animClr clrSpc="rgb" dir="cw">
                                      <p:cBhvr>
                                        <p:cTn id="1155" dur="1" fill="hold">
                                          <p:stCondLst>
                                            <p:cond delay="0"/>
                                          </p:stCondLst>
                                        </p:cTn>
                                        <p:tgtEl>
                                          <p:spTgt spid="148"/>
                                        </p:tgtEl>
                                        <p:attrNameLst>
                                          <p:attrName>fillcolor</p:attrName>
                                        </p:attrNameLst>
                                      </p:cBhvr>
                                      <p:to>
                                        <a:srgbClr val="FFFFFF"/>
                                      </p:to>
                                    </p:animClr>
                                    <p:set>
                                      <p:cBhvr>
                                        <p:cTn id="1156" dur="1" fill="hold"/>
                                        <p:tgtEl>
                                          <p:spTgt spid="148"/>
                                        </p:tgtEl>
                                        <p:attrNameLst>
                                          <p:attrName>fill.type</p:attrName>
                                        </p:attrNameLst>
                                      </p:cBhvr>
                                      <p:to>
                                        <p:strVal val="solid"/>
                                      </p:to>
                                    </p:set>
                                    <p:set>
                                      <p:cBhvr>
                                        <p:cTn id="1157" dur="1" fill="hold"/>
                                        <p:tgtEl>
                                          <p:spTgt spid="148"/>
                                        </p:tgtEl>
                                        <p:attrNameLst>
                                          <p:attrName>fill.on</p:attrName>
                                        </p:attrNameLst>
                                      </p:cBhvr>
                                      <p:to>
                                        <p:strVal val="true"/>
                                      </p:to>
                                    </p:set>
                                  </p:childTnLst>
                                </p:cTn>
                              </p:par>
                              <p:par>
                                <p:cTn id="1158" presetID="1" presetClass="emph" presetSubtype="2" fill="hold" nodeType="withEffect">
                                  <p:stCondLst>
                                    <p:cond delay="0"/>
                                  </p:stCondLst>
                                  <p:childTnLst>
                                    <p:animClr clrSpc="rgb" dir="cw">
                                      <p:cBhvr>
                                        <p:cTn id="1159" dur="1" fill="hold">
                                          <p:stCondLst>
                                            <p:cond delay="0"/>
                                          </p:stCondLst>
                                        </p:cTn>
                                        <p:tgtEl>
                                          <p:spTgt spid="149"/>
                                        </p:tgtEl>
                                        <p:attrNameLst>
                                          <p:attrName>fillcolor</p:attrName>
                                        </p:attrNameLst>
                                      </p:cBhvr>
                                      <p:to>
                                        <a:srgbClr val="FFFFFF"/>
                                      </p:to>
                                    </p:animClr>
                                    <p:set>
                                      <p:cBhvr>
                                        <p:cTn id="1160" dur="1" fill="hold"/>
                                        <p:tgtEl>
                                          <p:spTgt spid="149"/>
                                        </p:tgtEl>
                                        <p:attrNameLst>
                                          <p:attrName>fill.type</p:attrName>
                                        </p:attrNameLst>
                                      </p:cBhvr>
                                      <p:to>
                                        <p:strVal val="solid"/>
                                      </p:to>
                                    </p:set>
                                    <p:set>
                                      <p:cBhvr>
                                        <p:cTn id="1161" dur="1" fill="hold"/>
                                        <p:tgtEl>
                                          <p:spTgt spid="149"/>
                                        </p:tgtEl>
                                        <p:attrNameLst>
                                          <p:attrName>fill.on</p:attrName>
                                        </p:attrNameLst>
                                      </p:cBhvr>
                                      <p:to>
                                        <p:strVal val="true"/>
                                      </p:to>
                                    </p:set>
                                  </p:childTnLst>
                                </p:cTn>
                              </p:par>
                              <p:par>
                                <p:cTn id="1162" presetID="1" presetClass="emph" presetSubtype="2" fill="hold" nodeType="withEffect">
                                  <p:stCondLst>
                                    <p:cond delay="0"/>
                                  </p:stCondLst>
                                  <p:childTnLst>
                                    <p:animClr clrSpc="rgb" dir="cw">
                                      <p:cBhvr>
                                        <p:cTn id="1163" dur="1" fill="hold">
                                          <p:stCondLst>
                                            <p:cond delay="0"/>
                                          </p:stCondLst>
                                        </p:cTn>
                                        <p:tgtEl>
                                          <p:spTgt spid="150"/>
                                        </p:tgtEl>
                                        <p:attrNameLst>
                                          <p:attrName>fillcolor</p:attrName>
                                        </p:attrNameLst>
                                      </p:cBhvr>
                                      <p:to>
                                        <a:srgbClr val="FFFFFF"/>
                                      </p:to>
                                    </p:animClr>
                                    <p:set>
                                      <p:cBhvr>
                                        <p:cTn id="1164" dur="1" fill="hold"/>
                                        <p:tgtEl>
                                          <p:spTgt spid="150"/>
                                        </p:tgtEl>
                                        <p:attrNameLst>
                                          <p:attrName>fill.type</p:attrName>
                                        </p:attrNameLst>
                                      </p:cBhvr>
                                      <p:to>
                                        <p:strVal val="solid"/>
                                      </p:to>
                                    </p:set>
                                    <p:set>
                                      <p:cBhvr>
                                        <p:cTn id="1165" dur="1" fill="hold"/>
                                        <p:tgtEl>
                                          <p:spTgt spid="150"/>
                                        </p:tgtEl>
                                        <p:attrNameLst>
                                          <p:attrName>fill.on</p:attrName>
                                        </p:attrNameLst>
                                      </p:cBhvr>
                                      <p:to>
                                        <p:strVal val="true"/>
                                      </p:to>
                                    </p:set>
                                  </p:childTnLst>
                                </p:cTn>
                              </p:par>
                              <p:par>
                                <p:cTn id="1166" presetID="1" presetClass="emph" presetSubtype="2" fill="hold" nodeType="withEffect">
                                  <p:stCondLst>
                                    <p:cond delay="0"/>
                                  </p:stCondLst>
                                  <p:childTnLst>
                                    <p:animClr clrSpc="rgb" dir="cw">
                                      <p:cBhvr>
                                        <p:cTn id="1167" dur="1" fill="hold">
                                          <p:stCondLst>
                                            <p:cond delay="0"/>
                                          </p:stCondLst>
                                        </p:cTn>
                                        <p:tgtEl>
                                          <p:spTgt spid="151"/>
                                        </p:tgtEl>
                                        <p:attrNameLst>
                                          <p:attrName>fillcolor</p:attrName>
                                        </p:attrNameLst>
                                      </p:cBhvr>
                                      <p:to>
                                        <a:srgbClr val="FFFFFF"/>
                                      </p:to>
                                    </p:animClr>
                                    <p:set>
                                      <p:cBhvr>
                                        <p:cTn id="1168" dur="1" fill="hold"/>
                                        <p:tgtEl>
                                          <p:spTgt spid="151"/>
                                        </p:tgtEl>
                                        <p:attrNameLst>
                                          <p:attrName>fill.type</p:attrName>
                                        </p:attrNameLst>
                                      </p:cBhvr>
                                      <p:to>
                                        <p:strVal val="solid"/>
                                      </p:to>
                                    </p:set>
                                    <p:set>
                                      <p:cBhvr>
                                        <p:cTn id="1169" dur="1" fill="hold"/>
                                        <p:tgtEl>
                                          <p:spTgt spid="151"/>
                                        </p:tgtEl>
                                        <p:attrNameLst>
                                          <p:attrName>fill.on</p:attrName>
                                        </p:attrNameLst>
                                      </p:cBhvr>
                                      <p:to>
                                        <p:strVal val="true"/>
                                      </p:to>
                                    </p:set>
                                  </p:childTnLst>
                                </p:cTn>
                              </p:par>
                              <p:par>
                                <p:cTn id="1170" presetID="1" presetClass="emph" presetSubtype="2" fill="hold" nodeType="withEffect">
                                  <p:stCondLst>
                                    <p:cond delay="0"/>
                                  </p:stCondLst>
                                  <p:childTnLst>
                                    <p:animClr clrSpc="rgb" dir="cw">
                                      <p:cBhvr>
                                        <p:cTn id="1171" dur="1" fill="hold">
                                          <p:stCondLst>
                                            <p:cond delay="0"/>
                                          </p:stCondLst>
                                        </p:cTn>
                                        <p:tgtEl>
                                          <p:spTgt spid="152"/>
                                        </p:tgtEl>
                                        <p:attrNameLst>
                                          <p:attrName>fillcolor</p:attrName>
                                        </p:attrNameLst>
                                      </p:cBhvr>
                                      <p:to>
                                        <a:srgbClr val="FFFFFF"/>
                                      </p:to>
                                    </p:animClr>
                                    <p:set>
                                      <p:cBhvr>
                                        <p:cTn id="1172" dur="1" fill="hold"/>
                                        <p:tgtEl>
                                          <p:spTgt spid="152"/>
                                        </p:tgtEl>
                                        <p:attrNameLst>
                                          <p:attrName>fill.type</p:attrName>
                                        </p:attrNameLst>
                                      </p:cBhvr>
                                      <p:to>
                                        <p:strVal val="solid"/>
                                      </p:to>
                                    </p:set>
                                    <p:set>
                                      <p:cBhvr>
                                        <p:cTn id="1173" dur="1" fill="hold"/>
                                        <p:tgtEl>
                                          <p:spTgt spid="152"/>
                                        </p:tgtEl>
                                        <p:attrNameLst>
                                          <p:attrName>fill.on</p:attrName>
                                        </p:attrNameLst>
                                      </p:cBhvr>
                                      <p:to>
                                        <p:strVal val="true"/>
                                      </p:to>
                                    </p:set>
                                  </p:childTnLst>
                                </p:cTn>
                              </p:par>
                              <p:par>
                                <p:cTn id="1174" presetID="1" presetClass="emph" presetSubtype="2" fill="hold" nodeType="withEffect">
                                  <p:stCondLst>
                                    <p:cond delay="0"/>
                                  </p:stCondLst>
                                  <p:childTnLst>
                                    <p:animClr clrSpc="rgb" dir="cw">
                                      <p:cBhvr>
                                        <p:cTn id="1175" dur="1" fill="hold">
                                          <p:stCondLst>
                                            <p:cond delay="0"/>
                                          </p:stCondLst>
                                        </p:cTn>
                                        <p:tgtEl>
                                          <p:spTgt spid="153"/>
                                        </p:tgtEl>
                                        <p:attrNameLst>
                                          <p:attrName>fillcolor</p:attrName>
                                        </p:attrNameLst>
                                      </p:cBhvr>
                                      <p:to>
                                        <a:srgbClr val="FFFFFF"/>
                                      </p:to>
                                    </p:animClr>
                                    <p:set>
                                      <p:cBhvr>
                                        <p:cTn id="1176" dur="1" fill="hold"/>
                                        <p:tgtEl>
                                          <p:spTgt spid="153"/>
                                        </p:tgtEl>
                                        <p:attrNameLst>
                                          <p:attrName>fill.type</p:attrName>
                                        </p:attrNameLst>
                                      </p:cBhvr>
                                      <p:to>
                                        <p:strVal val="solid"/>
                                      </p:to>
                                    </p:set>
                                    <p:set>
                                      <p:cBhvr>
                                        <p:cTn id="1177" dur="1" fill="hold"/>
                                        <p:tgtEl>
                                          <p:spTgt spid="153"/>
                                        </p:tgtEl>
                                        <p:attrNameLst>
                                          <p:attrName>fill.on</p:attrName>
                                        </p:attrNameLst>
                                      </p:cBhvr>
                                      <p:to>
                                        <p:strVal val="true"/>
                                      </p:to>
                                    </p:set>
                                  </p:childTnLst>
                                </p:cTn>
                              </p:par>
                              <p:par>
                                <p:cTn id="1178" presetID="1" presetClass="emph" presetSubtype="2" fill="hold" nodeType="withEffect">
                                  <p:stCondLst>
                                    <p:cond delay="0"/>
                                  </p:stCondLst>
                                  <p:childTnLst>
                                    <p:animClr clrSpc="rgb" dir="cw">
                                      <p:cBhvr>
                                        <p:cTn id="1179" dur="1" fill="hold">
                                          <p:stCondLst>
                                            <p:cond delay="0"/>
                                          </p:stCondLst>
                                        </p:cTn>
                                        <p:tgtEl>
                                          <p:spTgt spid="154"/>
                                        </p:tgtEl>
                                        <p:attrNameLst>
                                          <p:attrName>fillcolor</p:attrName>
                                        </p:attrNameLst>
                                      </p:cBhvr>
                                      <p:to>
                                        <a:srgbClr val="FFFFFF"/>
                                      </p:to>
                                    </p:animClr>
                                    <p:set>
                                      <p:cBhvr>
                                        <p:cTn id="1180" dur="1" fill="hold"/>
                                        <p:tgtEl>
                                          <p:spTgt spid="154"/>
                                        </p:tgtEl>
                                        <p:attrNameLst>
                                          <p:attrName>fill.type</p:attrName>
                                        </p:attrNameLst>
                                      </p:cBhvr>
                                      <p:to>
                                        <p:strVal val="solid"/>
                                      </p:to>
                                    </p:set>
                                    <p:set>
                                      <p:cBhvr>
                                        <p:cTn id="1181" dur="1" fill="hold"/>
                                        <p:tgtEl>
                                          <p:spTgt spid="154"/>
                                        </p:tgtEl>
                                        <p:attrNameLst>
                                          <p:attrName>fill.on</p:attrName>
                                        </p:attrNameLst>
                                      </p:cBhvr>
                                      <p:to>
                                        <p:strVal val="true"/>
                                      </p:to>
                                    </p:set>
                                  </p:childTnLst>
                                </p:cTn>
                              </p:par>
                            </p:childTnLst>
                          </p:cTn>
                        </p:par>
                        <p:par>
                          <p:cTn id="1182" fill="hold">
                            <p:stCondLst>
                              <p:cond delay="0"/>
                            </p:stCondLst>
                            <p:childTnLst>
                              <p:par>
                                <p:cTn id="1183" presetID="1" presetClass="exit" presetSubtype="0" fill="hold" nodeType="afterEffect">
                                  <p:stCondLst>
                                    <p:cond delay="0"/>
                                  </p:stCondLst>
                                  <p:childTnLst>
                                    <p:set>
                                      <p:cBhvr>
                                        <p:cTn id="1184" dur="1" fill="hold">
                                          <p:stCondLst>
                                            <p:cond delay="0"/>
                                          </p:stCondLst>
                                        </p:cTn>
                                        <p:tgtEl>
                                          <p:spTgt spid="162"/>
                                        </p:tgtEl>
                                        <p:attrNameLst>
                                          <p:attrName>style.visibility</p:attrName>
                                        </p:attrNameLst>
                                      </p:cBhvr>
                                      <p:to>
                                        <p:strVal val="hidden"/>
                                      </p:to>
                                    </p:set>
                                  </p:childTnLst>
                                </p:cTn>
                              </p:par>
                            </p:childTnLst>
                          </p:cTn>
                        </p:par>
                        <p:par>
                          <p:cTn id="1185" fill="hold">
                            <p:stCondLst>
                              <p:cond delay="0"/>
                            </p:stCondLst>
                            <p:childTnLst>
                              <p:par>
                                <p:cTn id="1186" presetID="1" presetClass="entr" presetSubtype="0" fill="hold" nodeType="afterEffect">
                                  <p:stCondLst>
                                    <p:cond delay="0"/>
                                  </p:stCondLst>
                                  <p:childTnLst>
                                    <p:set>
                                      <p:cBhvr>
                                        <p:cTn id="1187" dur="1" fill="hold">
                                          <p:stCondLst>
                                            <p:cond delay="0"/>
                                          </p:stCondLst>
                                        </p:cTn>
                                        <p:tgtEl>
                                          <p:spTgt spid="161"/>
                                        </p:tgtEl>
                                        <p:attrNameLst>
                                          <p:attrName>style.visibility</p:attrName>
                                        </p:attrNameLst>
                                      </p:cBhvr>
                                      <p:to>
                                        <p:strVal val="visible"/>
                                      </p:to>
                                    </p:set>
                                  </p:childTnLst>
                                </p:cTn>
                              </p:par>
                            </p:childTnLst>
                          </p:cTn>
                        </p:par>
                      </p:childTnLst>
                    </p:cTn>
                  </p:par>
                  <p:par>
                    <p:cTn id="1188" fill="hold">
                      <p:stCondLst>
                        <p:cond delay="indefinite"/>
                      </p:stCondLst>
                      <p:childTnLst>
                        <p:par>
                          <p:cTn id="1189" fill="hold">
                            <p:stCondLst>
                              <p:cond delay="0"/>
                            </p:stCondLst>
                            <p:childTnLst>
                              <p:par>
                                <p:cTn id="1190" presetID="1" presetClass="emph" presetSubtype="2" fill="hold" nodeType="clickEffect">
                                  <p:stCondLst>
                                    <p:cond delay="0"/>
                                  </p:stCondLst>
                                  <p:childTnLst>
                                    <p:animClr clrSpc="rgb" dir="cw">
                                      <p:cBhvr>
                                        <p:cTn id="1191" dur="1" fill="hold">
                                          <p:stCondLst>
                                            <p:cond delay="0"/>
                                          </p:stCondLst>
                                        </p:cTn>
                                        <p:tgtEl>
                                          <p:spTgt spid="115"/>
                                        </p:tgtEl>
                                        <p:attrNameLst>
                                          <p:attrName>fillcolor</p:attrName>
                                        </p:attrNameLst>
                                      </p:cBhvr>
                                      <p:to>
                                        <a:srgbClr val="FF9999"/>
                                      </p:to>
                                    </p:animClr>
                                    <p:set>
                                      <p:cBhvr>
                                        <p:cTn id="1192" dur="1" fill="hold"/>
                                        <p:tgtEl>
                                          <p:spTgt spid="115"/>
                                        </p:tgtEl>
                                        <p:attrNameLst>
                                          <p:attrName>fill.type</p:attrName>
                                        </p:attrNameLst>
                                      </p:cBhvr>
                                      <p:to>
                                        <p:strVal val="solid"/>
                                      </p:to>
                                    </p:set>
                                    <p:set>
                                      <p:cBhvr>
                                        <p:cTn id="1193" dur="1" fill="hold"/>
                                        <p:tgtEl>
                                          <p:spTgt spid="115"/>
                                        </p:tgtEl>
                                        <p:attrNameLst>
                                          <p:attrName>fill.on</p:attrName>
                                        </p:attrNameLst>
                                      </p:cBhvr>
                                      <p:to>
                                        <p:strVal val="true"/>
                                      </p:to>
                                    </p:set>
                                  </p:childTnLst>
                                </p:cTn>
                              </p:par>
                            </p:childTnLst>
                          </p:cTn>
                        </p:par>
                        <p:par>
                          <p:cTn id="1194" fill="hold">
                            <p:stCondLst>
                              <p:cond delay="0"/>
                            </p:stCondLst>
                            <p:childTnLst>
                              <p:par>
                                <p:cTn id="1195" presetID="1" presetClass="emph" presetSubtype="2" fill="hold" nodeType="afterEffect">
                                  <p:stCondLst>
                                    <p:cond delay="0"/>
                                  </p:stCondLst>
                                  <p:childTnLst>
                                    <p:animClr clrSpc="rgb" dir="cw">
                                      <p:cBhvr>
                                        <p:cTn id="1196" dur="40" fill="hold">
                                          <p:stCondLst>
                                            <p:cond delay="0"/>
                                          </p:stCondLst>
                                        </p:cTn>
                                        <p:tgtEl>
                                          <p:spTgt spid="116"/>
                                        </p:tgtEl>
                                        <p:attrNameLst>
                                          <p:attrName>fillcolor</p:attrName>
                                        </p:attrNameLst>
                                      </p:cBhvr>
                                      <p:to>
                                        <a:srgbClr val="FF9999"/>
                                      </p:to>
                                    </p:animClr>
                                    <p:set>
                                      <p:cBhvr>
                                        <p:cTn id="1197" dur="40" fill="hold"/>
                                        <p:tgtEl>
                                          <p:spTgt spid="116"/>
                                        </p:tgtEl>
                                        <p:attrNameLst>
                                          <p:attrName>fill.type</p:attrName>
                                        </p:attrNameLst>
                                      </p:cBhvr>
                                      <p:to>
                                        <p:strVal val="solid"/>
                                      </p:to>
                                    </p:set>
                                    <p:set>
                                      <p:cBhvr>
                                        <p:cTn id="1198" dur="40" fill="hold"/>
                                        <p:tgtEl>
                                          <p:spTgt spid="116"/>
                                        </p:tgtEl>
                                        <p:attrNameLst>
                                          <p:attrName>fill.on</p:attrName>
                                        </p:attrNameLst>
                                      </p:cBhvr>
                                      <p:to>
                                        <p:strVal val="true"/>
                                      </p:to>
                                    </p:set>
                                  </p:childTnLst>
                                </p:cTn>
                              </p:par>
                            </p:childTnLst>
                          </p:cTn>
                        </p:par>
                        <p:par>
                          <p:cTn id="1199" fill="hold">
                            <p:stCondLst>
                              <p:cond delay="40"/>
                            </p:stCondLst>
                            <p:childTnLst>
                              <p:par>
                                <p:cTn id="1200" presetID="1" presetClass="emph" presetSubtype="2" fill="hold" nodeType="afterEffect">
                                  <p:stCondLst>
                                    <p:cond delay="0"/>
                                  </p:stCondLst>
                                  <p:childTnLst>
                                    <p:animClr clrSpc="rgb" dir="cw">
                                      <p:cBhvr>
                                        <p:cTn id="1201" dur="40" fill="hold">
                                          <p:stCondLst>
                                            <p:cond delay="0"/>
                                          </p:stCondLst>
                                        </p:cTn>
                                        <p:tgtEl>
                                          <p:spTgt spid="117"/>
                                        </p:tgtEl>
                                        <p:attrNameLst>
                                          <p:attrName>fillcolor</p:attrName>
                                        </p:attrNameLst>
                                      </p:cBhvr>
                                      <p:to>
                                        <a:srgbClr val="FF9999"/>
                                      </p:to>
                                    </p:animClr>
                                    <p:set>
                                      <p:cBhvr>
                                        <p:cTn id="1202" dur="40" fill="hold"/>
                                        <p:tgtEl>
                                          <p:spTgt spid="117"/>
                                        </p:tgtEl>
                                        <p:attrNameLst>
                                          <p:attrName>fill.type</p:attrName>
                                        </p:attrNameLst>
                                      </p:cBhvr>
                                      <p:to>
                                        <p:strVal val="solid"/>
                                      </p:to>
                                    </p:set>
                                    <p:set>
                                      <p:cBhvr>
                                        <p:cTn id="1203" dur="40" fill="hold"/>
                                        <p:tgtEl>
                                          <p:spTgt spid="117"/>
                                        </p:tgtEl>
                                        <p:attrNameLst>
                                          <p:attrName>fill.on</p:attrName>
                                        </p:attrNameLst>
                                      </p:cBhvr>
                                      <p:to>
                                        <p:strVal val="true"/>
                                      </p:to>
                                    </p:set>
                                  </p:childTnLst>
                                </p:cTn>
                              </p:par>
                            </p:childTnLst>
                          </p:cTn>
                        </p:par>
                        <p:par>
                          <p:cTn id="1204" fill="hold">
                            <p:stCondLst>
                              <p:cond delay="80"/>
                            </p:stCondLst>
                            <p:childTnLst>
                              <p:par>
                                <p:cTn id="1205" presetID="1" presetClass="emph" presetSubtype="2" fill="hold" nodeType="afterEffect">
                                  <p:stCondLst>
                                    <p:cond delay="0"/>
                                  </p:stCondLst>
                                  <p:childTnLst>
                                    <p:animClr clrSpc="rgb" dir="cw">
                                      <p:cBhvr>
                                        <p:cTn id="1206" dur="40" fill="hold">
                                          <p:stCondLst>
                                            <p:cond delay="0"/>
                                          </p:stCondLst>
                                        </p:cTn>
                                        <p:tgtEl>
                                          <p:spTgt spid="118"/>
                                        </p:tgtEl>
                                        <p:attrNameLst>
                                          <p:attrName>fillcolor</p:attrName>
                                        </p:attrNameLst>
                                      </p:cBhvr>
                                      <p:to>
                                        <a:srgbClr val="FF9999"/>
                                      </p:to>
                                    </p:animClr>
                                    <p:set>
                                      <p:cBhvr>
                                        <p:cTn id="1207" dur="40" fill="hold"/>
                                        <p:tgtEl>
                                          <p:spTgt spid="118"/>
                                        </p:tgtEl>
                                        <p:attrNameLst>
                                          <p:attrName>fill.type</p:attrName>
                                        </p:attrNameLst>
                                      </p:cBhvr>
                                      <p:to>
                                        <p:strVal val="solid"/>
                                      </p:to>
                                    </p:set>
                                    <p:set>
                                      <p:cBhvr>
                                        <p:cTn id="1208" dur="40" fill="hold"/>
                                        <p:tgtEl>
                                          <p:spTgt spid="118"/>
                                        </p:tgtEl>
                                        <p:attrNameLst>
                                          <p:attrName>fill.on</p:attrName>
                                        </p:attrNameLst>
                                      </p:cBhvr>
                                      <p:to>
                                        <p:strVal val="true"/>
                                      </p:to>
                                    </p:set>
                                  </p:childTnLst>
                                </p:cTn>
                              </p:par>
                            </p:childTnLst>
                          </p:cTn>
                        </p:par>
                        <p:par>
                          <p:cTn id="1209" fill="hold">
                            <p:stCondLst>
                              <p:cond delay="120"/>
                            </p:stCondLst>
                            <p:childTnLst>
                              <p:par>
                                <p:cTn id="1210" presetID="1" presetClass="emph" presetSubtype="2" fill="hold" nodeType="afterEffect">
                                  <p:stCondLst>
                                    <p:cond delay="0"/>
                                  </p:stCondLst>
                                  <p:childTnLst>
                                    <p:animClr clrSpc="rgb" dir="cw">
                                      <p:cBhvr>
                                        <p:cTn id="1211" dur="40" fill="hold">
                                          <p:stCondLst>
                                            <p:cond delay="0"/>
                                          </p:stCondLst>
                                        </p:cTn>
                                        <p:tgtEl>
                                          <p:spTgt spid="119"/>
                                        </p:tgtEl>
                                        <p:attrNameLst>
                                          <p:attrName>fillcolor</p:attrName>
                                        </p:attrNameLst>
                                      </p:cBhvr>
                                      <p:to>
                                        <a:srgbClr val="FF9999"/>
                                      </p:to>
                                    </p:animClr>
                                    <p:set>
                                      <p:cBhvr>
                                        <p:cTn id="1212" dur="40" fill="hold"/>
                                        <p:tgtEl>
                                          <p:spTgt spid="119"/>
                                        </p:tgtEl>
                                        <p:attrNameLst>
                                          <p:attrName>fill.type</p:attrName>
                                        </p:attrNameLst>
                                      </p:cBhvr>
                                      <p:to>
                                        <p:strVal val="solid"/>
                                      </p:to>
                                    </p:set>
                                    <p:set>
                                      <p:cBhvr>
                                        <p:cTn id="1213" dur="40" fill="hold"/>
                                        <p:tgtEl>
                                          <p:spTgt spid="119"/>
                                        </p:tgtEl>
                                        <p:attrNameLst>
                                          <p:attrName>fill.on</p:attrName>
                                        </p:attrNameLst>
                                      </p:cBhvr>
                                      <p:to>
                                        <p:strVal val="true"/>
                                      </p:to>
                                    </p:set>
                                  </p:childTnLst>
                                </p:cTn>
                              </p:par>
                            </p:childTnLst>
                          </p:cTn>
                        </p:par>
                        <p:par>
                          <p:cTn id="1214" fill="hold">
                            <p:stCondLst>
                              <p:cond delay="160"/>
                            </p:stCondLst>
                            <p:childTnLst>
                              <p:par>
                                <p:cTn id="1215" presetID="1" presetClass="emph" presetSubtype="2" fill="hold" nodeType="afterEffect">
                                  <p:stCondLst>
                                    <p:cond delay="0"/>
                                  </p:stCondLst>
                                  <p:childTnLst>
                                    <p:animClr clrSpc="rgb" dir="cw">
                                      <p:cBhvr>
                                        <p:cTn id="1216" dur="40" fill="hold">
                                          <p:stCondLst>
                                            <p:cond delay="0"/>
                                          </p:stCondLst>
                                        </p:cTn>
                                        <p:tgtEl>
                                          <p:spTgt spid="120"/>
                                        </p:tgtEl>
                                        <p:attrNameLst>
                                          <p:attrName>fillcolor</p:attrName>
                                        </p:attrNameLst>
                                      </p:cBhvr>
                                      <p:to>
                                        <a:srgbClr val="FF9999"/>
                                      </p:to>
                                    </p:animClr>
                                    <p:set>
                                      <p:cBhvr>
                                        <p:cTn id="1217" dur="40" fill="hold"/>
                                        <p:tgtEl>
                                          <p:spTgt spid="120"/>
                                        </p:tgtEl>
                                        <p:attrNameLst>
                                          <p:attrName>fill.type</p:attrName>
                                        </p:attrNameLst>
                                      </p:cBhvr>
                                      <p:to>
                                        <p:strVal val="solid"/>
                                      </p:to>
                                    </p:set>
                                    <p:set>
                                      <p:cBhvr>
                                        <p:cTn id="1218" dur="40" fill="hold"/>
                                        <p:tgtEl>
                                          <p:spTgt spid="120"/>
                                        </p:tgtEl>
                                        <p:attrNameLst>
                                          <p:attrName>fill.on</p:attrName>
                                        </p:attrNameLst>
                                      </p:cBhvr>
                                      <p:to>
                                        <p:strVal val="true"/>
                                      </p:to>
                                    </p:set>
                                  </p:childTnLst>
                                </p:cTn>
                              </p:par>
                            </p:childTnLst>
                          </p:cTn>
                        </p:par>
                        <p:par>
                          <p:cTn id="1219" fill="hold">
                            <p:stCondLst>
                              <p:cond delay="200"/>
                            </p:stCondLst>
                            <p:childTnLst>
                              <p:par>
                                <p:cTn id="1220" presetID="1" presetClass="emph" presetSubtype="2" fill="hold" nodeType="afterEffect">
                                  <p:stCondLst>
                                    <p:cond delay="0"/>
                                  </p:stCondLst>
                                  <p:childTnLst>
                                    <p:animClr clrSpc="rgb" dir="cw">
                                      <p:cBhvr>
                                        <p:cTn id="1221" dur="40" fill="hold">
                                          <p:stCondLst>
                                            <p:cond delay="0"/>
                                          </p:stCondLst>
                                        </p:cTn>
                                        <p:tgtEl>
                                          <p:spTgt spid="121"/>
                                        </p:tgtEl>
                                        <p:attrNameLst>
                                          <p:attrName>fillcolor</p:attrName>
                                        </p:attrNameLst>
                                      </p:cBhvr>
                                      <p:to>
                                        <a:srgbClr val="FF9999"/>
                                      </p:to>
                                    </p:animClr>
                                    <p:set>
                                      <p:cBhvr>
                                        <p:cTn id="1222" dur="40" fill="hold"/>
                                        <p:tgtEl>
                                          <p:spTgt spid="121"/>
                                        </p:tgtEl>
                                        <p:attrNameLst>
                                          <p:attrName>fill.type</p:attrName>
                                        </p:attrNameLst>
                                      </p:cBhvr>
                                      <p:to>
                                        <p:strVal val="solid"/>
                                      </p:to>
                                    </p:set>
                                    <p:set>
                                      <p:cBhvr>
                                        <p:cTn id="1223" dur="40" fill="hold"/>
                                        <p:tgtEl>
                                          <p:spTgt spid="121"/>
                                        </p:tgtEl>
                                        <p:attrNameLst>
                                          <p:attrName>fill.on</p:attrName>
                                        </p:attrNameLst>
                                      </p:cBhvr>
                                      <p:to>
                                        <p:strVal val="true"/>
                                      </p:to>
                                    </p:set>
                                  </p:childTnLst>
                                </p:cTn>
                              </p:par>
                            </p:childTnLst>
                          </p:cTn>
                        </p:par>
                        <p:par>
                          <p:cTn id="1224" fill="hold">
                            <p:stCondLst>
                              <p:cond delay="240"/>
                            </p:stCondLst>
                            <p:childTnLst>
                              <p:par>
                                <p:cTn id="1225" presetID="1" presetClass="emph" presetSubtype="2" fill="hold" nodeType="afterEffect">
                                  <p:stCondLst>
                                    <p:cond delay="0"/>
                                  </p:stCondLst>
                                  <p:childTnLst>
                                    <p:animClr clrSpc="rgb" dir="cw">
                                      <p:cBhvr>
                                        <p:cTn id="1226" dur="40" fill="hold">
                                          <p:stCondLst>
                                            <p:cond delay="0"/>
                                          </p:stCondLst>
                                        </p:cTn>
                                        <p:tgtEl>
                                          <p:spTgt spid="122"/>
                                        </p:tgtEl>
                                        <p:attrNameLst>
                                          <p:attrName>fillcolor</p:attrName>
                                        </p:attrNameLst>
                                      </p:cBhvr>
                                      <p:to>
                                        <a:srgbClr val="FF9999"/>
                                      </p:to>
                                    </p:animClr>
                                    <p:set>
                                      <p:cBhvr>
                                        <p:cTn id="1227" dur="40" fill="hold"/>
                                        <p:tgtEl>
                                          <p:spTgt spid="122"/>
                                        </p:tgtEl>
                                        <p:attrNameLst>
                                          <p:attrName>fill.type</p:attrName>
                                        </p:attrNameLst>
                                      </p:cBhvr>
                                      <p:to>
                                        <p:strVal val="solid"/>
                                      </p:to>
                                    </p:set>
                                    <p:set>
                                      <p:cBhvr>
                                        <p:cTn id="1228" dur="40" fill="hold"/>
                                        <p:tgtEl>
                                          <p:spTgt spid="122"/>
                                        </p:tgtEl>
                                        <p:attrNameLst>
                                          <p:attrName>fill.on</p:attrName>
                                        </p:attrNameLst>
                                      </p:cBhvr>
                                      <p:to>
                                        <p:strVal val="true"/>
                                      </p:to>
                                    </p:set>
                                  </p:childTnLst>
                                </p:cTn>
                              </p:par>
                            </p:childTnLst>
                          </p:cTn>
                        </p:par>
                        <p:par>
                          <p:cTn id="1229" fill="hold">
                            <p:stCondLst>
                              <p:cond delay="280"/>
                            </p:stCondLst>
                            <p:childTnLst>
                              <p:par>
                                <p:cTn id="1230" presetID="1" presetClass="emph" presetSubtype="2" fill="hold" nodeType="afterEffect">
                                  <p:stCondLst>
                                    <p:cond delay="0"/>
                                  </p:stCondLst>
                                  <p:childTnLst>
                                    <p:animClr clrSpc="rgb" dir="cw">
                                      <p:cBhvr>
                                        <p:cTn id="1231" dur="40" fill="hold">
                                          <p:stCondLst>
                                            <p:cond delay="0"/>
                                          </p:stCondLst>
                                        </p:cTn>
                                        <p:tgtEl>
                                          <p:spTgt spid="123"/>
                                        </p:tgtEl>
                                        <p:attrNameLst>
                                          <p:attrName>fillcolor</p:attrName>
                                        </p:attrNameLst>
                                      </p:cBhvr>
                                      <p:to>
                                        <a:srgbClr val="FFFF99"/>
                                      </p:to>
                                    </p:animClr>
                                    <p:set>
                                      <p:cBhvr>
                                        <p:cTn id="1232" dur="40" fill="hold"/>
                                        <p:tgtEl>
                                          <p:spTgt spid="123"/>
                                        </p:tgtEl>
                                        <p:attrNameLst>
                                          <p:attrName>fill.type</p:attrName>
                                        </p:attrNameLst>
                                      </p:cBhvr>
                                      <p:to>
                                        <p:strVal val="solid"/>
                                      </p:to>
                                    </p:set>
                                    <p:set>
                                      <p:cBhvr>
                                        <p:cTn id="1233" dur="40" fill="hold"/>
                                        <p:tgtEl>
                                          <p:spTgt spid="123"/>
                                        </p:tgtEl>
                                        <p:attrNameLst>
                                          <p:attrName>fill.on</p:attrName>
                                        </p:attrNameLst>
                                      </p:cBhvr>
                                      <p:to>
                                        <p:strVal val="true"/>
                                      </p:to>
                                    </p:set>
                                  </p:childTnLst>
                                </p:cTn>
                              </p:par>
                            </p:childTnLst>
                          </p:cTn>
                        </p:par>
                        <p:par>
                          <p:cTn id="1234" fill="hold">
                            <p:stCondLst>
                              <p:cond delay="320"/>
                            </p:stCondLst>
                            <p:childTnLst>
                              <p:par>
                                <p:cTn id="1235" presetID="1" presetClass="emph" presetSubtype="2" fill="hold" nodeType="afterEffect">
                                  <p:stCondLst>
                                    <p:cond delay="0"/>
                                  </p:stCondLst>
                                  <p:childTnLst>
                                    <p:animClr clrSpc="rgb" dir="cw">
                                      <p:cBhvr>
                                        <p:cTn id="1236" dur="40" fill="hold">
                                          <p:stCondLst>
                                            <p:cond delay="0"/>
                                          </p:stCondLst>
                                        </p:cTn>
                                        <p:tgtEl>
                                          <p:spTgt spid="124"/>
                                        </p:tgtEl>
                                        <p:attrNameLst>
                                          <p:attrName>fillcolor</p:attrName>
                                        </p:attrNameLst>
                                      </p:cBhvr>
                                      <p:to>
                                        <a:srgbClr val="FFFF99"/>
                                      </p:to>
                                    </p:animClr>
                                    <p:set>
                                      <p:cBhvr>
                                        <p:cTn id="1237" dur="40" fill="hold"/>
                                        <p:tgtEl>
                                          <p:spTgt spid="124"/>
                                        </p:tgtEl>
                                        <p:attrNameLst>
                                          <p:attrName>fill.type</p:attrName>
                                        </p:attrNameLst>
                                      </p:cBhvr>
                                      <p:to>
                                        <p:strVal val="solid"/>
                                      </p:to>
                                    </p:set>
                                    <p:set>
                                      <p:cBhvr>
                                        <p:cTn id="1238" dur="40" fill="hold"/>
                                        <p:tgtEl>
                                          <p:spTgt spid="124"/>
                                        </p:tgtEl>
                                        <p:attrNameLst>
                                          <p:attrName>fill.on</p:attrName>
                                        </p:attrNameLst>
                                      </p:cBhvr>
                                      <p:to>
                                        <p:strVal val="true"/>
                                      </p:to>
                                    </p:set>
                                  </p:childTnLst>
                                </p:cTn>
                              </p:par>
                            </p:childTnLst>
                          </p:cTn>
                        </p:par>
                        <p:par>
                          <p:cTn id="1239" fill="hold">
                            <p:stCondLst>
                              <p:cond delay="360"/>
                            </p:stCondLst>
                            <p:childTnLst>
                              <p:par>
                                <p:cTn id="1240" presetID="1" presetClass="emph" presetSubtype="2" fill="hold" nodeType="afterEffect">
                                  <p:stCondLst>
                                    <p:cond delay="0"/>
                                  </p:stCondLst>
                                  <p:childTnLst>
                                    <p:animClr clrSpc="rgb" dir="cw">
                                      <p:cBhvr>
                                        <p:cTn id="1241" dur="40" fill="hold">
                                          <p:stCondLst>
                                            <p:cond delay="0"/>
                                          </p:stCondLst>
                                        </p:cTn>
                                        <p:tgtEl>
                                          <p:spTgt spid="125"/>
                                        </p:tgtEl>
                                        <p:attrNameLst>
                                          <p:attrName>fillcolor</p:attrName>
                                        </p:attrNameLst>
                                      </p:cBhvr>
                                      <p:to>
                                        <a:srgbClr val="FFFF99"/>
                                      </p:to>
                                    </p:animClr>
                                    <p:set>
                                      <p:cBhvr>
                                        <p:cTn id="1242" dur="40" fill="hold"/>
                                        <p:tgtEl>
                                          <p:spTgt spid="125"/>
                                        </p:tgtEl>
                                        <p:attrNameLst>
                                          <p:attrName>fill.type</p:attrName>
                                        </p:attrNameLst>
                                      </p:cBhvr>
                                      <p:to>
                                        <p:strVal val="solid"/>
                                      </p:to>
                                    </p:set>
                                    <p:set>
                                      <p:cBhvr>
                                        <p:cTn id="1243" dur="40" fill="hold"/>
                                        <p:tgtEl>
                                          <p:spTgt spid="125"/>
                                        </p:tgtEl>
                                        <p:attrNameLst>
                                          <p:attrName>fill.on</p:attrName>
                                        </p:attrNameLst>
                                      </p:cBhvr>
                                      <p:to>
                                        <p:strVal val="true"/>
                                      </p:to>
                                    </p:set>
                                  </p:childTnLst>
                                </p:cTn>
                              </p:par>
                            </p:childTnLst>
                          </p:cTn>
                        </p:par>
                        <p:par>
                          <p:cTn id="1244" fill="hold">
                            <p:stCondLst>
                              <p:cond delay="400"/>
                            </p:stCondLst>
                            <p:childTnLst>
                              <p:par>
                                <p:cTn id="1245" presetID="1" presetClass="emph" presetSubtype="2" fill="hold" nodeType="afterEffect">
                                  <p:stCondLst>
                                    <p:cond delay="0"/>
                                  </p:stCondLst>
                                  <p:childTnLst>
                                    <p:animClr clrSpc="rgb" dir="cw">
                                      <p:cBhvr>
                                        <p:cTn id="1246" dur="40" fill="hold">
                                          <p:stCondLst>
                                            <p:cond delay="0"/>
                                          </p:stCondLst>
                                        </p:cTn>
                                        <p:tgtEl>
                                          <p:spTgt spid="126"/>
                                        </p:tgtEl>
                                        <p:attrNameLst>
                                          <p:attrName>fillcolor</p:attrName>
                                        </p:attrNameLst>
                                      </p:cBhvr>
                                      <p:to>
                                        <a:srgbClr val="FFFF99"/>
                                      </p:to>
                                    </p:animClr>
                                    <p:set>
                                      <p:cBhvr>
                                        <p:cTn id="1247" dur="40" fill="hold"/>
                                        <p:tgtEl>
                                          <p:spTgt spid="126"/>
                                        </p:tgtEl>
                                        <p:attrNameLst>
                                          <p:attrName>fill.type</p:attrName>
                                        </p:attrNameLst>
                                      </p:cBhvr>
                                      <p:to>
                                        <p:strVal val="solid"/>
                                      </p:to>
                                    </p:set>
                                    <p:set>
                                      <p:cBhvr>
                                        <p:cTn id="1248" dur="40" fill="hold"/>
                                        <p:tgtEl>
                                          <p:spTgt spid="126"/>
                                        </p:tgtEl>
                                        <p:attrNameLst>
                                          <p:attrName>fill.on</p:attrName>
                                        </p:attrNameLst>
                                      </p:cBhvr>
                                      <p:to>
                                        <p:strVal val="true"/>
                                      </p:to>
                                    </p:set>
                                  </p:childTnLst>
                                </p:cTn>
                              </p:par>
                            </p:childTnLst>
                          </p:cTn>
                        </p:par>
                        <p:par>
                          <p:cTn id="1249" fill="hold">
                            <p:stCondLst>
                              <p:cond delay="440"/>
                            </p:stCondLst>
                            <p:childTnLst>
                              <p:par>
                                <p:cTn id="1250" presetID="1" presetClass="emph" presetSubtype="2" fill="hold" nodeType="afterEffect">
                                  <p:stCondLst>
                                    <p:cond delay="0"/>
                                  </p:stCondLst>
                                  <p:childTnLst>
                                    <p:animClr clrSpc="rgb" dir="cw">
                                      <p:cBhvr>
                                        <p:cTn id="1251" dur="40" fill="hold">
                                          <p:stCondLst>
                                            <p:cond delay="0"/>
                                          </p:stCondLst>
                                        </p:cTn>
                                        <p:tgtEl>
                                          <p:spTgt spid="127"/>
                                        </p:tgtEl>
                                        <p:attrNameLst>
                                          <p:attrName>fillcolor</p:attrName>
                                        </p:attrNameLst>
                                      </p:cBhvr>
                                      <p:to>
                                        <a:srgbClr val="FFFF99"/>
                                      </p:to>
                                    </p:animClr>
                                    <p:set>
                                      <p:cBhvr>
                                        <p:cTn id="1252" dur="40" fill="hold"/>
                                        <p:tgtEl>
                                          <p:spTgt spid="127"/>
                                        </p:tgtEl>
                                        <p:attrNameLst>
                                          <p:attrName>fill.type</p:attrName>
                                        </p:attrNameLst>
                                      </p:cBhvr>
                                      <p:to>
                                        <p:strVal val="solid"/>
                                      </p:to>
                                    </p:set>
                                    <p:set>
                                      <p:cBhvr>
                                        <p:cTn id="1253" dur="40" fill="hold"/>
                                        <p:tgtEl>
                                          <p:spTgt spid="127"/>
                                        </p:tgtEl>
                                        <p:attrNameLst>
                                          <p:attrName>fill.on</p:attrName>
                                        </p:attrNameLst>
                                      </p:cBhvr>
                                      <p:to>
                                        <p:strVal val="true"/>
                                      </p:to>
                                    </p:set>
                                  </p:childTnLst>
                                </p:cTn>
                              </p:par>
                            </p:childTnLst>
                          </p:cTn>
                        </p:par>
                        <p:par>
                          <p:cTn id="1254" fill="hold">
                            <p:stCondLst>
                              <p:cond delay="480"/>
                            </p:stCondLst>
                            <p:childTnLst>
                              <p:par>
                                <p:cTn id="1255" presetID="1" presetClass="emph" presetSubtype="2" fill="hold" nodeType="afterEffect">
                                  <p:stCondLst>
                                    <p:cond delay="0"/>
                                  </p:stCondLst>
                                  <p:childTnLst>
                                    <p:animClr clrSpc="rgb" dir="cw">
                                      <p:cBhvr>
                                        <p:cTn id="1256" dur="40" fill="hold">
                                          <p:stCondLst>
                                            <p:cond delay="0"/>
                                          </p:stCondLst>
                                        </p:cTn>
                                        <p:tgtEl>
                                          <p:spTgt spid="128"/>
                                        </p:tgtEl>
                                        <p:attrNameLst>
                                          <p:attrName>fillcolor</p:attrName>
                                        </p:attrNameLst>
                                      </p:cBhvr>
                                      <p:to>
                                        <a:srgbClr val="FF66FF"/>
                                      </p:to>
                                    </p:animClr>
                                    <p:set>
                                      <p:cBhvr>
                                        <p:cTn id="1257" dur="40" fill="hold"/>
                                        <p:tgtEl>
                                          <p:spTgt spid="128"/>
                                        </p:tgtEl>
                                        <p:attrNameLst>
                                          <p:attrName>fill.type</p:attrName>
                                        </p:attrNameLst>
                                      </p:cBhvr>
                                      <p:to>
                                        <p:strVal val="solid"/>
                                      </p:to>
                                    </p:set>
                                    <p:set>
                                      <p:cBhvr>
                                        <p:cTn id="1258" dur="40" fill="hold"/>
                                        <p:tgtEl>
                                          <p:spTgt spid="128"/>
                                        </p:tgtEl>
                                        <p:attrNameLst>
                                          <p:attrName>fill.on</p:attrName>
                                        </p:attrNameLst>
                                      </p:cBhvr>
                                      <p:to>
                                        <p:strVal val="true"/>
                                      </p:to>
                                    </p:set>
                                  </p:childTnLst>
                                </p:cTn>
                              </p:par>
                            </p:childTnLst>
                          </p:cTn>
                        </p:par>
                        <p:par>
                          <p:cTn id="1259" fill="hold">
                            <p:stCondLst>
                              <p:cond delay="520"/>
                            </p:stCondLst>
                            <p:childTnLst>
                              <p:par>
                                <p:cTn id="1260" presetID="1" presetClass="emph" presetSubtype="2" fill="hold" nodeType="afterEffect">
                                  <p:stCondLst>
                                    <p:cond delay="0"/>
                                  </p:stCondLst>
                                  <p:childTnLst>
                                    <p:animClr clrSpc="rgb" dir="cw">
                                      <p:cBhvr>
                                        <p:cTn id="1261" dur="40" fill="hold">
                                          <p:stCondLst>
                                            <p:cond delay="0"/>
                                          </p:stCondLst>
                                        </p:cTn>
                                        <p:tgtEl>
                                          <p:spTgt spid="129"/>
                                        </p:tgtEl>
                                        <p:attrNameLst>
                                          <p:attrName>fillcolor</p:attrName>
                                        </p:attrNameLst>
                                      </p:cBhvr>
                                      <p:to>
                                        <a:srgbClr val="FF66FF"/>
                                      </p:to>
                                    </p:animClr>
                                    <p:set>
                                      <p:cBhvr>
                                        <p:cTn id="1262" dur="40" fill="hold"/>
                                        <p:tgtEl>
                                          <p:spTgt spid="129"/>
                                        </p:tgtEl>
                                        <p:attrNameLst>
                                          <p:attrName>fill.type</p:attrName>
                                        </p:attrNameLst>
                                      </p:cBhvr>
                                      <p:to>
                                        <p:strVal val="solid"/>
                                      </p:to>
                                    </p:set>
                                    <p:set>
                                      <p:cBhvr>
                                        <p:cTn id="1263" dur="40" fill="hold"/>
                                        <p:tgtEl>
                                          <p:spTgt spid="129"/>
                                        </p:tgtEl>
                                        <p:attrNameLst>
                                          <p:attrName>fill.on</p:attrName>
                                        </p:attrNameLst>
                                      </p:cBhvr>
                                      <p:to>
                                        <p:strVal val="true"/>
                                      </p:to>
                                    </p:set>
                                  </p:childTnLst>
                                </p:cTn>
                              </p:par>
                            </p:childTnLst>
                          </p:cTn>
                        </p:par>
                        <p:par>
                          <p:cTn id="1264" fill="hold">
                            <p:stCondLst>
                              <p:cond delay="560"/>
                            </p:stCondLst>
                            <p:childTnLst>
                              <p:par>
                                <p:cTn id="1265" presetID="1" presetClass="emph" presetSubtype="2" fill="hold" nodeType="afterEffect">
                                  <p:stCondLst>
                                    <p:cond delay="0"/>
                                  </p:stCondLst>
                                  <p:childTnLst>
                                    <p:animClr clrSpc="rgb" dir="cw">
                                      <p:cBhvr>
                                        <p:cTn id="1266" dur="40" fill="hold">
                                          <p:stCondLst>
                                            <p:cond delay="0"/>
                                          </p:stCondLst>
                                        </p:cTn>
                                        <p:tgtEl>
                                          <p:spTgt spid="130"/>
                                        </p:tgtEl>
                                        <p:attrNameLst>
                                          <p:attrName>fillcolor</p:attrName>
                                        </p:attrNameLst>
                                      </p:cBhvr>
                                      <p:to>
                                        <a:srgbClr val="FF66FF"/>
                                      </p:to>
                                    </p:animClr>
                                    <p:set>
                                      <p:cBhvr>
                                        <p:cTn id="1267" dur="40" fill="hold"/>
                                        <p:tgtEl>
                                          <p:spTgt spid="130"/>
                                        </p:tgtEl>
                                        <p:attrNameLst>
                                          <p:attrName>fill.type</p:attrName>
                                        </p:attrNameLst>
                                      </p:cBhvr>
                                      <p:to>
                                        <p:strVal val="solid"/>
                                      </p:to>
                                    </p:set>
                                    <p:set>
                                      <p:cBhvr>
                                        <p:cTn id="1268" dur="40" fill="hold"/>
                                        <p:tgtEl>
                                          <p:spTgt spid="130"/>
                                        </p:tgtEl>
                                        <p:attrNameLst>
                                          <p:attrName>fill.on</p:attrName>
                                        </p:attrNameLst>
                                      </p:cBhvr>
                                      <p:to>
                                        <p:strVal val="true"/>
                                      </p:to>
                                    </p:set>
                                  </p:childTnLst>
                                </p:cTn>
                              </p:par>
                            </p:childTnLst>
                          </p:cTn>
                        </p:par>
                        <p:par>
                          <p:cTn id="1269" fill="hold">
                            <p:stCondLst>
                              <p:cond delay="600"/>
                            </p:stCondLst>
                            <p:childTnLst>
                              <p:par>
                                <p:cTn id="1270" presetID="1" presetClass="emph" presetSubtype="2" fill="hold" nodeType="afterEffect">
                                  <p:stCondLst>
                                    <p:cond delay="0"/>
                                  </p:stCondLst>
                                  <p:childTnLst>
                                    <p:animClr clrSpc="rgb" dir="cw">
                                      <p:cBhvr>
                                        <p:cTn id="1271" dur="40" fill="hold">
                                          <p:stCondLst>
                                            <p:cond delay="0"/>
                                          </p:stCondLst>
                                        </p:cTn>
                                        <p:tgtEl>
                                          <p:spTgt spid="131"/>
                                        </p:tgtEl>
                                        <p:attrNameLst>
                                          <p:attrName>fillcolor</p:attrName>
                                        </p:attrNameLst>
                                      </p:cBhvr>
                                      <p:to>
                                        <a:srgbClr val="FF66FF"/>
                                      </p:to>
                                    </p:animClr>
                                    <p:set>
                                      <p:cBhvr>
                                        <p:cTn id="1272" dur="40" fill="hold"/>
                                        <p:tgtEl>
                                          <p:spTgt spid="131"/>
                                        </p:tgtEl>
                                        <p:attrNameLst>
                                          <p:attrName>fill.type</p:attrName>
                                        </p:attrNameLst>
                                      </p:cBhvr>
                                      <p:to>
                                        <p:strVal val="solid"/>
                                      </p:to>
                                    </p:set>
                                    <p:set>
                                      <p:cBhvr>
                                        <p:cTn id="1273" dur="40" fill="hold"/>
                                        <p:tgtEl>
                                          <p:spTgt spid="131"/>
                                        </p:tgtEl>
                                        <p:attrNameLst>
                                          <p:attrName>fill.on</p:attrName>
                                        </p:attrNameLst>
                                      </p:cBhvr>
                                      <p:to>
                                        <p:strVal val="true"/>
                                      </p:to>
                                    </p:set>
                                  </p:childTnLst>
                                </p:cTn>
                              </p:par>
                            </p:childTnLst>
                          </p:cTn>
                        </p:par>
                        <p:par>
                          <p:cTn id="1274" fill="hold">
                            <p:stCondLst>
                              <p:cond delay="640"/>
                            </p:stCondLst>
                            <p:childTnLst>
                              <p:par>
                                <p:cTn id="1275" presetID="1" presetClass="emph" presetSubtype="2" fill="hold" nodeType="afterEffect">
                                  <p:stCondLst>
                                    <p:cond delay="0"/>
                                  </p:stCondLst>
                                  <p:childTnLst>
                                    <p:animClr clrSpc="rgb" dir="cw">
                                      <p:cBhvr>
                                        <p:cTn id="1276" dur="40" fill="hold">
                                          <p:stCondLst>
                                            <p:cond delay="0"/>
                                          </p:stCondLst>
                                        </p:cTn>
                                        <p:tgtEl>
                                          <p:spTgt spid="132"/>
                                        </p:tgtEl>
                                        <p:attrNameLst>
                                          <p:attrName>fillcolor</p:attrName>
                                        </p:attrNameLst>
                                      </p:cBhvr>
                                      <p:to>
                                        <a:srgbClr val="FF66FF"/>
                                      </p:to>
                                    </p:animClr>
                                    <p:set>
                                      <p:cBhvr>
                                        <p:cTn id="1277" dur="40" fill="hold"/>
                                        <p:tgtEl>
                                          <p:spTgt spid="132"/>
                                        </p:tgtEl>
                                        <p:attrNameLst>
                                          <p:attrName>fill.type</p:attrName>
                                        </p:attrNameLst>
                                      </p:cBhvr>
                                      <p:to>
                                        <p:strVal val="solid"/>
                                      </p:to>
                                    </p:set>
                                    <p:set>
                                      <p:cBhvr>
                                        <p:cTn id="1278" dur="40" fill="hold"/>
                                        <p:tgtEl>
                                          <p:spTgt spid="132"/>
                                        </p:tgtEl>
                                        <p:attrNameLst>
                                          <p:attrName>fill.on</p:attrName>
                                        </p:attrNameLst>
                                      </p:cBhvr>
                                      <p:to>
                                        <p:strVal val="true"/>
                                      </p:to>
                                    </p:set>
                                  </p:childTnLst>
                                </p:cTn>
                              </p:par>
                            </p:childTnLst>
                          </p:cTn>
                        </p:par>
                        <p:par>
                          <p:cTn id="1279" fill="hold">
                            <p:stCondLst>
                              <p:cond delay="680"/>
                            </p:stCondLst>
                            <p:childTnLst>
                              <p:par>
                                <p:cTn id="1280" presetID="1" presetClass="emph" presetSubtype="2" fill="hold" nodeType="afterEffect">
                                  <p:stCondLst>
                                    <p:cond delay="0"/>
                                  </p:stCondLst>
                                  <p:childTnLst>
                                    <p:animClr clrSpc="rgb" dir="cw">
                                      <p:cBhvr>
                                        <p:cTn id="1281" dur="40" fill="hold">
                                          <p:stCondLst>
                                            <p:cond delay="0"/>
                                          </p:stCondLst>
                                        </p:cTn>
                                        <p:tgtEl>
                                          <p:spTgt spid="133"/>
                                        </p:tgtEl>
                                        <p:attrNameLst>
                                          <p:attrName>fillcolor</p:attrName>
                                        </p:attrNameLst>
                                      </p:cBhvr>
                                      <p:to>
                                        <a:srgbClr val="FF66FF"/>
                                      </p:to>
                                    </p:animClr>
                                    <p:set>
                                      <p:cBhvr>
                                        <p:cTn id="1282" dur="40" fill="hold"/>
                                        <p:tgtEl>
                                          <p:spTgt spid="133"/>
                                        </p:tgtEl>
                                        <p:attrNameLst>
                                          <p:attrName>fill.type</p:attrName>
                                        </p:attrNameLst>
                                      </p:cBhvr>
                                      <p:to>
                                        <p:strVal val="solid"/>
                                      </p:to>
                                    </p:set>
                                    <p:set>
                                      <p:cBhvr>
                                        <p:cTn id="1283" dur="40" fill="hold"/>
                                        <p:tgtEl>
                                          <p:spTgt spid="133"/>
                                        </p:tgtEl>
                                        <p:attrNameLst>
                                          <p:attrName>fill.on</p:attrName>
                                        </p:attrNameLst>
                                      </p:cBhvr>
                                      <p:to>
                                        <p:strVal val="true"/>
                                      </p:to>
                                    </p:set>
                                  </p:childTnLst>
                                </p:cTn>
                              </p:par>
                            </p:childTnLst>
                          </p:cTn>
                        </p:par>
                        <p:par>
                          <p:cTn id="1284" fill="hold">
                            <p:stCondLst>
                              <p:cond delay="720"/>
                            </p:stCondLst>
                            <p:childTnLst>
                              <p:par>
                                <p:cTn id="1285" presetID="1" presetClass="emph" presetSubtype="2" fill="hold" nodeType="afterEffect">
                                  <p:stCondLst>
                                    <p:cond delay="0"/>
                                  </p:stCondLst>
                                  <p:childTnLst>
                                    <p:animClr clrSpc="rgb" dir="cw">
                                      <p:cBhvr>
                                        <p:cTn id="1286" dur="40" fill="hold">
                                          <p:stCondLst>
                                            <p:cond delay="0"/>
                                          </p:stCondLst>
                                        </p:cTn>
                                        <p:tgtEl>
                                          <p:spTgt spid="134"/>
                                        </p:tgtEl>
                                        <p:attrNameLst>
                                          <p:attrName>fillcolor</p:attrName>
                                        </p:attrNameLst>
                                      </p:cBhvr>
                                      <p:to>
                                        <a:srgbClr val="FF66FF"/>
                                      </p:to>
                                    </p:animClr>
                                    <p:set>
                                      <p:cBhvr>
                                        <p:cTn id="1287" dur="40" fill="hold"/>
                                        <p:tgtEl>
                                          <p:spTgt spid="134"/>
                                        </p:tgtEl>
                                        <p:attrNameLst>
                                          <p:attrName>fill.type</p:attrName>
                                        </p:attrNameLst>
                                      </p:cBhvr>
                                      <p:to>
                                        <p:strVal val="solid"/>
                                      </p:to>
                                    </p:set>
                                    <p:set>
                                      <p:cBhvr>
                                        <p:cTn id="1288" dur="40" fill="hold"/>
                                        <p:tgtEl>
                                          <p:spTgt spid="134"/>
                                        </p:tgtEl>
                                        <p:attrNameLst>
                                          <p:attrName>fill.on</p:attrName>
                                        </p:attrNameLst>
                                      </p:cBhvr>
                                      <p:to>
                                        <p:strVal val="true"/>
                                      </p:to>
                                    </p:set>
                                  </p:childTnLst>
                                </p:cTn>
                              </p:par>
                            </p:childTnLst>
                          </p:cTn>
                        </p:par>
                        <p:par>
                          <p:cTn id="1289" fill="hold">
                            <p:stCondLst>
                              <p:cond delay="760"/>
                            </p:stCondLst>
                            <p:childTnLst>
                              <p:par>
                                <p:cTn id="1290" presetID="1" presetClass="emph" presetSubtype="2" fill="hold" nodeType="afterEffect">
                                  <p:stCondLst>
                                    <p:cond delay="0"/>
                                  </p:stCondLst>
                                  <p:childTnLst>
                                    <p:animClr clrSpc="rgb" dir="cw">
                                      <p:cBhvr>
                                        <p:cTn id="1291" dur="40" fill="hold">
                                          <p:stCondLst>
                                            <p:cond delay="0"/>
                                          </p:stCondLst>
                                        </p:cTn>
                                        <p:tgtEl>
                                          <p:spTgt spid="135"/>
                                        </p:tgtEl>
                                        <p:attrNameLst>
                                          <p:attrName>fillcolor</p:attrName>
                                        </p:attrNameLst>
                                      </p:cBhvr>
                                      <p:to>
                                        <a:srgbClr val="99FF99"/>
                                      </p:to>
                                    </p:animClr>
                                    <p:set>
                                      <p:cBhvr>
                                        <p:cTn id="1292" dur="40" fill="hold"/>
                                        <p:tgtEl>
                                          <p:spTgt spid="135"/>
                                        </p:tgtEl>
                                        <p:attrNameLst>
                                          <p:attrName>fill.type</p:attrName>
                                        </p:attrNameLst>
                                      </p:cBhvr>
                                      <p:to>
                                        <p:strVal val="solid"/>
                                      </p:to>
                                    </p:set>
                                    <p:set>
                                      <p:cBhvr>
                                        <p:cTn id="1293" dur="40" fill="hold"/>
                                        <p:tgtEl>
                                          <p:spTgt spid="135"/>
                                        </p:tgtEl>
                                        <p:attrNameLst>
                                          <p:attrName>fill.on</p:attrName>
                                        </p:attrNameLst>
                                      </p:cBhvr>
                                      <p:to>
                                        <p:strVal val="true"/>
                                      </p:to>
                                    </p:set>
                                  </p:childTnLst>
                                </p:cTn>
                              </p:par>
                            </p:childTnLst>
                          </p:cTn>
                        </p:par>
                        <p:par>
                          <p:cTn id="1294" fill="hold">
                            <p:stCondLst>
                              <p:cond delay="800"/>
                            </p:stCondLst>
                            <p:childTnLst>
                              <p:par>
                                <p:cTn id="1295" presetID="1" presetClass="emph" presetSubtype="2" fill="hold" nodeType="afterEffect">
                                  <p:stCondLst>
                                    <p:cond delay="0"/>
                                  </p:stCondLst>
                                  <p:childTnLst>
                                    <p:animClr clrSpc="rgb" dir="cw">
                                      <p:cBhvr>
                                        <p:cTn id="1296" dur="40" fill="hold">
                                          <p:stCondLst>
                                            <p:cond delay="0"/>
                                          </p:stCondLst>
                                        </p:cTn>
                                        <p:tgtEl>
                                          <p:spTgt spid="136"/>
                                        </p:tgtEl>
                                        <p:attrNameLst>
                                          <p:attrName>fillcolor</p:attrName>
                                        </p:attrNameLst>
                                      </p:cBhvr>
                                      <p:to>
                                        <a:srgbClr val="99FF99"/>
                                      </p:to>
                                    </p:animClr>
                                    <p:set>
                                      <p:cBhvr>
                                        <p:cTn id="1297" dur="40" fill="hold"/>
                                        <p:tgtEl>
                                          <p:spTgt spid="136"/>
                                        </p:tgtEl>
                                        <p:attrNameLst>
                                          <p:attrName>fill.type</p:attrName>
                                        </p:attrNameLst>
                                      </p:cBhvr>
                                      <p:to>
                                        <p:strVal val="solid"/>
                                      </p:to>
                                    </p:set>
                                    <p:set>
                                      <p:cBhvr>
                                        <p:cTn id="1298" dur="40" fill="hold"/>
                                        <p:tgtEl>
                                          <p:spTgt spid="136"/>
                                        </p:tgtEl>
                                        <p:attrNameLst>
                                          <p:attrName>fill.on</p:attrName>
                                        </p:attrNameLst>
                                      </p:cBhvr>
                                      <p:to>
                                        <p:strVal val="true"/>
                                      </p:to>
                                    </p:set>
                                  </p:childTnLst>
                                </p:cTn>
                              </p:par>
                            </p:childTnLst>
                          </p:cTn>
                        </p:par>
                        <p:par>
                          <p:cTn id="1299" fill="hold">
                            <p:stCondLst>
                              <p:cond delay="840"/>
                            </p:stCondLst>
                            <p:childTnLst>
                              <p:par>
                                <p:cTn id="1300" presetID="1" presetClass="emph" presetSubtype="2" fill="hold" nodeType="afterEffect">
                                  <p:stCondLst>
                                    <p:cond delay="0"/>
                                  </p:stCondLst>
                                  <p:childTnLst>
                                    <p:animClr clrSpc="rgb" dir="cw">
                                      <p:cBhvr>
                                        <p:cTn id="1301" dur="40" fill="hold">
                                          <p:stCondLst>
                                            <p:cond delay="0"/>
                                          </p:stCondLst>
                                        </p:cTn>
                                        <p:tgtEl>
                                          <p:spTgt spid="137"/>
                                        </p:tgtEl>
                                        <p:attrNameLst>
                                          <p:attrName>fillcolor</p:attrName>
                                        </p:attrNameLst>
                                      </p:cBhvr>
                                      <p:to>
                                        <a:srgbClr val="99FF99"/>
                                      </p:to>
                                    </p:animClr>
                                    <p:set>
                                      <p:cBhvr>
                                        <p:cTn id="1302" dur="40" fill="hold"/>
                                        <p:tgtEl>
                                          <p:spTgt spid="137"/>
                                        </p:tgtEl>
                                        <p:attrNameLst>
                                          <p:attrName>fill.type</p:attrName>
                                        </p:attrNameLst>
                                      </p:cBhvr>
                                      <p:to>
                                        <p:strVal val="solid"/>
                                      </p:to>
                                    </p:set>
                                    <p:set>
                                      <p:cBhvr>
                                        <p:cTn id="1303" dur="40" fill="hold"/>
                                        <p:tgtEl>
                                          <p:spTgt spid="137"/>
                                        </p:tgtEl>
                                        <p:attrNameLst>
                                          <p:attrName>fill.on</p:attrName>
                                        </p:attrNameLst>
                                      </p:cBhvr>
                                      <p:to>
                                        <p:strVal val="true"/>
                                      </p:to>
                                    </p:set>
                                  </p:childTnLst>
                                </p:cTn>
                              </p:par>
                            </p:childTnLst>
                          </p:cTn>
                        </p:par>
                        <p:par>
                          <p:cTn id="1304" fill="hold">
                            <p:stCondLst>
                              <p:cond delay="880"/>
                            </p:stCondLst>
                            <p:childTnLst>
                              <p:par>
                                <p:cTn id="1305" presetID="1" presetClass="emph" presetSubtype="2" fill="hold" nodeType="afterEffect">
                                  <p:stCondLst>
                                    <p:cond delay="0"/>
                                  </p:stCondLst>
                                  <p:childTnLst>
                                    <p:animClr clrSpc="rgb" dir="cw">
                                      <p:cBhvr>
                                        <p:cTn id="1306" dur="40" fill="hold">
                                          <p:stCondLst>
                                            <p:cond delay="0"/>
                                          </p:stCondLst>
                                        </p:cTn>
                                        <p:tgtEl>
                                          <p:spTgt spid="138"/>
                                        </p:tgtEl>
                                        <p:attrNameLst>
                                          <p:attrName>fillcolor</p:attrName>
                                        </p:attrNameLst>
                                      </p:cBhvr>
                                      <p:to>
                                        <a:srgbClr val="99FF99"/>
                                      </p:to>
                                    </p:animClr>
                                    <p:set>
                                      <p:cBhvr>
                                        <p:cTn id="1307" dur="40" fill="hold"/>
                                        <p:tgtEl>
                                          <p:spTgt spid="138"/>
                                        </p:tgtEl>
                                        <p:attrNameLst>
                                          <p:attrName>fill.type</p:attrName>
                                        </p:attrNameLst>
                                      </p:cBhvr>
                                      <p:to>
                                        <p:strVal val="solid"/>
                                      </p:to>
                                    </p:set>
                                    <p:set>
                                      <p:cBhvr>
                                        <p:cTn id="1308" dur="40" fill="hold"/>
                                        <p:tgtEl>
                                          <p:spTgt spid="138"/>
                                        </p:tgtEl>
                                        <p:attrNameLst>
                                          <p:attrName>fill.on</p:attrName>
                                        </p:attrNameLst>
                                      </p:cBhvr>
                                      <p:to>
                                        <p:strVal val="true"/>
                                      </p:to>
                                    </p:set>
                                  </p:childTnLst>
                                </p:cTn>
                              </p:par>
                            </p:childTnLst>
                          </p:cTn>
                        </p:par>
                        <p:par>
                          <p:cTn id="1309" fill="hold">
                            <p:stCondLst>
                              <p:cond delay="920"/>
                            </p:stCondLst>
                            <p:childTnLst>
                              <p:par>
                                <p:cTn id="1310" presetID="1" presetClass="emph" presetSubtype="2" fill="hold" nodeType="afterEffect">
                                  <p:stCondLst>
                                    <p:cond delay="0"/>
                                  </p:stCondLst>
                                  <p:childTnLst>
                                    <p:animClr clrSpc="rgb" dir="cw">
                                      <p:cBhvr>
                                        <p:cTn id="1311" dur="40" fill="hold">
                                          <p:stCondLst>
                                            <p:cond delay="0"/>
                                          </p:stCondLst>
                                        </p:cTn>
                                        <p:tgtEl>
                                          <p:spTgt spid="139"/>
                                        </p:tgtEl>
                                        <p:attrNameLst>
                                          <p:attrName>fillcolor</p:attrName>
                                        </p:attrNameLst>
                                      </p:cBhvr>
                                      <p:to>
                                        <a:srgbClr val="99FF99"/>
                                      </p:to>
                                    </p:animClr>
                                    <p:set>
                                      <p:cBhvr>
                                        <p:cTn id="1312" dur="40" fill="hold"/>
                                        <p:tgtEl>
                                          <p:spTgt spid="139"/>
                                        </p:tgtEl>
                                        <p:attrNameLst>
                                          <p:attrName>fill.type</p:attrName>
                                        </p:attrNameLst>
                                      </p:cBhvr>
                                      <p:to>
                                        <p:strVal val="solid"/>
                                      </p:to>
                                    </p:set>
                                    <p:set>
                                      <p:cBhvr>
                                        <p:cTn id="1313" dur="40" fill="hold"/>
                                        <p:tgtEl>
                                          <p:spTgt spid="139"/>
                                        </p:tgtEl>
                                        <p:attrNameLst>
                                          <p:attrName>fill.on</p:attrName>
                                        </p:attrNameLst>
                                      </p:cBhvr>
                                      <p:to>
                                        <p:strVal val="true"/>
                                      </p:to>
                                    </p:set>
                                  </p:childTnLst>
                                </p:cTn>
                              </p:par>
                            </p:childTnLst>
                          </p:cTn>
                        </p:par>
                        <p:par>
                          <p:cTn id="1314" fill="hold">
                            <p:stCondLst>
                              <p:cond delay="960"/>
                            </p:stCondLst>
                            <p:childTnLst>
                              <p:par>
                                <p:cTn id="1315" presetID="1" presetClass="emph" presetSubtype="2" fill="hold" nodeType="afterEffect">
                                  <p:stCondLst>
                                    <p:cond delay="0"/>
                                  </p:stCondLst>
                                  <p:childTnLst>
                                    <p:animClr clrSpc="rgb" dir="cw">
                                      <p:cBhvr>
                                        <p:cTn id="1316" dur="40" fill="hold">
                                          <p:stCondLst>
                                            <p:cond delay="0"/>
                                          </p:stCondLst>
                                        </p:cTn>
                                        <p:tgtEl>
                                          <p:spTgt spid="140"/>
                                        </p:tgtEl>
                                        <p:attrNameLst>
                                          <p:attrName>fillcolor</p:attrName>
                                        </p:attrNameLst>
                                      </p:cBhvr>
                                      <p:to>
                                        <a:srgbClr val="99FF99"/>
                                      </p:to>
                                    </p:animClr>
                                    <p:set>
                                      <p:cBhvr>
                                        <p:cTn id="1317" dur="40" fill="hold"/>
                                        <p:tgtEl>
                                          <p:spTgt spid="140"/>
                                        </p:tgtEl>
                                        <p:attrNameLst>
                                          <p:attrName>fill.type</p:attrName>
                                        </p:attrNameLst>
                                      </p:cBhvr>
                                      <p:to>
                                        <p:strVal val="solid"/>
                                      </p:to>
                                    </p:set>
                                    <p:set>
                                      <p:cBhvr>
                                        <p:cTn id="1318" dur="40" fill="hold"/>
                                        <p:tgtEl>
                                          <p:spTgt spid="140"/>
                                        </p:tgtEl>
                                        <p:attrNameLst>
                                          <p:attrName>fill.on</p:attrName>
                                        </p:attrNameLst>
                                      </p:cBhvr>
                                      <p:to>
                                        <p:strVal val="true"/>
                                      </p:to>
                                    </p:set>
                                  </p:childTnLst>
                                </p:cTn>
                              </p:par>
                            </p:childTnLst>
                          </p:cTn>
                        </p:par>
                        <p:par>
                          <p:cTn id="1319" fill="hold">
                            <p:stCondLst>
                              <p:cond delay="1000"/>
                            </p:stCondLst>
                            <p:childTnLst>
                              <p:par>
                                <p:cTn id="1320" presetID="1" presetClass="emph" presetSubtype="2" fill="hold" nodeType="afterEffect">
                                  <p:stCondLst>
                                    <p:cond delay="0"/>
                                  </p:stCondLst>
                                  <p:childTnLst>
                                    <p:animClr clrSpc="rgb" dir="cw">
                                      <p:cBhvr>
                                        <p:cTn id="1321" dur="40" fill="hold">
                                          <p:stCondLst>
                                            <p:cond delay="0"/>
                                          </p:stCondLst>
                                        </p:cTn>
                                        <p:tgtEl>
                                          <p:spTgt spid="141"/>
                                        </p:tgtEl>
                                        <p:attrNameLst>
                                          <p:attrName>fillcolor</p:attrName>
                                        </p:attrNameLst>
                                      </p:cBhvr>
                                      <p:to>
                                        <a:srgbClr val="99FF99"/>
                                      </p:to>
                                    </p:animClr>
                                    <p:set>
                                      <p:cBhvr>
                                        <p:cTn id="1322" dur="40" fill="hold"/>
                                        <p:tgtEl>
                                          <p:spTgt spid="141"/>
                                        </p:tgtEl>
                                        <p:attrNameLst>
                                          <p:attrName>fill.type</p:attrName>
                                        </p:attrNameLst>
                                      </p:cBhvr>
                                      <p:to>
                                        <p:strVal val="solid"/>
                                      </p:to>
                                    </p:set>
                                    <p:set>
                                      <p:cBhvr>
                                        <p:cTn id="1323" dur="40" fill="hold"/>
                                        <p:tgtEl>
                                          <p:spTgt spid="141"/>
                                        </p:tgtEl>
                                        <p:attrNameLst>
                                          <p:attrName>fill.on</p:attrName>
                                        </p:attrNameLst>
                                      </p:cBhvr>
                                      <p:to>
                                        <p:strVal val="true"/>
                                      </p:to>
                                    </p:set>
                                  </p:childTnLst>
                                </p:cTn>
                              </p:par>
                            </p:childTnLst>
                          </p:cTn>
                        </p:par>
                        <p:par>
                          <p:cTn id="1324" fill="hold">
                            <p:stCondLst>
                              <p:cond delay="1040"/>
                            </p:stCondLst>
                            <p:childTnLst>
                              <p:par>
                                <p:cTn id="1325" presetID="1" presetClass="emph" presetSubtype="2" fill="hold" nodeType="afterEffect">
                                  <p:stCondLst>
                                    <p:cond delay="0"/>
                                  </p:stCondLst>
                                  <p:childTnLst>
                                    <p:animClr clrSpc="rgb" dir="cw">
                                      <p:cBhvr>
                                        <p:cTn id="1326" dur="40" fill="hold">
                                          <p:stCondLst>
                                            <p:cond delay="0"/>
                                          </p:stCondLst>
                                        </p:cTn>
                                        <p:tgtEl>
                                          <p:spTgt spid="142"/>
                                        </p:tgtEl>
                                        <p:attrNameLst>
                                          <p:attrName>fillcolor</p:attrName>
                                        </p:attrNameLst>
                                      </p:cBhvr>
                                      <p:to>
                                        <a:srgbClr val="9999FF"/>
                                      </p:to>
                                    </p:animClr>
                                    <p:set>
                                      <p:cBhvr>
                                        <p:cTn id="1327" dur="40" fill="hold"/>
                                        <p:tgtEl>
                                          <p:spTgt spid="142"/>
                                        </p:tgtEl>
                                        <p:attrNameLst>
                                          <p:attrName>fill.type</p:attrName>
                                        </p:attrNameLst>
                                      </p:cBhvr>
                                      <p:to>
                                        <p:strVal val="solid"/>
                                      </p:to>
                                    </p:set>
                                    <p:set>
                                      <p:cBhvr>
                                        <p:cTn id="1328" dur="40" fill="hold"/>
                                        <p:tgtEl>
                                          <p:spTgt spid="142"/>
                                        </p:tgtEl>
                                        <p:attrNameLst>
                                          <p:attrName>fill.on</p:attrName>
                                        </p:attrNameLst>
                                      </p:cBhvr>
                                      <p:to>
                                        <p:strVal val="true"/>
                                      </p:to>
                                    </p:set>
                                  </p:childTnLst>
                                </p:cTn>
                              </p:par>
                            </p:childTnLst>
                          </p:cTn>
                        </p:par>
                        <p:par>
                          <p:cTn id="1329" fill="hold">
                            <p:stCondLst>
                              <p:cond delay="1080"/>
                            </p:stCondLst>
                            <p:childTnLst>
                              <p:par>
                                <p:cTn id="1330" presetID="1" presetClass="emph" presetSubtype="2" fill="hold" nodeType="afterEffect">
                                  <p:stCondLst>
                                    <p:cond delay="0"/>
                                  </p:stCondLst>
                                  <p:childTnLst>
                                    <p:animClr clrSpc="rgb" dir="cw">
                                      <p:cBhvr>
                                        <p:cTn id="1331" dur="40" fill="hold">
                                          <p:stCondLst>
                                            <p:cond delay="0"/>
                                          </p:stCondLst>
                                        </p:cTn>
                                        <p:tgtEl>
                                          <p:spTgt spid="143"/>
                                        </p:tgtEl>
                                        <p:attrNameLst>
                                          <p:attrName>fillcolor</p:attrName>
                                        </p:attrNameLst>
                                      </p:cBhvr>
                                      <p:to>
                                        <a:srgbClr val="9999FF"/>
                                      </p:to>
                                    </p:animClr>
                                    <p:set>
                                      <p:cBhvr>
                                        <p:cTn id="1332" dur="40" fill="hold"/>
                                        <p:tgtEl>
                                          <p:spTgt spid="143"/>
                                        </p:tgtEl>
                                        <p:attrNameLst>
                                          <p:attrName>fill.type</p:attrName>
                                        </p:attrNameLst>
                                      </p:cBhvr>
                                      <p:to>
                                        <p:strVal val="solid"/>
                                      </p:to>
                                    </p:set>
                                    <p:set>
                                      <p:cBhvr>
                                        <p:cTn id="1333" dur="40" fill="hold"/>
                                        <p:tgtEl>
                                          <p:spTgt spid="143"/>
                                        </p:tgtEl>
                                        <p:attrNameLst>
                                          <p:attrName>fill.on</p:attrName>
                                        </p:attrNameLst>
                                      </p:cBhvr>
                                      <p:to>
                                        <p:strVal val="true"/>
                                      </p:to>
                                    </p:set>
                                  </p:childTnLst>
                                </p:cTn>
                              </p:par>
                            </p:childTnLst>
                          </p:cTn>
                        </p:par>
                        <p:par>
                          <p:cTn id="1334" fill="hold">
                            <p:stCondLst>
                              <p:cond delay="1120"/>
                            </p:stCondLst>
                            <p:childTnLst>
                              <p:par>
                                <p:cTn id="1335" presetID="1" presetClass="emph" presetSubtype="2" fill="hold" nodeType="afterEffect">
                                  <p:stCondLst>
                                    <p:cond delay="0"/>
                                  </p:stCondLst>
                                  <p:childTnLst>
                                    <p:animClr clrSpc="rgb" dir="cw">
                                      <p:cBhvr>
                                        <p:cTn id="1336" dur="40" fill="hold">
                                          <p:stCondLst>
                                            <p:cond delay="0"/>
                                          </p:stCondLst>
                                        </p:cTn>
                                        <p:tgtEl>
                                          <p:spTgt spid="144"/>
                                        </p:tgtEl>
                                        <p:attrNameLst>
                                          <p:attrName>fillcolor</p:attrName>
                                        </p:attrNameLst>
                                      </p:cBhvr>
                                      <p:to>
                                        <a:srgbClr val="9999FF"/>
                                      </p:to>
                                    </p:animClr>
                                    <p:set>
                                      <p:cBhvr>
                                        <p:cTn id="1337" dur="40" fill="hold"/>
                                        <p:tgtEl>
                                          <p:spTgt spid="144"/>
                                        </p:tgtEl>
                                        <p:attrNameLst>
                                          <p:attrName>fill.type</p:attrName>
                                        </p:attrNameLst>
                                      </p:cBhvr>
                                      <p:to>
                                        <p:strVal val="solid"/>
                                      </p:to>
                                    </p:set>
                                    <p:set>
                                      <p:cBhvr>
                                        <p:cTn id="1338" dur="40" fill="hold"/>
                                        <p:tgtEl>
                                          <p:spTgt spid="144"/>
                                        </p:tgtEl>
                                        <p:attrNameLst>
                                          <p:attrName>fill.on</p:attrName>
                                        </p:attrNameLst>
                                      </p:cBhvr>
                                      <p:to>
                                        <p:strVal val="true"/>
                                      </p:to>
                                    </p:set>
                                  </p:childTnLst>
                                </p:cTn>
                              </p:par>
                            </p:childTnLst>
                          </p:cTn>
                        </p:par>
                        <p:par>
                          <p:cTn id="1339" fill="hold">
                            <p:stCondLst>
                              <p:cond delay="1160"/>
                            </p:stCondLst>
                            <p:childTnLst>
                              <p:par>
                                <p:cTn id="1340" presetID="1" presetClass="emph" presetSubtype="2" fill="hold" nodeType="afterEffect">
                                  <p:stCondLst>
                                    <p:cond delay="0"/>
                                  </p:stCondLst>
                                  <p:childTnLst>
                                    <p:animClr clrSpc="rgb" dir="cw">
                                      <p:cBhvr>
                                        <p:cTn id="1341" dur="40" fill="hold">
                                          <p:stCondLst>
                                            <p:cond delay="0"/>
                                          </p:stCondLst>
                                        </p:cTn>
                                        <p:tgtEl>
                                          <p:spTgt spid="145"/>
                                        </p:tgtEl>
                                        <p:attrNameLst>
                                          <p:attrName>fillcolor</p:attrName>
                                        </p:attrNameLst>
                                      </p:cBhvr>
                                      <p:to>
                                        <a:srgbClr val="9999FF"/>
                                      </p:to>
                                    </p:animClr>
                                    <p:set>
                                      <p:cBhvr>
                                        <p:cTn id="1342" dur="40" fill="hold"/>
                                        <p:tgtEl>
                                          <p:spTgt spid="145"/>
                                        </p:tgtEl>
                                        <p:attrNameLst>
                                          <p:attrName>fill.type</p:attrName>
                                        </p:attrNameLst>
                                      </p:cBhvr>
                                      <p:to>
                                        <p:strVal val="solid"/>
                                      </p:to>
                                    </p:set>
                                    <p:set>
                                      <p:cBhvr>
                                        <p:cTn id="1343" dur="40" fill="hold"/>
                                        <p:tgtEl>
                                          <p:spTgt spid="145"/>
                                        </p:tgtEl>
                                        <p:attrNameLst>
                                          <p:attrName>fill.on</p:attrName>
                                        </p:attrNameLst>
                                      </p:cBhvr>
                                      <p:to>
                                        <p:strVal val="true"/>
                                      </p:to>
                                    </p:set>
                                  </p:childTnLst>
                                </p:cTn>
                              </p:par>
                            </p:childTnLst>
                          </p:cTn>
                        </p:par>
                        <p:par>
                          <p:cTn id="1344" fill="hold">
                            <p:stCondLst>
                              <p:cond delay="1200"/>
                            </p:stCondLst>
                            <p:childTnLst>
                              <p:par>
                                <p:cTn id="1345" presetID="1" presetClass="emph" presetSubtype="2" fill="hold" nodeType="afterEffect">
                                  <p:stCondLst>
                                    <p:cond delay="0"/>
                                  </p:stCondLst>
                                  <p:childTnLst>
                                    <p:animClr clrSpc="rgb" dir="cw">
                                      <p:cBhvr>
                                        <p:cTn id="1346" dur="40" fill="hold">
                                          <p:stCondLst>
                                            <p:cond delay="0"/>
                                          </p:stCondLst>
                                        </p:cTn>
                                        <p:tgtEl>
                                          <p:spTgt spid="146"/>
                                        </p:tgtEl>
                                        <p:attrNameLst>
                                          <p:attrName>fillcolor</p:attrName>
                                        </p:attrNameLst>
                                      </p:cBhvr>
                                      <p:to>
                                        <a:srgbClr val="9999FF"/>
                                      </p:to>
                                    </p:animClr>
                                    <p:set>
                                      <p:cBhvr>
                                        <p:cTn id="1347" dur="40" fill="hold"/>
                                        <p:tgtEl>
                                          <p:spTgt spid="146"/>
                                        </p:tgtEl>
                                        <p:attrNameLst>
                                          <p:attrName>fill.type</p:attrName>
                                        </p:attrNameLst>
                                      </p:cBhvr>
                                      <p:to>
                                        <p:strVal val="solid"/>
                                      </p:to>
                                    </p:set>
                                    <p:set>
                                      <p:cBhvr>
                                        <p:cTn id="1348" dur="40" fill="hold"/>
                                        <p:tgtEl>
                                          <p:spTgt spid="146"/>
                                        </p:tgtEl>
                                        <p:attrNameLst>
                                          <p:attrName>fill.on</p:attrName>
                                        </p:attrNameLst>
                                      </p:cBhvr>
                                      <p:to>
                                        <p:strVal val="true"/>
                                      </p:to>
                                    </p:set>
                                  </p:childTnLst>
                                </p:cTn>
                              </p:par>
                            </p:childTnLst>
                          </p:cTn>
                        </p:par>
                        <p:par>
                          <p:cTn id="1349" fill="hold">
                            <p:stCondLst>
                              <p:cond delay="1240"/>
                            </p:stCondLst>
                            <p:childTnLst>
                              <p:par>
                                <p:cTn id="1350" presetID="1" presetClass="emph" presetSubtype="2" fill="hold" nodeType="afterEffect">
                                  <p:stCondLst>
                                    <p:cond delay="0"/>
                                  </p:stCondLst>
                                  <p:childTnLst>
                                    <p:animClr clrSpc="rgb" dir="cw">
                                      <p:cBhvr>
                                        <p:cTn id="1351" dur="40" fill="hold">
                                          <p:stCondLst>
                                            <p:cond delay="0"/>
                                          </p:stCondLst>
                                        </p:cTn>
                                        <p:tgtEl>
                                          <p:spTgt spid="147"/>
                                        </p:tgtEl>
                                        <p:attrNameLst>
                                          <p:attrName>fillcolor</p:attrName>
                                        </p:attrNameLst>
                                      </p:cBhvr>
                                      <p:to>
                                        <a:srgbClr val="9999FF"/>
                                      </p:to>
                                    </p:animClr>
                                    <p:set>
                                      <p:cBhvr>
                                        <p:cTn id="1352" dur="40" fill="hold"/>
                                        <p:tgtEl>
                                          <p:spTgt spid="147"/>
                                        </p:tgtEl>
                                        <p:attrNameLst>
                                          <p:attrName>fill.type</p:attrName>
                                        </p:attrNameLst>
                                      </p:cBhvr>
                                      <p:to>
                                        <p:strVal val="solid"/>
                                      </p:to>
                                    </p:set>
                                    <p:set>
                                      <p:cBhvr>
                                        <p:cTn id="1353" dur="40" fill="hold"/>
                                        <p:tgtEl>
                                          <p:spTgt spid="147"/>
                                        </p:tgtEl>
                                        <p:attrNameLst>
                                          <p:attrName>fill.on</p:attrName>
                                        </p:attrNameLst>
                                      </p:cBhvr>
                                      <p:to>
                                        <p:strVal val="true"/>
                                      </p:to>
                                    </p:set>
                                  </p:childTnLst>
                                </p:cTn>
                              </p:par>
                            </p:childTnLst>
                          </p:cTn>
                        </p:par>
                        <p:par>
                          <p:cTn id="1354" fill="hold">
                            <p:stCondLst>
                              <p:cond delay="1280"/>
                            </p:stCondLst>
                            <p:childTnLst>
                              <p:par>
                                <p:cTn id="1355" presetID="1" presetClass="emph" presetSubtype="2" fill="hold" nodeType="afterEffect">
                                  <p:stCondLst>
                                    <p:cond delay="0"/>
                                  </p:stCondLst>
                                  <p:childTnLst>
                                    <p:animClr clrSpc="rgb" dir="cw">
                                      <p:cBhvr>
                                        <p:cTn id="1356" dur="40" fill="hold">
                                          <p:stCondLst>
                                            <p:cond delay="0"/>
                                          </p:stCondLst>
                                        </p:cTn>
                                        <p:tgtEl>
                                          <p:spTgt spid="148"/>
                                        </p:tgtEl>
                                        <p:attrNameLst>
                                          <p:attrName>fillcolor</p:attrName>
                                        </p:attrNameLst>
                                      </p:cBhvr>
                                      <p:to>
                                        <a:srgbClr val="9999FF"/>
                                      </p:to>
                                    </p:animClr>
                                    <p:set>
                                      <p:cBhvr>
                                        <p:cTn id="1357" dur="40" fill="hold"/>
                                        <p:tgtEl>
                                          <p:spTgt spid="148"/>
                                        </p:tgtEl>
                                        <p:attrNameLst>
                                          <p:attrName>fill.type</p:attrName>
                                        </p:attrNameLst>
                                      </p:cBhvr>
                                      <p:to>
                                        <p:strVal val="solid"/>
                                      </p:to>
                                    </p:set>
                                    <p:set>
                                      <p:cBhvr>
                                        <p:cTn id="1358" dur="40" fill="hold"/>
                                        <p:tgtEl>
                                          <p:spTgt spid="148"/>
                                        </p:tgtEl>
                                        <p:attrNameLst>
                                          <p:attrName>fill.on</p:attrName>
                                        </p:attrNameLst>
                                      </p:cBhvr>
                                      <p:to>
                                        <p:strVal val="true"/>
                                      </p:to>
                                    </p:set>
                                  </p:childTnLst>
                                </p:cTn>
                              </p:par>
                            </p:childTnLst>
                          </p:cTn>
                        </p:par>
                        <p:par>
                          <p:cTn id="1359" fill="hold">
                            <p:stCondLst>
                              <p:cond delay="1320"/>
                            </p:stCondLst>
                            <p:childTnLst>
                              <p:par>
                                <p:cTn id="1360" presetID="1" presetClass="emph" presetSubtype="2" fill="hold" nodeType="afterEffect">
                                  <p:stCondLst>
                                    <p:cond delay="0"/>
                                  </p:stCondLst>
                                  <p:childTnLst>
                                    <p:animClr clrSpc="rgb" dir="cw">
                                      <p:cBhvr>
                                        <p:cTn id="1361" dur="40" fill="hold">
                                          <p:stCondLst>
                                            <p:cond delay="0"/>
                                          </p:stCondLst>
                                        </p:cTn>
                                        <p:tgtEl>
                                          <p:spTgt spid="149"/>
                                        </p:tgtEl>
                                        <p:attrNameLst>
                                          <p:attrName>fillcolor</p:attrName>
                                        </p:attrNameLst>
                                      </p:cBhvr>
                                      <p:to>
                                        <a:srgbClr val="9999FF"/>
                                      </p:to>
                                    </p:animClr>
                                    <p:set>
                                      <p:cBhvr>
                                        <p:cTn id="1362" dur="40" fill="hold"/>
                                        <p:tgtEl>
                                          <p:spTgt spid="149"/>
                                        </p:tgtEl>
                                        <p:attrNameLst>
                                          <p:attrName>fill.type</p:attrName>
                                        </p:attrNameLst>
                                      </p:cBhvr>
                                      <p:to>
                                        <p:strVal val="solid"/>
                                      </p:to>
                                    </p:set>
                                    <p:set>
                                      <p:cBhvr>
                                        <p:cTn id="1363" dur="40" fill="hold"/>
                                        <p:tgtEl>
                                          <p:spTgt spid="149"/>
                                        </p:tgtEl>
                                        <p:attrNameLst>
                                          <p:attrName>fill.on</p:attrName>
                                        </p:attrNameLst>
                                      </p:cBhvr>
                                      <p:to>
                                        <p:strVal val="true"/>
                                      </p:to>
                                    </p:set>
                                  </p:childTnLst>
                                </p:cTn>
                              </p:par>
                            </p:childTnLst>
                          </p:cTn>
                        </p:par>
                        <p:par>
                          <p:cTn id="1364" fill="hold">
                            <p:stCondLst>
                              <p:cond delay="1360"/>
                            </p:stCondLst>
                            <p:childTnLst>
                              <p:par>
                                <p:cTn id="1365" presetID="1" presetClass="emph" presetSubtype="2" fill="hold" nodeType="afterEffect">
                                  <p:stCondLst>
                                    <p:cond delay="0"/>
                                  </p:stCondLst>
                                  <p:childTnLst>
                                    <p:animClr clrSpc="rgb" dir="cw">
                                      <p:cBhvr>
                                        <p:cTn id="1366" dur="40" fill="hold">
                                          <p:stCondLst>
                                            <p:cond delay="0"/>
                                          </p:stCondLst>
                                        </p:cTn>
                                        <p:tgtEl>
                                          <p:spTgt spid="150"/>
                                        </p:tgtEl>
                                        <p:attrNameLst>
                                          <p:attrName>fillcolor</p:attrName>
                                        </p:attrNameLst>
                                      </p:cBhvr>
                                      <p:to>
                                        <a:srgbClr val="9999FF"/>
                                      </p:to>
                                    </p:animClr>
                                    <p:set>
                                      <p:cBhvr>
                                        <p:cTn id="1367" dur="40" fill="hold"/>
                                        <p:tgtEl>
                                          <p:spTgt spid="150"/>
                                        </p:tgtEl>
                                        <p:attrNameLst>
                                          <p:attrName>fill.type</p:attrName>
                                        </p:attrNameLst>
                                      </p:cBhvr>
                                      <p:to>
                                        <p:strVal val="solid"/>
                                      </p:to>
                                    </p:set>
                                    <p:set>
                                      <p:cBhvr>
                                        <p:cTn id="1368" dur="40" fill="hold"/>
                                        <p:tgtEl>
                                          <p:spTgt spid="150"/>
                                        </p:tgtEl>
                                        <p:attrNameLst>
                                          <p:attrName>fill.on</p:attrName>
                                        </p:attrNameLst>
                                      </p:cBhvr>
                                      <p:to>
                                        <p:strVal val="true"/>
                                      </p:to>
                                    </p:set>
                                  </p:childTnLst>
                                </p:cTn>
                              </p:par>
                            </p:childTnLst>
                          </p:cTn>
                        </p:par>
                        <p:par>
                          <p:cTn id="1369" fill="hold">
                            <p:stCondLst>
                              <p:cond delay="1400"/>
                            </p:stCondLst>
                            <p:childTnLst>
                              <p:par>
                                <p:cTn id="1370" presetID="1" presetClass="emph" presetSubtype="2" fill="hold" nodeType="afterEffect">
                                  <p:stCondLst>
                                    <p:cond delay="0"/>
                                  </p:stCondLst>
                                  <p:childTnLst>
                                    <p:animClr clrSpc="rgb" dir="cw">
                                      <p:cBhvr>
                                        <p:cTn id="1371" dur="40" fill="hold">
                                          <p:stCondLst>
                                            <p:cond delay="0"/>
                                          </p:stCondLst>
                                        </p:cTn>
                                        <p:tgtEl>
                                          <p:spTgt spid="151"/>
                                        </p:tgtEl>
                                        <p:attrNameLst>
                                          <p:attrName>fillcolor</p:attrName>
                                        </p:attrNameLst>
                                      </p:cBhvr>
                                      <p:to>
                                        <a:srgbClr val="9999FF"/>
                                      </p:to>
                                    </p:animClr>
                                    <p:set>
                                      <p:cBhvr>
                                        <p:cTn id="1372" dur="40" fill="hold"/>
                                        <p:tgtEl>
                                          <p:spTgt spid="151"/>
                                        </p:tgtEl>
                                        <p:attrNameLst>
                                          <p:attrName>fill.type</p:attrName>
                                        </p:attrNameLst>
                                      </p:cBhvr>
                                      <p:to>
                                        <p:strVal val="solid"/>
                                      </p:to>
                                    </p:set>
                                    <p:set>
                                      <p:cBhvr>
                                        <p:cTn id="1373" dur="40" fill="hold"/>
                                        <p:tgtEl>
                                          <p:spTgt spid="151"/>
                                        </p:tgtEl>
                                        <p:attrNameLst>
                                          <p:attrName>fill.on</p:attrName>
                                        </p:attrNameLst>
                                      </p:cBhvr>
                                      <p:to>
                                        <p:strVal val="true"/>
                                      </p:to>
                                    </p:set>
                                  </p:childTnLst>
                                </p:cTn>
                              </p:par>
                            </p:childTnLst>
                          </p:cTn>
                        </p:par>
                        <p:par>
                          <p:cTn id="1374" fill="hold">
                            <p:stCondLst>
                              <p:cond delay="1440"/>
                            </p:stCondLst>
                            <p:childTnLst>
                              <p:par>
                                <p:cTn id="1375" presetID="1" presetClass="emph" presetSubtype="2" fill="hold" nodeType="afterEffect">
                                  <p:stCondLst>
                                    <p:cond delay="0"/>
                                  </p:stCondLst>
                                  <p:childTnLst>
                                    <p:animClr clrSpc="rgb" dir="cw">
                                      <p:cBhvr>
                                        <p:cTn id="1376" dur="40" fill="hold">
                                          <p:stCondLst>
                                            <p:cond delay="0"/>
                                          </p:stCondLst>
                                        </p:cTn>
                                        <p:tgtEl>
                                          <p:spTgt spid="152"/>
                                        </p:tgtEl>
                                        <p:attrNameLst>
                                          <p:attrName>fillcolor</p:attrName>
                                        </p:attrNameLst>
                                      </p:cBhvr>
                                      <p:to>
                                        <a:srgbClr val="9999FF"/>
                                      </p:to>
                                    </p:animClr>
                                    <p:set>
                                      <p:cBhvr>
                                        <p:cTn id="1377" dur="40" fill="hold"/>
                                        <p:tgtEl>
                                          <p:spTgt spid="152"/>
                                        </p:tgtEl>
                                        <p:attrNameLst>
                                          <p:attrName>fill.type</p:attrName>
                                        </p:attrNameLst>
                                      </p:cBhvr>
                                      <p:to>
                                        <p:strVal val="solid"/>
                                      </p:to>
                                    </p:set>
                                    <p:set>
                                      <p:cBhvr>
                                        <p:cTn id="1378" dur="40" fill="hold"/>
                                        <p:tgtEl>
                                          <p:spTgt spid="152"/>
                                        </p:tgtEl>
                                        <p:attrNameLst>
                                          <p:attrName>fill.on</p:attrName>
                                        </p:attrNameLst>
                                      </p:cBhvr>
                                      <p:to>
                                        <p:strVal val="true"/>
                                      </p:to>
                                    </p:set>
                                  </p:childTnLst>
                                </p:cTn>
                              </p:par>
                            </p:childTnLst>
                          </p:cTn>
                        </p:par>
                        <p:par>
                          <p:cTn id="1379" fill="hold">
                            <p:stCondLst>
                              <p:cond delay="1480"/>
                            </p:stCondLst>
                            <p:childTnLst>
                              <p:par>
                                <p:cTn id="1380" presetID="1" presetClass="emph" presetSubtype="2" fill="hold" nodeType="afterEffect">
                                  <p:stCondLst>
                                    <p:cond delay="0"/>
                                  </p:stCondLst>
                                  <p:childTnLst>
                                    <p:animClr clrSpc="rgb" dir="cw">
                                      <p:cBhvr>
                                        <p:cTn id="1381" dur="40" fill="hold">
                                          <p:stCondLst>
                                            <p:cond delay="0"/>
                                          </p:stCondLst>
                                        </p:cTn>
                                        <p:tgtEl>
                                          <p:spTgt spid="153"/>
                                        </p:tgtEl>
                                        <p:attrNameLst>
                                          <p:attrName>fillcolor</p:attrName>
                                        </p:attrNameLst>
                                      </p:cBhvr>
                                      <p:to>
                                        <a:srgbClr val="9999FF"/>
                                      </p:to>
                                    </p:animClr>
                                    <p:set>
                                      <p:cBhvr>
                                        <p:cTn id="1382" dur="40" fill="hold"/>
                                        <p:tgtEl>
                                          <p:spTgt spid="153"/>
                                        </p:tgtEl>
                                        <p:attrNameLst>
                                          <p:attrName>fill.type</p:attrName>
                                        </p:attrNameLst>
                                      </p:cBhvr>
                                      <p:to>
                                        <p:strVal val="solid"/>
                                      </p:to>
                                    </p:set>
                                    <p:set>
                                      <p:cBhvr>
                                        <p:cTn id="1383" dur="40" fill="hold"/>
                                        <p:tgtEl>
                                          <p:spTgt spid="153"/>
                                        </p:tgtEl>
                                        <p:attrNameLst>
                                          <p:attrName>fill.on</p:attrName>
                                        </p:attrNameLst>
                                      </p:cBhvr>
                                      <p:to>
                                        <p:strVal val="true"/>
                                      </p:to>
                                    </p:set>
                                  </p:childTnLst>
                                </p:cTn>
                              </p:par>
                            </p:childTnLst>
                          </p:cTn>
                        </p:par>
                        <p:par>
                          <p:cTn id="1384" fill="hold">
                            <p:stCondLst>
                              <p:cond delay="1520"/>
                            </p:stCondLst>
                            <p:childTnLst>
                              <p:par>
                                <p:cTn id="1385" presetID="1" presetClass="emph" presetSubtype="2" fill="hold" nodeType="afterEffect">
                                  <p:stCondLst>
                                    <p:cond delay="0"/>
                                  </p:stCondLst>
                                  <p:childTnLst>
                                    <p:animClr clrSpc="rgb" dir="cw">
                                      <p:cBhvr>
                                        <p:cTn id="1386" dur="40" fill="hold">
                                          <p:stCondLst>
                                            <p:cond delay="0"/>
                                          </p:stCondLst>
                                        </p:cTn>
                                        <p:tgtEl>
                                          <p:spTgt spid="154"/>
                                        </p:tgtEl>
                                        <p:attrNameLst>
                                          <p:attrName>fillcolor</p:attrName>
                                        </p:attrNameLst>
                                      </p:cBhvr>
                                      <p:to>
                                        <a:srgbClr val="9999FF"/>
                                      </p:to>
                                    </p:animClr>
                                    <p:set>
                                      <p:cBhvr>
                                        <p:cTn id="1387" dur="40" fill="hold"/>
                                        <p:tgtEl>
                                          <p:spTgt spid="154"/>
                                        </p:tgtEl>
                                        <p:attrNameLst>
                                          <p:attrName>fill.type</p:attrName>
                                        </p:attrNameLst>
                                      </p:cBhvr>
                                      <p:to>
                                        <p:strVal val="solid"/>
                                      </p:to>
                                    </p:set>
                                    <p:set>
                                      <p:cBhvr>
                                        <p:cTn id="1388" dur="40" fill="hold"/>
                                        <p:tgtEl>
                                          <p:spTgt spid="154"/>
                                        </p:tgtEl>
                                        <p:attrNameLst>
                                          <p:attrName>fill.on</p:attrName>
                                        </p:attrNameLst>
                                      </p:cBhvr>
                                      <p:to>
                                        <p:strVal val="true"/>
                                      </p:to>
                                    </p:set>
                                  </p:childTnLst>
                                </p:cTn>
                              </p:par>
                            </p:childTnLst>
                          </p:cTn>
                        </p:par>
                        <p:par>
                          <p:cTn id="1389" fill="hold">
                            <p:stCondLst>
                              <p:cond delay="1560"/>
                            </p:stCondLst>
                            <p:childTnLst>
                              <p:par>
                                <p:cTn id="1390" presetID="1" presetClass="exit" presetSubtype="0" fill="hold" nodeType="afterEffect">
                                  <p:stCondLst>
                                    <p:cond delay="0"/>
                                  </p:stCondLst>
                                  <p:childTnLst>
                                    <p:set>
                                      <p:cBhvr>
                                        <p:cTn id="1391" dur="1" fill="hold">
                                          <p:stCondLst>
                                            <p:cond delay="0"/>
                                          </p:stCondLst>
                                        </p:cTn>
                                        <p:tgtEl>
                                          <p:spTgt spid="161"/>
                                        </p:tgtEl>
                                        <p:attrNameLst>
                                          <p:attrName>style.visibility</p:attrName>
                                        </p:attrNameLst>
                                      </p:cBhvr>
                                      <p:to>
                                        <p:strVal val="hidden"/>
                                      </p:to>
                                    </p:set>
                                  </p:childTnLst>
                                </p:cTn>
                              </p:par>
                            </p:childTnLst>
                          </p:cTn>
                        </p:par>
                        <p:par>
                          <p:cTn id="1392" fill="hold">
                            <p:stCondLst>
                              <p:cond delay="1560"/>
                            </p:stCondLst>
                            <p:childTnLst>
                              <p:par>
                                <p:cTn id="1393" presetID="1" presetClass="entr" presetSubtype="0" fill="hold" nodeType="afterEffect">
                                  <p:stCondLst>
                                    <p:cond delay="0"/>
                                  </p:stCondLst>
                                  <p:childTnLst>
                                    <p:set>
                                      <p:cBhvr>
                                        <p:cTn id="1394" dur="1" fill="hold">
                                          <p:stCondLst>
                                            <p:cond delay="0"/>
                                          </p:stCondLst>
                                        </p:cTn>
                                        <p:tgtEl>
                                          <p:spTgt spid="162"/>
                                        </p:tgtEl>
                                        <p:attrNameLst>
                                          <p:attrName>style.visibility</p:attrName>
                                        </p:attrNameLst>
                                      </p:cBhvr>
                                      <p:to>
                                        <p:strVal val="visible"/>
                                      </p:to>
                                    </p:set>
                                  </p:childTnLst>
                                </p:cTn>
                              </p:par>
                            </p:childTnLst>
                          </p:cTn>
                        </p:par>
                        <p:par>
                          <p:cTn id="1395" fill="hold">
                            <p:stCondLst>
                              <p:cond delay="1560"/>
                            </p:stCondLst>
                            <p:childTnLst>
                              <p:par>
                                <p:cTn id="1396" presetID="1" presetClass="exit" presetSubtype="0" fill="hold" nodeType="afterEffect">
                                  <p:stCondLst>
                                    <p:cond delay="0"/>
                                  </p:stCondLst>
                                  <p:childTnLst>
                                    <p:set>
                                      <p:cBhvr>
                                        <p:cTn id="1397" dur="1" fill="hold">
                                          <p:stCondLst>
                                            <p:cond delay="0"/>
                                          </p:stCondLst>
                                        </p:cTn>
                                        <p:tgtEl>
                                          <p:spTgt spid="162"/>
                                        </p:tgtEl>
                                        <p:attrNameLst>
                                          <p:attrName>style.visibility</p:attrName>
                                        </p:attrNameLst>
                                      </p:cBhvr>
                                      <p:to>
                                        <p:strVal val="hidden"/>
                                      </p:to>
                                    </p:set>
                                  </p:childTnLst>
                                </p:cTn>
                              </p:par>
                            </p:childTnLst>
                          </p:cTn>
                        </p:par>
                      </p:childTnLst>
                    </p:cTn>
                  </p:par>
                  <p:par>
                    <p:cTn id="1398" fill="hold">
                      <p:stCondLst>
                        <p:cond delay="indefinite"/>
                      </p:stCondLst>
                      <p:childTnLst>
                        <p:par>
                          <p:cTn id="1399" fill="hold">
                            <p:stCondLst>
                              <p:cond delay="0"/>
                            </p:stCondLst>
                            <p:childTnLst>
                              <p:par>
                                <p:cTn id="1400" presetID="1" presetClass="exit" presetSubtype="0" fill="hold" nodeType="clickEffect">
                                  <p:stCondLst>
                                    <p:cond delay="0"/>
                                  </p:stCondLst>
                                  <p:childTnLst>
                                    <p:set>
                                      <p:cBhvr>
                                        <p:cTn id="1401" dur="1" fill="hold">
                                          <p:stCondLst>
                                            <p:cond delay="0"/>
                                          </p:stCondLst>
                                        </p:cTn>
                                        <p:tgtEl>
                                          <p:spTgt spid="155"/>
                                        </p:tgtEl>
                                        <p:attrNameLst>
                                          <p:attrName>style.visibility</p:attrName>
                                        </p:attrNameLst>
                                      </p:cBhvr>
                                      <p:to>
                                        <p:strVal val="hidden"/>
                                      </p:to>
                                    </p:set>
                                  </p:childTnLst>
                                </p:cTn>
                              </p:par>
                              <p:par>
                                <p:cTn id="1402" presetID="1" presetClass="exit" presetSubtype="0" fill="hold" nodeType="withEffect">
                                  <p:stCondLst>
                                    <p:cond delay="0"/>
                                  </p:stCondLst>
                                  <p:childTnLst>
                                    <p:set>
                                      <p:cBhvr>
                                        <p:cTn id="1403" dur="1" fill="hold">
                                          <p:stCondLst>
                                            <p:cond delay="0"/>
                                          </p:stCondLst>
                                        </p:cTn>
                                        <p:tgtEl>
                                          <p:spTgt spid="156"/>
                                        </p:tgtEl>
                                        <p:attrNameLst>
                                          <p:attrName>style.visibility</p:attrName>
                                        </p:attrNameLst>
                                      </p:cBhvr>
                                      <p:to>
                                        <p:strVal val="hidden"/>
                                      </p:to>
                                    </p:set>
                                  </p:childTnLst>
                                </p:cTn>
                              </p:par>
                              <p:par>
                                <p:cTn id="1404" presetID="1" presetClass="exit" presetSubtype="0" fill="hold" nodeType="withEffect">
                                  <p:stCondLst>
                                    <p:cond delay="0"/>
                                  </p:stCondLst>
                                  <p:childTnLst>
                                    <p:set>
                                      <p:cBhvr>
                                        <p:cTn id="1405" dur="1" fill="hold">
                                          <p:stCondLst>
                                            <p:cond delay="0"/>
                                          </p:stCondLst>
                                        </p:cTn>
                                        <p:tgtEl>
                                          <p:spTgt spid="157"/>
                                        </p:tgtEl>
                                        <p:attrNameLst>
                                          <p:attrName>style.visibility</p:attrName>
                                        </p:attrNameLst>
                                      </p:cBhvr>
                                      <p:to>
                                        <p:strVal val="hidden"/>
                                      </p:to>
                                    </p:set>
                                  </p:childTnLst>
                                </p:cTn>
                              </p:par>
                              <p:par>
                                <p:cTn id="1406" presetID="1" presetClass="exit" presetSubtype="0" fill="hold" nodeType="withEffect">
                                  <p:stCondLst>
                                    <p:cond delay="0"/>
                                  </p:stCondLst>
                                  <p:childTnLst>
                                    <p:set>
                                      <p:cBhvr>
                                        <p:cTn id="1407" dur="1" fill="hold">
                                          <p:stCondLst>
                                            <p:cond delay="0"/>
                                          </p:stCondLst>
                                        </p:cTn>
                                        <p:tgtEl>
                                          <p:spTgt spid="158"/>
                                        </p:tgtEl>
                                        <p:attrNameLst>
                                          <p:attrName>style.visibility</p:attrName>
                                        </p:attrNameLst>
                                      </p:cBhvr>
                                      <p:to>
                                        <p:strVal val="hidden"/>
                                      </p:to>
                                    </p:set>
                                  </p:childTnLst>
                                </p:cTn>
                              </p:par>
                              <p:par>
                                <p:cTn id="1408" presetID="1" presetClass="exit" presetSubtype="0" fill="hold" nodeType="withEffect">
                                  <p:stCondLst>
                                    <p:cond delay="0"/>
                                  </p:stCondLst>
                                  <p:childTnLst>
                                    <p:set>
                                      <p:cBhvr>
                                        <p:cTn id="1409" dur="1" fill="hold">
                                          <p:stCondLst>
                                            <p:cond delay="0"/>
                                          </p:stCondLst>
                                        </p:cTn>
                                        <p:tgtEl>
                                          <p:spTgt spid="159"/>
                                        </p:tgtEl>
                                        <p:attrNameLst>
                                          <p:attrName>style.visibility</p:attrName>
                                        </p:attrNameLst>
                                      </p:cBhvr>
                                      <p:to>
                                        <p:strVal val="hidden"/>
                                      </p:to>
                                    </p:set>
                                  </p:childTnLst>
                                </p:cTn>
                              </p:par>
                            </p:childTnLst>
                          </p:cTn>
                        </p:par>
                      </p:childTnLst>
                    </p:cTn>
                  </p:par>
                  <p:par>
                    <p:cTn id="1410" fill="hold">
                      <p:stCondLst>
                        <p:cond delay="indefinite"/>
                      </p:stCondLst>
                      <p:childTnLst>
                        <p:par>
                          <p:cTn id="1411" fill="hold">
                            <p:stCondLst>
                              <p:cond delay="0"/>
                            </p:stCondLst>
                            <p:childTnLst>
                              <p:par>
                                <p:cTn id="1412" presetID="1" presetClass="entr" presetSubtype="0" fill="hold" nodeType="clickEffect">
                                  <p:stCondLst>
                                    <p:cond delay="0"/>
                                  </p:stCondLst>
                                  <p:childTnLst>
                                    <p:set>
                                      <p:cBhvr>
                                        <p:cTn id="1413" dur="1" fill="hold">
                                          <p:stCondLst>
                                            <p:cond delay="0"/>
                                          </p:stCondLst>
                                        </p:cTn>
                                        <p:tgtEl>
                                          <p:spTgt spid="2"/>
                                        </p:tgtEl>
                                        <p:attrNameLst>
                                          <p:attrName>style.visibility</p:attrName>
                                        </p:attrNameLst>
                                      </p:cBhvr>
                                      <p:to>
                                        <p:strVal val="visible"/>
                                      </p:to>
                                    </p:set>
                                  </p:childTnLst>
                                </p:cTn>
                              </p:par>
                              <p:par>
                                <p:cTn id="1414" presetID="1" presetClass="entr" presetSubtype="0" fill="hold" nodeType="withEffect">
                                  <p:stCondLst>
                                    <p:cond delay="0"/>
                                  </p:stCondLst>
                                  <p:childTnLst>
                                    <p:set>
                                      <p:cBhvr>
                                        <p:cTn id="1415" dur="1" fill="hold">
                                          <p:stCondLst>
                                            <p:cond delay="0"/>
                                          </p:stCondLst>
                                        </p:cTn>
                                        <p:tgtEl>
                                          <p:spTgt spid="77"/>
                                        </p:tgtEl>
                                        <p:attrNameLst>
                                          <p:attrName>style.visibility</p:attrName>
                                        </p:attrNameLst>
                                      </p:cBhvr>
                                      <p:to>
                                        <p:strVal val="visible"/>
                                      </p:to>
                                    </p:set>
                                  </p:childTnLst>
                                </p:cTn>
                              </p:par>
                              <p:par>
                                <p:cTn id="1416" presetID="1" presetClass="entr" presetSubtype="0" fill="hold" nodeType="withEffect">
                                  <p:stCondLst>
                                    <p:cond delay="0"/>
                                  </p:stCondLst>
                                  <p:childTnLst>
                                    <p:set>
                                      <p:cBhvr>
                                        <p:cTn id="1417" dur="1" fill="hold">
                                          <p:stCondLst>
                                            <p:cond delay="0"/>
                                          </p:stCondLst>
                                        </p:cTn>
                                        <p:tgtEl>
                                          <p:spTgt spid="3"/>
                                        </p:tgtEl>
                                        <p:attrNameLst>
                                          <p:attrName>style.visibility</p:attrName>
                                        </p:attrNameLst>
                                      </p:cBhvr>
                                      <p:to>
                                        <p:strVal val="visible"/>
                                      </p:to>
                                    </p:set>
                                  </p:childTnLst>
                                </p:cTn>
                              </p:par>
                              <p:par>
                                <p:cTn id="1418" presetID="1" presetClass="entr" presetSubtype="0" fill="hold" nodeType="withEffect">
                                  <p:stCondLst>
                                    <p:cond delay="0"/>
                                  </p:stCondLst>
                                  <p:childTnLst>
                                    <p:set>
                                      <p:cBhvr>
                                        <p:cTn id="1419" dur="1" fill="hold">
                                          <p:stCondLst>
                                            <p:cond delay="0"/>
                                          </p:stCondLst>
                                        </p:cTn>
                                        <p:tgtEl>
                                          <p:spTgt spid="84"/>
                                        </p:tgtEl>
                                        <p:attrNameLst>
                                          <p:attrName>style.visibility</p:attrName>
                                        </p:attrNameLst>
                                      </p:cBhvr>
                                      <p:to>
                                        <p:strVal val="visible"/>
                                      </p:to>
                                    </p:set>
                                  </p:childTnLst>
                                </p:cTn>
                              </p:par>
                              <p:par>
                                <p:cTn id="1420" presetID="1" presetClass="entr" presetSubtype="0" fill="hold" nodeType="withEffect">
                                  <p:stCondLst>
                                    <p:cond delay="0"/>
                                  </p:stCondLst>
                                  <p:childTnLst>
                                    <p:set>
                                      <p:cBhvr>
                                        <p:cTn id="1421" dur="1" fill="hold">
                                          <p:stCondLst>
                                            <p:cond delay="0"/>
                                          </p:stCondLst>
                                        </p:cTn>
                                        <p:tgtEl>
                                          <p:spTgt spid="4"/>
                                        </p:tgtEl>
                                        <p:attrNameLst>
                                          <p:attrName>style.visibility</p:attrName>
                                        </p:attrNameLst>
                                      </p:cBhvr>
                                      <p:to>
                                        <p:strVal val="visible"/>
                                      </p:to>
                                    </p:set>
                                  </p:childTnLst>
                                </p:cTn>
                              </p:par>
                              <p:par>
                                <p:cTn id="1422" presetID="1" presetClass="entr" presetSubtype="0" fill="hold" nodeType="withEffect">
                                  <p:stCondLst>
                                    <p:cond delay="0"/>
                                  </p:stCondLst>
                                  <p:childTnLst>
                                    <p:set>
                                      <p:cBhvr>
                                        <p:cTn id="1423" dur="1" fill="hold">
                                          <p:stCondLst>
                                            <p:cond delay="0"/>
                                          </p:stCondLst>
                                        </p:cTn>
                                        <p:tgtEl>
                                          <p:spTgt spid="92"/>
                                        </p:tgtEl>
                                        <p:attrNameLst>
                                          <p:attrName>style.visibility</p:attrName>
                                        </p:attrNameLst>
                                      </p:cBhvr>
                                      <p:to>
                                        <p:strVal val="visible"/>
                                      </p:to>
                                    </p:set>
                                  </p:childTnLst>
                                </p:cTn>
                              </p:par>
                              <p:par>
                                <p:cTn id="1424" presetID="1" presetClass="entr" presetSubtype="0" fill="hold" nodeType="withEffect">
                                  <p:stCondLst>
                                    <p:cond delay="0"/>
                                  </p:stCondLst>
                                  <p:childTnLst>
                                    <p:set>
                                      <p:cBhvr>
                                        <p:cTn id="1425" dur="1" fill="hold">
                                          <p:stCondLst>
                                            <p:cond delay="0"/>
                                          </p:stCondLst>
                                        </p:cTn>
                                        <p:tgtEl>
                                          <p:spTgt spid="5"/>
                                        </p:tgtEl>
                                        <p:attrNameLst>
                                          <p:attrName>style.visibility</p:attrName>
                                        </p:attrNameLst>
                                      </p:cBhvr>
                                      <p:to>
                                        <p:strVal val="visible"/>
                                      </p:to>
                                    </p:set>
                                  </p:childTnLst>
                                </p:cTn>
                              </p:par>
                              <p:par>
                                <p:cTn id="1426" presetID="1" presetClass="entr" presetSubtype="0" fill="hold" nodeType="withEffect">
                                  <p:stCondLst>
                                    <p:cond delay="0"/>
                                  </p:stCondLst>
                                  <p:childTnLst>
                                    <p:set>
                                      <p:cBhvr>
                                        <p:cTn id="1427" dur="1" fill="hold">
                                          <p:stCondLst>
                                            <p:cond delay="0"/>
                                          </p:stCondLst>
                                        </p:cTn>
                                        <p:tgtEl>
                                          <p:spTgt spid="100"/>
                                        </p:tgtEl>
                                        <p:attrNameLst>
                                          <p:attrName>style.visibility</p:attrName>
                                        </p:attrNameLst>
                                      </p:cBhvr>
                                      <p:to>
                                        <p:strVal val="visible"/>
                                      </p:to>
                                    </p:set>
                                  </p:childTnLst>
                                </p:cTn>
                              </p:par>
                              <p:par>
                                <p:cTn id="1428" presetID="1" presetClass="entr" presetSubtype="0" fill="hold" nodeType="withEffect">
                                  <p:stCondLst>
                                    <p:cond delay="0"/>
                                  </p:stCondLst>
                                  <p:childTnLst>
                                    <p:set>
                                      <p:cBhvr>
                                        <p:cTn id="1429" dur="1" fill="hold">
                                          <p:stCondLst>
                                            <p:cond delay="0"/>
                                          </p:stCondLst>
                                        </p:cTn>
                                        <p:tgtEl>
                                          <p:spTgt spid="6"/>
                                        </p:tgtEl>
                                        <p:attrNameLst>
                                          <p:attrName>style.visibility</p:attrName>
                                        </p:attrNameLst>
                                      </p:cBhvr>
                                      <p:to>
                                        <p:strVal val="visible"/>
                                      </p:to>
                                    </p:set>
                                  </p:childTnLst>
                                </p:cTn>
                              </p:par>
                              <p:par>
                                <p:cTn id="1430" presetID="1" presetClass="entr" presetSubtype="0" fill="hold" nodeType="withEffect">
                                  <p:stCondLst>
                                    <p:cond delay="0"/>
                                  </p:stCondLst>
                                  <p:childTnLst>
                                    <p:set>
                                      <p:cBhvr>
                                        <p:cTn id="1431"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7" grpId="0" animBg="1"/>
      <p:bldP spid="3" grpId="0" animBg="1"/>
      <p:bldP spid="84" grpId="0" animBg="1"/>
      <p:bldP spid="4" grpId="0" animBg="1"/>
      <p:bldP spid="92" grpId="0" animBg="1"/>
      <p:bldP spid="5" grpId="0" animBg="1"/>
      <p:bldP spid="100" grpId="0" animBg="1"/>
      <p:bldP spid="6" grpId="0" animBg="1"/>
      <p:bldP spid="114" grpId="0" animBg="1"/>
      <p:bldP spid="115" grpId="0" animBg="1"/>
      <p:bldP spid="115" grpId="1" animBg="1"/>
      <p:bldP spid="115" grpId="2" animBg="1"/>
      <p:bldP spid="115" grpId="3" animBg="1"/>
      <p:bldP spid="115" grpId="4" animBg="1"/>
      <p:bldP spid="115" grpId="5" animBg="1"/>
      <p:bldP spid="115" grpId="6" animBg="1"/>
      <p:bldP spid="116" grpId="0" animBg="1"/>
      <p:bldP spid="116" grpId="1" animBg="1"/>
      <p:bldP spid="116" grpId="2" animBg="1"/>
      <p:bldP spid="116" grpId="3" animBg="1"/>
      <p:bldP spid="116" grpId="4" animBg="1"/>
      <p:bldP spid="116" grpId="5" animBg="1"/>
      <p:bldP spid="116" grpId="6" animBg="1"/>
      <p:bldP spid="117" grpId="0" animBg="1"/>
      <p:bldP spid="117" grpId="1" animBg="1"/>
      <p:bldP spid="117" grpId="2" animBg="1"/>
      <p:bldP spid="117" grpId="3" animBg="1"/>
      <p:bldP spid="117" grpId="4" animBg="1"/>
      <p:bldP spid="117" grpId="5" animBg="1"/>
      <p:bldP spid="117" grpId="6" animBg="1"/>
      <p:bldP spid="118" grpId="0" animBg="1"/>
      <p:bldP spid="118" grpId="1" animBg="1"/>
      <p:bldP spid="118" grpId="2" animBg="1"/>
      <p:bldP spid="118" grpId="3" animBg="1"/>
      <p:bldP spid="118" grpId="4" animBg="1"/>
      <p:bldP spid="118" grpId="5" animBg="1"/>
      <p:bldP spid="118" grpId="6" animBg="1"/>
      <p:bldP spid="119" grpId="0" animBg="1"/>
      <p:bldP spid="119" grpId="1" animBg="1"/>
      <p:bldP spid="119" grpId="2" animBg="1"/>
      <p:bldP spid="119" grpId="3" animBg="1"/>
      <p:bldP spid="119" grpId="4" animBg="1"/>
      <p:bldP spid="119" grpId="5" animBg="1"/>
      <p:bldP spid="119" grpId="6" animBg="1"/>
      <p:bldP spid="120" grpId="0" animBg="1"/>
      <p:bldP spid="120" grpId="1" animBg="1"/>
      <p:bldP spid="120" grpId="2" animBg="1"/>
      <p:bldP spid="120" grpId="3" animBg="1"/>
      <p:bldP spid="120" grpId="4" animBg="1"/>
      <p:bldP spid="120" grpId="5" animBg="1"/>
      <p:bldP spid="120" grpId="6" animBg="1"/>
      <p:bldP spid="121" grpId="0" animBg="1"/>
      <p:bldP spid="121" grpId="1" animBg="1"/>
      <p:bldP spid="121" grpId="2" animBg="1"/>
      <p:bldP spid="121" grpId="3" animBg="1"/>
      <p:bldP spid="121" grpId="4" animBg="1"/>
      <p:bldP spid="121" grpId="5" animBg="1"/>
      <p:bldP spid="121" grpId="6" animBg="1"/>
      <p:bldP spid="122" grpId="0" animBg="1"/>
      <p:bldP spid="122" grpId="1" animBg="1"/>
      <p:bldP spid="122" grpId="2" animBg="1"/>
      <p:bldP spid="122" grpId="3" animBg="1"/>
      <p:bldP spid="122" grpId="4" animBg="1"/>
      <p:bldP spid="122" grpId="5" animBg="1"/>
      <p:bldP spid="122" grpId="6" animBg="1"/>
      <p:bldP spid="123" grpId="0" animBg="1"/>
      <p:bldP spid="123" grpId="1" animBg="1"/>
      <p:bldP spid="123" grpId="2" animBg="1"/>
      <p:bldP spid="123" grpId="3" animBg="1"/>
      <p:bldP spid="123" grpId="4" animBg="1"/>
      <p:bldP spid="123" grpId="5" animBg="1"/>
      <p:bldP spid="123" grpId="6" animBg="1"/>
      <p:bldP spid="124" grpId="0" animBg="1"/>
      <p:bldP spid="124" grpId="1" animBg="1"/>
      <p:bldP spid="124" grpId="2" animBg="1"/>
      <p:bldP spid="124" grpId="3" animBg="1"/>
      <p:bldP spid="124" grpId="4" animBg="1"/>
      <p:bldP spid="124" grpId="5" animBg="1"/>
      <p:bldP spid="124" grpId="6" animBg="1"/>
      <p:bldP spid="125" grpId="0" animBg="1"/>
      <p:bldP spid="125" grpId="1" animBg="1"/>
      <p:bldP spid="125" grpId="2" animBg="1"/>
      <p:bldP spid="125" grpId="3" animBg="1"/>
      <p:bldP spid="125" grpId="4" animBg="1"/>
      <p:bldP spid="125" grpId="5" animBg="1"/>
      <p:bldP spid="125" grpId="6" animBg="1"/>
      <p:bldP spid="126" grpId="0" animBg="1"/>
      <p:bldP spid="126" grpId="1" animBg="1"/>
      <p:bldP spid="126" grpId="2" animBg="1"/>
      <p:bldP spid="126" grpId="3" animBg="1"/>
      <p:bldP spid="126" grpId="4" animBg="1"/>
      <p:bldP spid="126" grpId="5" animBg="1"/>
      <p:bldP spid="126" grpId="6" animBg="1"/>
      <p:bldP spid="127" grpId="0" animBg="1"/>
      <p:bldP spid="127" grpId="1" animBg="1"/>
      <p:bldP spid="127" grpId="2" animBg="1"/>
      <p:bldP spid="127" grpId="3" animBg="1"/>
      <p:bldP spid="127" grpId="4" animBg="1"/>
      <p:bldP spid="127" grpId="5" animBg="1"/>
      <p:bldP spid="127" grpId="6" animBg="1"/>
      <p:bldP spid="128" grpId="0" animBg="1"/>
      <p:bldP spid="128" grpId="1" animBg="1"/>
      <p:bldP spid="128" grpId="2" animBg="1"/>
      <p:bldP spid="128" grpId="3" animBg="1"/>
      <p:bldP spid="128" grpId="4" animBg="1"/>
      <p:bldP spid="128" grpId="5" animBg="1"/>
      <p:bldP spid="128" grpId="6" animBg="1"/>
      <p:bldP spid="129" grpId="0" animBg="1"/>
      <p:bldP spid="129" grpId="1" animBg="1"/>
      <p:bldP spid="129" grpId="2" animBg="1"/>
      <p:bldP spid="129" grpId="3" animBg="1"/>
      <p:bldP spid="129" grpId="4" animBg="1"/>
      <p:bldP spid="129" grpId="5" animBg="1"/>
      <p:bldP spid="129" grpId="6" animBg="1"/>
      <p:bldP spid="130" grpId="0" animBg="1"/>
      <p:bldP spid="130" grpId="1" animBg="1"/>
      <p:bldP spid="130" grpId="2" animBg="1"/>
      <p:bldP spid="130" grpId="3" animBg="1"/>
      <p:bldP spid="130" grpId="4" animBg="1"/>
      <p:bldP spid="130" grpId="5" animBg="1"/>
      <p:bldP spid="130" grpId="6" animBg="1"/>
      <p:bldP spid="131" grpId="0" animBg="1"/>
      <p:bldP spid="131" grpId="1" animBg="1"/>
      <p:bldP spid="131" grpId="2" animBg="1"/>
      <p:bldP spid="131" grpId="3" animBg="1"/>
      <p:bldP spid="131" grpId="4" animBg="1"/>
      <p:bldP spid="131" grpId="5" animBg="1"/>
      <p:bldP spid="131" grpId="6" animBg="1"/>
      <p:bldP spid="132" grpId="0" animBg="1"/>
      <p:bldP spid="132" grpId="1" animBg="1"/>
      <p:bldP spid="132" grpId="2" animBg="1"/>
      <p:bldP spid="132" grpId="3" animBg="1"/>
      <p:bldP spid="132" grpId="4" animBg="1"/>
      <p:bldP spid="132" grpId="5" animBg="1"/>
      <p:bldP spid="132" grpId="6" animBg="1"/>
      <p:bldP spid="133" grpId="0" animBg="1"/>
      <p:bldP spid="133" grpId="1" animBg="1"/>
      <p:bldP spid="133" grpId="2" animBg="1"/>
      <p:bldP spid="133" grpId="3" animBg="1"/>
      <p:bldP spid="133" grpId="4" animBg="1"/>
      <p:bldP spid="133" grpId="5" animBg="1"/>
      <p:bldP spid="133" grpId="6" animBg="1"/>
      <p:bldP spid="134" grpId="0" animBg="1"/>
      <p:bldP spid="134" grpId="1" animBg="1"/>
      <p:bldP spid="134" grpId="2" animBg="1"/>
      <p:bldP spid="134" grpId="3" animBg="1"/>
      <p:bldP spid="134" grpId="4" animBg="1"/>
      <p:bldP spid="134" grpId="5" animBg="1"/>
      <p:bldP spid="134" grpId="6" animBg="1"/>
      <p:bldP spid="135" grpId="0" animBg="1"/>
      <p:bldP spid="135" grpId="1" animBg="1"/>
      <p:bldP spid="135" grpId="2" animBg="1"/>
      <p:bldP spid="135" grpId="3" animBg="1"/>
      <p:bldP spid="135" grpId="4" animBg="1"/>
      <p:bldP spid="135" grpId="5" animBg="1"/>
      <p:bldP spid="135" grpId="6" animBg="1"/>
      <p:bldP spid="136" grpId="0" animBg="1"/>
      <p:bldP spid="136" grpId="1" animBg="1"/>
      <p:bldP spid="136" grpId="2" animBg="1"/>
      <p:bldP spid="136" grpId="3" animBg="1"/>
      <p:bldP spid="136" grpId="4" animBg="1"/>
      <p:bldP spid="136" grpId="5" animBg="1"/>
      <p:bldP spid="136" grpId="6" animBg="1"/>
      <p:bldP spid="137" grpId="0" animBg="1"/>
      <p:bldP spid="137" grpId="1" animBg="1"/>
      <p:bldP spid="137" grpId="2" animBg="1"/>
      <p:bldP spid="137" grpId="3" animBg="1"/>
      <p:bldP spid="137" grpId="4" animBg="1"/>
      <p:bldP spid="137" grpId="5" animBg="1"/>
      <p:bldP spid="137" grpId="6" animBg="1"/>
      <p:bldP spid="138" grpId="0" animBg="1"/>
      <p:bldP spid="138" grpId="1" animBg="1"/>
      <p:bldP spid="138" grpId="2" animBg="1"/>
      <p:bldP spid="138" grpId="3" animBg="1"/>
      <p:bldP spid="138" grpId="4" animBg="1"/>
      <p:bldP spid="138" grpId="5" animBg="1"/>
      <p:bldP spid="138" grpId="6" animBg="1"/>
      <p:bldP spid="139" grpId="0" animBg="1"/>
      <p:bldP spid="139" grpId="1" animBg="1"/>
      <p:bldP spid="139" grpId="2" animBg="1"/>
      <p:bldP spid="139" grpId="3" animBg="1"/>
      <p:bldP spid="139" grpId="4" animBg="1"/>
      <p:bldP spid="139" grpId="5" animBg="1"/>
      <p:bldP spid="139" grpId="6" animBg="1"/>
      <p:bldP spid="140" grpId="0" animBg="1"/>
      <p:bldP spid="140" grpId="1" animBg="1"/>
      <p:bldP spid="140" grpId="2" animBg="1"/>
      <p:bldP spid="140" grpId="3" animBg="1"/>
      <p:bldP spid="140" grpId="4" animBg="1"/>
      <p:bldP spid="140" grpId="5" animBg="1"/>
      <p:bldP spid="140" grpId="6" animBg="1"/>
      <p:bldP spid="141" grpId="0" animBg="1"/>
      <p:bldP spid="141" grpId="1" animBg="1"/>
      <p:bldP spid="141" grpId="2" animBg="1"/>
      <p:bldP spid="141" grpId="3" animBg="1"/>
      <p:bldP spid="141" grpId="4" animBg="1"/>
      <p:bldP spid="141" grpId="5" animBg="1"/>
      <p:bldP spid="141" grpId="6" animBg="1"/>
      <p:bldP spid="142" grpId="0" animBg="1"/>
      <p:bldP spid="142" grpId="1" animBg="1"/>
      <p:bldP spid="142" grpId="2" animBg="1"/>
      <p:bldP spid="142" grpId="3" animBg="1"/>
      <p:bldP spid="142" grpId="4" animBg="1"/>
      <p:bldP spid="142" grpId="5" animBg="1"/>
      <p:bldP spid="142" grpId="6" animBg="1"/>
      <p:bldP spid="143" grpId="0" animBg="1"/>
      <p:bldP spid="143" grpId="1" animBg="1"/>
      <p:bldP spid="143" grpId="2" animBg="1"/>
      <p:bldP spid="143" grpId="3" animBg="1"/>
      <p:bldP spid="143" grpId="4" animBg="1"/>
      <p:bldP spid="143" grpId="5" animBg="1"/>
      <p:bldP spid="143" grpId="6" animBg="1"/>
      <p:bldP spid="144" grpId="0" animBg="1"/>
      <p:bldP spid="144" grpId="1" animBg="1"/>
      <p:bldP spid="144" grpId="2" animBg="1"/>
      <p:bldP spid="144" grpId="3" animBg="1"/>
      <p:bldP spid="144" grpId="4" animBg="1"/>
      <p:bldP spid="144" grpId="5" animBg="1"/>
      <p:bldP spid="144" grpId="6" animBg="1"/>
      <p:bldP spid="145" grpId="0" animBg="1"/>
      <p:bldP spid="145" grpId="1" animBg="1"/>
      <p:bldP spid="145" grpId="2" animBg="1"/>
      <p:bldP spid="145" grpId="3" animBg="1"/>
      <p:bldP spid="145" grpId="4" animBg="1"/>
      <p:bldP spid="145" grpId="5" animBg="1"/>
      <p:bldP spid="145" grpId="6" animBg="1"/>
      <p:bldP spid="146" grpId="0" animBg="1"/>
      <p:bldP spid="146" grpId="1" animBg="1"/>
      <p:bldP spid="146" grpId="2" animBg="1"/>
      <p:bldP spid="146" grpId="3" animBg="1"/>
      <p:bldP spid="146" grpId="4" animBg="1"/>
      <p:bldP spid="146" grpId="5" animBg="1"/>
      <p:bldP spid="146" grpId="6" animBg="1"/>
      <p:bldP spid="147" grpId="0" animBg="1"/>
      <p:bldP spid="147" grpId="1" animBg="1"/>
      <p:bldP spid="147" grpId="2" animBg="1"/>
      <p:bldP spid="147" grpId="3" animBg="1"/>
      <p:bldP spid="147" grpId="4" animBg="1"/>
      <p:bldP spid="147" grpId="5" animBg="1"/>
      <p:bldP spid="147" grpId="6" animBg="1"/>
      <p:bldP spid="148" grpId="0" animBg="1"/>
      <p:bldP spid="148" grpId="1" animBg="1"/>
      <p:bldP spid="148" grpId="2" animBg="1"/>
      <p:bldP spid="148" grpId="3" animBg="1"/>
      <p:bldP spid="148" grpId="4" animBg="1"/>
      <p:bldP spid="148" grpId="5" animBg="1"/>
      <p:bldP spid="148" grpId="6" animBg="1"/>
      <p:bldP spid="149" grpId="0" animBg="1"/>
      <p:bldP spid="149" grpId="1" animBg="1"/>
      <p:bldP spid="149" grpId="2" animBg="1"/>
      <p:bldP spid="149" grpId="3" animBg="1"/>
      <p:bldP spid="149" grpId="4" animBg="1"/>
      <p:bldP spid="149" grpId="5" animBg="1"/>
      <p:bldP spid="149" grpId="6" animBg="1"/>
      <p:bldP spid="150" grpId="0" animBg="1"/>
      <p:bldP spid="150" grpId="1" animBg="1"/>
      <p:bldP spid="150" grpId="2" animBg="1"/>
      <p:bldP spid="150" grpId="3" animBg="1"/>
      <p:bldP spid="150" grpId="4" animBg="1"/>
      <p:bldP spid="150" grpId="5" animBg="1"/>
      <p:bldP spid="150" grpId="6" animBg="1"/>
      <p:bldP spid="151" grpId="0" animBg="1"/>
      <p:bldP spid="151" grpId="1" animBg="1"/>
      <p:bldP spid="151" grpId="2" animBg="1"/>
      <p:bldP spid="151" grpId="3" animBg="1"/>
      <p:bldP spid="151" grpId="4" animBg="1"/>
      <p:bldP spid="151" grpId="5" animBg="1"/>
      <p:bldP spid="151" grpId="6" animBg="1"/>
      <p:bldP spid="152" grpId="0" animBg="1"/>
      <p:bldP spid="152" grpId="1" animBg="1"/>
      <p:bldP spid="152" grpId="2" animBg="1"/>
      <p:bldP spid="152" grpId="3" animBg="1"/>
      <p:bldP spid="152" grpId="4" animBg="1"/>
      <p:bldP spid="152" grpId="5" animBg="1"/>
      <p:bldP spid="152" grpId="6" animBg="1"/>
      <p:bldP spid="153" grpId="0" animBg="1"/>
      <p:bldP spid="153" grpId="1" animBg="1"/>
      <p:bldP spid="153" grpId="2" animBg="1"/>
      <p:bldP spid="153" grpId="3" animBg="1"/>
      <p:bldP spid="153" grpId="4" animBg="1"/>
      <p:bldP spid="153" grpId="5" animBg="1"/>
      <p:bldP spid="153" grpId="6" animBg="1"/>
      <p:bldP spid="154" grpId="0" animBg="1"/>
      <p:bldP spid="154" grpId="1" animBg="1"/>
      <p:bldP spid="154" grpId="2" animBg="1"/>
      <p:bldP spid="154" grpId="3" animBg="1"/>
      <p:bldP spid="154" grpId="4" animBg="1"/>
      <p:bldP spid="154" grpId="5" animBg="1"/>
      <p:bldP spid="154" grpId="6" animBg="1"/>
      <p:bldP spid="155" grpId="0" animBg="1"/>
      <p:bldP spid="155" grpId="1" animBg="1"/>
      <p:bldP spid="155" grpId="2" animBg="1"/>
      <p:bldP spid="155" grpId="3" animBg="1"/>
      <p:bldP spid="156" grpId="0" animBg="1"/>
      <p:bldP spid="156" grpId="1" animBg="1"/>
      <p:bldP spid="156" grpId="2" animBg="1"/>
      <p:bldP spid="156" grpId="3" animBg="1"/>
      <p:bldP spid="156" grpId="4" animBg="1"/>
      <p:bldP spid="157" grpId="0" animBg="1"/>
      <p:bldP spid="157" grpId="1" animBg="1"/>
      <p:bldP spid="157" grpId="2" animBg="1"/>
      <p:bldP spid="157" grpId="3" animBg="1"/>
      <p:bldP spid="157" grpId="4" animBg="1"/>
      <p:bldP spid="158" grpId="0" animBg="1"/>
      <p:bldP spid="158" grpId="1" animBg="1"/>
      <p:bldP spid="158" grpId="2" animBg="1"/>
      <p:bldP spid="158" grpId="3" animBg="1"/>
      <p:bldP spid="159" grpId="0" animBg="1"/>
      <p:bldP spid="159" grpId="1" animBg="1"/>
      <p:bldP spid="159" grpId="2" animBg="1"/>
      <p:bldP spid="159" grpId="3" animBg="1"/>
      <p:bldP spid="159" grpId="4" animBg="1"/>
      <p:bldP spid="160" grpId="0" animBg="1"/>
      <p:bldP spid="160" grpId="1" animBg="1"/>
      <p:bldP spid="161" grpId="0" animBg="1"/>
      <p:bldP spid="161" grpId="1" animBg="1"/>
      <p:bldP spid="161" grpId="2" animBg="1"/>
      <p:bldP spid="161" grpId="3" animBg="1"/>
      <p:bldP spid="161" grpId="4" animBg="1"/>
      <p:bldP spid="161" grpId="5" animBg="1"/>
      <p:bldP spid="161" grpId="6" animBg="1"/>
      <p:bldP spid="161" grpId="7" animBg="1"/>
      <p:bldP spid="162" grpId="0" animBg="1"/>
      <p:bldP spid="162" grpId="1" animBg="1"/>
      <p:bldP spid="162" grpId="2" animBg="1"/>
      <p:bldP spid="162" grpId="3" animBg="1"/>
      <p:bldP spid="162" grpId="4" animBg="1"/>
      <p:bldP spid="162" grpId="5" animBg="1"/>
      <p:bldP spid="162" grpId="6" animBg="1"/>
      <p:bldP spid="162" grpId="7" animBg="1"/>
      <p:bldP spid="163" grpId="0"/>
      <p:bldP spid="164" grpId="0"/>
      <p:bldP spid="1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76200"/>
            <a:ext cx="9144000" cy="1143000"/>
          </a:xfrm>
          <a:noFill/>
          <a:ln/>
        </p:spPr>
        <p:txBody>
          <a:bodyPr/>
          <a:lstStyle/>
          <a:p>
            <a:pPr>
              <a:lnSpc>
                <a:spcPct val="85000"/>
              </a:lnSpc>
            </a:pPr>
            <a:r>
              <a:rPr lang="en-US" sz="4000" dirty="0">
                <a:solidFill>
                  <a:srgbClr val="FF0000"/>
                </a:solidFill>
              </a:rPr>
              <a:t>Neural Networks</a:t>
            </a:r>
          </a:p>
        </p:txBody>
      </p:sp>
      <p:sp>
        <p:nvSpPr>
          <p:cNvPr id="28" name="Rectangle 27"/>
          <p:cNvSpPr>
            <a:spLocks noChangeArrowheads="1"/>
          </p:cNvSpPr>
          <p:nvPr/>
        </p:nvSpPr>
        <p:spPr bwMode="auto">
          <a:xfrm>
            <a:off x="457200" y="1217290"/>
            <a:ext cx="8229600" cy="2059310"/>
          </a:xfrm>
          <a:prstGeom prst="rect">
            <a:avLst/>
          </a:prstGeom>
          <a:noFill/>
          <a:ln w="9525">
            <a:noFill/>
            <a:miter lim="800000"/>
            <a:headEnd/>
            <a:tailEnd/>
          </a:ln>
          <a:effectLst/>
        </p:spPr>
        <p:txBody>
          <a:bodyPr>
            <a:prstTxWarp prst="textNoShape">
              <a:avLst/>
            </a:prstTxWarp>
          </a:bodyPr>
          <a:lstStyle/>
          <a:p>
            <a:pPr marL="342900" indent="-342900">
              <a:lnSpc>
                <a:spcPct val="90000"/>
              </a:lnSpc>
              <a:spcBef>
                <a:spcPts val="0"/>
              </a:spcBef>
              <a:spcAft>
                <a:spcPts val="1400"/>
              </a:spcAft>
              <a:buFontTx/>
              <a:buChar char="•"/>
            </a:pPr>
            <a:r>
              <a:rPr lang="en-US" sz="2400" dirty="0">
                <a:solidFill>
                  <a:srgbClr val="000000"/>
                </a:solidFill>
                <a:latin typeface="Times New Roman"/>
                <a:cs typeface="Times New Roman"/>
              </a:rPr>
              <a:t>In AI today, the hot topic is </a:t>
            </a:r>
            <a:r>
              <a:rPr lang="en-US" sz="2400" b="1" i="1" dirty="0">
                <a:solidFill>
                  <a:srgbClr val="000000"/>
                </a:solidFill>
                <a:latin typeface="Times New Roman"/>
                <a:cs typeface="Times New Roman"/>
              </a:rPr>
              <a:t>neural networks</a:t>
            </a:r>
            <a:r>
              <a:rPr lang="en-US" sz="2400" i="1" dirty="0">
                <a:solidFill>
                  <a:srgbClr val="000000"/>
                </a:solidFill>
                <a:latin typeface="Times New Roman"/>
                <a:cs typeface="Times New Roman"/>
              </a:rPr>
              <a:t>,</a:t>
            </a:r>
            <a:r>
              <a:rPr lang="en-US" sz="2400" dirty="0">
                <a:solidFill>
                  <a:srgbClr val="000000"/>
                </a:solidFill>
                <a:latin typeface="Times New Roman"/>
                <a:cs typeface="Times New Roman"/>
              </a:rPr>
              <a:t> which are collections of nodes that simulate neurons in the brain.</a:t>
            </a:r>
          </a:p>
          <a:p>
            <a:pPr marL="342900" indent="-342900">
              <a:lnSpc>
                <a:spcPct val="90000"/>
              </a:lnSpc>
              <a:spcBef>
                <a:spcPts val="0"/>
              </a:spcBef>
              <a:buFontTx/>
              <a:buChar char="•"/>
            </a:pPr>
            <a:r>
              <a:rPr lang="en-US" sz="2400" dirty="0">
                <a:solidFill>
                  <a:srgbClr val="000000"/>
                </a:solidFill>
                <a:latin typeface="Times New Roman"/>
                <a:cs typeface="Times New Roman"/>
              </a:rPr>
              <a:t>Neural networks contain an </a:t>
            </a:r>
            <a:r>
              <a:rPr lang="en-US" sz="2400" b="1" i="1" dirty="0">
                <a:solidFill>
                  <a:srgbClr val="000000"/>
                </a:solidFill>
                <a:latin typeface="Times New Roman"/>
                <a:cs typeface="Times New Roman"/>
              </a:rPr>
              <a:t>input layer </a:t>
            </a:r>
            <a:r>
              <a:rPr lang="en-US" sz="2400" dirty="0">
                <a:solidFill>
                  <a:srgbClr val="000000"/>
                </a:solidFill>
                <a:latin typeface="Times New Roman"/>
                <a:cs typeface="Times New Roman"/>
              </a:rPr>
              <a:t>that provides a stimulus, an </a:t>
            </a:r>
            <a:r>
              <a:rPr lang="en-US" sz="2400" b="1" i="1" dirty="0">
                <a:solidFill>
                  <a:srgbClr val="000000"/>
                </a:solidFill>
                <a:latin typeface="Times New Roman"/>
                <a:cs typeface="Times New Roman"/>
              </a:rPr>
              <a:t>output layer </a:t>
            </a:r>
            <a:r>
              <a:rPr lang="en-US" sz="2400" dirty="0">
                <a:solidFill>
                  <a:srgbClr val="000000"/>
                </a:solidFill>
                <a:latin typeface="Times New Roman"/>
                <a:cs typeface="Times New Roman"/>
              </a:rPr>
              <a:t>that registers the results, and some number of </a:t>
            </a:r>
            <a:r>
              <a:rPr lang="en-US" sz="2400" b="1" i="1" dirty="0">
                <a:solidFill>
                  <a:srgbClr val="000000"/>
                </a:solidFill>
                <a:latin typeface="Times New Roman"/>
                <a:cs typeface="Times New Roman"/>
              </a:rPr>
              <a:t>hidden layers </a:t>
            </a:r>
            <a:r>
              <a:rPr lang="en-US" sz="2400" dirty="0">
                <a:solidFill>
                  <a:srgbClr val="000000"/>
                </a:solidFill>
                <a:latin typeface="Times New Roman"/>
                <a:cs typeface="Times New Roman"/>
              </a:rPr>
              <a:t>between the two.</a:t>
            </a:r>
          </a:p>
        </p:txBody>
      </p:sp>
      <p:grpSp>
        <p:nvGrpSpPr>
          <p:cNvPr id="142" name="Group 141"/>
          <p:cNvGrpSpPr/>
          <p:nvPr/>
        </p:nvGrpSpPr>
        <p:grpSpPr>
          <a:xfrm>
            <a:off x="2233990" y="3200400"/>
            <a:ext cx="4648200" cy="2726267"/>
            <a:chOff x="2233990" y="3200400"/>
            <a:chExt cx="4648200" cy="2726267"/>
          </a:xfrm>
        </p:grpSpPr>
        <p:sp>
          <p:nvSpPr>
            <p:cNvPr id="136" name="Rectangle 135"/>
            <p:cNvSpPr/>
            <p:nvPr/>
          </p:nvSpPr>
          <p:spPr bwMode="auto">
            <a:xfrm>
              <a:off x="2233990" y="3200400"/>
              <a:ext cx="4648200" cy="272626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Courier New" charset="0"/>
              </a:endParaRPr>
            </a:p>
          </p:txBody>
        </p:sp>
        <p:grpSp>
          <p:nvGrpSpPr>
            <p:cNvPr id="137" name="Group 136"/>
            <p:cNvGrpSpPr/>
            <p:nvPr/>
          </p:nvGrpSpPr>
          <p:grpSpPr>
            <a:xfrm>
              <a:off x="2702090" y="3337800"/>
              <a:ext cx="3712000" cy="1920000"/>
              <a:chOff x="2726400" y="3337800"/>
              <a:chExt cx="3712000" cy="1920000"/>
            </a:xfrm>
          </p:grpSpPr>
          <p:sp>
            <p:nvSpPr>
              <p:cNvPr id="46" name="PPRect#3"/>
              <p:cNvSpPr/>
              <p:nvPr/>
            </p:nvSpPr>
            <p:spPr bwMode="auto">
              <a:xfrm>
                <a:off x="2726400" y="3561800"/>
                <a:ext cx="448000" cy="1472000"/>
              </a:xfrm>
              <a:prstGeom prst="rect">
                <a:avLst/>
              </a:prstGeom>
              <a:solidFill>
                <a:srgbClr val="FF6666"/>
              </a:solidFill>
              <a:ln w="25600" cap="flat" cmpd="sng" algn="ctr">
                <a:solidFill>
                  <a:srgbClr val="FF6666"/>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84" name="PPRect#8"/>
              <p:cNvSpPr/>
              <p:nvPr/>
            </p:nvSpPr>
            <p:spPr bwMode="auto">
              <a:xfrm>
                <a:off x="3814400" y="3337800"/>
                <a:ext cx="448000" cy="1920000"/>
              </a:xfrm>
              <a:prstGeom prst="rect">
                <a:avLst/>
              </a:prstGeom>
              <a:solidFill>
                <a:srgbClr val="999999"/>
              </a:solidFill>
              <a:ln w="25600" cap="flat" cmpd="sng" algn="ctr">
                <a:solidFill>
                  <a:srgbClr val="999999"/>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85" name="PPRect#14"/>
              <p:cNvSpPr/>
              <p:nvPr/>
            </p:nvSpPr>
            <p:spPr bwMode="auto">
              <a:xfrm>
                <a:off x="4902400" y="3337800"/>
                <a:ext cx="448000" cy="1920000"/>
              </a:xfrm>
              <a:prstGeom prst="rect">
                <a:avLst/>
              </a:prstGeom>
              <a:solidFill>
                <a:srgbClr val="999999"/>
              </a:solidFill>
              <a:ln w="25600" cap="flat" cmpd="sng" algn="ctr">
                <a:solidFill>
                  <a:srgbClr val="999999"/>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86" name="PPRect#20"/>
              <p:cNvSpPr/>
              <p:nvPr/>
            </p:nvSpPr>
            <p:spPr bwMode="auto">
              <a:xfrm>
                <a:off x="5990400" y="3785800"/>
                <a:ext cx="448000" cy="1024000"/>
              </a:xfrm>
              <a:prstGeom prst="rect">
                <a:avLst/>
              </a:prstGeom>
              <a:solidFill>
                <a:srgbClr val="66FF66"/>
              </a:solidFill>
              <a:ln w="25600" cap="flat" cmpd="sng" algn="ctr">
                <a:solidFill>
                  <a:srgbClr val="66FF66"/>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87" name="PPLine#23"/>
              <p:cNvSpPr>
                <a:spLocks noChangeShapeType="1"/>
              </p:cNvSpPr>
              <p:nvPr/>
            </p:nvSpPr>
            <p:spPr bwMode="auto">
              <a:xfrm flipV="1">
                <a:off x="2950400" y="3625800"/>
                <a:ext cx="1088000" cy="224000"/>
              </a:xfrm>
              <a:prstGeom prst="line">
                <a:avLst/>
              </a:prstGeom>
              <a:noFill/>
              <a:ln w="12800">
                <a:solidFill>
                  <a:srgbClr val="000000"/>
                </a:solidFill>
                <a:prstDash val="solid"/>
                <a:round/>
                <a:headEnd/>
                <a:tailEnd/>
              </a:ln>
              <a:effectLst/>
            </p:spPr>
            <p:txBody>
              <a:bodyPr/>
              <a:lstStyle/>
              <a:p>
                <a:endParaRPr lang="en-US"/>
              </a:p>
            </p:txBody>
          </p:sp>
          <p:sp>
            <p:nvSpPr>
              <p:cNvPr id="88" name="PPLine#24"/>
              <p:cNvSpPr>
                <a:spLocks noChangeShapeType="1"/>
              </p:cNvSpPr>
              <p:nvPr/>
            </p:nvSpPr>
            <p:spPr bwMode="auto">
              <a:xfrm>
                <a:off x="2950400" y="3849800"/>
                <a:ext cx="1088000" cy="224000"/>
              </a:xfrm>
              <a:prstGeom prst="line">
                <a:avLst/>
              </a:prstGeom>
              <a:noFill/>
              <a:ln w="12800">
                <a:solidFill>
                  <a:srgbClr val="000000"/>
                </a:solidFill>
                <a:prstDash val="solid"/>
                <a:round/>
                <a:headEnd/>
                <a:tailEnd/>
              </a:ln>
              <a:effectLst/>
            </p:spPr>
            <p:txBody>
              <a:bodyPr/>
              <a:lstStyle/>
              <a:p>
                <a:endParaRPr lang="en-US"/>
              </a:p>
            </p:txBody>
          </p:sp>
          <p:sp>
            <p:nvSpPr>
              <p:cNvPr id="89" name="PPLine#25"/>
              <p:cNvSpPr>
                <a:spLocks noChangeShapeType="1"/>
              </p:cNvSpPr>
              <p:nvPr/>
            </p:nvSpPr>
            <p:spPr bwMode="auto">
              <a:xfrm>
                <a:off x="2950400" y="3849800"/>
                <a:ext cx="1088000" cy="672000"/>
              </a:xfrm>
              <a:prstGeom prst="line">
                <a:avLst/>
              </a:prstGeom>
              <a:noFill/>
              <a:ln w="12800">
                <a:solidFill>
                  <a:srgbClr val="000000"/>
                </a:solidFill>
                <a:prstDash val="solid"/>
                <a:round/>
                <a:headEnd/>
                <a:tailEnd/>
              </a:ln>
              <a:effectLst/>
            </p:spPr>
            <p:txBody>
              <a:bodyPr/>
              <a:lstStyle/>
              <a:p>
                <a:endParaRPr lang="en-US"/>
              </a:p>
            </p:txBody>
          </p:sp>
          <p:sp>
            <p:nvSpPr>
              <p:cNvPr id="90" name="PPLine#26"/>
              <p:cNvSpPr>
                <a:spLocks noChangeShapeType="1"/>
              </p:cNvSpPr>
              <p:nvPr/>
            </p:nvSpPr>
            <p:spPr bwMode="auto">
              <a:xfrm>
                <a:off x="2950400" y="3849800"/>
                <a:ext cx="1088000" cy="1120000"/>
              </a:xfrm>
              <a:prstGeom prst="line">
                <a:avLst/>
              </a:prstGeom>
              <a:noFill/>
              <a:ln w="12800">
                <a:solidFill>
                  <a:srgbClr val="000000"/>
                </a:solidFill>
                <a:prstDash val="solid"/>
                <a:round/>
                <a:headEnd/>
                <a:tailEnd/>
              </a:ln>
              <a:effectLst/>
            </p:spPr>
            <p:txBody>
              <a:bodyPr/>
              <a:lstStyle/>
              <a:p>
                <a:endParaRPr lang="en-US"/>
              </a:p>
            </p:txBody>
          </p:sp>
          <p:sp>
            <p:nvSpPr>
              <p:cNvPr id="91" name="PPLine#27"/>
              <p:cNvSpPr>
                <a:spLocks noChangeShapeType="1"/>
              </p:cNvSpPr>
              <p:nvPr/>
            </p:nvSpPr>
            <p:spPr bwMode="auto">
              <a:xfrm flipV="1">
                <a:off x="2950400" y="3625800"/>
                <a:ext cx="1088000" cy="672000"/>
              </a:xfrm>
              <a:prstGeom prst="line">
                <a:avLst/>
              </a:prstGeom>
              <a:noFill/>
              <a:ln w="12800">
                <a:solidFill>
                  <a:srgbClr val="000000"/>
                </a:solidFill>
                <a:prstDash val="solid"/>
                <a:round/>
                <a:headEnd/>
                <a:tailEnd/>
              </a:ln>
              <a:effectLst/>
            </p:spPr>
            <p:txBody>
              <a:bodyPr/>
              <a:lstStyle/>
              <a:p>
                <a:endParaRPr lang="en-US"/>
              </a:p>
            </p:txBody>
          </p:sp>
          <p:sp>
            <p:nvSpPr>
              <p:cNvPr id="92" name="PPLine#28"/>
              <p:cNvSpPr>
                <a:spLocks noChangeShapeType="1"/>
              </p:cNvSpPr>
              <p:nvPr/>
            </p:nvSpPr>
            <p:spPr bwMode="auto">
              <a:xfrm flipV="1">
                <a:off x="2950400" y="4073800"/>
                <a:ext cx="1088000" cy="224000"/>
              </a:xfrm>
              <a:prstGeom prst="line">
                <a:avLst/>
              </a:prstGeom>
              <a:noFill/>
              <a:ln w="12800">
                <a:solidFill>
                  <a:srgbClr val="000000"/>
                </a:solidFill>
                <a:prstDash val="solid"/>
                <a:round/>
                <a:headEnd/>
                <a:tailEnd/>
              </a:ln>
              <a:effectLst/>
            </p:spPr>
            <p:txBody>
              <a:bodyPr/>
              <a:lstStyle/>
              <a:p>
                <a:endParaRPr lang="en-US"/>
              </a:p>
            </p:txBody>
          </p:sp>
          <p:sp>
            <p:nvSpPr>
              <p:cNvPr id="93" name="PPLine#29"/>
              <p:cNvSpPr>
                <a:spLocks noChangeShapeType="1"/>
              </p:cNvSpPr>
              <p:nvPr/>
            </p:nvSpPr>
            <p:spPr bwMode="auto">
              <a:xfrm>
                <a:off x="2950400" y="4297800"/>
                <a:ext cx="1088000" cy="224000"/>
              </a:xfrm>
              <a:prstGeom prst="line">
                <a:avLst/>
              </a:prstGeom>
              <a:noFill/>
              <a:ln w="12800">
                <a:solidFill>
                  <a:srgbClr val="000000"/>
                </a:solidFill>
                <a:prstDash val="solid"/>
                <a:round/>
                <a:headEnd/>
                <a:tailEnd/>
              </a:ln>
              <a:effectLst/>
            </p:spPr>
            <p:txBody>
              <a:bodyPr/>
              <a:lstStyle/>
              <a:p>
                <a:endParaRPr lang="en-US"/>
              </a:p>
            </p:txBody>
          </p:sp>
          <p:sp>
            <p:nvSpPr>
              <p:cNvPr id="94" name="PPLine#30"/>
              <p:cNvSpPr>
                <a:spLocks noChangeShapeType="1"/>
              </p:cNvSpPr>
              <p:nvPr/>
            </p:nvSpPr>
            <p:spPr bwMode="auto">
              <a:xfrm>
                <a:off x="2950400" y="4297800"/>
                <a:ext cx="1088000" cy="672000"/>
              </a:xfrm>
              <a:prstGeom prst="line">
                <a:avLst/>
              </a:prstGeom>
              <a:noFill/>
              <a:ln w="12800">
                <a:solidFill>
                  <a:srgbClr val="000000"/>
                </a:solidFill>
                <a:prstDash val="solid"/>
                <a:round/>
                <a:headEnd/>
                <a:tailEnd/>
              </a:ln>
              <a:effectLst/>
            </p:spPr>
            <p:txBody>
              <a:bodyPr/>
              <a:lstStyle/>
              <a:p>
                <a:endParaRPr lang="en-US"/>
              </a:p>
            </p:txBody>
          </p:sp>
          <p:sp>
            <p:nvSpPr>
              <p:cNvPr id="95" name="PPLine#31"/>
              <p:cNvSpPr>
                <a:spLocks noChangeShapeType="1"/>
              </p:cNvSpPr>
              <p:nvPr/>
            </p:nvSpPr>
            <p:spPr bwMode="auto">
              <a:xfrm flipV="1">
                <a:off x="2950400" y="3625800"/>
                <a:ext cx="1088000" cy="1120000"/>
              </a:xfrm>
              <a:prstGeom prst="line">
                <a:avLst/>
              </a:prstGeom>
              <a:noFill/>
              <a:ln w="12800">
                <a:solidFill>
                  <a:srgbClr val="000000"/>
                </a:solidFill>
                <a:prstDash val="solid"/>
                <a:round/>
                <a:headEnd/>
                <a:tailEnd/>
              </a:ln>
              <a:effectLst/>
            </p:spPr>
            <p:txBody>
              <a:bodyPr/>
              <a:lstStyle/>
              <a:p>
                <a:endParaRPr lang="en-US"/>
              </a:p>
            </p:txBody>
          </p:sp>
          <p:sp>
            <p:nvSpPr>
              <p:cNvPr id="96" name="PPLine#32"/>
              <p:cNvSpPr>
                <a:spLocks noChangeShapeType="1"/>
              </p:cNvSpPr>
              <p:nvPr/>
            </p:nvSpPr>
            <p:spPr bwMode="auto">
              <a:xfrm flipV="1">
                <a:off x="2950400" y="4073800"/>
                <a:ext cx="1088000" cy="672000"/>
              </a:xfrm>
              <a:prstGeom prst="line">
                <a:avLst/>
              </a:prstGeom>
              <a:noFill/>
              <a:ln w="12800">
                <a:solidFill>
                  <a:srgbClr val="000000"/>
                </a:solidFill>
                <a:prstDash val="solid"/>
                <a:round/>
                <a:headEnd/>
                <a:tailEnd/>
              </a:ln>
              <a:effectLst/>
            </p:spPr>
            <p:txBody>
              <a:bodyPr/>
              <a:lstStyle/>
              <a:p>
                <a:endParaRPr lang="en-US"/>
              </a:p>
            </p:txBody>
          </p:sp>
          <p:sp>
            <p:nvSpPr>
              <p:cNvPr id="97" name="PPLine#33"/>
              <p:cNvSpPr>
                <a:spLocks noChangeShapeType="1"/>
              </p:cNvSpPr>
              <p:nvPr/>
            </p:nvSpPr>
            <p:spPr bwMode="auto">
              <a:xfrm flipV="1">
                <a:off x="2950400" y="4521800"/>
                <a:ext cx="1088000" cy="224000"/>
              </a:xfrm>
              <a:prstGeom prst="line">
                <a:avLst/>
              </a:prstGeom>
              <a:noFill/>
              <a:ln w="12800">
                <a:solidFill>
                  <a:srgbClr val="000000"/>
                </a:solidFill>
                <a:prstDash val="solid"/>
                <a:round/>
                <a:headEnd/>
                <a:tailEnd/>
              </a:ln>
              <a:effectLst/>
            </p:spPr>
            <p:txBody>
              <a:bodyPr/>
              <a:lstStyle/>
              <a:p>
                <a:endParaRPr lang="en-US"/>
              </a:p>
            </p:txBody>
          </p:sp>
          <p:sp>
            <p:nvSpPr>
              <p:cNvPr id="98" name="PPLine#34"/>
              <p:cNvSpPr>
                <a:spLocks noChangeShapeType="1"/>
              </p:cNvSpPr>
              <p:nvPr/>
            </p:nvSpPr>
            <p:spPr bwMode="auto">
              <a:xfrm>
                <a:off x="2950400" y="4745800"/>
                <a:ext cx="1088000" cy="224000"/>
              </a:xfrm>
              <a:prstGeom prst="line">
                <a:avLst/>
              </a:prstGeom>
              <a:noFill/>
              <a:ln w="12800">
                <a:solidFill>
                  <a:srgbClr val="000000"/>
                </a:solidFill>
                <a:prstDash val="solid"/>
                <a:round/>
                <a:headEnd/>
                <a:tailEnd/>
              </a:ln>
              <a:effectLst/>
            </p:spPr>
            <p:txBody>
              <a:bodyPr/>
              <a:lstStyle/>
              <a:p>
                <a:endParaRPr lang="en-US"/>
              </a:p>
            </p:txBody>
          </p:sp>
          <p:sp>
            <p:nvSpPr>
              <p:cNvPr id="99" name="PPLine#35"/>
              <p:cNvSpPr>
                <a:spLocks noChangeShapeType="1"/>
              </p:cNvSpPr>
              <p:nvPr/>
            </p:nvSpPr>
            <p:spPr bwMode="auto">
              <a:xfrm flipV="1">
                <a:off x="4038400" y="3625800"/>
                <a:ext cx="1088000" cy="0"/>
              </a:xfrm>
              <a:prstGeom prst="line">
                <a:avLst/>
              </a:prstGeom>
              <a:noFill/>
              <a:ln w="12800">
                <a:solidFill>
                  <a:srgbClr val="000000"/>
                </a:solidFill>
                <a:prstDash val="solid"/>
                <a:round/>
                <a:headEnd/>
                <a:tailEnd/>
              </a:ln>
              <a:effectLst/>
            </p:spPr>
            <p:txBody>
              <a:bodyPr/>
              <a:lstStyle/>
              <a:p>
                <a:endParaRPr lang="en-US"/>
              </a:p>
            </p:txBody>
          </p:sp>
          <p:sp>
            <p:nvSpPr>
              <p:cNvPr id="100" name="PPLine#36"/>
              <p:cNvSpPr>
                <a:spLocks noChangeShapeType="1"/>
              </p:cNvSpPr>
              <p:nvPr/>
            </p:nvSpPr>
            <p:spPr bwMode="auto">
              <a:xfrm>
                <a:off x="4038400" y="3625800"/>
                <a:ext cx="1088000" cy="448000"/>
              </a:xfrm>
              <a:prstGeom prst="line">
                <a:avLst/>
              </a:prstGeom>
              <a:noFill/>
              <a:ln w="12800">
                <a:solidFill>
                  <a:srgbClr val="000000"/>
                </a:solidFill>
                <a:prstDash val="solid"/>
                <a:round/>
                <a:headEnd/>
                <a:tailEnd/>
              </a:ln>
              <a:effectLst/>
            </p:spPr>
            <p:txBody>
              <a:bodyPr/>
              <a:lstStyle/>
              <a:p>
                <a:endParaRPr lang="en-US"/>
              </a:p>
            </p:txBody>
          </p:sp>
          <p:sp>
            <p:nvSpPr>
              <p:cNvPr id="101" name="PPLine#37"/>
              <p:cNvSpPr>
                <a:spLocks noChangeShapeType="1"/>
              </p:cNvSpPr>
              <p:nvPr/>
            </p:nvSpPr>
            <p:spPr bwMode="auto">
              <a:xfrm>
                <a:off x="4038400" y="3625800"/>
                <a:ext cx="1088000" cy="896000"/>
              </a:xfrm>
              <a:prstGeom prst="line">
                <a:avLst/>
              </a:prstGeom>
              <a:noFill/>
              <a:ln w="12800">
                <a:solidFill>
                  <a:srgbClr val="000000"/>
                </a:solidFill>
                <a:prstDash val="solid"/>
                <a:round/>
                <a:headEnd/>
                <a:tailEnd/>
              </a:ln>
              <a:effectLst/>
            </p:spPr>
            <p:txBody>
              <a:bodyPr/>
              <a:lstStyle/>
              <a:p>
                <a:endParaRPr lang="en-US"/>
              </a:p>
            </p:txBody>
          </p:sp>
          <p:sp>
            <p:nvSpPr>
              <p:cNvPr id="102" name="PPLine#38"/>
              <p:cNvSpPr>
                <a:spLocks noChangeShapeType="1"/>
              </p:cNvSpPr>
              <p:nvPr/>
            </p:nvSpPr>
            <p:spPr bwMode="auto">
              <a:xfrm>
                <a:off x="4038400" y="3625800"/>
                <a:ext cx="1088000" cy="1344000"/>
              </a:xfrm>
              <a:prstGeom prst="line">
                <a:avLst/>
              </a:prstGeom>
              <a:noFill/>
              <a:ln w="12800">
                <a:solidFill>
                  <a:srgbClr val="000000"/>
                </a:solidFill>
                <a:prstDash val="solid"/>
                <a:round/>
                <a:headEnd/>
                <a:tailEnd/>
              </a:ln>
              <a:effectLst/>
            </p:spPr>
            <p:txBody>
              <a:bodyPr/>
              <a:lstStyle/>
              <a:p>
                <a:endParaRPr lang="en-US"/>
              </a:p>
            </p:txBody>
          </p:sp>
          <p:sp>
            <p:nvSpPr>
              <p:cNvPr id="103" name="PPLine#39"/>
              <p:cNvSpPr>
                <a:spLocks noChangeShapeType="1"/>
              </p:cNvSpPr>
              <p:nvPr/>
            </p:nvSpPr>
            <p:spPr bwMode="auto">
              <a:xfrm flipV="1">
                <a:off x="4038400" y="3625800"/>
                <a:ext cx="1088000" cy="448000"/>
              </a:xfrm>
              <a:prstGeom prst="line">
                <a:avLst/>
              </a:prstGeom>
              <a:noFill/>
              <a:ln w="12800">
                <a:solidFill>
                  <a:srgbClr val="000000"/>
                </a:solidFill>
                <a:prstDash val="solid"/>
                <a:round/>
                <a:headEnd/>
                <a:tailEnd/>
              </a:ln>
              <a:effectLst/>
            </p:spPr>
            <p:txBody>
              <a:bodyPr/>
              <a:lstStyle/>
              <a:p>
                <a:endParaRPr lang="en-US"/>
              </a:p>
            </p:txBody>
          </p:sp>
          <p:sp>
            <p:nvSpPr>
              <p:cNvPr id="104" name="PPLine#40"/>
              <p:cNvSpPr>
                <a:spLocks noChangeShapeType="1"/>
              </p:cNvSpPr>
              <p:nvPr/>
            </p:nvSpPr>
            <p:spPr bwMode="auto">
              <a:xfrm flipV="1">
                <a:off x="4038400" y="4073800"/>
                <a:ext cx="1088000" cy="0"/>
              </a:xfrm>
              <a:prstGeom prst="line">
                <a:avLst/>
              </a:prstGeom>
              <a:noFill/>
              <a:ln w="12800">
                <a:solidFill>
                  <a:srgbClr val="000000"/>
                </a:solidFill>
                <a:prstDash val="solid"/>
                <a:round/>
                <a:headEnd/>
                <a:tailEnd/>
              </a:ln>
              <a:effectLst/>
            </p:spPr>
            <p:txBody>
              <a:bodyPr/>
              <a:lstStyle/>
              <a:p>
                <a:endParaRPr lang="en-US"/>
              </a:p>
            </p:txBody>
          </p:sp>
          <p:sp>
            <p:nvSpPr>
              <p:cNvPr id="105" name="PPLine#41"/>
              <p:cNvSpPr>
                <a:spLocks noChangeShapeType="1"/>
              </p:cNvSpPr>
              <p:nvPr/>
            </p:nvSpPr>
            <p:spPr bwMode="auto">
              <a:xfrm>
                <a:off x="4038400" y="4073800"/>
                <a:ext cx="1088000" cy="448000"/>
              </a:xfrm>
              <a:prstGeom prst="line">
                <a:avLst/>
              </a:prstGeom>
              <a:noFill/>
              <a:ln w="12800">
                <a:solidFill>
                  <a:srgbClr val="000000"/>
                </a:solidFill>
                <a:prstDash val="solid"/>
                <a:round/>
                <a:headEnd/>
                <a:tailEnd/>
              </a:ln>
              <a:effectLst/>
            </p:spPr>
            <p:txBody>
              <a:bodyPr/>
              <a:lstStyle/>
              <a:p>
                <a:endParaRPr lang="en-US"/>
              </a:p>
            </p:txBody>
          </p:sp>
          <p:sp>
            <p:nvSpPr>
              <p:cNvPr id="106" name="PPLine#42"/>
              <p:cNvSpPr>
                <a:spLocks noChangeShapeType="1"/>
              </p:cNvSpPr>
              <p:nvPr/>
            </p:nvSpPr>
            <p:spPr bwMode="auto">
              <a:xfrm>
                <a:off x="4038400" y="4073800"/>
                <a:ext cx="1088000" cy="896000"/>
              </a:xfrm>
              <a:prstGeom prst="line">
                <a:avLst/>
              </a:prstGeom>
              <a:noFill/>
              <a:ln w="12800">
                <a:solidFill>
                  <a:srgbClr val="000000"/>
                </a:solidFill>
                <a:prstDash val="solid"/>
                <a:round/>
                <a:headEnd/>
                <a:tailEnd/>
              </a:ln>
              <a:effectLst/>
            </p:spPr>
            <p:txBody>
              <a:bodyPr/>
              <a:lstStyle/>
              <a:p>
                <a:endParaRPr lang="en-US"/>
              </a:p>
            </p:txBody>
          </p:sp>
          <p:sp>
            <p:nvSpPr>
              <p:cNvPr id="107" name="PPLine#43"/>
              <p:cNvSpPr>
                <a:spLocks noChangeShapeType="1"/>
              </p:cNvSpPr>
              <p:nvPr/>
            </p:nvSpPr>
            <p:spPr bwMode="auto">
              <a:xfrm flipV="1">
                <a:off x="4038400" y="3625800"/>
                <a:ext cx="1088000" cy="896000"/>
              </a:xfrm>
              <a:prstGeom prst="line">
                <a:avLst/>
              </a:prstGeom>
              <a:noFill/>
              <a:ln w="12800">
                <a:solidFill>
                  <a:srgbClr val="000000"/>
                </a:solidFill>
                <a:prstDash val="solid"/>
                <a:round/>
                <a:headEnd/>
                <a:tailEnd/>
              </a:ln>
              <a:effectLst/>
            </p:spPr>
            <p:txBody>
              <a:bodyPr/>
              <a:lstStyle/>
              <a:p>
                <a:endParaRPr lang="en-US"/>
              </a:p>
            </p:txBody>
          </p:sp>
          <p:sp>
            <p:nvSpPr>
              <p:cNvPr id="108" name="PPLine#44"/>
              <p:cNvSpPr>
                <a:spLocks noChangeShapeType="1"/>
              </p:cNvSpPr>
              <p:nvPr/>
            </p:nvSpPr>
            <p:spPr bwMode="auto">
              <a:xfrm flipV="1">
                <a:off x="4038400" y="4073800"/>
                <a:ext cx="1088000" cy="448000"/>
              </a:xfrm>
              <a:prstGeom prst="line">
                <a:avLst/>
              </a:prstGeom>
              <a:noFill/>
              <a:ln w="12800">
                <a:solidFill>
                  <a:srgbClr val="000000"/>
                </a:solidFill>
                <a:prstDash val="solid"/>
                <a:round/>
                <a:headEnd/>
                <a:tailEnd/>
              </a:ln>
              <a:effectLst/>
            </p:spPr>
            <p:txBody>
              <a:bodyPr/>
              <a:lstStyle/>
              <a:p>
                <a:endParaRPr lang="en-US"/>
              </a:p>
            </p:txBody>
          </p:sp>
          <p:sp>
            <p:nvSpPr>
              <p:cNvPr id="109" name="PPLine#45"/>
              <p:cNvSpPr>
                <a:spLocks noChangeShapeType="1"/>
              </p:cNvSpPr>
              <p:nvPr/>
            </p:nvSpPr>
            <p:spPr bwMode="auto">
              <a:xfrm flipV="1">
                <a:off x="4038400" y="4521800"/>
                <a:ext cx="1088000" cy="0"/>
              </a:xfrm>
              <a:prstGeom prst="line">
                <a:avLst/>
              </a:prstGeom>
              <a:noFill/>
              <a:ln w="12800">
                <a:solidFill>
                  <a:srgbClr val="000000"/>
                </a:solidFill>
                <a:prstDash val="solid"/>
                <a:round/>
                <a:headEnd/>
                <a:tailEnd/>
              </a:ln>
              <a:effectLst/>
            </p:spPr>
            <p:txBody>
              <a:bodyPr/>
              <a:lstStyle/>
              <a:p>
                <a:endParaRPr lang="en-US"/>
              </a:p>
            </p:txBody>
          </p:sp>
          <p:sp>
            <p:nvSpPr>
              <p:cNvPr id="110" name="PPLine#46"/>
              <p:cNvSpPr>
                <a:spLocks noChangeShapeType="1"/>
              </p:cNvSpPr>
              <p:nvPr/>
            </p:nvSpPr>
            <p:spPr bwMode="auto">
              <a:xfrm>
                <a:off x="4038400" y="4521800"/>
                <a:ext cx="1088000" cy="448000"/>
              </a:xfrm>
              <a:prstGeom prst="line">
                <a:avLst/>
              </a:prstGeom>
              <a:noFill/>
              <a:ln w="12800">
                <a:solidFill>
                  <a:srgbClr val="000000"/>
                </a:solidFill>
                <a:prstDash val="solid"/>
                <a:round/>
                <a:headEnd/>
                <a:tailEnd/>
              </a:ln>
              <a:effectLst/>
            </p:spPr>
            <p:txBody>
              <a:bodyPr/>
              <a:lstStyle/>
              <a:p>
                <a:endParaRPr lang="en-US"/>
              </a:p>
            </p:txBody>
          </p:sp>
          <p:sp>
            <p:nvSpPr>
              <p:cNvPr id="111" name="PPLine#47"/>
              <p:cNvSpPr>
                <a:spLocks noChangeShapeType="1"/>
              </p:cNvSpPr>
              <p:nvPr/>
            </p:nvSpPr>
            <p:spPr bwMode="auto">
              <a:xfrm flipV="1">
                <a:off x="4038400" y="3625800"/>
                <a:ext cx="1088000" cy="1344000"/>
              </a:xfrm>
              <a:prstGeom prst="line">
                <a:avLst/>
              </a:prstGeom>
              <a:noFill/>
              <a:ln w="12800">
                <a:solidFill>
                  <a:srgbClr val="000000"/>
                </a:solidFill>
                <a:prstDash val="solid"/>
                <a:round/>
                <a:headEnd/>
                <a:tailEnd/>
              </a:ln>
              <a:effectLst/>
            </p:spPr>
            <p:txBody>
              <a:bodyPr/>
              <a:lstStyle/>
              <a:p>
                <a:endParaRPr lang="en-US"/>
              </a:p>
            </p:txBody>
          </p:sp>
          <p:sp>
            <p:nvSpPr>
              <p:cNvPr id="112" name="PPLine#48"/>
              <p:cNvSpPr>
                <a:spLocks noChangeShapeType="1"/>
              </p:cNvSpPr>
              <p:nvPr/>
            </p:nvSpPr>
            <p:spPr bwMode="auto">
              <a:xfrm flipV="1">
                <a:off x="4038400" y="4073800"/>
                <a:ext cx="1088000" cy="896000"/>
              </a:xfrm>
              <a:prstGeom prst="line">
                <a:avLst/>
              </a:prstGeom>
              <a:noFill/>
              <a:ln w="12800">
                <a:solidFill>
                  <a:srgbClr val="000000"/>
                </a:solidFill>
                <a:prstDash val="solid"/>
                <a:round/>
                <a:headEnd/>
                <a:tailEnd/>
              </a:ln>
              <a:effectLst/>
            </p:spPr>
            <p:txBody>
              <a:bodyPr/>
              <a:lstStyle/>
              <a:p>
                <a:endParaRPr lang="en-US"/>
              </a:p>
            </p:txBody>
          </p:sp>
          <p:sp>
            <p:nvSpPr>
              <p:cNvPr id="113" name="PPLine#49"/>
              <p:cNvSpPr>
                <a:spLocks noChangeShapeType="1"/>
              </p:cNvSpPr>
              <p:nvPr/>
            </p:nvSpPr>
            <p:spPr bwMode="auto">
              <a:xfrm flipV="1">
                <a:off x="4038400" y="4521800"/>
                <a:ext cx="1088000" cy="448000"/>
              </a:xfrm>
              <a:prstGeom prst="line">
                <a:avLst/>
              </a:prstGeom>
              <a:noFill/>
              <a:ln w="12800">
                <a:solidFill>
                  <a:srgbClr val="000000"/>
                </a:solidFill>
                <a:prstDash val="solid"/>
                <a:round/>
                <a:headEnd/>
                <a:tailEnd/>
              </a:ln>
              <a:effectLst/>
            </p:spPr>
            <p:txBody>
              <a:bodyPr/>
              <a:lstStyle/>
              <a:p>
                <a:endParaRPr lang="en-US"/>
              </a:p>
            </p:txBody>
          </p:sp>
          <p:sp>
            <p:nvSpPr>
              <p:cNvPr id="114" name="PPLine#50"/>
              <p:cNvSpPr>
                <a:spLocks noChangeShapeType="1"/>
              </p:cNvSpPr>
              <p:nvPr/>
            </p:nvSpPr>
            <p:spPr bwMode="auto">
              <a:xfrm flipV="1">
                <a:off x="4038400" y="4969800"/>
                <a:ext cx="1088000" cy="0"/>
              </a:xfrm>
              <a:prstGeom prst="line">
                <a:avLst/>
              </a:prstGeom>
              <a:noFill/>
              <a:ln w="12800">
                <a:solidFill>
                  <a:srgbClr val="000000"/>
                </a:solidFill>
                <a:prstDash val="solid"/>
                <a:round/>
                <a:headEnd/>
                <a:tailEnd/>
              </a:ln>
              <a:effectLst/>
            </p:spPr>
            <p:txBody>
              <a:bodyPr/>
              <a:lstStyle/>
              <a:p>
                <a:endParaRPr lang="en-US"/>
              </a:p>
            </p:txBody>
          </p:sp>
          <p:sp>
            <p:nvSpPr>
              <p:cNvPr id="115" name="PPLine#51"/>
              <p:cNvSpPr>
                <a:spLocks noChangeShapeType="1"/>
              </p:cNvSpPr>
              <p:nvPr/>
            </p:nvSpPr>
            <p:spPr bwMode="auto">
              <a:xfrm>
                <a:off x="5126400" y="3625800"/>
                <a:ext cx="1088000" cy="448000"/>
              </a:xfrm>
              <a:prstGeom prst="line">
                <a:avLst/>
              </a:prstGeom>
              <a:noFill/>
              <a:ln w="12800">
                <a:solidFill>
                  <a:srgbClr val="000000"/>
                </a:solidFill>
                <a:prstDash val="solid"/>
                <a:round/>
                <a:headEnd/>
                <a:tailEnd/>
              </a:ln>
              <a:effectLst/>
            </p:spPr>
            <p:txBody>
              <a:bodyPr/>
              <a:lstStyle/>
              <a:p>
                <a:endParaRPr lang="en-US"/>
              </a:p>
            </p:txBody>
          </p:sp>
          <p:sp>
            <p:nvSpPr>
              <p:cNvPr id="116" name="PPLine#52"/>
              <p:cNvSpPr>
                <a:spLocks noChangeShapeType="1"/>
              </p:cNvSpPr>
              <p:nvPr/>
            </p:nvSpPr>
            <p:spPr bwMode="auto">
              <a:xfrm>
                <a:off x="5126400" y="3625800"/>
                <a:ext cx="1088000" cy="896000"/>
              </a:xfrm>
              <a:prstGeom prst="line">
                <a:avLst/>
              </a:prstGeom>
              <a:noFill/>
              <a:ln w="12800">
                <a:solidFill>
                  <a:srgbClr val="000000"/>
                </a:solidFill>
                <a:prstDash val="solid"/>
                <a:round/>
                <a:headEnd/>
                <a:tailEnd/>
              </a:ln>
              <a:effectLst/>
            </p:spPr>
            <p:txBody>
              <a:bodyPr/>
              <a:lstStyle/>
              <a:p>
                <a:endParaRPr lang="en-US"/>
              </a:p>
            </p:txBody>
          </p:sp>
          <p:sp>
            <p:nvSpPr>
              <p:cNvPr id="117" name="PPLine#53"/>
              <p:cNvSpPr>
                <a:spLocks noChangeShapeType="1"/>
              </p:cNvSpPr>
              <p:nvPr/>
            </p:nvSpPr>
            <p:spPr bwMode="auto">
              <a:xfrm flipV="1">
                <a:off x="5126400" y="4073800"/>
                <a:ext cx="1088000" cy="0"/>
              </a:xfrm>
              <a:prstGeom prst="line">
                <a:avLst/>
              </a:prstGeom>
              <a:noFill/>
              <a:ln w="12800">
                <a:solidFill>
                  <a:srgbClr val="000000"/>
                </a:solidFill>
                <a:prstDash val="solid"/>
                <a:round/>
                <a:headEnd/>
                <a:tailEnd/>
              </a:ln>
              <a:effectLst/>
            </p:spPr>
            <p:txBody>
              <a:bodyPr/>
              <a:lstStyle/>
              <a:p>
                <a:endParaRPr lang="en-US"/>
              </a:p>
            </p:txBody>
          </p:sp>
          <p:sp>
            <p:nvSpPr>
              <p:cNvPr id="118" name="PPLine#54"/>
              <p:cNvSpPr>
                <a:spLocks noChangeShapeType="1"/>
              </p:cNvSpPr>
              <p:nvPr/>
            </p:nvSpPr>
            <p:spPr bwMode="auto">
              <a:xfrm>
                <a:off x="5126400" y="4073800"/>
                <a:ext cx="1088000" cy="448000"/>
              </a:xfrm>
              <a:prstGeom prst="line">
                <a:avLst/>
              </a:prstGeom>
              <a:noFill/>
              <a:ln w="12800">
                <a:solidFill>
                  <a:srgbClr val="000000"/>
                </a:solidFill>
                <a:prstDash val="solid"/>
                <a:round/>
                <a:headEnd/>
                <a:tailEnd/>
              </a:ln>
              <a:effectLst/>
            </p:spPr>
            <p:txBody>
              <a:bodyPr/>
              <a:lstStyle/>
              <a:p>
                <a:endParaRPr lang="en-US"/>
              </a:p>
            </p:txBody>
          </p:sp>
          <p:sp>
            <p:nvSpPr>
              <p:cNvPr id="119" name="PPLine#55"/>
              <p:cNvSpPr>
                <a:spLocks noChangeShapeType="1"/>
              </p:cNvSpPr>
              <p:nvPr/>
            </p:nvSpPr>
            <p:spPr bwMode="auto">
              <a:xfrm flipV="1">
                <a:off x="5126400" y="4073800"/>
                <a:ext cx="1088000" cy="448000"/>
              </a:xfrm>
              <a:prstGeom prst="line">
                <a:avLst/>
              </a:prstGeom>
              <a:noFill/>
              <a:ln w="12800">
                <a:solidFill>
                  <a:srgbClr val="000000"/>
                </a:solidFill>
                <a:prstDash val="solid"/>
                <a:round/>
                <a:headEnd/>
                <a:tailEnd/>
              </a:ln>
              <a:effectLst/>
            </p:spPr>
            <p:txBody>
              <a:bodyPr/>
              <a:lstStyle/>
              <a:p>
                <a:endParaRPr lang="en-US"/>
              </a:p>
            </p:txBody>
          </p:sp>
          <p:sp>
            <p:nvSpPr>
              <p:cNvPr id="120" name="PPLine#56"/>
              <p:cNvSpPr>
                <a:spLocks noChangeShapeType="1"/>
              </p:cNvSpPr>
              <p:nvPr/>
            </p:nvSpPr>
            <p:spPr bwMode="auto">
              <a:xfrm flipV="1">
                <a:off x="5126400" y="4521800"/>
                <a:ext cx="1088000" cy="0"/>
              </a:xfrm>
              <a:prstGeom prst="line">
                <a:avLst/>
              </a:prstGeom>
              <a:noFill/>
              <a:ln w="12800">
                <a:solidFill>
                  <a:srgbClr val="000000"/>
                </a:solidFill>
                <a:prstDash val="solid"/>
                <a:round/>
                <a:headEnd/>
                <a:tailEnd/>
              </a:ln>
              <a:effectLst/>
            </p:spPr>
            <p:txBody>
              <a:bodyPr/>
              <a:lstStyle/>
              <a:p>
                <a:endParaRPr lang="en-US"/>
              </a:p>
            </p:txBody>
          </p:sp>
          <p:sp>
            <p:nvSpPr>
              <p:cNvPr id="121" name="PPLine#57"/>
              <p:cNvSpPr>
                <a:spLocks noChangeShapeType="1"/>
              </p:cNvSpPr>
              <p:nvPr/>
            </p:nvSpPr>
            <p:spPr bwMode="auto">
              <a:xfrm flipV="1">
                <a:off x="5126400" y="4073800"/>
                <a:ext cx="1088000" cy="896000"/>
              </a:xfrm>
              <a:prstGeom prst="line">
                <a:avLst/>
              </a:prstGeom>
              <a:noFill/>
              <a:ln w="12800">
                <a:solidFill>
                  <a:srgbClr val="000000"/>
                </a:solidFill>
                <a:prstDash val="solid"/>
                <a:round/>
                <a:headEnd/>
                <a:tailEnd/>
              </a:ln>
              <a:effectLst/>
            </p:spPr>
            <p:txBody>
              <a:bodyPr/>
              <a:lstStyle/>
              <a:p>
                <a:endParaRPr lang="en-US"/>
              </a:p>
            </p:txBody>
          </p:sp>
          <p:sp>
            <p:nvSpPr>
              <p:cNvPr id="122" name="PPLine#58"/>
              <p:cNvSpPr>
                <a:spLocks noChangeShapeType="1"/>
              </p:cNvSpPr>
              <p:nvPr/>
            </p:nvSpPr>
            <p:spPr bwMode="auto">
              <a:xfrm flipV="1">
                <a:off x="5126400" y="4521800"/>
                <a:ext cx="1088000" cy="448000"/>
              </a:xfrm>
              <a:prstGeom prst="line">
                <a:avLst/>
              </a:prstGeom>
              <a:noFill/>
              <a:ln w="12800">
                <a:solidFill>
                  <a:srgbClr val="000000"/>
                </a:solidFill>
                <a:prstDash val="solid"/>
                <a:round/>
                <a:headEnd/>
                <a:tailEnd/>
              </a:ln>
              <a:effectLst/>
            </p:spPr>
            <p:txBody>
              <a:bodyPr/>
              <a:lstStyle/>
              <a:p>
                <a:endParaRPr lang="en-US"/>
              </a:p>
            </p:txBody>
          </p:sp>
          <p:sp>
            <p:nvSpPr>
              <p:cNvPr id="123" name="PPOval#4"/>
              <p:cNvSpPr/>
              <p:nvPr/>
            </p:nvSpPr>
            <p:spPr bwMode="auto">
              <a:xfrm>
                <a:off x="2790400" y="3689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24" name="PPOval#5"/>
              <p:cNvSpPr/>
              <p:nvPr/>
            </p:nvSpPr>
            <p:spPr bwMode="auto">
              <a:xfrm>
                <a:off x="2790400" y="4137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25" name="PPOval#6"/>
              <p:cNvSpPr/>
              <p:nvPr/>
            </p:nvSpPr>
            <p:spPr bwMode="auto">
              <a:xfrm>
                <a:off x="2790400" y="4585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26" name="PPOval#9"/>
              <p:cNvSpPr/>
              <p:nvPr/>
            </p:nvSpPr>
            <p:spPr bwMode="auto">
              <a:xfrm>
                <a:off x="3878400" y="3465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27" name="PPOval#10"/>
              <p:cNvSpPr/>
              <p:nvPr/>
            </p:nvSpPr>
            <p:spPr bwMode="auto">
              <a:xfrm>
                <a:off x="3878400" y="3913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28" name="PPOval#11"/>
              <p:cNvSpPr/>
              <p:nvPr/>
            </p:nvSpPr>
            <p:spPr bwMode="auto">
              <a:xfrm>
                <a:off x="3878400" y="4361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29" name="PPOval#12"/>
              <p:cNvSpPr/>
              <p:nvPr/>
            </p:nvSpPr>
            <p:spPr bwMode="auto">
              <a:xfrm>
                <a:off x="3878400" y="4809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30" name="PPOval#15"/>
              <p:cNvSpPr/>
              <p:nvPr/>
            </p:nvSpPr>
            <p:spPr bwMode="auto">
              <a:xfrm>
                <a:off x="4966400" y="3465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31" name="PPOval#16"/>
              <p:cNvSpPr/>
              <p:nvPr/>
            </p:nvSpPr>
            <p:spPr bwMode="auto">
              <a:xfrm>
                <a:off x="4966400" y="3913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32" name="PPOval#17"/>
              <p:cNvSpPr/>
              <p:nvPr/>
            </p:nvSpPr>
            <p:spPr bwMode="auto">
              <a:xfrm>
                <a:off x="4966400" y="4361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33" name="PPOval#18"/>
              <p:cNvSpPr/>
              <p:nvPr/>
            </p:nvSpPr>
            <p:spPr bwMode="auto">
              <a:xfrm>
                <a:off x="4966400" y="4809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34" name="PPOval#21"/>
              <p:cNvSpPr/>
              <p:nvPr/>
            </p:nvSpPr>
            <p:spPr bwMode="auto">
              <a:xfrm>
                <a:off x="6054400" y="3913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sp>
            <p:nvSpPr>
              <p:cNvPr id="135" name="PPOval#22"/>
              <p:cNvSpPr/>
              <p:nvPr/>
            </p:nvSpPr>
            <p:spPr bwMode="auto">
              <a:xfrm>
                <a:off x="6054400" y="4361800"/>
                <a:ext cx="320000" cy="320000"/>
              </a:xfrm>
              <a:prstGeom prst="ellipse">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eaLnBrk="0" hangingPunct="0"/>
                <a:endParaRPr sz="1800" b="0">
                  <a:solidFill>
                    <a:srgbClr val="000000"/>
                  </a:solidFill>
                  <a:latin typeface="Helvetica Neue" charset="0"/>
                  <a:ea typeface="+mn-ea"/>
                  <a:cs typeface="+mn-cs"/>
                </a:endParaRPr>
              </a:p>
            </p:txBody>
          </p:sp>
        </p:grpSp>
        <p:sp>
          <p:nvSpPr>
            <p:cNvPr id="138" name="TextBox 137"/>
            <p:cNvSpPr txBox="1"/>
            <p:nvPr/>
          </p:nvSpPr>
          <p:spPr>
            <a:xfrm>
              <a:off x="2286000" y="5257800"/>
              <a:ext cx="1295400" cy="595548"/>
            </a:xfrm>
            <a:prstGeom prst="rect">
              <a:avLst/>
            </a:prstGeom>
            <a:noFill/>
          </p:spPr>
          <p:txBody>
            <a:bodyPr wrap="square" rtlCol="0">
              <a:spAutoFit/>
            </a:bodyPr>
            <a:lstStyle/>
            <a:p>
              <a:pPr algn="ctr">
                <a:lnSpc>
                  <a:spcPct val="90000"/>
                </a:lnSpc>
              </a:pPr>
              <a:r>
                <a:rPr lang="en-US" dirty="0">
                  <a:latin typeface="Helvetica Neue"/>
                  <a:cs typeface="Helvetica Neue"/>
                </a:rPr>
                <a:t>input</a:t>
              </a:r>
            </a:p>
            <a:p>
              <a:pPr algn="ctr">
                <a:lnSpc>
                  <a:spcPct val="90000"/>
                </a:lnSpc>
              </a:pPr>
              <a:r>
                <a:rPr lang="en-US" dirty="0">
                  <a:latin typeface="Helvetica Neue"/>
                  <a:cs typeface="Helvetica Neue"/>
                </a:rPr>
                <a:t>layer</a:t>
              </a:r>
            </a:p>
          </p:txBody>
        </p:sp>
        <p:sp>
          <p:nvSpPr>
            <p:cNvPr id="139" name="TextBox 138"/>
            <p:cNvSpPr txBox="1"/>
            <p:nvPr/>
          </p:nvSpPr>
          <p:spPr>
            <a:xfrm>
              <a:off x="5562600" y="5257800"/>
              <a:ext cx="1295400" cy="595548"/>
            </a:xfrm>
            <a:prstGeom prst="rect">
              <a:avLst/>
            </a:prstGeom>
            <a:noFill/>
          </p:spPr>
          <p:txBody>
            <a:bodyPr wrap="square" rtlCol="0">
              <a:spAutoFit/>
            </a:bodyPr>
            <a:lstStyle/>
            <a:p>
              <a:pPr algn="ctr">
                <a:lnSpc>
                  <a:spcPct val="90000"/>
                </a:lnSpc>
              </a:pPr>
              <a:r>
                <a:rPr lang="en-US" dirty="0">
                  <a:latin typeface="Helvetica Neue"/>
                  <a:cs typeface="Helvetica Neue"/>
                </a:rPr>
                <a:t>output</a:t>
              </a:r>
            </a:p>
            <a:p>
              <a:pPr algn="ctr">
                <a:lnSpc>
                  <a:spcPct val="90000"/>
                </a:lnSpc>
              </a:pPr>
              <a:r>
                <a:rPr lang="en-US" dirty="0">
                  <a:latin typeface="Helvetica Neue"/>
                  <a:cs typeface="Helvetica Neue"/>
                </a:rPr>
                <a:t>layer</a:t>
              </a:r>
            </a:p>
          </p:txBody>
        </p:sp>
        <p:sp>
          <p:nvSpPr>
            <p:cNvPr id="140" name="TextBox 139"/>
            <p:cNvSpPr txBox="1"/>
            <p:nvPr/>
          </p:nvSpPr>
          <p:spPr>
            <a:xfrm>
              <a:off x="3773714" y="5257800"/>
              <a:ext cx="1560286" cy="595548"/>
            </a:xfrm>
            <a:prstGeom prst="rect">
              <a:avLst/>
            </a:prstGeom>
            <a:noFill/>
          </p:spPr>
          <p:txBody>
            <a:bodyPr wrap="square" rtlCol="0">
              <a:spAutoFit/>
            </a:bodyPr>
            <a:lstStyle/>
            <a:p>
              <a:pPr algn="ctr">
                <a:lnSpc>
                  <a:spcPct val="90000"/>
                </a:lnSpc>
              </a:pPr>
              <a:r>
                <a:rPr lang="en-US" dirty="0">
                  <a:latin typeface="Helvetica Neue"/>
                  <a:cs typeface="Helvetica Neue"/>
                </a:rPr>
                <a:t>hidden</a:t>
              </a:r>
            </a:p>
            <a:p>
              <a:pPr algn="ctr">
                <a:lnSpc>
                  <a:spcPct val="90000"/>
                </a:lnSpc>
              </a:pPr>
              <a:r>
                <a:rPr lang="en-US" dirty="0">
                  <a:latin typeface="Helvetica Neue"/>
                  <a:cs typeface="Helvetica Neue"/>
                </a:rPr>
                <a:t>layers</a:t>
              </a:r>
            </a:p>
          </p:txBody>
        </p:sp>
      </p:grpSp>
      <p:sp>
        <p:nvSpPr>
          <p:cNvPr id="141" name="Rectangle 140"/>
          <p:cNvSpPr>
            <a:spLocks noChangeArrowheads="1"/>
          </p:cNvSpPr>
          <p:nvPr/>
        </p:nvSpPr>
        <p:spPr bwMode="auto">
          <a:xfrm>
            <a:off x="457200" y="6017890"/>
            <a:ext cx="8229600" cy="840110"/>
          </a:xfrm>
          <a:prstGeom prst="rect">
            <a:avLst/>
          </a:prstGeom>
          <a:noFill/>
          <a:ln w="9525">
            <a:noFill/>
            <a:miter lim="800000"/>
            <a:headEnd/>
            <a:tailEnd/>
          </a:ln>
          <a:effectLst/>
        </p:spPr>
        <p:txBody>
          <a:bodyPr>
            <a:prstTxWarp prst="textNoShape">
              <a:avLst/>
            </a:prstTxWarp>
          </a:bodyPr>
          <a:lstStyle/>
          <a:p>
            <a:pPr marL="342900" indent="-342900">
              <a:lnSpc>
                <a:spcPct val="90000"/>
              </a:lnSpc>
              <a:spcBef>
                <a:spcPts val="0"/>
              </a:spcBef>
              <a:buFontTx/>
              <a:buChar char="•"/>
            </a:pPr>
            <a:r>
              <a:rPr lang="en-US" sz="2400" dirty="0">
                <a:solidFill>
                  <a:srgbClr val="000000"/>
                </a:solidFill>
                <a:latin typeface="Times New Roman"/>
                <a:cs typeface="Times New Roman"/>
              </a:rPr>
              <a:t>Neural networks learn by updating the weights in the neurons through a process called </a:t>
            </a:r>
            <a:r>
              <a:rPr lang="en-US" sz="2400" b="1" i="1" dirty="0">
                <a:solidFill>
                  <a:srgbClr val="000000"/>
                </a:solidFill>
                <a:latin typeface="Times New Roman"/>
                <a:cs typeface="Times New Roman"/>
              </a:rPr>
              <a:t>back </a:t>
            </a:r>
            <a:r>
              <a:rPr lang="en-US" sz="2400" i="1" dirty="0">
                <a:solidFill>
                  <a:srgbClr val="000000"/>
                </a:solidFill>
                <a:latin typeface="Times New Roman"/>
                <a:cs typeface="Times New Roman"/>
              </a:rPr>
              <a:t>propagation.</a:t>
            </a:r>
            <a:endParaRPr lang="en-US" sz="2400" dirty="0">
              <a:solidFill>
                <a:srgbClr val="000000"/>
              </a:solidFill>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4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uiExpand="1" build="p"/>
      <p:bldP spid="1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0" y="76200"/>
            <a:ext cx="9144000" cy="1143000"/>
          </a:xfrm>
          <a:noFill/>
          <a:ln/>
        </p:spPr>
        <p:txBody>
          <a:bodyPr/>
          <a:lstStyle/>
          <a:p>
            <a:pPr>
              <a:lnSpc>
                <a:spcPct val="85000"/>
              </a:lnSpc>
            </a:pPr>
            <a:r>
              <a:rPr lang="en-US" sz="4000" dirty="0">
                <a:solidFill>
                  <a:srgbClr val="FF0000"/>
                </a:solidFill>
              </a:rPr>
              <a:t> Generative Pre-trained Transformer: Chat</a:t>
            </a:r>
          </a:p>
        </p:txBody>
      </p:sp>
      <p:sp>
        <p:nvSpPr>
          <p:cNvPr id="28" name="Rectangle 27"/>
          <p:cNvSpPr>
            <a:spLocks noChangeArrowheads="1"/>
          </p:cNvSpPr>
          <p:nvPr/>
        </p:nvSpPr>
        <p:spPr bwMode="auto">
          <a:xfrm>
            <a:off x="457200" y="1219200"/>
            <a:ext cx="4724400" cy="4116710"/>
          </a:xfrm>
          <a:prstGeom prst="rect">
            <a:avLst/>
          </a:prstGeom>
          <a:noFill/>
          <a:ln w="9525">
            <a:noFill/>
            <a:miter lim="800000"/>
            <a:headEnd/>
            <a:tailEnd/>
          </a:ln>
          <a:effectLst/>
        </p:spPr>
        <p:txBody>
          <a:bodyPr>
            <a:prstTxWarp prst="textNoShape">
              <a:avLst/>
            </a:prstTxWarp>
          </a:bodyPr>
          <a:lstStyle/>
          <a:p>
            <a:pPr>
              <a:lnSpc>
                <a:spcPct val="90000"/>
              </a:lnSpc>
              <a:spcBef>
                <a:spcPts val="0"/>
              </a:spcBef>
              <a:spcAft>
                <a:spcPts val="1400"/>
              </a:spcAft>
            </a:pPr>
            <a:r>
              <a:rPr lang="en-US" sz="2400" dirty="0"/>
              <a:t>"We’ve trained a model called ChatGPT which interacts in a conversational way. The dialogue format makes it possible for ChatGPT to answer followup questions, admit its mistakes, challenge incorrect premises, and reject inappropriate requests. ChatGPT is a sibling model to InstructGPT, which is trained to follow an instruction in a prompt and provide a detailed response."</a:t>
            </a:r>
            <a:endParaRPr lang="en-US" sz="2400" b="1" dirty="0">
              <a:solidFill>
                <a:schemeClr val="accent2"/>
              </a:solidFill>
              <a:latin typeface="Courier New" panose="02070309020205020404" pitchFamily="49" charset="0"/>
              <a:cs typeface="Courier New" panose="02070309020205020404" pitchFamily="49" charset="0"/>
            </a:endParaRPr>
          </a:p>
        </p:txBody>
      </p:sp>
      <p:pic>
        <p:nvPicPr>
          <p:cNvPr id="2" name="Picture 1">
            <a:hlinkClick r:id="rId3"/>
            <a:extLst>
              <a:ext uri="{FF2B5EF4-FFF2-40B4-BE49-F238E27FC236}">
                <a16:creationId xmlns:a16="http://schemas.microsoft.com/office/drawing/2014/main" id="{65791899-3115-5205-2C3C-55F970266A7F}"/>
              </a:ext>
            </a:extLst>
          </p:cNvPr>
          <p:cNvPicPr>
            <a:picLocks noChangeAspect="1"/>
          </p:cNvPicPr>
          <p:nvPr/>
        </p:nvPicPr>
        <p:blipFill>
          <a:blip r:embed="rId4"/>
          <a:stretch>
            <a:fillRect/>
          </a:stretch>
        </p:blipFill>
        <p:spPr>
          <a:xfrm>
            <a:off x="5181600" y="2133600"/>
            <a:ext cx="3843820" cy="3052195"/>
          </a:xfrm>
          <a:prstGeom prst="rect">
            <a:avLst/>
          </a:prstGeom>
        </p:spPr>
      </p:pic>
      <p:sp>
        <p:nvSpPr>
          <p:cNvPr id="4" name="TextBox 3">
            <a:extLst>
              <a:ext uri="{FF2B5EF4-FFF2-40B4-BE49-F238E27FC236}">
                <a16:creationId xmlns:a16="http://schemas.microsoft.com/office/drawing/2014/main" id="{59A73CA4-E24A-97C3-37F6-2DA9A9C68BF8}"/>
              </a:ext>
            </a:extLst>
          </p:cNvPr>
          <p:cNvSpPr txBox="1"/>
          <p:nvPr/>
        </p:nvSpPr>
        <p:spPr>
          <a:xfrm>
            <a:off x="762000" y="5292840"/>
            <a:ext cx="4572000" cy="369332"/>
          </a:xfrm>
          <a:prstGeom prst="rect">
            <a:avLst/>
          </a:prstGeom>
          <a:noFill/>
        </p:spPr>
        <p:txBody>
          <a:bodyPr wrap="square">
            <a:spAutoFit/>
          </a:bodyPr>
          <a:lstStyle/>
          <a:p>
            <a:r>
              <a:rPr lang="en-US" sz="1800" b="1" dirty="0">
                <a:solidFill>
                  <a:schemeClr val="accent2"/>
                </a:solidFill>
                <a:latin typeface="Courier New" panose="02070309020205020404" pitchFamily="49" charset="0"/>
                <a:cs typeface="Courier New" panose="02070309020205020404" pitchFamily="49" charset="0"/>
                <a:hlinkClick r:id="rId5">
                  <a:extLst>
                    <a:ext uri="{A12FA001-AC4F-418D-AE19-62706E023703}">
                      <ahyp:hlinkClr xmlns:ahyp="http://schemas.microsoft.com/office/drawing/2018/hyperlinkcolor" val="tx"/>
                    </a:ext>
                  </a:extLst>
                </a:hlinkClick>
              </a:rPr>
              <a:t>https://openai.com/blog/chatgpt/</a:t>
            </a:r>
            <a:endParaRPr lang="en-US" dirty="0"/>
          </a:p>
        </p:txBody>
      </p:sp>
    </p:spTree>
    <p:extLst>
      <p:ext uri="{BB962C8B-B14F-4D97-AF65-F5344CB8AC3E}">
        <p14:creationId xmlns:p14="http://schemas.microsoft.com/office/powerpoint/2010/main" val="3501257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a:xfrm>
            <a:off x="0" y="2438400"/>
            <a:ext cx="9144000" cy="1143000"/>
          </a:xfrm>
          <a:noFill/>
          <a:ln/>
        </p:spPr>
        <p:txBody>
          <a:bodyPr/>
          <a:lstStyle/>
          <a:p>
            <a:r>
              <a:rPr lang="en-US" sz="7200" dirty="0">
                <a:solidFill>
                  <a:srgbClr val="FF0000"/>
                </a:solidFill>
              </a:rPr>
              <a:t>Robotics</a:t>
            </a:r>
            <a:endParaRPr lang="en-US" sz="6600" dirty="0">
              <a:solidFill>
                <a:srgbClr val="FF0000"/>
              </a:solidFill>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Stanley’s Victory in the Desert</a:t>
            </a:r>
            <a:endParaRPr lang="en-US" sz="3600" dirty="0">
              <a:solidFill>
                <a:srgbClr val="FF0000"/>
              </a:solidFill>
              <a:ea typeface="ＭＳ Ｐゴシック" pitchFamily="1" charset="-128"/>
              <a:cs typeface="ＭＳ Ｐゴシック" pitchFamily="1" charset="-128"/>
            </a:endParaRPr>
          </a:p>
        </p:txBody>
      </p:sp>
      <p:pic>
        <p:nvPicPr>
          <p:cNvPr id="8" name="Picture 7"/>
          <p:cNvPicPr>
            <a:picLocks noChangeAspect="1"/>
          </p:cNvPicPr>
          <p:nvPr/>
        </p:nvPicPr>
        <p:blipFill>
          <a:blip r:embed="rId3"/>
          <a:srcRect l="8601" b="4167"/>
          <a:stretch>
            <a:fillRect/>
          </a:stretch>
        </p:blipFill>
        <p:spPr>
          <a:xfrm>
            <a:off x="4419600" y="1066800"/>
            <a:ext cx="4553943" cy="3285311"/>
          </a:xfrm>
          <a:prstGeom prst="rect">
            <a:avLst/>
          </a:prstGeom>
        </p:spPr>
      </p:pic>
      <p:sp>
        <p:nvSpPr>
          <p:cNvPr id="9" name="TextBox 8"/>
          <p:cNvSpPr txBox="1"/>
          <p:nvPr/>
        </p:nvSpPr>
        <p:spPr>
          <a:xfrm>
            <a:off x="5759750" y="4307115"/>
            <a:ext cx="3276600" cy="276999"/>
          </a:xfrm>
          <a:prstGeom prst="rect">
            <a:avLst/>
          </a:prstGeom>
          <a:noFill/>
        </p:spPr>
        <p:txBody>
          <a:bodyPr wrap="square" rtlCol="0">
            <a:spAutoFit/>
          </a:bodyPr>
          <a:lstStyle/>
          <a:p>
            <a:pPr algn="r"/>
            <a:r>
              <a:rPr lang="en-US" sz="1200" dirty="0"/>
              <a:t>Chronicle/Kurt Rogers</a:t>
            </a:r>
          </a:p>
        </p:txBody>
      </p:sp>
      <p:pic>
        <p:nvPicPr>
          <p:cNvPr id="12" name="Picture 11"/>
          <p:cNvPicPr>
            <a:picLocks noChangeAspect="1"/>
          </p:cNvPicPr>
          <p:nvPr/>
        </p:nvPicPr>
        <p:blipFill>
          <a:blip r:embed="rId4"/>
          <a:stretch>
            <a:fillRect/>
          </a:stretch>
        </p:blipFill>
        <p:spPr>
          <a:xfrm>
            <a:off x="152400" y="990600"/>
            <a:ext cx="1036145" cy="540867"/>
          </a:xfrm>
          <a:prstGeom prst="rect">
            <a:avLst/>
          </a:prstGeom>
        </p:spPr>
      </p:pic>
      <p:sp>
        <p:nvSpPr>
          <p:cNvPr id="10" name="TextBox 9"/>
          <p:cNvSpPr txBox="1"/>
          <p:nvPr/>
        </p:nvSpPr>
        <p:spPr>
          <a:xfrm>
            <a:off x="124580" y="1484055"/>
            <a:ext cx="4066420" cy="2554545"/>
          </a:xfrm>
          <a:prstGeom prst="rect">
            <a:avLst/>
          </a:prstGeom>
          <a:noFill/>
        </p:spPr>
        <p:txBody>
          <a:bodyPr wrap="square" rtlCol="0">
            <a:spAutoFit/>
          </a:bodyPr>
          <a:lstStyle/>
          <a:p>
            <a:r>
              <a:rPr lang="en-US" sz="3200" dirty="0"/>
              <a:t>NEVADA DESERT / Computers, start your engines / Stanford team apparent winners in robot car race</a:t>
            </a:r>
          </a:p>
        </p:txBody>
      </p:sp>
      <p:sp>
        <p:nvSpPr>
          <p:cNvPr id="13" name="TextBox 12"/>
          <p:cNvSpPr txBox="1"/>
          <p:nvPr/>
        </p:nvSpPr>
        <p:spPr>
          <a:xfrm>
            <a:off x="1839675" y="1066800"/>
            <a:ext cx="3048000" cy="369332"/>
          </a:xfrm>
          <a:prstGeom prst="rect">
            <a:avLst/>
          </a:prstGeom>
          <a:noFill/>
        </p:spPr>
        <p:txBody>
          <a:bodyPr wrap="square" rtlCol="0">
            <a:spAutoFit/>
          </a:bodyPr>
          <a:lstStyle/>
          <a:p>
            <a:r>
              <a:rPr lang="en-US" dirty="0"/>
              <a:t>Sunday, October 9, 2005</a:t>
            </a:r>
          </a:p>
        </p:txBody>
      </p:sp>
      <p:sp>
        <p:nvSpPr>
          <p:cNvPr id="14" name="Rectangle 13"/>
          <p:cNvSpPr/>
          <p:nvPr/>
        </p:nvSpPr>
        <p:spPr>
          <a:xfrm>
            <a:off x="124580" y="3962400"/>
            <a:ext cx="3377848" cy="369332"/>
          </a:xfrm>
          <a:prstGeom prst="rect">
            <a:avLst/>
          </a:prstGeom>
        </p:spPr>
        <p:txBody>
          <a:bodyPr wrap="none">
            <a:spAutoFit/>
          </a:bodyPr>
          <a:lstStyle/>
          <a:p>
            <a:r>
              <a:rPr lang="en-US" dirty="0"/>
              <a:t>Tom Abate, Chronicle Staff Writer</a:t>
            </a:r>
          </a:p>
        </p:txBody>
      </p:sp>
      <p:sp>
        <p:nvSpPr>
          <p:cNvPr id="16" name="Rectangle 15"/>
          <p:cNvSpPr/>
          <p:nvPr/>
        </p:nvSpPr>
        <p:spPr>
          <a:xfrm>
            <a:off x="124580" y="4509761"/>
            <a:ext cx="8839200" cy="2091342"/>
          </a:xfrm>
          <a:prstGeom prst="rect">
            <a:avLst/>
          </a:prstGeom>
        </p:spPr>
        <p:txBody>
          <a:bodyPr wrap="square">
            <a:spAutoFit/>
          </a:bodyPr>
          <a:lstStyle/>
          <a:p>
            <a:pPr>
              <a:lnSpc>
                <a:spcPct val="90000"/>
              </a:lnSpc>
            </a:pPr>
            <a:r>
              <a:rPr lang="en-US" dirty="0" err="1"/>
              <a:t>Primm</a:t>
            </a:r>
            <a:r>
              <a:rPr lang="en-US" dirty="0"/>
              <a:t>, Nev. -- Stanford engineers steered the world toward a new era of driverless vehicles Saturday when their robotic Volkswagen SUV was the first to cross the finish line after a 132-mile race across the Nevada desert.</a:t>
            </a:r>
          </a:p>
          <a:p>
            <a:pPr>
              <a:lnSpc>
                <a:spcPct val="90000"/>
              </a:lnSpc>
            </a:pPr>
            <a:r>
              <a:rPr lang="en-US" dirty="0"/>
              <a:t>The Stanford car, nicknamed Stanley, unofficially edged out two robotic Hummers from Carnegie Mellon University. The three vehicles were competitors in a race sponsored by the Defense Advanced Research Projects Agency. DARPA, which backed the early research behind the Internet, drummed up interest in the race by offering $2 million to the first team to complete the course in less than 10 hours.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a:xfrm>
            <a:off x="0" y="2438400"/>
            <a:ext cx="9144000" cy="1143000"/>
          </a:xfrm>
          <a:noFill/>
          <a:ln/>
        </p:spPr>
        <p:txBody>
          <a:bodyPr/>
          <a:lstStyle/>
          <a:p>
            <a:r>
              <a:rPr lang="en-US" sz="7200" dirty="0">
                <a:solidFill>
                  <a:srgbClr val="FF0000"/>
                </a:solidFill>
              </a:rPr>
              <a:t>Computational Biology</a:t>
            </a:r>
            <a:endParaRPr lang="en-US" sz="6600" dirty="0">
              <a:solidFill>
                <a:srgbClr val="FF0000"/>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2"/>
          <p:cNvSpPr>
            <a:spLocks noGrp="1" noChangeArrowheads="1"/>
          </p:cNvSpPr>
          <p:nvPr>
            <p:ph type="title"/>
          </p:nvPr>
        </p:nvSpPr>
        <p:spPr>
          <a:xfrm>
            <a:off x="0" y="0"/>
            <a:ext cx="9144000" cy="1143000"/>
          </a:xfrm>
          <a:noFill/>
          <a:ln/>
        </p:spPr>
        <p:txBody>
          <a:bodyPr/>
          <a:lstStyle/>
          <a:p>
            <a:r>
              <a:rPr lang="en-US" sz="4000">
                <a:solidFill>
                  <a:srgbClr val="FF0000"/>
                </a:solidFill>
              </a:rPr>
              <a:t>Computer-Assisted Pharmaceutical Design</a:t>
            </a:r>
            <a:endParaRPr lang="en-US" sz="3600">
              <a:solidFill>
                <a:srgbClr val="FF0000"/>
              </a:solidFill>
            </a:endParaRPr>
          </a:p>
        </p:txBody>
      </p:sp>
      <p:pic>
        <p:nvPicPr>
          <p:cNvPr id="572419" name="Picture 3" descr="RobotArm"/>
          <p:cNvPicPr>
            <a:picLocks noChangeAspect="1" noChangeArrowheads="1"/>
          </p:cNvPicPr>
          <p:nvPr/>
        </p:nvPicPr>
        <p:blipFill>
          <a:blip r:embed="rId3"/>
          <a:srcRect l="23013" r="23013"/>
          <a:stretch>
            <a:fillRect/>
          </a:stretch>
        </p:blipFill>
        <p:spPr bwMode="auto">
          <a:xfrm>
            <a:off x="7932738" y="4967288"/>
            <a:ext cx="1058862" cy="1524000"/>
          </a:xfrm>
          <a:prstGeom prst="rect">
            <a:avLst/>
          </a:prstGeom>
          <a:noFill/>
        </p:spPr>
      </p:pic>
      <p:pic>
        <p:nvPicPr>
          <p:cNvPr id="572420" name="Picture 4" descr="ProteinAlone"/>
          <p:cNvPicPr>
            <a:picLocks noChangeAspect="1" noChangeArrowheads="1"/>
          </p:cNvPicPr>
          <p:nvPr/>
        </p:nvPicPr>
        <p:blipFill>
          <a:blip r:embed="rId4"/>
          <a:srcRect/>
          <a:stretch>
            <a:fillRect/>
          </a:stretch>
        </p:blipFill>
        <p:spPr bwMode="auto">
          <a:xfrm>
            <a:off x="5270500" y="1519237"/>
            <a:ext cx="3263900" cy="2366963"/>
          </a:xfrm>
          <a:prstGeom prst="rect">
            <a:avLst/>
          </a:prstGeom>
          <a:noFill/>
        </p:spPr>
      </p:pic>
      <p:pic>
        <p:nvPicPr>
          <p:cNvPr id="572421" name="Picture 5" descr="ProteinWithInhibitor"/>
          <p:cNvPicPr>
            <a:picLocks noChangeAspect="1" noChangeArrowheads="1"/>
          </p:cNvPicPr>
          <p:nvPr/>
        </p:nvPicPr>
        <p:blipFill>
          <a:blip r:embed="rId5"/>
          <a:srcRect/>
          <a:stretch>
            <a:fillRect/>
          </a:stretch>
        </p:blipFill>
        <p:spPr bwMode="auto">
          <a:xfrm>
            <a:off x="5270500" y="1519237"/>
            <a:ext cx="3263900" cy="2366963"/>
          </a:xfrm>
          <a:prstGeom prst="rect">
            <a:avLst/>
          </a:prstGeom>
          <a:noFill/>
        </p:spPr>
      </p:pic>
      <p:pic>
        <p:nvPicPr>
          <p:cNvPr id="572422" name="Picture 6" descr="MoleculeHighlightedBond"/>
          <p:cNvPicPr>
            <a:picLocks noChangeAspect="1" noChangeArrowheads="1"/>
          </p:cNvPicPr>
          <p:nvPr/>
        </p:nvPicPr>
        <p:blipFill>
          <a:blip r:embed="rId6"/>
          <a:srcRect/>
          <a:stretch>
            <a:fillRect/>
          </a:stretch>
        </p:blipFill>
        <p:spPr bwMode="auto">
          <a:xfrm>
            <a:off x="5334000" y="4510088"/>
            <a:ext cx="2428875" cy="2043112"/>
          </a:xfrm>
          <a:prstGeom prst="rect">
            <a:avLst/>
          </a:prstGeom>
          <a:noFill/>
        </p:spPr>
      </p:pic>
      <p:pic>
        <p:nvPicPr>
          <p:cNvPr id="572423" name="Picture 7" descr="MoleculeRotatedBond"/>
          <p:cNvPicPr>
            <a:picLocks noChangeAspect="1" noChangeArrowheads="1"/>
          </p:cNvPicPr>
          <p:nvPr/>
        </p:nvPicPr>
        <p:blipFill>
          <a:blip r:embed="rId7"/>
          <a:srcRect/>
          <a:stretch>
            <a:fillRect/>
          </a:stretch>
        </p:blipFill>
        <p:spPr bwMode="auto">
          <a:xfrm>
            <a:off x="5334000" y="4510088"/>
            <a:ext cx="2428875" cy="2043112"/>
          </a:xfrm>
          <a:prstGeom prst="rect">
            <a:avLst/>
          </a:prstGeom>
          <a:noFill/>
        </p:spPr>
      </p:pic>
      <p:sp>
        <p:nvSpPr>
          <p:cNvPr id="572424" name="Text Box 8"/>
          <p:cNvSpPr txBox="1">
            <a:spLocks noChangeArrowheads="1"/>
          </p:cNvSpPr>
          <p:nvPr/>
        </p:nvSpPr>
        <p:spPr bwMode="auto">
          <a:xfrm>
            <a:off x="3581400" y="838200"/>
            <a:ext cx="54864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—Professors Jean-Claude Latombe and Lydia Kavraki</a:t>
            </a:r>
          </a:p>
        </p:txBody>
      </p:sp>
      <p:sp>
        <p:nvSpPr>
          <p:cNvPr id="572425" name="Rectangle 9"/>
          <p:cNvSpPr>
            <a:spLocks noChangeArrowheads="1"/>
          </p:cNvSpPr>
          <p:nvPr/>
        </p:nvSpPr>
        <p:spPr bwMode="auto">
          <a:xfrm>
            <a:off x="304800" y="1447800"/>
            <a:ext cx="4699000" cy="1447800"/>
          </a:xfrm>
          <a:prstGeom prst="rect">
            <a:avLst/>
          </a:prstGeom>
          <a:noFill/>
          <a:ln w="9525">
            <a:noFill/>
            <a:miter lim="800000"/>
            <a:headEnd/>
            <a:tailEnd/>
          </a:ln>
          <a:effectLst/>
        </p:spPr>
        <p:txBody>
          <a:bodyPr>
            <a:prstTxWarp prst="textNoShape">
              <a:avLst/>
            </a:prstTxWarp>
          </a:bodyPr>
          <a:lstStyle/>
          <a:p>
            <a:pPr marL="342900" indent="-342900">
              <a:lnSpc>
                <a:spcPct val="85000"/>
              </a:lnSpc>
              <a:spcBef>
                <a:spcPct val="50000"/>
              </a:spcBef>
              <a:buFontTx/>
              <a:buChar char="•"/>
            </a:pPr>
            <a:r>
              <a:rPr lang="en-US" sz="2400" dirty="0"/>
              <a:t>Designing new therapeutic drugs is an expensive, time-consuming process, in which computation can be of tremendous value.</a:t>
            </a:r>
            <a:endParaRPr lang="en-US" sz="2800" dirty="0"/>
          </a:p>
        </p:txBody>
      </p:sp>
      <p:sp>
        <p:nvSpPr>
          <p:cNvPr id="572426" name="Rectangle 10"/>
          <p:cNvSpPr>
            <a:spLocks noChangeArrowheads="1"/>
          </p:cNvSpPr>
          <p:nvPr/>
        </p:nvSpPr>
        <p:spPr bwMode="auto">
          <a:xfrm>
            <a:off x="304800" y="2844800"/>
            <a:ext cx="4699000" cy="812800"/>
          </a:xfrm>
          <a:prstGeom prst="rect">
            <a:avLst/>
          </a:prstGeom>
          <a:noFill/>
          <a:ln w="9525">
            <a:noFill/>
            <a:miter lim="800000"/>
            <a:headEnd/>
            <a:tailEnd/>
          </a:ln>
          <a:effectLst/>
        </p:spPr>
        <p:txBody>
          <a:bodyPr>
            <a:prstTxWarp prst="textNoShape">
              <a:avLst/>
            </a:prstTxWarp>
          </a:bodyPr>
          <a:lstStyle/>
          <a:p>
            <a:pPr marL="342900" indent="-342900">
              <a:lnSpc>
                <a:spcPct val="85000"/>
              </a:lnSpc>
              <a:spcBef>
                <a:spcPct val="50000"/>
              </a:spcBef>
              <a:buFontTx/>
              <a:buChar char="•"/>
            </a:pPr>
            <a:r>
              <a:rPr lang="en-US" sz="2400" dirty="0"/>
              <a:t>Most proteins are large molecules with a rigid, complex structure.</a:t>
            </a:r>
            <a:endParaRPr lang="en-US" sz="2800" dirty="0"/>
          </a:p>
        </p:txBody>
      </p:sp>
      <p:sp>
        <p:nvSpPr>
          <p:cNvPr id="572427" name="Rectangle 11"/>
          <p:cNvSpPr>
            <a:spLocks noChangeArrowheads="1"/>
          </p:cNvSpPr>
          <p:nvPr/>
        </p:nvSpPr>
        <p:spPr bwMode="auto">
          <a:xfrm>
            <a:off x="304800" y="3619500"/>
            <a:ext cx="4699000" cy="1409700"/>
          </a:xfrm>
          <a:prstGeom prst="rect">
            <a:avLst/>
          </a:prstGeom>
          <a:noFill/>
          <a:ln w="9525">
            <a:noFill/>
            <a:miter lim="800000"/>
            <a:headEnd/>
            <a:tailEnd/>
          </a:ln>
          <a:effectLst/>
        </p:spPr>
        <p:txBody>
          <a:bodyPr>
            <a:prstTxWarp prst="textNoShape">
              <a:avLst/>
            </a:prstTxWarp>
          </a:bodyPr>
          <a:lstStyle/>
          <a:p>
            <a:pPr marL="342900" indent="-342900">
              <a:lnSpc>
                <a:spcPct val="85000"/>
              </a:lnSpc>
              <a:spcBef>
                <a:spcPct val="50000"/>
              </a:spcBef>
              <a:buFontTx/>
              <a:buChar char="•"/>
            </a:pPr>
            <a:r>
              <a:rPr lang="en-US" sz="2400" dirty="0"/>
              <a:t>Many drugs operate by blocking a reaction site in a protein.  Such inhibitor drugs tend to be small and flexible. </a:t>
            </a:r>
          </a:p>
        </p:txBody>
      </p:sp>
      <p:sp>
        <p:nvSpPr>
          <p:cNvPr id="572428" name="Rectangle 12"/>
          <p:cNvSpPr>
            <a:spLocks noChangeArrowheads="1"/>
          </p:cNvSpPr>
          <p:nvPr/>
        </p:nvSpPr>
        <p:spPr bwMode="auto">
          <a:xfrm>
            <a:off x="304800" y="5029200"/>
            <a:ext cx="4699000" cy="1828800"/>
          </a:xfrm>
          <a:prstGeom prst="rect">
            <a:avLst/>
          </a:prstGeom>
          <a:noFill/>
          <a:ln w="9525">
            <a:noFill/>
            <a:miter lim="800000"/>
            <a:headEnd/>
            <a:tailEnd/>
          </a:ln>
          <a:effectLst/>
        </p:spPr>
        <p:txBody>
          <a:bodyPr>
            <a:prstTxWarp prst="textNoShape">
              <a:avLst/>
            </a:prstTxWarp>
          </a:bodyPr>
          <a:lstStyle/>
          <a:p>
            <a:pPr marL="342900" indent="-342900">
              <a:lnSpc>
                <a:spcPct val="85000"/>
              </a:lnSpc>
              <a:spcBef>
                <a:spcPct val="50000"/>
              </a:spcBef>
              <a:buFontTx/>
              <a:buChar char="•"/>
            </a:pPr>
            <a:r>
              <a:rPr lang="en-US" sz="2400" dirty="0"/>
              <a:t>Understanding whether a drug molecule can fit into a reaction site is analogous to determining whether a robot arm can move in a particular way.</a:t>
            </a:r>
            <a:endParaRPr lang="en-US" sz="2800" dirty="0"/>
          </a:p>
        </p:txBody>
      </p:sp>
      <p:pic>
        <p:nvPicPr>
          <p:cNvPr id="572429" name="Picture 13" descr="InhibitorAlone"/>
          <p:cNvPicPr>
            <a:picLocks noChangeAspect="1" noChangeArrowheads="1"/>
          </p:cNvPicPr>
          <p:nvPr/>
        </p:nvPicPr>
        <p:blipFill>
          <a:blip r:embed="rId8"/>
          <a:srcRect/>
          <a:stretch>
            <a:fillRect/>
          </a:stretch>
        </p:blipFill>
        <p:spPr bwMode="auto">
          <a:xfrm>
            <a:off x="6654800" y="4038600"/>
            <a:ext cx="474663" cy="34925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24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57242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72427"/>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5724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72421"/>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57242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2428"/>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572422"/>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57241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72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26" grpId="0"/>
      <p:bldP spid="572427" grpId="0"/>
      <p:bldP spid="5724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a:xfrm>
            <a:off x="0" y="2438400"/>
            <a:ext cx="9144000" cy="1143000"/>
          </a:xfrm>
          <a:noFill/>
          <a:ln/>
        </p:spPr>
        <p:txBody>
          <a:bodyPr/>
          <a:lstStyle/>
          <a:p>
            <a:r>
              <a:rPr lang="en-US" sz="7200" dirty="0">
                <a:solidFill>
                  <a:srgbClr val="FF0000"/>
                </a:solidFill>
              </a:rPr>
              <a:t>Visual Computing</a:t>
            </a:r>
            <a:endParaRPr lang="en-US" sz="6600" dirty="0">
              <a:solidFill>
                <a:srgbClr val="FF0000"/>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2">
            <a:hlinkClick r:id="rId3"/>
          </p:cNvPr>
          <p:cNvSpPr>
            <a:spLocks noChangeArrowheads="1"/>
          </p:cNvSpPr>
          <p:nvPr/>
        </p:nvSpPr>
        <p:spPr bwMode="auto">
          <a:xfrm>
            <a:off x="1219200" y="5943600"/>
            <a:ext cx="6678613" cy="3937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56035" name="Rectangle 3"/>
          <p:cNvSpPr>
            <a:spLocks noGrp="1" noChangeArrowheads="1"/>
          </p:cNvSpPr>
          <p:nvPr>
            <p:ph type="title"/>
          </p:nvPr>
        </p:nvSpPr>
        <p:spPr>
          <a:xfrm>
            <a:off x="0" y="76200"/>
            <a:ext cx="9144000" cy="1143000"/>
          </a:xfrm>
          <a:noFill/>
          <a:ln/>
        </p:spPr>
        <p:txBody>
          <a:bodyPr/>
          <a:lstStyle/>
          <a:p>
            <a:r>
              <a:rPr lang="en-US">
                <a:solidFill>
                  <a:srgbClr val="FF0000"/>
                </a:solidFill>
              </a:rPr>
              <a:t>Marc Levoy’s Graphics Projects</a:t>
            </a:r>
          </a:p>
        </p:txBody>
      </p:sp>
      <p:pic>
        <p:nvPicPr>
          <p:cNvPr id="556036" name="Picture 4" descr="DigitalMichelangelo"/>
          <p:cNvPicPr>
            <a:picLocks noChangeAspect="1" noChangeArrowheads="1"/>
          </p:cNvPicPr>
          <p:nvPr/>
        </p:nvPicPr>
        <p:blipFill>
          <a:blip r:embed="rId4"/>
          <a:srcRect/>
          <a:stretch>
            <a:fillRect/>
          </a:stretch>
        </p:blipFill>
        <p:spPr bwMode="auto">
          <a:xfrm>
            <a:off x="1492250" y="1219200"/>
            <a:ext cx="6165850" cy="4279900"/>
          </a:xfrm>
          <a:prstGeom prst="rect">
            <a:avLst/>
          </a:prstGeom>
          <a:noFill/>
        </p:spPr>
      </p:pic>
      <p:sp>
        <p:nvSpPr>
          <p:cNvPr id="556037" name="Text Box 5"/>
          <p:cNvSpPr txBox="1">
            <a:spLocks noChangeArrowheads="1"/>
          </p:cNvSpPr>
          <p:nvPr/>
        </p:nvSpPr>
        <p:spPr bwMode="auto">
          <a:xfrm>
            <a:off x="0" y="5943600"/>
            <a:ext cx="91440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1" u="sng" dirty="0">
                <a:solidFill>
                  <a:srgbClr val="0000CC"/>
                </a:solidFill>
                <a:latin typeface="Courier New" charset="0"/>
              </a:rPr>
              <a:t>http://</a:t>
            </a:r>
            <a:r>
              <a:rPr lang="en-US" b="1" u="sng" dirty="0" err="1">
                <a:solidFill>
                  <a:srgbClr val="0000CC"/>
                </a:solidFill>
                <a:latin typeface="Courier New" charset="0"/>
              </a:rPr>
              <a:t>graphics.stanford.edu</a:t>
            </a:r>
            <a:r>
              <a:rPr lang="en-US" b="1" u="sng" dirty="0">
                <a:solidFill>
                  <a:srgbClr val="0000CC"/>
                </a:solidFill>
                <a:latin typeface="Courier New" charset="0"/>
              </a:rPr>
              <a:t>/projects/</a:t>
            </a:r>
            <a:r>
              <a:rPr lang="en-US" b="1" u="sng" dirty="0" err="1">
                <a:solidFill>
                  <a:srgbClr val="0000CC"/>
                </a:solidFill>
                <a:latin typeface="Courier New" charset="0"/>
              </a:rPr>
              <a:t>mich</a:t>
            </a:r>
            <a:r>
              <a:rPr lang="en-US" b="1" u="sng" dirty="0">
                <a:solidFill>
                  <a:srgbClr val="0000CC"/>
                </a:solidFill>
                <a:latin typeface="Courier New" charset="0"/>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2"/>
          <p:cNvSpPr>
            <a:spLocks noGrp="1" noChangeArrowheads="1"/>
          </p:cNvSpPr>
          <p:nvPr>
            <p:ph type="title"/>
          </p:nvPr>
        </p:nvSpPr>
        <p:spPr>
          <a:xfrm>
            <a:off x="0" y="76200"/>
            <a:ext cx="9144000" cy="1143000"/>
          </a:xfrm>
          <a:noFill/>
          <a:ln/>
        </p:spPr>
        <p:txBody>
          <a:bodyPr/>
          <a:lstStyle/>
          <a:p>
            <a:r>
              <a:rPr lang="en-US">
                <a:solidFill>
                  <a:srgbClr val="FF0000"/>
                </a:solidFill>
              </a:rPr>
              <a:t>The 3-D Fax Machine</a:t>
            </a:r>
            <a:endParaRPr lang="en-US">
              <a:solidFill>
                <a:schemeClr val="tx1"/>
              </a:solidFill>
            </a:endParaRPr>
          </a:p>
        </p:txBody>
      </p:sp>
      <p:pic>
        <p:nvPicPr>
          <p:cNvPr id="558083" name="Picture 3" descr="BuddhaStatue"/>
          <p:cNvPicPr>
            <a:picLocks noChangeAspect="1" noChangeArrowheads="1"/>
          </p:cNvPicPr>
          <p:nvPr/>
        </p:nvPicPr>
        <p:blipFill>
          <a:blip r:embed="rId3"/>
          <a:srcRect/>
          <a:stretch>
            <a:fillRect/>
          </a:stretch>
        </p:blipFill>
        <p:spPr bwMode="auto">
          <a:xfrm>
            <a:off x="609600" y="1211263"/>
            <a:ext cx="1249363" cy="3268662"/>
          </a:xfrm>
          <a:prstGeom prst="rect">
            <a:avLst/>
          </a:prstGeom>
          <a:noFill/>
        </p:spPr>
      </p:pic>
      <p:pic>
        <p:nvPicPr>
          <p:cNvPr id="558084" name="Picture 4" descr="BuddhaSingleScan"/>
          <p:cNvPicPr>
            <a:picLocks noChangeAspect="1" noChangeArrowheads="1"/>
          </p:cNvPicPr>
          <p:nvPr/>
        </p:nvPicPr>
        <p:blipFill>
          <a:blip r:embed="rId4"/>
          <a:srcRect/>
          <a:stretch>
            <a:fillRect/>
          </a:stretch>
        </p:blipFill>
        <p:spPr bwMode="auto">
          <a:xfrm>
            <a:off x="2270125" y="1203325"/>
            <a:ext cx="1257300" cy="3282950"/>
          </a:xfrm>
          <a:prstGeom prst="rect">
            <a:avLst/>
          </a:prstGeom>
          <a:noFill/>
        </p:spPr>
      </p:pic>
      <p:pic>
        <p:nvPicPr>
          <p:cNvPr id="558085" name="Picture 5" descr="BuddhaMultiScan"/>
          <p:cNvPicPr>
            <a:picLocks noChangeAspect="1" noChangeArrowheads="1"/>
          </p:cNvPicPr>
          <p:nvPr/>
        </p:nvPicPr>
        <p:blipFill>
          <a:blip r:embed="rId5"/>
          <a:srcRect/>
          <a:stretch>
            <a:fillRect/>
          </a:stretch>
        </p:blipFill>
        <p:spPr bwMode="auto">
          <a:xfrm>
            <a:off x="3946525" y="1203325"/>
            <a:ext cx="1257300" cy="3282950"/>
          </a:xfrm>
          <a:prstGeom prst="rect">
            <a:avLst/>
          </a:prstGeom>
          <a:noFill/>
        </p:spPr>
      </p:pic>
      <p:pic>
        <p:nvPicPr>
          <p:cNvPr id="558086" name="Picture 6" descr="BuddhaRendered"/>
          <p:cNvPicPr>
            <a:picLocks noChangeAspect="1" noChangeArrowheads="1"/>
          </p:cNvPicPr>
          <p:nvPr/>
        </p:nvPicPr>
        <p:blipFill>
          <a:blip r:embed="rId6"/>
          <a:srcRect/>
          <a:stretch>
            <a:fillRect/>
          </a:stretch>
        </p:blipFill>
        <p:spPr bwMode="auto">
          <a:xfrm>
            <a:off x="5613400" y="1203325"/>
            <a:ext cx="1257300" cy="3282950"/>
          </a:xfrm>
          <a:prstGeom prst="rect">
            <a:avLst/>
          </a:prstGeom>
          <a:noFill/>
        </p:spPr>
      </p:pic>
      <p:sp>
        <p:nvSpPr>
          <p:cNvPr id="558088" name="Text Box 8"/>
          <p:cNvSpPr txBox="1">
            <a:spLocks noChangeArrowheads="1"/>
          </p:cNvSpPr>
          <p:nvPr/>
        </p:nvSpPr>
        <p:spPr bwMode="auto">
          <a:xfrm>
            <a:off x="406400" y="4610100"/>
            <a:ext cx="8664575" cy="1616075"/>
          </a:xfrm>
          <a:prstGeom prst="rect">
            <a:avLst/>
          </a:prstGeom>
          <a:noFill/>
          <a:ln w="9525">
            <a:noFill/>
            <a:miter lim="800000"/>
            <a:headEnd/>
            <a:tailEnd/>
          </a:ln>
          <a:effectLst/>
        </p:spPr>
        <p:txBody>
          <a:bodyPr>
            <a:prstTxWarp prst="textNoShape">
              <a:avLst/>
            </a:prstTxWarp>
            <a:spAutoFit/>
          </a:bodyPr>
          <a:lstStyle/>
          <a:p>
            <a:r>
              <a:rPr lang="en-US" sz="2000"/>
              <a:t>1. Start with a statue of the Happy Buddha.</a:t>
            </a:r>
          </a:p>
          <a:p>
            <a:r>
              <a:rPr lang="en-US" sz="2000"/>
              <a:t>2. Use laser range scanning to produce a triangle mesh from a single perspective.</a:t>
            </a:r>
          </a:p>
          <a:p>
            <a:r>
              <a:rPr lang="en-US" sz="2000"/>
              <a:t>3. Merge scans from different perspectives.</a:t>
            </a:r>
          </a:p>
          <a:p>
            <a:r>
              <a:rPr lang="en-US" sz="2000"/>
              <a:t>4. Construct a digital model using shaded rendering.</a:t>
            </a:r>
          </a:p>
          <a:p>
            <a:r>
              <a:rPr lang="en-US" sz="2000"/>
              <a:t>5. Use stereolithography to construct a lucite copy.</a:t>
            </a:r>
            <a:endParaRPr lang="en-US" sz="2000" b="1"/>
          </a:p>
        </p:txBody>
      </p:sp>
      <p:sp>
        <p:nvSpPr>
          <p:cNvPr id="558089" name="Rectangle 9">
            <a:hlinkClick r:id="rId7"/>
          </p:cNvPr>
          <p:cNvSpPr>
            <a:spLocks noChangeArrowheads="1"/>
          </p:cNvSpPr>
          <p:nvPr/>
        </p:nvSpPr>
        <p:spPr bwMode="auto">
          <a:xfrm>
            <a:off x="1219200" y="6235700"/>
            <a:ext cx="6678613" cy="3937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58090" name="Text Box 10"/>
          <p:cNvSpPr txBox="1">
            <a:spLocks noChangeArrowheads="1"/>
          </p:cNvSpPr>
          <p:nvPr/>
        </p:nvSpPr>
        <p:spPr bwMode="auto">
          <a:xfrm>
            <a:off x="0" y="6235700"/>
            <a:ext cx="91440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1" u="sng">
                <a:solidFill>
                  <a:srgbClr val="0000CC"/>
                </a:solidFill>
                <a:latin typeface="Courier New" charset="0"/>
              </a:rPr>
              <a:t>http://graphics.stanford.edu/projects/faxing/</a:t>
            </a:r>
          </a:p>
        </p:txBody>
      </p:sp>
      <p:sp>
        <p:nvSpPr>
          <p:cNvPr id="558092" name="AutoShape 12"/>
          <p:cNvSpPr>
            <a:spLocks noChangeArrowheads="1"/>
          </p:cNvSpPr>
          <p:nvPr/>
        </p:nvSpPr>
        <p:spPr bwMode="auto">
          <a:xfrm rot="2599633">
            <a:off x="3073400" y="1676400"/>
            <a:ext cx="73025" cy="63500"/>
          </a:xfrm>
          <a:prstGeom prst="triangle">
            <a:avLst>
              <a:gd name="adj" fmla="val 50000"/>
            </a:avLst>
          </a:prstGeom>
          <a:noFill/>
          <a:ln w="19050">
            <a:solidFill>
              <a:srgbClr val="FF0000"/>
            </a:solidFill>
            <a:miter lim="800000"/>
            <a:headEnd/>
            <a:tailEnd/>
          </a:ln>
          <a:effectLst/>
        </p:spPr>
        <p:txBody>
          <a:bodyPr wrap="none" anchor="ctr">
            <a:prstTxWarp prst="textNoShape">
              <a:avLst/>
            </a:prstTxWarp>
          </a:bodyPr>
          <a:lstStyle/>
          <a:p>
            <a:endParaRPr lang="en-US"/>
          </a:p>
        </p:txBody>
      </p:sp>
      <p:cxnSp>
        <p:nvCxnSpPr>
          <p:cNvPr id="558093" name="AutoShape 13"/>
          <p:cNvCxnSpPr>
            <a:cxnSpLocks noChangeShapeType="1"/>
            <a:stCxn id="558092" idx="4"/>
            <a:endCxn id="0" idx="1"/>
          </p:cNvCxnSpPr>
          <p:nvPr/>
        </p:nvCxnSpPr>
        <p:spPr bwMode="auto">
          <a:xfrm>
            <a:off x="3108325" y="1762125"/>
            <a:ext cx="4181475" cy="1082675"/>
          </a:xfrm>
          <a:prstGeom prst="straightConnector1">
            <a:avLst/>
          </a:prstGeom>
          <a:noFill/>
          <a:ln w="9525">
            <a:solidFill>
              <a:srgbClr val="FF0000"/>
            </a:solidFill>
            <a:round/>
            <a:headEnd/>
            <a:tailEnd/>
          </a:ln>
          <a:effectLst/>
        </p:spPr>
      </p:cxnSp>
      <p:cxnSp>
        <p:nvCxnSpPr>
          <p:cNvPr id="558094" name="AutoShape 14"/>
          <p:cNvCxnSpPr>
            <a:cxnSpLocks noChangeShapeType="1"/>
            <a:stCxn id="558092" idx="2"/>
            <a:endCxn id="0" idx="1"/>
          </p:cNvCxnSpPr>
          <p:nvPr/>
        </p:nvCxnSpPr>
        <p:spPr bwMode="auto">
          <a:xfrm>
            <a:off x="3054350" y="1711325"/>
            <a:ext cx="4235450" cy="1133475"/>
          </a:xfrm>
          <a:prstGeom prst="straightConnector1">
            <a:avLst/>
          </a:prstGeom>
          <a:noFill/>
          <a:ln w="9525">
            <a:solidFill>
              <a:srgbClr val="FF0000"/>
            </a:solidFill>
            <a:round/>
            <a:headEnd/>
            <a:tailEnd/>
          </a:ln>
          <a:effectLst/>
        </p:spPr>
      </p:cxnSp>
      <p:cxnSp>
        <p:nvCxnSpPr>
          <p:cNvPr id="558095" name="AutoShape 15"/>
          <p:cNvCxnSpPr>
            <a:cxnSpLocks noChangeShapeType="1"/>
            <a:stCxn id="558092" idx="0"/>
            <a:endCxn id="0" idx="1"/>
          </p:cNvCxnSpPr>
          <p:nvPr/>
        </p:nvCxnSpPr>
        <p:spPr bwMode="auto">
          <a:xfrm>
            <a:off x="3136900" y="1677988"/>
            <a:ext cx="4152900" cy="1166812"/>
          </a:xfrm>
          <a:prstGeom prst="straightConnector1">
            <a:avLst/>
          </a:prstGeom>
          <a:noFill/>
          <a:ln w="9525">
            <a:solidFill>
              <a:srgbClr val="FF0000"/>
            </a:solidFill>
            <a:round/>
            <a:headEnd/>
            <a:tailEnd/>
          </a:ln>
          <a:effectLst/>
        </p:spPr>
      </p:cxnSp>
      <p:sp>
        <p:nvSpPr>
          <p:cNvPr id="558096" name="Rectangle 16"/>
          <p:cNvSpPr>
            <a:spLocks noChangeArrowheads="1"/>
          </p:cNvSpPr>
          <p:nvPr/>
        </p:nvSpPr>
        <p:spPr bwMode="auto">
          <a:xfrm rot="897269">
            <a:off x="7289800" y="2882900"/>
            <a:ext cx="609600" cy="76200"/>
          </a:xfrm>
          <a:prstGeom prst="rect">
            <a:avLst/>
          </a:prstGeom>
          <a:solidFill>
            <a:srgbClr val="666666"/>
          </a:solidFill>
          <a:ln w="9525">
            <a:solidFill>
              <a:schemeClr val="tx1"/>
            </a:solidFill>
            <a:miter lim="800000"/>
            <a:headEnd/>
            <a:tailEnd/>
          </a:ln>
          <a:effectLst/>
        </p:spPr>
        <p:txBody>
          <a:bodyPr wrap="none" anchor="ctr">
            <a:prstTxWarp prst="textNoShape">
              <a:avLst/>
            </a:prstTxWarp>
          </a:bodyPr>
          <a:lstStyle/>
          <a:p>
            <a:endParaRPr lang="en-US"/>
          </a:p>
        </p:txBody>
      </p:sp>
      <p:pic>
        <p:nvPicPr>
          <p:cNvPr id="558087" name="Picture 7" descr="BuddhaLucite"/>
          <p:cNvPicPr>
            <a:picLocks noChangeAspect="1" noChangeArrowheads="1"/>
          </p:cNvPicPr>
          <p:nvPr/>
        </p:nvPicPr>
        <p:blipFill>
          <a:blip r:embed="rId8"/>
          <a:srcRect/>
          <a:stretch>
            <a:fillRect/>
          </a:stretch>
        </p:blipFill>
        <p:spPr bwMode="auto">
          <a:xfrm>
            <a:off x="7289800" y="1203325"/>
            <a:ext cx="1257300" cy="32829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8088">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499"/>
                                          </p:stCondLst>
                                        </p:cTn>
                                        <p:tgtEl>
                                          <p:spTgt spid="558084"/>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55809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58093"/>
                                        </p:tgtEl>
                                        <p:attrNameLst>
                                          <p:attrName>style.visibility</p:attrName>
                                        </p:attrNameLst>
                                      </p:cBhvr>
                                      <p:to>
                                        <p:strVal val="visible"/>
                                      </p:to>
                                    </p:set>
                                  </p:childTnLst>
                                </p:cTn>
                              </p:par>
                            </p:childTnLst>
                          </p:cTn>
                        </p:par>
                        <p:par>
                          <p:cTn id="17" fill="hold">
                            <p:stCondLst>
                              <p:cond delay="100"/>
                            </p:stCondLst>
                            <p:childTnLst>
                              <p:par>
                                <p:cTn id="18" presetID="1" presetClass="entr" presetSubtype="0" fill="hold" nodeType="afterEffect">
                                  <p:stCondLst>
                                    <p:cond delay="100"/>
                                  </p:stCondLst>
                                  <p:childTnLst>
                                    <p:set>
                                      <p:cBhvr>
                                        <p:cTn id="19" dur="1" fill="hold">
                                          <p:stCondLst>
                                            <p:cond delay="0"/>
                                          </p:stCondLst>
                                        </p:cTn>
                                        <p:tgtEl>
                                          <p:spTgt spid="558094"/>
                                        </p:tgtEl>
                                        <p:attrNameLst>
                                          <p:attrName>style.visibility</p:attrName>
                                        </p:attrNameLst>
                                      </p:cBhvr>
                                      <p:to>
                                        <p:strVal val="visible"/>
                                      </p:to>
                                    </p:set>
                                  </p:childTnLst>
                                </p:cTn>
                              </p:par>
                            </p:childTnLst>
                          </p:cTn>
                        </p:par>
                        <p:par>
                          <p:cTn id="20" fill="hold">
                            <p:stCondLst>
                              <p:cond delay="200"/>
                            </p:stCondLst>
                            <p:childTnLst>
                              <p:par>
                                <p:cTn id="21" presetID="1" presetClass="entr" presetSubtype="0" fill="hold" nodeType="afterEffect">
                                  <p:stCondLst>
                                    <p:cond delay="100"/>
                                  </p:stCondLst>
                                  <p:childTnLst>
                                    <p:set>
                                      <p:cBhvr>
                                        <p:cTn id="22" dur="1" fill="hold">
                                          <p:stCondLst>
                                            <p:cond delay="0"/>
                                          </p:stCondLst>
                                        </p:cTn>
                                        <p:tgtEl>
                                          <p:spTgt spid="558095"/>
                                        </p:tgtEl>
                                        <p:attrNameLst>
                                          <p:attrName>style.visibility</p:attrName>
                                        </p:attrNameLst>
                                      </p:cBhvr>
                                      <p:to>
                                        <p:strVal val="visible"/>
                                      </p:to>
                                    </p:set>
                                  </p:childTnLst>
                                </p:cTn>
                              </p:par>
                            </p:childTnLst>
                          </p:cTn>
                        </p:par>
                        <p:par>
                          <p:cTn id="23" fill="hold">
                            <p:stCondLst>
                              <p:cond delay="300"/>
                            </p:stCondLst>
                            <p:childTnLst>
                              <p:par>
                                <p:cTn id="24" presetID="1" presetClass="entr" presetSubtype="0" fill="hold" grpId="0" nodeType="afterEffect">
                                  <p:stCondLst>
                                    <p:cond delay="0"/>
                                  </p:stCondLst>
                                  <p:childTnLst>
                                    <p:set>
                                      <p:cBhvr>
                                        <p:cTn id="25" dur="1" fill="hold">
                                          <p:stCondLst>
                                            <p:cond delay="0"/>
                                          </p:stCondLst>
                                        </p:cTn>
                                        <p:tgtEl>
                                          <p:spTgt spid="558092"/>
                                        </p:tgtEl>
                                        <p:attrNameLst>
                                          <p:attrName>style.visibility</p:attrName>
                                        </p:attrNameLst>
                                      </p:cBhvr>
                                      <p:to>
                                        <p:strVal val="visible"/>
                                      </p:to>
                                    </p:set>
                                  </p:childTnLst>
                                </p:cTn>
                              </p:par>
                            </p:childTnLst>
                          </p:cTn>
                        </p:par>
                        <p:par>
                          <p:cTn id="26" fill="hold">
                            <p:stCondLst>
                              <p:cond delay="300"/>
                            </p:stCondLst>
                            <p:childTnLst>
                              <p:par>
                                <p:cTn id="27" presetID="1" presetClass="exit" presetSubtype="0" fill="hold" nodeType="afterEffect">
                                  <p:stCondLst>
                                    <p:cond delay="200"/>
                                  </p:stCondLst>
                                  <p:childTnLst>
                                    <p:set>
                                      <p:cBhvr>
                                        <p:cTn id="28" dur="1" fill="hold">
                                          <p:stCondLst>
                                            <p:cond delay="0"/>
                                          </p:stCondLst>
                                        </p:cTn>
                                        <p:tgtEl>
                                          <p:spTgt spid="558093"/>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55809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5580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58088">
                                            <p:txEl>
                                              <p:pRg st="2" end="2"/>
                                            </p:txEl>
                                          </p:spTgt>
                                        </p:tgtEl>
                                        <p:attrNameLst>
                                          <p:attrName>style.visibility</p:attrName>
                                        </p:attrNameLst>
                                      </p:cBhvr>
                                      <p:to>
                                        <p:strVal val="visible"/>
                                      </p:to>
                                    </p:set>
                                  </p:childTnLst>
                                </p:cTn>
                              </p:par>
                            </p:childTnLst>
                          </p:cTn>
                        </p:par>
                        <p:par>
                          <p:cTn id="37" fill="hold">
                            <p:stCondLst>
                              <p:cond delay="0"/>
                            </p:stCondLst>
                            <p:childTnLst>
                              <p:par>
                                <p:cTn id="38" presetID="1" presetClass="exit" presetSubtype="0" fill="hold" grpId="1" nodeType="afterEffect">
                                  <p:stCondLst>
                                    <p:cond delay="0"/>
                                  </p:stCondLst>
                                  <p:childTnLst>
                                    <p:set>
                                      <p:cBhvr>
                                        <p:cTn id="39" dur="1" fill="hold">
                                          <p:stCondLst>
                                            <p:cond delay="0"/>
                                          </p:stCondLst>
                                        </p:cTn>
                                        <p:tgtEl>
                                          <p:spTgt spid="558092"/>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558096"/>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499"/>
                                          </p:stCondLst>
                                        </p:cTn>
                                        <p:tgtEl>
                                          <p:spTgt spid="55808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558088">
                                            <p:txEl>
                                              <p:pRg st="3" end="3"/>
                                            </p:txEl>
                                          </p:spTgt>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499"/>
                                          </p:stCondLst>
                                        </p:cTn>
                                        <p:tgtEl>
                                          <p:spTgt spid="55808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58088">
                                            <p:txEl>
                                              <p:pRg st="4" end="4"/>
                                            </p:txEl>
                                          </p:spTgt>
                                        </p:tgtEl>
                                        <p:attrNameLst>
                                          <p:attrName>style.visibility</p:attrName>
                                        </p:attrNameLst>
                                      </p:cBhvr>
                                      <p:to>
                                        <p:strVal val="visible"/>
                                      </p:to>
                                    </p:set>
                                  </p:childTnLst>
                                </p:cTn>
                              </p:par>
                            </p:childTnLst>
                          </p:cTn>
                        </p:par>
                        <p:par>
                          <p:cTn id="55" fill="hold">
                            <p:stCondLst>
                              <p:cond delay="0"/>
                            </p:stCondLst>
                            <p:childTnLst>
                              <p:par>
                                <p:cTn id="56" presetID="1" presetClass="entr" presetSubtype="0" fill="hold" nodeType="afterEffect">
                                  <p:stCondLst>
                                    <p:cond delay="0"/>
                                  </p:stCondLst>
                                  <p:childTnLst>
                                    <p:set>
                                      <p:cBhvr>
                                        <p:cTn id="57" dur="1" fill="hold">
                                          <p:stCondLst>
                                            <p:cond delay="499"/>
                                          </p:stCondLst>
                                        </p:cTn>
                                        <p:tgtEl>
                                          <p:spTgt spid="558087"/>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558089"/>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580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088" grpId="0" build="p"/>
      <p:bldP spid="558089" grpId="0" animBg="1"/>
      <p:bldP spid="558090" grpId="0"/>
      <p:bldP spid="558092" grpId="0" animBg="1"/>
      <p:bldP spid="558092" grpId="1" animBg="1"/>
      <p:bldP spid="558096" grpId="0" animBg="1"/>
      <p:bldP spid="558096"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a:xfrm>
            <a:off x="0" y="76200"/>
            <a:ext cx="9144000" cy="1143000"/>
          </a:xfrm>
          <a:noFill/>
          <a:ln/>
        </p:spPr>
        <p:txBody>
          <a:bodyPr/>
          <a:lstStyle/>
          <a:p>
            <a:r>
              <a:rPr lang="en-US">
                <a:solidFill>
                  <a:srgbClr val="FF0000"/>
                </a:solidFill>
              </a:rPr>
              <a:t>Scanning Michelangelo’s David</a:t>
            </a:r>
            <a:endParaRPr lang="en-US">
              <a:solidFill>
                <a:schemeClr val="tx1"/>
              </a:solidFill>
            </a:endParaRPr>
          </a:p>
        </p:txBody>
      </p:sp>
      <p:sp>
        <p:nvSpPr>
          <p:cNvPr id="560131" name="Text Box 3"/>
          <p:cNvSpPr txBox="1">
            <a:spLocks noChangeArrowheads="1"/>
          </p:cNvSpPr>
          <p:nvPr/>
        </p:nvSpPr>
        <p:spPr bwMode="auto">
          <a:xfrm>
            <a:off x="533400" y="1308100"/>
            <a:ext cx="5867400" cy="2270125"/>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dirty="0"/>
              <a:t>In 1999, Professor Marc </a:t>
            </a:r>
            <a:r>
              <a:rPr lang="en-US" sz="2400" dirty="0" err="1"/>
              <a:t>Levoy</a:t>
            </a:r>
            <a:r>
              <a:rPr lang="en-US" sz="2400" dirty="0"/>
              <a:t> spent a year at Stanford’s Overseas Studies campus in Florence, at which he and the approximately 30 students who spent at least part of their year there used the technology developed for the 3-D fax machine project to scan the Michelangelo sculptures open to the public.</a:t>
            </a:r>
          </a:p>
        </p:txBody>
      </p:sp>
      <p:pic>
        <p:nvPicPr>
          <p:cNvPr id="560132" name="Picture 4" descr="LevoyAtSIGGRAPH"/>
          <p:cNvPicPr>
            <a:picLocks noChangeAspect="1" noChangeArrowheads="1"/>
          </p:cNvPicPr>
          <p:nvPr/>
        </p:nvPicPr>
        <p:blipFill>
          <a:blip r:embed="rId3"/>
          <a:srcRect/>
          <a:stretch>
            <a:fillRect/>
          </a:stretch>
        </p:blipFill>
        <p:spPr bwMode="auto">
          <a:xfrm>
            <a:off x="6553200" y="1346200"/>
            <a:ext cx="1824038" cy="2362200"/>
          </a:xfrm>
          <a:prstGeom prst="rect">
            <a:avLst/>
          </a:prstGeom>
          <a:noFill/>
        </p:spPr>
      </p:pic>
      <p:grpSp>
        <p:nvGrpSpPr>
          <p:cNvPr id="560133" name="Group 5"/>
          <p:cNvGrpSpPr>
            <a:grpSpLocks/>
          </p:cNvGrpSpPr>
          <p:nvPr/>
        </p:nvGrpSpPr>
        <p:grpSpPr bwMode="auto">
          <a:xfrm>
            <a:off x="533400" y="3975100"/>
            <a:ext cx="8305800" cy="2581275"/>
            <a:chOff x="336" y="2504"/>
            <a:chExt cx="5232" cy="1626"/>
          </a:xfrm>
        </p:grpSpPr>
        <p:pic>
          <p:nvPicPr>
            <p:cNvPr id="560134" name="Picture 6" descr="ScanningTheDavid"/>
            <p:cNvPicPr>
              <a:picLocks noChangeAspect="1" noChangeArrowheads="1"/>
            </p:cNvPicPr>
            <p:nvPr/>
          </p:nvPicPr>
          <p:blipFill>
            <a:blip r:embed="rId4"/>
            <a:srcRect/>
            <a:stretch>
              <a:fillRect/>
            </a:stretch>
          </p:blipFill>
          <p:spPr bwMode="auto">
            <a:xfrm>
              <a:off x="336" y="2544"/>
              <a:ext cx="2226" cy="1396"/>
            </a:xfrm>
            <a:prstGeom prst="rect">
              <a:avLst/>
            </a:prstGeom>
            <a:noFill/>
          </p:spPr>
        </p:pic>
        <p:sp>
          <p:nvSpPr>
            <p:cNvPr id="560135" name="Text Box 7"/>
            <p:cNvSpPr txBox="1">
              <a:spLocks noChangeArrowheads="1"/>
            </p:cNvSpPr>
            <p:nvPr/>
          </p:nvSpPr>
          <p:spPr bwMode="auto">
            <a:xfrm>
              <a:off x="2619" y="2504"/>
              <a:ext cx="2949" cy="1626"/>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dirty="0"/>
                <a:t>The laser range-scanning technology allowed Marc to construct a model of each statue with sub-millimeter accuracy</a:t>
              </a:r>
              <a:r>
                <a:rPr lang="en-US" sz="1200" dirty="0"/>
                <a:t> </a:t>
              </a:r>
              <a:r>
                <a:rPr lang="en-US" sz="2400" dirty="0"/>
                <a:t>—</a:t>
              </a:r>
              <a:r>
                <a:rPr lang="en-US" sz="1200" dirty="0"/>
                <a:t> </a:t>
              </a:r>
              <a:r>
                <a:rPr lang="en-US" sz="2400" dirty="0"/>
                <a:t>accurate enough to tell when the sculptor changed chisels.  This data makes it possible to view statues from any perspective and to analyze them mathematically.</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60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a:xfrm>
            <a:off x="0" y="76200"/>
            <a:ext cx="9144000" cy="1143000"/>
          </a:xfrm>
          <a:noFill/>
          <a:ln/>
        </p:spPr>
        <p:txBody>
          <a:bodyPr/>
          <a:lstStyle/>
          <a:p>
            <a:r>
              <a:rPr lang="en-US">
                <a:solidFill>
                  <a:srgbClr val="FF0000"/>
                </a:solidFill>
              </a:rPr>
              <a:t>The </a:t>
            </a:r>
            <a:r>
              <a:rPr lang="en-US" i="1">
                <a:solidFill>
                  <a:srgbClr val="FF0000"/>
                </a:solidFill>
              </a:rPr>
              <a:t>Forma Urbis Romae</a:t>
            </a:r>
            <a:r>
              <a:rPr lang="en-US">
                <a:solidFill>
                  <a:srgbClr val="FF0000"/>
                </a:solidFill>
              </a:rPr>
              <a:t> Project</a:t>
            </a:r>
            <a:endParaRPr lang="en-US">
              <a:solidFill>
                <a:schemeClr val="tx1"/>
              </a:solidFill>
            </a:endParaRPr>
          </a:p>
        </p:txBody>
      </p:sp>
      <p:sp>
        <p:nvSpPr>
          <p:cNvPr id="562179" name="Text Box 3"/>
          <p:cNvSpPr txBox="1">
            <a:spLocks noChangeArrowheads="1"/>
          </p:cNvSpPr>
          <p:nvPr/>
        </p:nvSpPr>
        <p:spPr bwMode="auto">
          <a:xfrm>
            <a:off x="533400" y="1308100"/>
            <a:ext cx="4554538" cy="1958975"/>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dirty="0"/>
              <a:t>While in Italy, Professor </a:t>
            </a:r>
            <a:r>
              <a:rPr lang="en-US" sz="2400" dirty="0" err="1"/>
              <a:t>Levoy</a:t>
            </a:r>
            <a:r>
              <a:rPr lang="en-US" sz="2400" dirty="0"/>
              <a:t> and his students also scanned fragments of the </a:t>
            </a:r>
            <a:r>
              <a:rPr lang="en-US" sz="2400" i="1" dirty="0"/>
              <a:t>Forma Urbis </a:t>
            </a:r>
            <a:r>
              <a:rPr lang="en-US" sz="2400" i="1" dirty="0" err="1"/>
              <a:t>Romae</a:t>
            </a:r>
            <a:r>
              <a:rPr lang="en-US" sz="2400" i="1" dirty="0"/>
              <a:t>,</a:t>
            </a:r>
            <a:r>
              <a:rPr lang="en-US" sz="2400" dirty="0"/>
              <a:t> a huge marble map from the 3rd century AD that is now a jigsaw puzzle with 1,186 pieces.</a:t>
            </a:r>
          </a:p>
        </p:txBody>
      </p:sp>
      <p:pic>
        <p:nvPicPr>
          <p:cNvPr id="562180" name="Picture 4" descr="Fragment"/>
          <p:cNvPicPr>
            <a:picLocks noChangeAspect="1" noChangeArrowheads="1"/>
          </p:cNvPicPr>
          <p:nvPr/>
        </p:nvPicPr>
        <p:blipFill>
          <a:blip r:embed="rId3"/>
          <a:srcRect/>
          <a:stretch>
            <a:fillRect/>
          </a:stretch>
        </p:blipFill>
        <p:spPr bwMode="auto">
          <a:xfrm>
            <a:off x="5334000" y="1371600"/>
            <a:ext cx="3413125" cy="1789113"/>
          </a:xfrm>
          <a:prstGeom prst="rect">
            <a:avLst/>
          </a:prstGeom>
          <a:noFill/>
        </p:spPr>
      </p:pic>
      <p:grpSp>
        <p:nvGrpSpPr>
          <p:cNvPr id="562181" name="Group 5"/>
          <p:cNvGrpSpPr>
            <a:grpSpLocks/>
          </p:cNvGrpSpPr>
          <p:nvPr/>
        </p:nvGrpSpPr>
        <p:grpSpPr bwMode="auto">
          <a:xfrm>
            <a:off x="609600" y="3429000"/>
            <a:ext cx="8189913" cy="2586038"/>
            <a:chOff x="384" y="2160"/>
            <a:chExt cx="5159" cy="1629"/>
          </a:xfrm>
        </p:grpSpPr>
        <p:pic>
          <p:nvPicPr>
            <p:cNvPr id="562182" name="Picture 6" descr="PuzzlePiecesFUR"/>
            <p:cNvPicPr>
              <a:picLocks noChangeAspect="1" noChangeArrowheads="1"/>
            </p:cNvPicPr>
            <p:nvPr/>
          </p:nvPicPr>
          <p:blipFill>
            <a:blip r:embed="rId4"/>
            <a:srcRect/>
            <a:stretch>
              <a:fillRect/>
            </a:stretch>
          </p:blipFill>
          <p:spPr bwMode="auto">
            <a:xfrm>
              <a:off x="384" y="2160"/>
              <a:ext cx="1503" cy="1629"/>
            </a:xfrm>
            <a:prstGeom prst="rect">
              <a:avLst/>
            </a:prstGeom>
            <a:noFill/>
          </p:spPr>
        </p:pic>
        <p:sp>
          <p:nvSpPr>
            <p:cNvPr id="562183" name="Text Box 7"/>
            <p:cNvSpPr txBox="1">
              <a:spLocks noChangeArrowheads="1"/>
            </p:cNvSpPr>
            <p:nvPr/>
          </p:nvSpPr>
          <p:spPr bwMode="auto">
            <a:xfrm>
              <a:off x="1968" y="2160"/>
              <a:ext cx="3575" cy="1626"/>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dirty="0"/>
                <a:t>Scanning the fragments makes it possible to use computational techniques to reassemble the pieces of the puzzle.  The first match found by </a:t>
              </a:r>
              <a:r>
                <a:rPr lang="en-US" sz="2400" dirty="0" err="1"/>
                <a:t>Levoy’s</a:t>
              </a:r>
              <a:r>
                <a:rPr lang="en-US" sz="2400" dirty="0"/>
                <a:t> team is shown at the left.  Since that time, the Stanford group has been able to determine the placement of missing pieces at a far faster rate than was previously possible.</a:t>
              </a:r>
            </a:p>
          </p:txBody>
        </p:sp>
      </p:grpSp>
      <p:sp>
        <p:nvSpPr>
          <p:cNvPr id="562184" name="Rectangle 8">
            <a:hlinkClick r:id="rId5"/>
          </p:cNvPr>
          <p:cNvSpPr>
            <a:spLocks noChangeArrowheads="1"/>
          </p:cNvSpPr>
          <p:nvPr/>
        </p:nvSpPr>
        <p:spPr bwMode="auto">
          <a:xfrm>
            <a:off x="1066800" y="6235700"/>
            <a:ext cx="7010400" cy="3937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562185" name="Text Box 9"/>
          <p:cNvSpPr txBox="1">
            <a:spLocks noChangeArrowheads="1"/>
          </p:cNvSpPr>
          <p:nvPr/>
        </p:nvSpPr>
        <p:spPr bwMode="auto">
          <a:xfrm>
            <a:off x="0" y="6235700"/>
            <a:ext cx="9144000" cy="366713"/>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1" u="sng">
                <a:solidFill>
                  <a:srgbClr val="0000CC"/>
                </a:solidFill>
                <a:latin typeface="Courier New" charset="0"/>
              </a:rPr>
              <a:t>http://graphics.stanford.edu/projects/forma-urbis/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621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6218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2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2184" grpId="0" animBg="1"/>
      <p:bldP spid="56218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dirty="0">
                <a:solidFill>
                  <a:srgbClr val="FF0000"/>
                </a:solidFill>
              </a:rPr>
              <a:t>Thank You!</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Courier New"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Courier New"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22111</TotalTime>
  <Words>1584</Words>
  <Application>Microsoft Macintosh PowerPoint</Application>
  <PresentationFormat>On-screen Show (4:3)</PresentationFormat>
  <Paragraphs>178</Paragraphs>
  <Slides>27</Slides>
  <Notes>25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27</vt:i4>
      </vt:variant>
    </vt:vector>
  </HeadingPairs>
  <TitlesOfParts>
    <vt:vector size="36" baseType="lpstr">
      <vt:lpstr>ＭＳ Ｐゴシック</vt:lpstr>
      <vt:lpstr>Arial</vt:lpstr>
      <vt:lpstr>Courier New</vt:lpstr>
      <vt:lpstr>Helvetica Neue</vt:lpstr>
      <vt:lpstr>Monaco</vt:lpstr>
      <vt:lpstr>Times</vt:lpstr>
      <vt:lpstr>Times New Roman</vt:lpstr>
      <vt:lpstr>Blank Presentation</vt:lpstr>
      <vt:lpstr>3_Blank Presentation</vt:lpstr>
      <vt:lpstr>Frontiers of Computer Science</vt:lpstr>
      <vt:lpstr>CS Major Tracks</vt:lpstr>
      <vt:lpstr>Artificial Intelligence</vt:lpstr>
      <vt:lpstr>Artificial Intelligence and the Turing Test</vt:lpstr>
      <vt:lpstr>A Dialogue in the Imitation Game </vt:lpstr>
      <vt:lpstr>Eliza</vt:lpstr>
      <vt:lpstr>AI and Games</vt:lpstr>
      <vt:lpstr>Chess as the Holy Grail for AI</vt:lpstr>
      <vt:lpstr>Deep Blue Beats Garry Kasparov</vt:lpstr>
      <vt:lpstr>Watson Wins Jeopardy</vt:lpstr>
      <vt:lpstr>AlphaGo Beats the World Champion</vt:lpstr>
      <vt:lpstr>Machine Learning</vt:lpstr>
      <vt:lpstr>Unsupervised Learning</vt:lpstr>
      <vt:lpstr>K-Means Clustering Algorithm</vt:lpstr>
      <vt:lpstr>A Larger Clustering Example (k = 5)</vt:lpstr>
      <vt:lpstr>Neural Networks</vt:lpstr>
      <vt:lpstr> Generative Pre-trained Transformer: Chat</vt:lpstr>
      <vt:lpstr>Robotics</vt:lpstr>
      <vt:lpstr>Stanley’s Victory in the Desert</vt:lpstr>
      <vt:lpstr>Computational Biology</vt:lpstr>
      <vt:lpstr>Computer-Assisted Pharmaceutical Design</vt:lpstr>
      <vt:lpstr>Visual Computing</vt:lpstr>
      <vt:lpstr>Marc Levoy’s Graphics Projects</vt:lpstr>
      <vt:lpstr>The 3-D Fax Machine</vt:lpstr>
      <vt:lpstr>Scanning Michelangelo’s David</vt:lpstr>
      <vt:lpstr>The Forma Urbis Romae Project</vt:lpstr>
      <vt:lpstr>Thank You!</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206</cp:revision>
  <cp:lastPrinted>2022-12-05T18:21:54Z</cp:lastPrinted>
  <dcterms:created xsi:type="dcterms:W3CDTF">2018-03-01T02:40:21Z</dcterms:created>
  <dcterms:modified xsi:type="dcterms:W3CDTF">2025-12-01T19:08:31Z</dcterms:modified>
</cp:coreProperties>
</file>