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29.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11.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6.xml"/>
  <Override ContentType="application/vnd.openxmlformats-officedocument.presentationml.slideLayout+xml" PartName="/ppt/slideLayouts/slideLayout21.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26.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7.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75"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Lst>
  <p:sldSz cy="5143500" cx="9144000"/>
  <p:notesSz cx="6858000" cy="9144000"/>
  <p:embeddedFontLst>
    <p:embeddedFont>
      <p:font typeface="Raleway"/>
      <p:regular r:id="rId37"/>
      <p:bold r:id="rId38"/>
      <p:italic r:id="rId39"/>
      <p:boldItalic r:id="rId40"/>
    </p:embeddedFont>
    <p:embeddedFont>
      <p:font typeface="Nunito"/>
      <p:regular r:id="rId41"/>
      <p:bold r:id="rId42"/>
      <p:italic r:id="rId43"/>
      <p:boldItalic r:id="rId44"/>
    </p:embeddedFont>
    <p:embeddedFont>
      <p:font typeface="Montserrat"/>
      <p:regular r:id="rId45"/>
      <p:bold r:id="rId46"/>
      <p:italic r:id="rId47"/>
      <p:boldItalic r:id="rId48"/>
    </p:embeddedFont>
    <p:embeddedFont>
      <p:font typeface="Vidaloka"/>
      <p:regular r:id="rId49"/>
    </p:embeddedFont>
    <p:embeddedFont>
      <p:font typeface="Sora ExtraBold"/>
      <p:bold r:id="rId50"/>
    </p:embeddedFont>
    <p:embeddedFont>
      <p:font typeface="Gochi Hand"/>
      <p:regular r:id="rId51"/>
    </p:embeddedFont>
    <p:embeddedFont>
      <p:font typeface="Sora"/>
      <p:regular r:id="rId52"/>
      <p:bold r:id="rId53"/>
    </p:embeddedFont>
    <p:embeddedFont>
      <p:font typeface="DM Sans"/>
      <p:regular r:id="rId54"/>
      <p:bold r:id="rId55"/>
      <p:italic r:id="rId56"/>
      <p:boldItalic r:id="rId57"/>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720">
          <p15:clr>
            <a:srgbClr val="747775"/>
          </p15:clr>
        </p15:guide>
        <p15:guide id="2" orient="horz" pos="816">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01C3F0CE-F64C-4296-95A3-03BBD4E0412B}">
  <a:tblStyle styleId="{01C3F0CE-F64C-4296-95A3-03BBD4E0412B}" styleName="Table_0">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720" orient="horz"/>
        <p:guide pos="816" orient="horz"/>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font" Target="fonts/Raleway-boldItalic.fntdata"/><Relationship Id="rId42" Type="http://schemas.openxmlformats.org/officeDocument/2006/relationships/font" Target="fonts/Nunito-bold.fntdata"/><Relationship Id="rId41" Type="http://schemas.openxmlformats.org/officeDocument/2006/relationships/font" Target="fonts/Nunito-regular.fntdata"/><Relationship Id="rId44" Type="http://schemas.openxmlformats.org/officeDocument/2006/relationships/font" Target="fonts/Nunito-boldItalic.fntdata"/><Relationship Id="rId43" Type="http://schemas.openxmlformats.org/officeDocument/2006/relationships/font" Target="fonts/Nunito-italic.fntdata"/><Relationship Id="rId46" Type="http://schemas.openxmlformats.org/officeDocument/2006/relationships/font" Target="fonts/Montserrat-bold.fntdata"/><Relationship Id="rId45" Type="http://schemas.openxmlformats.org/officeDocument/2006/relationships/font" Target="fonts/Montserrat-regular.fntdata"/><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48" Type="http://schemas.openxmlformats.org/officeDocument/2006/relationships/font" Target="fonts/Montserrat-boldItalic.fntdata"/><Relationship Id="rId47" Type="http://schemas.openxmlformats.org/officeDocument/2006/relationships/font" Target="fonts/Montserrat-italic.fntdata"/><Relationship Id="rId49" Type="http://schemas.openxmlformats.org/officeDocument/2006/relationships/font" Target="fonts/Vidaloka-regular.fntdata"/><Relationship Id="rId5" Type="http://schemas.openxmlformats.org/officeDocument/2006/relationships/slideMaster" Target="slideMasters/slideMaster1.xml"/><Relationship Id="rId6" Type="http://schemas.openxmlformats.org/officeDocument/2006/relationships/notesMaster" Target="notesMasters/notesMaster1.xml"/><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slide" Target="slides/slide25.xml"/><Relationship Id="rId30" Type="http://schemas.openxmlformats.org/officeDocument/2006/relationships/slide" Target="slides/slide24.xml"/><Relationship Id="rId33" Type="http://schemas.openxmlformats.org/officeDocument/2006/relationships/slide" Target="slides/slide27.xml"/><Relationship Id="rId32" Type="http://schemas.openxmlformats.org/officeDocument/2006/relationships/slide" Target="slides/slide26.xml"/><Relationship Id="rId35" Type="http://schemas.openxmlformats.org/officeDocument/2006/relationships/slide" Target="slides/slide29.xml"/><Relationship Id="rId34" Type="http://schemas.openxmlformats.org/officeDocument/2006/relationships/slide" Target="slides/slide28.xml"/><Relationship Id="rId37" Type="http://schemas.openxmlformats.org/officeDocument/2006/relationships/font" Target="fonts/Raleway-regular.fntdata"/><Relationship Id="rId36" Type="http://schemas.openxmlformats.org/officeDocument/2006/relationships/slide" Target="slides/slide30.xml"/><Relationship Id="rId39" Type="http://schemas.openxmlformats.org/officeDocument/2006/relationships/font" Target="fonts/Raleway-italic.fntdata"/><Relationship Id="rId38" Type="http://schemas.openxmlformats.org/officeDocument/2006/relationships/font" Target="fonts/Raleway-bold.fntdata"/><Relationship Id="rId20" Type="http://schemas.openxmlformats.org/officeDocument/2006/relationships/slide" Target="slides/slide14.xml"/><Relationship Id="rId22" Type="http://schemas.openxmlformats.org/officeDocument/2006/relationships/slide" Target="slides/slide16.xml"/><Relationship Id="rId21" Type="http://schemas.openxmlformats.org/officeDocument/2006/relationships/slide" Target="slides/slide15.xml"/><Relationship Id="rId24" Type="http://schemas.openxmlformats.org/officeDocument/2006/relationships/slide" Target="slides/slide18.xml"/><Relationship Id="rId23" Type="http://schemas.openxmlformats.org/officeDocument/2006/relationships/slide" Target="slides/slide17.xml"/><Relationship Id="rId26" Type="http://schemas.openxmlformats.org/officeDocument/2006/relationships/slide" Target="slides/slide20.xml"/><Relationship Id="rId25" Type="http://schemas.openxmlformats.org/officeDocument/2006/relationships/slide" Target="slides/slide19.xml"/><Relationship Id="rId28" Type="http://schemas.openxmlformats.org/officeDocument/2006/relationships/slide" Target="slides/slide22.xml"/><Relationship Id="rId27" Type="http://schemas.openxmlformats.org/officeDocument/2006/relationships/slide" Target="slides/slide21.xml"/><Relationship Id="rId29" Type="http://schemas.openxmlformats.org/officeDocument/2006/relationships/slide" Target="slides/slide23.xml"/><Relationship Id="rId51" Type="http://schemas.openxmlformats.org/officeDocument/2006/relationships/font" Target="fonts/GochiHand-regular.fntdata"/><Relationship Id="rId50" Type="http://schemas.openxmlformats.org/officeDocument/2006/relationships/font" Target="fonts/SoraExtraBold-bold.fntdata"/><Relationship Id="rId53" Type="http://schemas.openxmlformats.org/officeDocument/2006/relationships/font" Target="fonts/Sora-bold.fntdata"/><Relationship Id="rId52" Type="http://schemas.openxmlformats.org/officeDocument/2006/relationships/font" Target="fonts/Sora-regular.fntdata"/><Relationship Id="rId11" Type="http://schemas.openxmlformats.org/officeDocument/2006/relationships/slide" Target="slides/slide5.xml"/><Relationship Id="rId55" Type="http://schemas.openxmlformats.org/officeDocument/2006/relationships/font" Target="fonts/DMSans-bold.fntdata"/><Relationship Id="rId10" Type="http://schemas.openxmlformats.org/officeDocument/2006/relationships/slide" Target="slides/slide4.xml"/><Relationship Id="rId54" Type="http://schemas.openxmlformats.org/officeDocument/2006/relationships/font" Target="fonts/DMSans-regular.fntdata"/><Relationship Id="rId13" Type="http://schemas.openxmlformats.org/officeDocument/2006/relationships/slide" Target="slides/slide7.xml"/><Relationship Id="rId57" Type="http://schemas.openxmlformats.org/officeDocument/2006/relationships/font" Target="fonts/DMSans-boldItalic.fntdata"/><Relationship Id="rId12" Type="http://schemas.openxmlformats.org/officeDocument/2006/relationships/slide" Target="slides/slide6.xml"/><Relationship Id="rId56" Type="http://schemas.openxmlformats.org/officeDocument/2006/relationships/font" Target="fonts/DMSans-italic.fntdata"/><Relationship Id="rId15" Type="http://schemas.openxmlformats.org/officeDocument/2006/relationships/slide" Target="slides/slide9.xml"/><Relationship Id="rId14" Type="http://schemas.openxmlformats.org/officeDocument/2006/relationships/slide" Target="slides/slide8.xml"/><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5" name="Shape 255"/>
        <p:cNvGrpSpPr/>
        <p:nvPr/>
      </p:nvGrpSpPr>
      <p:grpSpPr>
        <a:xfrm>
          <a:off x="0" y="0"/>
          <a:ext cx="0" cy="0"/>
          <a:chOff x="0" y="0"/>
          <a:chExt cx="0" cy="0"/>
        </a:xfrm>
      </p:grpSpPr>
      <p:sp>
        <p:nvSpPr>
          <p:cNvPr id="256" name="Google Shape;256;g2b5cf487a3a_0_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7" name="Google Shape;257;g2b5cf487a3a_0_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2" name="Shape 262"/>
        <p:cNvGrpSpPr/>
        <p:nvPr/>
      </p:nvGrpSpPr>
      <p:grpSpPr>
        <a:xfrm>
          <a:off x="0" y="0"/>
          <a:ext cx="0" cy="0"/>
          <a:chOff x="0" y="0"/>
          <a:chExt cx="0" cy="0"/>
        </a:xfrm>
      </p:grpSpPr>
      <p:sp>
        <p:nvSpPr>
          <p:cNvPr id="263" name="Google Shape;263;g39f2be7a428_1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4" name="Google Shape;264;g39f2be7a428_1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2" name="Shape 272"/>
        <p:cNvGrpSpPr/>
        <p:nvPr/>
      </p:nvGrpSpPr>
      <p:grpSpPr>
        <a:xfrm>
          <a:off x="0" y="0"/>
          <a:ext cx="0" cy="0"/>
          <a:chOff x="0" y="0"/>
          <a:chExt cx="0" cy="0"/>
        </a:xfrm>
      </p:grpSpPr>
      <p:sp>
        <p:nvSpPr>
          <p:cNvPr id="273" name="Google Shape;273;g39f2be7a428_1_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4" name="Google Shape;274;g39f2be7a428_1_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3" name="Shape 283"/>
        <p:cNvGrpSpPr/>
        <p:nvPr/>
      </p:nvGrpSpPr>
      <p:grpSpPr>
        <a:xfrm>
          <a:off x="0" y="0"/>
          <a:ext cx="0" cy="0"/>
          <a:chOff x="0" y="0"/>
          <a:chExt cx="0" cy="0"/>
        </a:xfrm>
      </p:grpSpPr>
      <p:sp>
        <p:nvSpPr>
          <p:cNvPr id="284" name="Google Shape;284;g39871cb6490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5" name="Google Shape;285;g39871cb6490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7" name="Shape 297"/>
        <p:cNvGrpSpPr/>
        <p:nvPr/>
      </p:nvGrpSpPr>
      <p:grpSpPr>
        <a:xfrm>
          <a:off x="0" y="0"/>
          <a:ext cx="0" cy="0"/>
          <a:chOff x="0" y="0"/>
          <a:chExt cx="0" cy="0"/>
        </a:xfrm>
      </p:grpSpPr>
      <p:sp>
        <p:nvSpPr>
          <p:cNvPr id="298" name="Google Shape;298;g39871cb6490_0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9" name="Google Shape;299;g39871cb6490_0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8" name="Shape 308"/>
        <p:cNvGrpSpPr/>
        <p:nvPr/>
      </p:nvGrpSpPr>
      <p:grpSpPr>
        <a:xfrm>
          <a:off x="0" y="0"/>
          <a:ext cx="0" cy="0"/>
          <a:chOff x="0" y="0"/>
          <a:chExt cx="0" cy="0"/>
        </a:xfrm>
      </p:grpSpPr>
      <p:sp>
        <p:nvSpPr>
          <p:cNvPr id="309" name="Google Shape;309;g39fba24fdd3_0_2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0" name="Google Shape;310;g39fba24fdd3_0_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Do any value tensions arise as a consequence of your design decisions? How can these tensions be addressed?</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8" name="Shape 318"/>
        <p:cNvGrpSpPr/>
        <p:nvPr/>
      </p:nvGrpSpPr>
      <p:grpSpPr>
        <a:xfrm>
          <a:off x="0" y="0"/>
          <a:ext cx="0" cy="0"/>
          <a:chOff x="0" y="0"/>
          <a:chExt cx="0" cy="0"/>
        </a:xfrm>
      </p:grpSpPr>
      <p:sp>
        <p:nvSpPr>
          <p:cNvPr id="319" name="Google Shape;319;g39fba24fdd3_0_4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20" name="Google Shape;320;g39fba24fdd3_0_4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Do any value tensions arise as a consequence of your design decisions? How can these tensions be addressed?</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8" name="Shape 328"/>
        <p:cNvGrpSpPr/>
        <p:nvPr/>
      </p:nvGrpSpPr>
      <p:grpSpPr>
        <a:xfrm>
          <a:off x="0" y="0"/>
          <a:ext cx="0" cy="0"/>
          <a:chOff x="0" y="0"/>
          <a:chExt cx="0" cy="0"/>
        </a:xfrm>
      </p:grpSpPr>
      <p:sp>
        <p:nvSpPr>
          <p:cNvPr id="329" name="Google Shape;329;g39fba24fdd3_0_6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30" name="Google Shape;330;g39fba24fdd3_0_6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Do any value tensions arise as a consequence of your design decisions? How can these tensions be addressed?</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6" name="Shape 336"/>
        <p:cNvGrpSpPr/>
        <p:nvPr/>
      </p:nvGrpSpPr>
      <p:grpSpPr>
        <a:xfrm>
          <a:off x="0" y="0"/>
          <a:ext cx="0" cy="0"/>
          <a:chOff x="0" y="0"/>
          <a:chExt cx="0" cy="0"/>
        </a:xfrm>
      </p:grpSpPr>
      <p:sp>
        <p:nvSpPr>
          <p:cNvPr id="337" name="Google Shape;337;g39f2be7a428_1_3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38" name="Google Shape;338;g39f2be7a428_1_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3" name="Shape 393"/>
        <p:cNvGrpSpPr/>
        <p:nvPr/>
      </p:nvGrpSpPr>
      <p:grpSpPr>
        <a:xfrm>
          <a:off x="0" y="0"/>
          <a:ext cx="0" cy="0"/>
          <a:chOff x="0" y="0"/>
          <a:chExt cx="0" cy="0"/>
        </a:xfrm>
      </p:grpSpPr>
      <p:sp>
        <p:nvSpPr>
          <p:cNvPr id="394" name="Google Shape;394;g39871cb6490_0_10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95" name="Google Shape;395;g39871cb6490_0_10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User wants to make everyday, healthy living practices habits, rather than after-thoughts</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2" name="Shape 452"/>
        <p:cNvGrpSpPr/>
        <p:nvPr/>
      </p:nvGrpSpPr>
      <p:grpSpPr>
        <a:xfrm>
          <a:off x="0" y="0"/>
          <a:ext cx="0" cy="0"/>
          <a:chOff x="0" y="0"/>
          <a:chExt cx="0" cy="0"/>
        </a:xfrm>
      </p:grpSpPr>
      <p:sp>
        <p:nvSpPr>
          <p:cNvPr id="453" name="Google Shape;453;g39871cb6490_0_4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54" name="Google Shape;454;g39871cb6490_0_4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9" name="Shape 509"/>
        <p:cNvGrpSpPr/>
        <p:nvPr/>
      </p:nvGrpSpPr>
      <p:grpSpPr>
        <a:xfrm>
          <a:off x="0" y="0"/>
          <a:ext cx="0" cy="0"/>
          <a:chOff x="0" y="0"/>
          <a:chExt cx="0" cy="0"/>
        </a:xfrm>
      </p:grpSpPr>
      <p:sp>
        <p:nvSpPr>
          <p:cNvPr id="510" name="Google Shape;510;g39871cb6490_0_16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11" name="Google Shape;511;g39871cb6490_0_16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During low-fidelity prototype testing, several users were unable to complete the task independently because they repeatedly clicked the “Find Nearby Resources” button when trying to access the “Resources” page. The wording “find” was misleading, as users associated it with initiating a search rather than navigating to the resources.</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5" name="Shape 555"/>
        <p:cNvGrpSpPr/>
        <p:nvPr/>
      </p:nvGrpSpPr>
      <p:grpSpPr>
        <a:xfrm>
          <a:off x="0" y="0"/>
          <a:ext cx="0" cy="0"/>
          <a:chOff x="0" y="0"/>
          <a:chExt cx="0" cy="0"/>
        </a:xfrm>
      </p:grpSpPr>
      <p:sp>
        <p:nvSpPr>
          <p:cNvPr id="556" name="Google Shape;556;g39871cb6490_0_798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57" name="Google Shape;557;g39871cb6490_0_798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During low-fidelity prototype testing, most users noticed and interacted with the home screen buttons repeatedly, indicating that these were the most intuitive and visible entry points for completing tasks.</a:t>
            </a:r>
            <a:endParaRPr/>
          </a:p>
          <a:p>
            <a:pPr indent="0" lvl="0" marL="0" rtl="0" algn="l">
              <a:spcBef>
                <a:spcPts val="0"/>
              </a:spcBef>
              <a:spcAft>
                <a:spcPts val="0"/>
              </a:spcAft>
              <a:buNone/>
            </a:pPr>
            <a:r>
              <a:t/>
            </a:r>
            <a:endParaRPr/>
          </a:p>
          <a:p>
            <a:pPr indent="-165100" lvl="0" marL="228600" rtl="0" algn="l">
              <a:spcBef>
                <a:spcPts val="0"/>
              </a:spcBef>
              <a:spcAft>
                <a:spcPts val="0"/>
              </a:spcAft>
              <a:buClr>
                <a:srgbClr val="17204E"/>
              </a:buClr>
              <a:buSzPts val="800"/>
              <a:buFont typeface="DM Sans"/>
              <a:buChar char="●"/>
            </a:pPr>
            <a:r>
              <a:rPr lang="en" sz="800">
                <a:solidFill>
                  <a:srgbClr val="17204E"/>
                </a:solidFill>
                <a:latin typeface="DM Sans"/>
                <a:ea typeface="DM Sans"/>
                <a:cs typeface="DM Sans"/>
                <a:sym typeface="DM Sans"/>
              </a:rPr>
              <a:t>According to Fitt’s Law, the large buttons in the home screen are more easily accessible than the bottom tabs, which are typically smaller and further away from the user’s focus.</a:t>
            </a:r>
            <a:endParaRPr sz="800">
              <a:solidFill>
                <a:srgbClr val="17204E"/>
              </a:solidFill>
              <a:latin typeface="DM Sans"/>
              <a:ea typeface="DM Sans"/>
              <a:cs typeface="DM Sans"/>
              <a:sym typeface="DM Sans"/>
            </a:endParaRPr>
          </a:p>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4" name="Shape 604"/>
        <p:cNvGrpSpPr/>
        <p:nvPr/>
      </p:nvGrpSpPr>
      <p:grpSpPr>
        <a:xfrm>
          <a:off x="0" y="0"/>
          <a:ext cx="0" cy="0"/>
          <a:chOff x="0" y="0"/>
          <a:chExt cx="0" cy="0"/>
        </a:xfrm>
      </p:grpSpPr>
      <p:sp>
        <p:nvSpPr>
          <p:cNvPr id="605" name="Google Shape;605;g39871cb6490_0_777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06" name="Google Shape;606;g39871cb6490_0_777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b. How will these changes aid in progressing forward with your usability goals? </a:t>
            </a:r>
            <a:endParaRPr/>
          </a:p>
          <a:p>
            <a:pPr indent="0" lvl="0" marL="0" rtl="0" algn="l">
              <a:spcBef>
                <a:spcPts val="0"/>
              </a:spcBef>
              <a:spcAft>
                <a:spcPts val="0"/>
              </a:spcAft>
              <a:buNone/>
            </a:pPr>
            <a:r>
              <a:rPr lang="en"/>
              <a:t>c. Explain how the changes address issues identified from low-fi testing results, studio feedback, user needs, etc. Include evidence to back up the changes made. d. Before and after comparisons with annotations and labels as needed e. If you have more than 3 changes you want to show, add the rest to the appendix</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6" name="Shape 656"/>
        <p:cNvGrpSpPr/>
        <p:nvPr/>
      </p:nvGrpSpPr>
      <p:grpSpPr>
        <a:xfrm>
          <a:off x="0" y="0"/>
          <a:ext cx="0" cy="0"/>
          <a:chOff x="0" y="0"/>
          <a:chExt cx="0" cy="0"/>
        </a:xfrm>
      </p:grpSpPr>
      <p:sp>
        <p:nvSpPr>
          <p:cNvPr id="657" name="Google Shape;657;g39871cb6490_0_777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58" name="Google Shape;658;g39871cb6490_0_777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How will these changes aid in progressing forward with your usability goals? c. Explain how the changes address issues identified from low-fi testing results, studio feedback, user needs, etc. Include evidence to back up the changes made.</a:t>
            </a:r>
            <a:endParaRPr/>
          </a:p>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4" name="Shape 684"/>
        <p:cNvGrpSpPr/>
        <p:nvPr/>
      </p:nvGrpSpPr>
      <p:grpSpPr>
        <a:xfrm>
          <a:off x="0" y="0"/>
          <a:ext cx="0" cy="0"/>
          <a:chOff x="0" y="0"/>
          <a:chExt cx="0" cy="0"/>
        </a:xfrm>
      </p:grpSpPr>
      <p:sp>
        <p:nvSpPr>
          <p:cNvPr id="685" name="Google Shape;685;g39871cb6490_0_816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86" name="Google Shape;686;g39871cb6490_0_816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b. How will these changes aid in progressing forward with your usability goals? </a:t>
            </a:r>
            <a:endParaRPr/>
          </a:p>
          <a:p>
            <a:pPr indent="0" lvl="0" marL="0" rtl="0" algn="l">
              <a:spcBef>
                <a:spcPts val="0"/>
              </a:spcBef>
              <a:spcAft>
                <a:spcPts val="0"/>
              </a:spcAft>
              <a:buNone/>
            </a:pPr>
            <a:r>
              <a:rPr lang="en"/>
              <a:t>c. Explain how the changes address issues identified from low-fi testing results, studio feedback, user needs, etc. Include evidence to back up the changes made. d. Before and after comparisons with annotations and labels as needed e. If you have more than 3 changes you want to show, add the rest to the appendix</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21" name="Shape 721"/>
        <p:cNvGrpSpPr/>
        <p:nvPr/>
      </p:nvGrpSpPr>
      <p:grpSpPr>
        <a:xfrm>
          <a:off x="0" y="0"/>
          <a:ext cx="0" cy="0"/>
          <a:chOff x="0" y="0"/>
          <a:chExt cx="0" cy="0"/>
        </a:xfrm>
      </p:grpSpPr>
      <p:sp>
        <p:nvSpPr>
          <p:cNvPr id="722" name="Google Shape;722;g39871cb6490_0_839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23" name="Google Shape;723;g39871cb6490_0_839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How will these changes aid in progressing forward with your usability goals? c. Explain how the changes address issues identified from low-fi testing results, studio feedback, user needs, etc. Include evidence to back up the changes made.</a:t>
            </a:r>
            <a:endParaRPr/>
          </a:p>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4" name="Shape 744"/>
        <p:cNvGrpSpPr/>
        <p:nvPr/>
      </p:nvGrpSpPr>
      <p:grpSpPr>
        <a:xfrm>
          <a:off x="0" y="0"/>
          <a:ext cx="0" cy="0"/>
          <a:chOff x="0" y="0"/>
          <a:chExt cx="0" cy="0"/>
        </a:xfrm>
      </p:grpSpPr>
      <p:sp>
        <p:nvSpPr>
          <p:cNvPr id="745" name="Google Shape;745;g39871cb6490_0_820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46" name="Google Shape;746;g39871cb6490_0_820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b. How will these changes aid in progressing forward with your usability goals? </a:t>
            </a:r>
            <a:endParaRPr/>
          </a:p>
          <a:p>
            <a:pPr indent="0" lvl="0" marL="0" rtl="0" algn="l">
              <a:spcBef>
                <a:spcPts val="0"/>
              </a:spcBef>
              <a:spcAft>
                <a:spcPts val="0"/>
              </a:spcAft>
              <a:buNone/>
            </a:pPr>
            <a:r>
              <a:rPr lang="en"/>
              <a:t>c. Explain how the changes address issues identified from low-fi testing results, studio feedback, user needs, etc. Include evidence to back up the changes made. d. Before and after comparisons with annotations and labels as needed e. If you have more than 3 changes you want to show, add the rest to the appendix</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85" name="Shape 785"/>
        <p:cNvGrpSpPr/>
        <p:nvPr/>
      </p:nvGrpSpPr>
      <p:grpSpPr>
        <a:xfrm>
          <a:off x="0" y="0"/>
          <a:ext cx="0" cy="0"/>
          <a:chOff x="0" y="0"/>
          <a:chExt cx="0" cy="0"/>
        </a:xfrm>
      </p:grpSpPr>
      <p:sp>
        <p:nvSpPr>
          <p:cNvPr id="786" name="Google Shape;786;g39871cb6490_0_849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87" name="Google Shape;787;g39871cb6490_0_849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ensuring users understand they are engaging with an AI and can choose this option or opt out as desired.</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7" name="Shape 807"/>
        <p:cNvGrpSpPr/>
        <p:nvPr/>
      </p:nvGrpSpPr>
      <p:grpSpPr>
        <a:xfrm>
          <a:off x="0" y="0"/>
          <a:ext cx="0" cy="0"/>
          <a:chOff x="0" y="0"/>
          <a:chExt cx="0" cy="0"/>
        </a:xfrm>
      </p:grpSpPr>
      <p:sp>
        <p:nvSpPr>
          <p:cNvPr id="808" name="Google Shape;808;g39871cb6490_0_783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09" name="Google Shape;809;g39871cb6490_0_78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How will these changes aid in progressing forward with your usability goals? c. Explain how the changes address issues identified from low-fi testing results, studio feedback, user needs, etc. Include evidence to back up the changes made.</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38" name="Shape 838"/>
        <p:cNvGrpSpPr/>
        <p:nvPr/>
      </p:nvGrpSpPr>
      <p:grpSpPr>
        <a:xfrm>
          <a:off x="0" y="0"/>
          <a:ext cx="0" cy="0"/>
          <a:chOff x="0" y="0"/>
          <a:chExt cx="0" cy="0"/>
        </a:xfrm>
      </p:grpSpPr>
      <p:sp>
        <p:nvSpPr>
          <p:cNvPr id="839" name="Google Shape;839;g39871cb6490_0_785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40" name="Google Shape;840;g39871cb6490_0_785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How will these changes aid in progressing forward with your usability goals? c. Explain how the changes address issues identified from low-fi testing results, studio feedback, user needs, etc. Include evidence to back up the changes made.</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80" name="Shape 880"/>
        <p:cNvGrpSpPr/>
        <p:nvPr/>
      </p:nvGrpSpPr>
      <p:grpSpPr>
        <a:xfrm>
          <a:off x="0" y="0"/>
          <a:ext cx="0" cy="0"/>
          <a:chOff x="0" y="0"/>
          <a:chExt cx="0" cy="0"/>
        </a:xfrm>
      </p:grpSpPr>
      <p:sp>
        <p:nvSpPr>
          <p:cNvPr id="881" name="Google Shape;881;g39871cb6490_0_785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82" name="Google Shape;882;g39871cb6490_0_785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How will these changes aid in progressing forward with your usability goals? c. Explain how the changes address issues identified from low-fi testing results, studio feedback, user needs, etc. Include evidence to back up the changes made.</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17" name="Shape 917"/>
        <p:cNvGrpSpPr/>
        <p:nvPr/>
      </p:nvGrpSpPr>
      <p:grpSpPr>
        <a:xfrm>
          <a:off x="0" y="0"/>
          <a:ext cx="0" cy="0"/>
          <a:chOff x="0" y="0"/>
          <a:chExt cx="0" cy="0"/>
        </a:xfrm>
      </p:grpSpPr>
      <p:sp>
        <p:nvSpPr>
          <p:cNvPr id="918" name="Google Shape;918;g39871cb6490_0_786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19" name="Google Shape;919;g39871cb6490_0_786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9" name="Shape 929"/>
        <p:cNvGrpSpPr/>
        <p:nvPr/>
      </p:nvGrpSpPr>
      <p:grpSpPr>
        <a:xfrm>
          <a:off x="0" y="0"/>
          <a:ext cx="0" cy="0"/>
          <a:chOff x="0" y="0"/>
          <a:chExt cx="0" cy="0"/>
        </a:xfrm>
      </p:grpSpPr>
      <p:sp>
        <p:nvSpPr>
          <p:cNvPr id="930" name="Google Shape;930;g39871cb6490_0_868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31" name="Google Shape;931;g39871cb6490_0_868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43" name="Shape 943"/>
        <p:cNvGrpSpPr/>
        <p:nvPr/>
      </p:nvGrpSpPr>
      <p:grpSpPr>
        <a:xfrm>
          <a:off x="0" y="0"/>
          <a:ext cx="0" cy="0"/>
          <a:chOff x="0" y="0"/>
          <a:chExt cx="0" cy="0"/>
        </a:xfrm>
      </p:grpSpPr>
      <p:sp>
        <p:nvSpPr>
          <p:cNvPr id="944" name="Google Shape;944;g39871cb6490_0_869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45" name="Google Shape;945;g39871cb6490_0_869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potential efficiency issues may emerge when users attempt to provide inputs in the full version of the app, as the time and effort required cannot be accurately captured in our current prototype.</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60" name="Shape 960"/>
        <p:cNvGrpSpPr/>
        <p:nvPr/>
      </p:nvGrpSpPr>
      <p:grpSpPr>
        <a:xfrm>
          <a:off x="0" y="0"/>
          <a:ext cx="0" cy="0"/>
          <a:chOff x="0" y="0"/>
          <a:chExt cx="0" cy="0"/>
        </a:xfrm>
      </p:grpSpPr>
      <p:sp>
        <p:nvSpPr>
          <p:cNvPr id="961" name="Google Shape;961;g39f2be7a428_1_5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62" name="Google Shape;962;g39f2be7a428_1_5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66" name="Shape 966"/>
        <p:cNvGrpSpPr/>
        <p:nvPr/>
      </p:nvGrpSpPr>
      <p:grpSpPr>
        <a:xfrm>
          <a:off x="0" y="0"/>
          <a:ext cx="0" cy="0"/>
          <a:chOff x="0" y="0"/>
          <a:chExt cx="0" cy="0"/>
        </a:xfrm>
      </p:grpSpPr>
      <p:sp>
        <p:nvSpPr>
          <p:cNvPr id="967" name="Google Shape;967;g39871cb6490_0_22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68" name="Google Shape;968;g39871cb6490_0_2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72" name="Shape 972"/>
        <p:cNvGrpSpPr/>
        <p:nvPr/>
      </p:nvGrpSpPr>
      <p:grpSpPr>
        <a:xfrm>
          <a:off x="0" y="0"/>
          <a:ext cx="0" cy="0"/>
          <a:chOff x="0" y="0"/>
          <a:chExt cx="0" cy="0"/>
        </a:xfrm>
      </p:grpSpPr>
      <p:sp>
        <p:nvSpPr>
          <p:cNvPr id="973" name="Google Shape;973;g39871cb6490_0_78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74" name="Google Shape;974;g39871cb6490_0_78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81" name="Shape 981"/>
        <p:cNvGrpSpPr/>
        <p:nvPr/>
      </p:nvGrpSpPr>
      <p:grpSpPr>
        <a:xfrm>
          <a:off x="0" y="0"/>
          <a:ext cx="0" cy="0"/>
          <a:chOff x="0" y="0"/>
          <a:chExt cx="0" cy="0"/>
        </a:xfrm>
      </p:grpSpPr>
      <p:sp>
        <p:nvSpPr>
          <p:cNvPr id="982" name="Google Shape;982;g39871cb6490_0_824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83" name="Google Shape;983;g39871cb6490_0_824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90" name="Shape 990"/>
        <p:cNvGrpSpPr/>
        <p:nvPr/>
      </p:nvGrpSpPr>
      <p:grpSpPr>
        <a:xfrm>
          <a:off x="0" y="0"/>
          <a:ext cx="0" cy="0"/>
          <a:chOff x="0" y="0"/>
          <a:chExt cx="0" cy="0"/>
        </a:xfrm>
      </p:grpSpPr>
      <p:sp>
        <p:nvSpPr>
          <p:cNvPr id="991" name="Google Shape;991;g39871cb6490_0_844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92" name="Google Shape;992;g39871cb6490_0_84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5.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5.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4.png"/><Relationship Id="rId4" Type="http://schemas.openxmlformats.org/officeDocument/2006/relationships/image" Target="../media/image5.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4.png"/><Relationship Id="rId4" Type="http://schemas.openxmlformats.org/officeDocument/2006/relationships/image" Target="../media/image3.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5.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4.png"/><Relationship Id="rId4" Type="http://schemas.openxmlformats.org/officeDocument/2006/relationships/image" Target="../media/image5.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5.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5.png"/><Relationship Id="rId4" Type="http://schemas.openxmlformats.org/officeDocument/2006/relationships/image" Target="../media/image4.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5.pn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5.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5.pn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4.png"/></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5.png"/><Relationship Id="rId4" Type="http://schemas.openxmlformats.org/officeDocument/2006/relationships/image" Target="../media/image4.png"/></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5.png"/></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5.png"/><Relationship Id="rId5" Type="http://schemas.openxmlformats.org/officeDocument/2006/relationships/image" Target="../media/image4.png"/></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hyperlink" Target="https://bit.ly/3A1uf1Q" TargetMode="External"/><Relationship Id="rId4" Type="http://schemas.openxmlformats.org/officeDocument/2006/relationships/hyperlink" Target="http://bit.ly/2TyoMsr" TargetMode="External"/><Relationship Id="rId5" Type="http://schemas.openxmlformats.org/officeDocument/2006/relationships/hyperlink" Target="http://bit.ly/2TtBDfr" TargetMode="Externa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5.png"/><Relationship Id="rId5" Type="http://schemas.openxmlformats.org/officeDocument/2006/relationships/image" Target="../media/image4.png"/></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5.png"/></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8" name="Shape 8"/>
        <p:cNvGrpSpPr/>
        <p:nvPr/>
      </p:nvGrpSpPr>
      <p:grpSpPr>
        <a:xfrm>
          <a:off x="0" y="0"/>
          <a:ext cx="0" cy="0"/>
          <a:chOff x="0" y="0"/>
          <a:chExt cx="0" cy="0"/>
        </a:xfrm>
      </p:grpSpPr>
      <p:pic>
        <p:nvPicPr>
          <p:cNvPr id="9" name="Google Shape;9;p2"/>
          <p:cNvPicPr preferRelativeResize="0"/>
          <p:nvPr/>
        </p:nvPicPr>
        <p:blipFill>
          <a:blip r:embed="rId2">
            <a:alphaModFix amt="60000"/>
          </a:blip>
          <a:stretch>
            <a:fillRect/>
          </a:stretch>
        </p:blipFill>
        <p:spPr>
          <a:xfrm>
            <a:off x="0" y="0"/>
            <a:ext cx="9144003" cy="5143501"/>
          </a:xfrm>
          <a:prstGeom prst="rect">
            <a:avLst/>
          </a:prstGeom>
          <a:noFill/>
          <a:ln>
            <a:noFill/>
          </a:ln>
        </p:spPr>
      </p:pic>
      <p:sp>
        <p:nvSpPr>
          <p:cNvPr id="10" name="Google Shape;10;p2"/>
          <p:cNvSpPr txBox="1"/>
          <p:nvPr>
            <p:ph type="ctrTitle"/>
          </p:nvPr>
        </p:nvSpPr>
        <p:spPr>
          <a:xfrm>
            <a:off x="715100" y="662875"/>
            <a:ext cx="4367700" cy="2376600"/>
          </a:xfrm>
          <a:prstGeom prst="rect">
            <a:avLst/>
          </a:prstGeom>
        </p:spPr>
        <p:txBody>
          <a:bodyPr anchorCtr="0" anchor="b" bIns="91425" lIns="91425" spcFirstLastPara="1" rIns="91425" wrap="square" tIns="91425">
            <a:noAutofit/>
          </a:bodyPr>
          <a:lstStyle>
            <a:lvl1pPr lvl="0">
              <a:spcBef>
                <a:spcPts val="0"/>
              </a:spcBef>
              <a:spcAft>
                <a:spcPts val="0"/>
              </a:spcAft>
              <a:buClr>
                <a:srgbClr val="191919"/>
              </a:buClr>
              <a:buSzPts val="5200"/>
              <a:buNone/>
              <a:defRPr sz="6000"/>
            </a:lvl1pPr>
            <a:lvl2pPr lvl="1" algn="ctr">
              <a:spcBef>
                <a:spcPts val="0"/>
              </a:spcBef>
              <a:spcAft>
                <a:spcPts val="0"/>
              </a:spcAft>
              <a:buClr>
                <a:srgbClr val="191919"/>
              </a:buClr>
              <a:buSzPts val="5200"/>
              <a:buNone/>
              <a:defRPr sz="5200">
                <a:solidFill>
                  <a:srgbClr val="191919"/>
                </a:solidFill>
              </a:defRPr>
            </a:lvl2pPr>
            <a:lvl3pPr lvl="2" algn="ctr">
              <a:spcBef>
                <a:spcPts val="0"/>
              </a:spcBef>
              <a:spcAft>
                <a:spcPts val="0"/>
              </a:spcAft>
              <a:buClr>
                <a:srgbClr val="191919"/>
              </a:buClr>
              <a:buSzPts val="5200"/>
              <a:buNone/>
              <a:defRPr sz="5200">
                <a:solidFill>
                  <a:srgbClr val="191919"/>
                </a:solidFill>
              </a:defRPr>
            </a:lvl3pPr>
            <a:lvl4pPr lvl="3" algn="ctr">
              <a:spcBef>
                <a:spcPts val="0"/>
              </a:spcBef>
              <a:spcAft>
                <a:spcPts val="0"/>
              </a:spcAft>
              <a:buClr>
                <a:srgbClr val="191919"/>
              </a:buClr>
              <a:buSzPts val="5200"/>
              <a:buNone/>
              <a:defRPr sz="5200">
                <a:solidFill>
                  <a:srgbClr val="191919"/>
                </a:solidFill>
              </a:defRPr>
            </a:lvl4pPr>
            <a:lvl5pPr lvl="4" algn="ctr">
              <a:spcBef>
                <a:spcPts val="0"/>
              </a:spcBef>
              <a:spcAft>
                <a:spcPts val="0"/>
              </a:spcAft>
              <a:buClr>
                <a:srgbClr val="191919"/>
              </a:buClr>
              <a:buSzPts val="5200"/>
              <a:buNone/>
              <a:defRPr sz="5200">
                <a:solidFill>
                  <a:srgbClr val="191919"/>
                </a:solidFill>
              </a:defRPr>
            </a:lvl5pPr>
            <a:lvl6pPr lvl="5" algn="ctr">
              <a:spcBef>
                <a:spcPts val="0"/>
              </a:spcBef>
              <a:spcAft>
                <a:spcPts val="0"/>
              </a:spcAft>
              <a:buClr>
                <a:srgbClr val="191919"/>
              </a:buClr>
              <a:buSzPts val="5200"/>
              <a:buNone/>
              <a:defRPr sz="5200">
                <a:solidFill>
                  <a:srgbClr val="191919"/>
                </a:solidFill>
              </a:defRPr>
            </a:lvl6pPr>
            <a:lvl7pPr lvl="6" algn="ctr">
              <a:spcBef>
                <a:spcPts val="0"/>
              </a:spcBef>
              <a:spcAft>
                <a:spcPts val="0"/>
              </a:spcAft>
              <a:buClr>
                <a:srgbClr val="191919"/>
              </a:buClr>
              <a:buSzPts val="5200"/>
              <a:buNone/>
              <a:defRPr sz="5200">
                <a:solidFill>
                  <a:srgbClr val="191919"/>
                </a:solidFill>
              </a:defRPr>
            </a:lvl7pPr>
            <a:lvl8pPr lvl="7" algn="ctr">
              <a:spcBef>
                <a:spcPts val="0"/>
              </a:spcBef>
              <a:spcAft>
                <a:spcPts val="0"/>
              </a:spcAft>
              <a:buClr>
                <a:srgbClr val="191919"/>
              </a:buClr>
              <a:buSzPts val="5200"/>
              <a:buNone/>
              <a:defRPr sz="5200">
                <a:solidFill>
                  <a:srgbClr val="191919"/>
                </a:solidFill>
              </a:defRPr>
            </a:lvl8pPr>
            <a:lvl9pPr lvl="8" algn="ctr">
              <a:spcBef>
                <a:spcPts val="0"/>
              </a:spcBef>
              <a:spcAft>
                <a:spcPts val="0"/>
              </a:spcAft>
              <a:buClr>
                <a:srgbClr val="191919"/>
              </a:buClr>
              <a:buSzPts val="5200"/>
              <a:buNone/>
              <a:defRPr sz="5200">
                <a:solidFill>
                  <a:srgbClr val="191919"/>
                </a:solidFill>
              </a:defRPr>
            </a:lvl9pPr>
          </a:lstStyle>
          <a:p/>
        </p:txBody>
      </p:sp>
      <p:sp>
        <p:nvSpPr>
          <p:cNvPr id="11" name="Google Shape;11;p2"/>
          <p:cNvSpPr txBox="1"/>
          <p:nvPr>
            <p:ph idx="1" type="subTitle"/>
          </p:nvPr>
        </p:nvSpPr>
        <p:spPr>
          <a:xfrm>
            <a:off x="2903300" y="3192050"/>
            <a:ext cx="2179500" cy="787800"/>
          </a:xfrm>
          <a:prstGeom prst="rect">
            <a:avLst/>
          </a:prstGeom>
        </p:spPr>
        <p:txBody>
          <a:bodyPr anchorCtr="0" anchor="ctr" bIns="91425" lIns="91425" spcFirstLastPara="1" rIns="91425" wrap="square" tIns="91425">
            <a:noAutofit/>
          </a:bodyPr>
          <a:lstStyle>
            <a:lvl1pPr lvl="0" algn="r">
              <a:lnSpc>
                <a:spcPct val="100000"/>
              </a:lnSpc>
              <a:spcBef>
                <a:spcPts val="0"/>
              </a:spcBef>
              <a:spcAft>
                <a:spcPts val="0"/>
              </a:spcAft>
              <a:buSzPts val="1200"/>
              <a:buNone/>
              <a:defRPr sz="1600"/>
            </a:lvl1pPr>
            <a:lvl2pPr lvl="1" algn="ctr">
              <a:lnSpc>
                <a:spcPct val="100000"/>
              </a:lnSpc>
              <a:spcBef>
                <a:spcPts val="0"/>
              </a:spcBef>
              <a:spcAft>
                <a:spcPts val="0"/>
              </a:spcAft>
              <a:buSzPts val="1800"/>
              <a:buNone/>
              <a:defRPr sz="1800"/>
            </a:lvl2pPr>
            <a:lvl3pPr lvl="2" algn="ctr">
              <a:lnSpc>
                <a:spcPct val="100000"/>
              </a:lnSpc>
              <a:spcBef>
                <a:spcPts val="0"/>
              </a:spcBef>
              <a:spcAft>
                <a:spcPts val="0"/>
              </a:spcAft>
              <a:buSzPts val="1800"/>
              <a:buNone/>
              <a:defRPr sz="1800"/>
            </a:lvl3pPr>
            <a:lvl4pPr lvl="3" algn="ctr">
              <a:lnSpc>
                <a:spcPct val="100000"/>
              </a:lnSpc>
              <a:spcBef>
                <a:spcPts val="0"/>
              </a:spcBef>
              <a:spcAft>
                <a:spcPts val="0"/>
              </a:spcAft>
              <a:buSzPts val="1800"/>
              <a:buNone/>
              <a:defRPr sz="1800"/>
            </a:lvl4pPr>
            <a:lvl5pPr lvl="4" algn="ctr">
              <a:lnSpc>
                <a:spcPct val="100000"/>
              </a:lnSpc>
              <a:spcBef>
                <a:spcPts val="0"/>
              </a:spcBef>
              <a:spcAft>
                <a:spcPts val="0"/>
              </a:spcAft>
              <a:buSzPts val="1800"/>
              <a:buNone/>
              <a:defRPr sz="1800"/>
            </a:lvl5pPr>
            <a:lvl6pPr lvl="5" algn="ctr">
              <a:lnSpc>
                <a:spcPct val="100000"/>
              </a:lnSpc>
              <a:spcBef>
                <a:spcPts val="0"/>
              </a:spcBef>
              <a:spcAft>
                <a:spcPts val="0"/>
              </a:spcAft>
              <a:buSzPts val="1800"/>
              <a:buNone/>
              <a:defRPr sz="1800"/>
            </a:lvl6pPr>
            <a:lvl7pPr lvl="6" algn="ctr">
              <a:lnSpc>
                <a:spcPct val="100000"/>
              </a:lnSpc>
              <a:spcBef>
                <a:spcPts val="0"/>
              </a:spcBef>
              <a:spcAft>
                <a:spcPts val="0"/>
              </a:spcAft>
              <a:buSzPts val="1800"/>
              <a:buNone/>
              <a:defRPr sz="1800"/>
            </a:lvl7pPr>
            <a:lvl8pPr lvl="7" algn="ctr">
              <a:lnSpc>
                <a:spcPct val="100000"/>
              </a:lnSpc>
              <a:spcBef>
                <a:spcPts val="0"/>
              </a:spcBef>
              <a:spcAft>
                <a:spcPts val="0"/>
              </a:spcAft>
              <a:buSzPts val="1800"/>
              <a:buNone/>
              <a:defRPr sz="1800"/>
            </a:lvl8pPr>
            <a:lvl9pPr lvl="8" algn="ctr">
              <a:lnSpc>
                <a:spcPct val="100000"/>
              </a:lnSpc>
              <a:spcBef>
                <a:spcPts val="0"/>
              </a:spcBef>
              <a:spcAft>
                <a:spcPts val="0"/>
              </a:spcAft>
              <a:buSzPts val="1800"/>
              <a:buNone/>
              <a:defRPr sz="1800"/>
            </a:lvl9pPr>
          </a:lstStyle>
          <a:p/>
        </p:txBody>
      </p:sp>
      <p:pic>
        <p:nvPicPr>
          <p:cNvPr id="12" name="Google Shape;12;p2"/>
          <p:cNvPicPr preferRelativeResize="0"/>
          <p:nvPr/>
        </p:nvPicPr>
        <p:blipFill rotWithShape="1">
          <a:blip r:embed="rId3">
            <a:alphaModFix/>
          </a:blip>
          <a:srcRect b="50406" l="49290" r="0" t="0"/>
          <a:stretch/>
        </p:blipFill>
        <p:spPr>
          <a:xfrm>
            <a:off x="0" y="3884475"/>
            <a:ext cx="1287399" cy="1259023"/>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pic>
        <p:nvPicPr>
          <p:cNvPr id="14" name="Google Shape;14;p3"/>
          <p:cNvPicPr preferRelativeResize="0"/>
          <p:nvPr/>
        </p:nvPicPr>
        <p:blipFill>
          <a:blip r:embed="rId2">
            <a:alphaModFix amt="60000"/>
          </a:blip>
          <a:stretch>
            <a:fillRect/>
          </a:stretch>
        </p:blipFill>
        <p:spPr>
          <a:xfrm>
            <a:off x="0" y="0"/>
            <a:ext cx="9144003" cy="5143501"/>
          </a:xfrm>
          <a:prstGeom prst="rect">
            <a:avLst/>
          </a:prstGeom>
          <a:noFill/>
          <a:ln>
            <a:noFill/>
          </a:ln>
        </p:spPr>
      </p:pic>
      <p:pic>
        <p:nvPicPr>
          <p:cNvPr id="15" name="Google Shape;15;p3"/>
          <p:cNvPicPr preferRelativeResize="0"/>
          <p:nvPr/>
        </p:nvPicPr>
        <p:blipFill rotWithShape="1">
          <a:blip r:embed="rId3">
            <a:alphaModFix/>
          </a:blip>
          <a:srcRect b="30149" l="0" r="45385" t="1329"/>
          <a:stretch/>
        </p:blipFill>
        <p:spPr>
          <a:xfrm>
            <a:off x="5042300" y="0"/>
            <a:ext cx="4101699" cy="5143502"/>
          </a:xfrm>
          <a:prstGeom prst="rect">
            <a:avLst/>
          </a:prstGeom>
          <a:noFill/>
          <a:ln>
            <a:noFill/>
          </a:ln>
        </p:spPr>
      </p:pic>
      <p:sp>
        <p:nvSpPr>
          <p:cNvPr id="16" name="Google Shape;16;p3"/>
          <p:cNvSpPr txBox="1"/>
          <p:nvPr>
            <p:ph type="title"/>
          </p:nvPr>
        </p:nvSpPr>
        <p:spPr>
          <a:xfrm>
            <a:off x="715100" y="3060200"/>
            <a:ext cx="3684300" cy="1544700"/>
          </a:xfrm>
          <a:prstGeom prst="rect">
            <a:avLst/>
          </a:prstGeom>
        </p:spPr>
        <p:txBody>
          <a:bodyPr anchorCtr="0" anchor="t" bIns="91425" lIns="91425" spcFirstLastPara="1" rIns="91425" wrap="square" tIns="91425">
            <a:noAutofit/>
          </a:bodyPr>
          <a:lstStyle>
            <a:lvl1pPr lvl="0" rtl="0">
              <a:spcBef>
                <a:spcPts val="0"/>
              </a:spcBef>
              <a:spcAft>
                <a:spcPts val="0"/>
              </a:spcAft>
              <a:buSzPts val="3600"/>
              <a:buNone/>
              <a:defRPr sz="4600"/>
            </a:lvl1pPr>
            <a:lvl2pPr lvl="1" rtl="0" algn="ctr">
              <a:spcBef>
                <a:spcPts val="0"/>
              </a:spcBef>
              <a:spcAft>
                <a:spcPts val="0"/>
              </a:spcAft>
              <a:buSzPts val="3600"/>
              <a:buNone/>
              <a:defRPr sz="3600"/>
            </a:lvl2pPr>
            <a:lvl3pPr lvl="2" rtl="0" algn="ctr">
              <a:spcBef>
                <a:spcPts val="0"/>
              </a:spcBef>
              <a:spcAft>
                <a:spcPts val="0"/>
              </a:spcAft>
              <a:buSzPts val="3600"/>
              <a:buNone/>
              <a:defRPr sz="3600"/>
            </a:lvl3pPr>
            <a:lvl4pPr lvl="3" rtl="0" algn="ctr">
              <a:spcBef>
                <a:spcPts val="0"/>
              </a:spcBef>
              <a:spcAft>
                <a:spcPts val="0"/>
              </a:spcAft>
              <a:buSzPts val="3600"/>
              <a:buNone/>
              <a:defRPr sz="3600"/>
            </a:lvl4pPr>
            <a:lvl5pPr lvl="4" rtl="0" algn="ctr">
              <a:spcBef>
                <a:spcPts val="0"/>
              </a:spcBef>
              <a:spcAft>
                <a:spcPts val="0"/>
              </a:spcAft>
              <a:buSzPts val="3600"/>
              <a:buNone/>
              <a:defRPr sz="3600"/>
            </a:lvl5pPr>
            <a:lvl6pPr lvl="5" rtl="0" algn="ctr">
              <a:spcBef>
                <a:spcPts val="0"/>
              </a:spcBef>
              <a:spcAft>
                <a:spcPts val="0"/>
              </a:spcAft>
              <a:buSzPts val="3600"/>
              <a:buNone/>
              <a:defRPr sz="3600"/>
            </a:lvl6pPr>
            <a:lvl7pPr lvl="6" rtl="0" algn="ctr">
              <a:spcBef>
                <a:spcPts val="0"/>
              </a:spcBef>
              <a:spcAft>
                <a:spcPts val="0"/>
              </a:spcAft>
              <a:buSzPts val="3600"/>
              <a:buNone/>
              <a:defRPr sz="3600"/>
            </a:lvl7pPr>
            <a:lvl8pPr lvl="7" rtl="0" algn="ctr">
              <a:spcBef>
                <a:spcPts val="0"/>
              </a:spcBef>
              <a:spcAft>
                <a:spcPts val="0"/>
              </a:spcAft>
              <a:buSzPts val="3600"/>
              <a:buNone/>
              <a:defRPr sz="3600"/>
            </a:lvl8pPr>
            <a:lvl9pPr lvl="8" rtl="0" algn="ctr">
              <a:spcBef>
                <a:spcPts val="0"/>
              </a:spcBef>
              <a:spcAft>
                <a:spcPts val="0"/>
              </a:spcAft>
              <a:buSzPts val="3600"/>
              <a:buNone/>
              <a:defRPr sz="3600"/>
            </a:lvl9pPr>
          </a:lstStyle>
          <a:p/>
        </p:txBody>
      </p:sp>
      <p:sp>
        <p:nvSpPr>
          <p:cNvPr id="17" name="Google Shape;17;p3"/>
          <p:cNvSpPr txBox="1"/>
          <p:nvPr>
            <p:ph hasCustomPrompt="1" idx="2" type="title"/>
          </p:nvPr>
        </p:nvSpPr>
        <p:spPr>
          <a:xfrm>
            <a:off x="5942325" y="3003950"/>
            <a:ext cx="2486700" cy="1776900"/>
          </a:xfrm>
          <a:prstGeom prst="rect">
            <a:avLst/>
          </a:prstGeom>
          <a:noFill/>
        </p:spPr>
        <p:txBody>
          <a:bodyPr anchorCtr="0" anchor="ctr" bIns="91425" lIns="91425" spcFirstLastPara="1" rIns="91425" wrap="square" tIns="91425">
            <a:noAutofit/>
          </a:bodyPr>
          <a:lstStyle>
            <a:lvl1pPr lvl="0" rtl="0" algn="ctr">
              <a:spcBef>
                <a:spcPts val="0"/>
              </a:spcBef>
              <a:spcAft>
                <a:spcPts val="0"/>
              </a:spcAft>
              <a:buClr>
                <a:schemeClr val="lt1"/>
              </a:buClr>
              <a:buSzPts val="6000"/>
              <a:buNone/>
              <a:defRPr sz="12600"/>
            </a:lvl1pPr>
            <a:lvl2pPr lvl="1" rtl="0" algn="ctr">
              <a:spcBef>
                <a:spcPts val="0"/>
              </a:spcBef>
              <a:spcAft>
                <a:spcPts val="0"/>
              </a:spcAft>
              <a:buClr>
                <a:schemeClr val="lt1"/>
              </a:buClr>
              <a:buSzPts val="6000"/>
              <a:buNone/>
              <a:defRPr sz="6000">
                <a:solidFill>
                  <a:schemeClr val="lt1"/>
                </a:solidFill>
              </a:defRPr>
            </a:lvl2pPr>
            <a:lvl3pPr lvl="2" rtl="0" algn="ctr">
              <a:spcBef>
                <a:spcPts val="0"/>
              </a:spcBef>
              <a:spcAft>
                <a:spcPts val="0"/>
              </a:spcAft>
              <a:buClr>
                <a:schemeClr val="lt1"/>
              </a:buClr>
              <a:buSzPts val="6000"/>
              <a:buNone/>
              <a:defRPr sz="6000">
                <a:solidFill>
                  <a:schemeClr val="lt1"/>
                </a:solidFill>
              </a:defRPr>
            </a:lvl3pPr>
            <a:lvl4pPr lvl="3" rtl="0" algn="ctr">
              <a:spcBef>
                <a:spcPts val="0"/>
              </a:spcBef>
              <a:spcAft>
                <a:spcPts val="0"/>
              </a:spcAft>
              <a:buClr>
                <a:schemeClr val="lt1"/>
              </a:buClr>
              <a:buSzPts val="6000"/>
              <a:buNone/>
              <a:defRPr sz="6000">
                <a:solidFill>
                  <a:schemeClr val="lt1"/>
                </a:solidFill>
              </a:defRPr>
            </a:lvl4pPr>
            <a:lvl5pPr lvl="4" rtl="0" algn="ctr">
              <a:spcBef>
                <a:spcPts val="0"/>
              </a:spcBef>
              <a:spcAft>
                <a:spcPts val="0"/>
              </a:spcAft>
              <a:buClr>
                <a:schemeClr val="lt1"/>
              </a:buClr>
              <a:buSzPts val="6000"/>
              <a:buNone/>
              <a:defRPr sz="6000">
                <a:solidFill>
                  <a:schemeClr val="lt1"/>
                </a:solidFill>
              </a:defRPr>
            </a:lvl5pPr>
            <a:lvl6pPr lvl="5" rtl="0" algn="ctr">
              <a:spcBef>
                <a:spcPts val="0"/>
              </a:spcBef>
              <a:spcAft>
                <a:spcPts val="0"/>
              </a:spcAft>
              <a:buClr>
                <a:schemeClr val="lt1"/>
              </a:buClr>
              <a:buSzPts val="6000"/>
              <a:buNone/>
              <a:defRPr sz="6000">
                <a:solidFill>
                  <a:schemeClr val="lt1"/>
                </a:solidFill>
              </a:defRPr>
            </a:lvl6pPr>
            <a:lvl7pPr lvl="6" rtl="0" algn="ctr">
              <a:spcBef>
                <a:spcPts val="0"/>
              </a:spcBef>
              <a:spcAft>
                <a:spcPts val="0"/>
              </a:spcAft>
              <a:buClr>
                <a:schemeClr val="lt1"/>
              </a:buClr>
              <a:buSzPts val="6000"/>
              <a:buNone/>
              <a:defRPr sz="6000">
                <a:solidFill>
                  <a:schemeClr val="lt1"/>
                </a:solidFill>
              </a:defRPr>
            </a:lvl7pPr>
            <a:lvl8pPr lvl="7" rtl="0" algn="ctr">
              <a:spcBef>
                <a:spcPts val="0"/>
              </a:spcBef>
              <a:spcAft>
                <a:spcPts val="0"/>
              </a:spcAft>
              <a:buClr>
                <a:schemeClr val="lt1"/>
              </a:buClr>
              <a:buSzPts val="6000"/>
              <a:buNone/>
              <a:defRPr sz="6000">
                <a:solidFill>
                  <a:schemeClr val="lt1"/>
                </a:solidFill>
              </a:defRPr>
            </a:lvl8pPr>
            <a:lvl9pPr lvl="8" rtl="0" algn="ctr">
              <a:spcBef>
                <a:spcPts val="0"/>
              </a:spcBef>
              <a:spcAft>
                <a:spcPts val="0"/>
              </a:spcAft>
              <a:buClr>
                <a:schemeClr val="lt1"/>
              </a:buClr>
              <a:buSzPts val="6000"/>
              <a:buNone/>
              <a:defRPr sz="6000">
                <a:solidFill>
                  <a:schemeClr val="lt1"/>
                </a:solidFill>
              </a:defRPr>
            </a:lvl9pPr>
          </a:lstStyle>
          <a:p>
            <a:r>
              <a:t>xx%</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8" name="Shape 18"/>
        <p:cNvGrpSpPr/>
        <p:nvPr/>
      </p:nvGrpSpPr>
      <p:grpSpPr>
        <a:xfrm>
          <a:off x="0" y="0"/>
          <a:ext cx="0" cy="0"/>
          <a:chOff x="0" y="0"/>
          <a:chExt cx="0" cy="0"/>
        </a:xfrm>
      </p:grpSpPr>
      <p:pic>
        <p:nvPicPr>
          <p:cNvPr id="19" name="Google Shape;19;p4"/>
          <p:cNvPicPr preferRelativeResize="0"/>
          <p:nvPr/>
        </p:nvPicPr>
        <p:blipFill>
          <a:blip r:embed="rId2">
            <a:alphaModFix amt="60000"/>
          </a:blip>
          <a:stretch>
            <a:fillRect/>
          </a:stretch>
        </p:blipFill>
        <p:spPr>
          <a:xfrm>
            <a:off x="0" y="0"/>
            <a:ext cx="9144003" cy="5143501"/>
          </a:xfrm>
          <a:prstGeom prst="rect">
            <a:avLst/>
          </a:prstGeom>
          <a:noFill/>
          <a:ln>
            <a:noFill/>
          </a:ln>
        </p:spPr>
      </p:pic>
      <p:sp>
        <p:nvSpPr>
          <p:cNvPr id="20" name="Google Shape;20;p4"/>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
        <p:nvSpPr>
          <p:cNvPr id="21" name="Google Shape;21;p4"/>
          <p:cNvSpPr txBox="1"/>
          <p:nvPr>
            <p:ph idx="1" type="body"/>
          </p:nvPr>
        </p:nvSpPr>
        <p:spPr>
          <a:xfrm>
            <a:off x="720000" y="1152475"/>
            <a:ext cx="7704000" cy="321000"/>
          </a:xfrm>
          <a:prstGeom prst="rect">
            <a:avLst/>
          </a:prstGeom>
        </p:spPr>
        <p:txBody>
          <a:bodyPr anchorCtr="0" anchor="t" bIns="91425" lIns="91425" spcFirstLastPara="1" rIns="91425" wrap="square" tIns="91425">
            <a:noAutofit/>
          </a:bodyPr>
          <a:lstStyle>
            <a:lvl1pPr indent="-317500" lvl="0" marL="457200" rtl="0" algn="ctr">
              <a:lnSpc>
                <a:spcPct val="115000"/>
              </a:lnSpc>
              <a:spcBef>
                <a:spcPts val="0"/>
              </a:spcBef>
              <a:spcAft>
                <a:spcPts val="0"/>
              </a:spcAft>
              <a:buClr>
                <a:srgbClr val="434343"/>
              </a:buClr>
              <a:buSzPts val="1400"/>
              <a:buChar char="●"/>
              <a:defRPr/>
            </a:lvl1pPr>
            <a:lvl2pPr indent="-304800" lvl="1" marL="914400" rtl="0">
              <a:lnSpc>
                <a:spcPct val="115000"/>
              </a:lnSpc>
              <a:spcBef>
                <a:spcPts val="1000"/>
              </a:spcBef>
              <a:spcAft>
                <a:spcPts val="0"/>
              </a:spcAft>
              <a:buClr>
                <a:srgbClr val="434343"/>
              </a:buClr>
              <a:buSzPts val="1200"/>
              <a:buChar char="○"/>
              <a:defRPr>
                <a:solidFill>
                  <a:srgbClr val="434343"/>
                </a:solidFill>
              </a:defRPr>
            </a:lvl2pPr>
            <a:lvl3pPr indent="-304800" lvl="2" marL="1371600" rtl="0">
              <a:lnSpc>
                <a:spcPct val="115000"/>
              </a:lnSpc>
              <a:spcBef>
                <a:spcPts val="0"/>
              </a:spcBef>
              <a:spcAft>
                <a:spcPts val="0"/>
              </a:spcAft>
              <a:buClr>
                <a:srgbClr val="434343"/>
              </a:buClr>
              <a:buSzPts val="1200"/>
              <a:buChar char="■"/>
              <a:defRPr>
                <a:solidFill>
                  <a:srgbClr val="434343"/>
                </a:solidFill>
              </a:defRPr>
            </a:lvl3pPr>
            <a:lvl4pPr indent="-304800" lvl="3" marL="1828800" rtl="0">
              <a:lnSpc>
                <a:spcPct val="115000"/>
              </a:lnSpc>
              <a:spcBef>
                <a:spcPts val="0"/>
              </a:spcBef>
              <a:spcAft>
                <a:spcPts val="0"/>
              </a:spcAft>
              <a:buClr>
                <a:srgbClr val="434343"/>
              </a:buClr>
              <a:buSzPts val="1200"/>
              <a:buChar char="●"/>
              <a:defRPr>
                <a:solidFill>
                  <a:srgbClr val="434343"/>
                </a:solidFill>
              </a:defRPr>
            </a:lvl4pPr>
            <a:lvl5pPr indent="-304800" lvl="4" marL="2286000" rtl="0">
              <a:lnSpc>
                <a:spcPct val="115000"/>
              </a:lnSpc>
              <a:spcBef>
                <a:spcPts val="0"/>
              </a:spcBef>
              <a:spcAft>
                <a:spcPts val="0"/>
              </a:spcAft>
              <a:buClr>
                <a:srgbClr val="434343"/>
              </a:buClr>
              <a:buSzPts val="1200"/>
              <a:buChar char="○"/>
              <a:defRPr>
                <a:solidFill>
                  <a:srgbClr val="434343"/>
                </a:solidFill>
              </a:defRPr>
            </a:lvl5pPr>
            <a:lvl6pPr indent="-304800" lvl="5" marL="2743200" rtl="0">
              <a:lnSpc>
                <a:spcPct val="115000"/>
              </a:lnSpc>
              <a:spcBef>
                <a:spcPts val="0"/>
              </a:spcBef>
              <a:spcAft>
                <a:spcPts val="0"/>
              </a:spcAft>
              <a:buClr>
                <a:srgbClr val="434343"/>
              </a:buClr>
              <a:buSzPts val="1200"/>
              <a:buChar char="■"/>
              <a:defRPr>
                <a:solidFill>
                  <a:srgbClr val="434343"/>
                </a:solidFill>
              </a:defRPr>
            </a:lvl6pPr>
            <a:lvl7pPr indent="-304800" lvl="6" marL="3200400" rtl="0">
              <a:lnSpc>
                <a:spcPct val="115000"/>
              </a:lnSpc>
              <a:spcBef>
                <a:spcPts val="0"/>
              </a:spcBef>
              <a:spcAft>
                <a:spcPts val="0"/>
              </a:spcAft>
              <a:buClr>
                <a:srgbClr val="434343"/>
              </a:buClr>
              <a:buSzPts val="1200"/>
              <a:buChar char="●"/>
              <a:defRPr>
                <a:solidFill>
                  <a:srgbClr val="434343"/>
                </a:solidFill>
              </a:defRPr>
            </a:lvl7pPr>
            <a:lvl8pPr indent="-304800" lvl="7" marL="3657600" rtl="0">
              <a:lnSpc>
                <a:spcPct val="115000"/>
              </a:lnSpc>
              <a:spcBef>
                <a:spcPts val="0"/>
              </a:spcBef>
              <a:spcAft>
                <a:spcPts val="0"/>
              </a:spcAft>
              <a:buClr>
                <a:srgbClr val="434343"/>
              </a:buClr>
              <a:buSzPts val="1200"/>
              <a:buChar char="○"/>
              <a:defRPr>
                <a:solidFill>
                  <a:srgbClr val="434343"/>
                </a:solidFill>
              </a:defRPr>
            </a:lvl8pPr>
            <a:lvl9pPr indent="-304800" lvl="8" marL="4114800" rtl="0">
              <a:lnSpc>
                <a:spcPct val="115000"/>
              </a:lnSpc>
              <a:spcBef>
                <a:spcPts val="0"/>
              </a:spcBef>
              <a:spcAft>
                <a:spcPts val="0"/>
              </a:spcAft>
              <a:buClr>
                <a:srgbClr val="434343"/>
              </a:buClr>
              <a:buSzPts val="1200"/>
              <a:buChar char="■"/>
              <a:defRPr>
                <a:solidFill>
                  <a:srgbClr val="434343"/>
                </a:solidFill>
              </a:defRPr>
            </a:lvl9pPr>
          </a:lstStyl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2" name="Shape 22"/>
        <p:cNvGrpSpPr/>
        <p:nvPr/>
      </p:nvGrpSpPr>
      <p:grpSpPr>
        <a:xfrm>
          <a:off x="0" y="0"/>
          <a:ext cx="0" cy="0"/>
          <a:chOff x="0" y="0"/>
          <a:chExt cx="0" cy="0"/>
        </a:xfrm>
      </p:grpSpPr>
      <p:pic>
        <p:nvPicPr>
          <p:cNvPr id="23" name="Google Shape;23;p5"/>
          <p:cNvPicPr preferRelativeResize="0"/>
          <p:nvPr/>
        </p:nvPicPr>
        <p:blipFill>
          <a:blip r:embed="rId2">
            <a:alphaModFix amt="60000"/>
          </a:blip>
          <a:stretch>
            <a:fillRect/>
          </a:stretch>
        </p:blipFill>
        <p:spPr>
          <a:xfrm>
            <a:off x="0" y="0"/>
            <a:ext cx="9144003" cy="5143501"/>
          </a:xfrm>
          <a:prstGeom prst="rect">
            <a:avLst/>
          </a:prstGeom>
          <a:noFill/>
          <a:ln>
            <a:noFill/>
          </a:ln>
        </p:spPr>
      </p:pic>
      <p:grpSp>
        <p:nvGrpSpPr>
          <p:cNvPr id="24" name="Google Shape;24;p5"/>
          <p:cNvGrpSpPr/>
          <p:nvPr/>
        </p:nvGrpSpPr>
        <p:grpSpPr>
          <a:xfrm>
            <a:off x="0" y="-40651"/>
            <a:ext cx="9144000" cy="5184153"/>
            <a:chOff x="0" y="-40651"/>
            <a:chExt cx="9144000" cy="5184153"/>
          </a:xfrm>
        </p:grpSpPr>
        <p:pic>
          <p:nvPicPr>
            <p:cNvPr id="25" name="Google Shape;25;p5"/>
            <p:cNvPicPr preferRelativeResize="0"/>
            <p:nvPr/>
          </p:nvPicPr>
          <p:blipFill rotWithShape="1">
            <a:blip r:embed="rId3">
              <a:alphaModFix/>
            </a:blip>
            <a:srcRect b="50406" l="49290" r="0" t="0"/>
            <a:stretch/>
          </p:blipFill>
          <p:spPr>
            <a:xfrm>
              <a:off x="0" y="4492075"/>
              <a:ext cx="666125" cy="651427"/>
            </a:xfrm>
            <a:prstGeom prst="rect">
              <a:avLst/>
            </a:prstGeom>
            <a:noFill/>
            <a:ln>
              <a:noFill/>
            </a:ln>
          </p:spPr>
        </p:pic>
        <p:pic>
          <p:nvPicPr>
            <p:cNvPr id="26" name="Google Shape;26;p5"/>
            <p:cNvPicPr preferRelativeResize="0"/>
            <p:nvPr/>
          </p:nvPicPr>
          <p:blipFill rotWithShape="1">
            <a:blip r:embed="rId3">
              <a:alphaModFix/>
            </a:blip>
            <a:srcRect b="58310" l="49290" r="0" t="0"/>
            <a:stretch/>
          </p:blipFill>
          <p:spPr>
            <a:xfrm rot="10800000">
              <a:off x="7856601" y="-40651"/>
              <a:ext cx="1287399" cy="1058376"/>
            </a:xfrm>
            <a:prstGeom prst="rect">
              <a:avLst/>
            </a:prstGeom>
            <a:noFill/>
            <a:ln>
              <a:noFill/>
            </a:ln>
          </p:spPr>
        </p:pic>
      </p:grpSp>
      <p:sp>
        <p:nvSpPr>
          <p:cNvPr id="27" name="Google Shape;27;p5"/>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
        <p:nvSpPr>
          <p:cNvPr id="28" name="Google Shape;28;p5"/>
          <p:cNvSpPr txBox="1"/>
          <p:nvPr>
            <p:ph idx="1" type="subTitle"/>
          </p:nvPr>
        </p:nvSpPr>
        <p:spPr>
          <a:xfrm>
            <a:off x="5532849" y="2421750"/>
            <a:ext cx="2505600" cy="15975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200"/>
              <a:buNone/>
              <a:defRPr b="0"/>
            </a:lvl1pPr>
            <a:lvl2pPr lvl="1" rtl="0" algn="ctr">
              <a:lnSpc>
                <a:spcPct val="100000"/>
              </a:lnSpc>
              <a:spcBef>
                <a:spcPts val="0"/>
              </a:spcBef>
              <a:spcAft>
                <a:spcPts val="0"/>
              </a:spcAft>
              <a:buSzPts val="1200"/>
              <a:buNone/>
              <a:defRPr/>
            </a:lvl2pPr>
            <a:lvl3pPr lvl="2" rtl="0" algn="ctr">
              <a:lnSpc>
                <a:spcPct val="100000"/>
              </a:lnSpc>
              <a:spcBef>
                <a:spcPts val="0"/>
              </a:spcBef>
              <a:spcAft>
                <a:spcPts val="0"/>
              </a:spcAft>
              <a:buSzPts val="1200"/>
              <a:buNone/>
              <a:defRPr/>
            </a:lvl3pPr>
            <a:lvl4pPr lvl="3" rtl="0" algn="ctr">
              <a:lnSpc>
                <a:spcPct val="100000"/>
              </a:lnSpc>
              <a:spcBef>
                <a:spcPts val="0"/>
              </a:spcBef>
              <a:spcAft>
                <a:spcPts val="0"/>
              </a:spcAft>
              <a:buSzPts val="1200"/>
              <a:buNone/>
              <a:defRPr/>
            </a:lvl4pPr>
            <a:lvl5pPr lvl="4" rtl="0" algn="ctr">
              <a:lnSpc>
                <a:spcPct val="100000"/>
              </a:lnSpc>
              <a:spcBef>
                <a:spcPts val="0"/>
              </a:spcBef>
              <a:spcAft>
                <a:spcPts val="0"/>
              </a:spcAft>
              <a:buSzPts val="1200"/>
              <a:buNone/>
              <a:defRPr/>
            </a:lvl5pPr>
            <a:lvl6pPr lvl="5" rtl="0" algn="ctr">
              <a:lnSpc>
                <a:spcPct val="100000"/>
              </a:lnSpc>
              <a:spcBef>
                <a:spcPts val="0"/>
              </a:spcBef>
              <a:spcAft>
                <a:spcPts val="0"/>
              </a:spcAft>
              <a:buSzPts val="1200"/>
              <a:buNone/>
              <a:defRPr/>
            </a:lvl6pPr>
            <a:lvl7pPr lvl="6" rtl="0" algn="ctr">
              <a:lnSpc>
                <a:spcPct val="100000"/>
              </a:lnSpc>
              <a:spcBef>
                <a:spcPts val="0"/>
              </a:spcBef>
              <a:spcAft>
                <a:spcPts val="0"/>
              </a:spcAft>
              <a:buSzPts val="1200"/>
              <a:buNone/>
              <a:defRPr/>
            </a:lvl7pPr>
            <a:lvl8pPr lvl="7" rtl="0" algn="ctr">
              <a:lnSpc>
                <a:spcPct val="100000"/>
              </a:lnSpc>
              <a:spcBef>
                <a:spcPts val="0"/>
              </a:spcBef>
              <a:spcAft>
                <a:spcPts val="0"/>
              </a:spcAft>
              <a:buSzPts val="1200"/>
              <a:buNone/>
              <a:defRPr/>
            </a:lvl8pPr>
            <a:lvl9pPr lvl="8" rtl="0" algn="ctr">
              <a:lnSpc>
                <a:spcPct val="100000"/>
              </a:lnSpc>
              <a:spcBef>
                <a:spcPts val="0"/>
              </a:spcBef>
              <a:spcAft>
                <a:spcPts val="0"/>
              </a:spcAft>
              <a:buSzPts val="1200"/>
              <a:buNone/>
              <a:defRPr/>
            </a:lvl9pPr>
          </a:lstStyle>
          <a:p/>
        </p:txBody>
      </p:sp>
      <p:sp>
        <p:nvSpPr>
          <p:cNvPr id="29" name="Google Shape;29;p5"/>
          <p:cNvSpPr txBox="1"/>
          <p:nvPr>
            <p:ph idx="2" type="subTitle"/>
          </p:nvPr>
        </p:nvSpPr>
        <p:spPr>
          <a:xfrm>
            <a:off x="2324975" y="2421750"/>
            <a:ext cx="2505600" cy="15975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200"/>
              <a:buNone/>
              <a:defRPr b="0"/>
            </a:lvl1pPr>
            <a:lvl2pPr lvl="1" rtl="0" algn="ctr">
              <a:lnSpc>
                <a:spcPct val="100000"/>
              </a:lnSpc>
              <a:spcBef>
                <a:spcPts val="0"/>
              </a:spcBef>
              <a:spcAft>
                <a:spcPts val="0"/>
              </a:spcAft>
              <a:buSzPts val="1200"/>
              <a:buNone/>
              <a:defRPr/>
            </a:lvl2pPr>
            <a:lvl3pPr lvl="2" rtl="0" algn="ctr">
              <a:lnSpc>
                <a:spcPct val="100000"/>
              </a:lnSpc>
              <a:spcBef>
                <a:spcPts val="0"/>
              </a:spcBef>
              <a:spcAft>
                <a:spcPts val="0"/>
              </a:spcAft>
              <a:buSzPts val="1200"/>
              <a:buNone/>
              <a:defRPr/>
            </a:lvl3pPr>
            <a:lvl4pPr lvl="3" rtl="0" algn="ctr">
              <a:lnSpc>
                <a:spcPct val="100000"/>
              </a:lnSpc>
              <a:spcBef>
                <a:spcPts val="0"/>
              </a:spcBef>
              <a:spcAft>
                <a:spcPts val="0"/>
              </a:spcAft>
              <a:buSzPts val="1200"/>
              <a:buNone/>
              <a:defRPr/>
            </a:lvl4pPr>
            <a:lvl5pPr lvl="4" rtl="0" algn="ctr">
              <a:lnSpc>
                <a:spcPct val="100000"/>
              </a:lnSpc>
              <a:spcBef>
                <a:spcPts val="0"/>
              </a:spcBef>
              <a:spcAft>
                <a:spcPts val="0"/>
              </a:spcAft>
              <a:buSzPts val="1200"/>
              <a:buNone/>
              <a:defRPr/>
            </a:lvl5pPr>
            <a:lvl6pPr lvl="5" rtl="0" algn="ctr">
              <a:lnSpc>
                <a:spcPct val="100000"/>
              </a:lnSpc>
              <a:spcBef>
                <a:spcPts val="0"/>
              </a:spcBef>
              <a:spcAft>
                <a:spcPts val="0"/>
              </a:spcAft>
              <a:buSzPts val="1200"/>
              <a:buNone/>
              <a:defRPr/>
            </a:lvl6pPr>
            <a:lvl7pPr lvl="6" rtl="0" algn="ctr">
              <a:lnSpc>
                <a:spcPct val="100000"/>
              </a:lnSpc>
              <a:spcBef>
                <a:spcPts val="0"/>
              </a:spcBef>
              <a:spcAft>
                <a:spcPts val="0"/>
              </a:spcAft>
              <a:buSzPts val="1200"/>
              <a:buNone/>
              <a:defRPr/>
            </a:lvl7pPr>
            <a:lvl8pPr lvl="7" rtl="0" algn="ctr">
              <a:lnSpc>
                <a:spcPct val="100000"/>
              </a:lnSpc>
              <a:spcBef>
                <a:spcPts val="0"/>
              </a:spcBef>
              <a:spcAft>
                <a:spcPts val="0"/>
              </a:spcAft>
              <a:buSzPts val="1200"/>
              <a:buNone/>
              <a:defRPr/>
            </a:lvl8pPr>
            <a:lvl9pPr lvl="8" rtl="0" algn="ctr">
              <a:lnSpc>
                <a:spcPct val="100000"/>
              </a:lnSpc>
              <a:spcBef>
                <a:spcPts val="0"/>
              </a:spcBef>
              <a:spcAft>
                <a:spcPts val="0"/>
              </a:spcAft>
              <a:buSzPts val="1200"/>
              <a:buNone/>
              <a:defRPr/>
            </a:lvl9pPr>
          </a:lstStyle>
          <a:p/>
        </p:txBody>
      </p:sp>
      <p:sp>
        <p:nvSpPr>
          <p:cNvPr id="30" name="Google Shape;30;p5"/>
          <p:cNvSpPr txBox="1"/>
          <p:nvPr>
            <p:ph idx="3" type="subTitle"/>
          </p:nvPr>
        </p:nvSpPr>
        <p:spPr>
          <a:xfrm>
            <a:off x="2324975" y="1876312"/>
            <a:ext cx="2505600" cy="5589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SzPts val="2400"/>
              <a:buFont typeface="Raleway"/>
              <a:buNone/>
              <a:defRPr b="1" sz="1800">
                <a:solidFill>
                  <a:schemeClr val="dk1"/>
                </a:solidFill>
                <a:latin typeface="Sora"/>
                <a:ea typeface="Sora"/>
                <a:cs typeface="Sora"/>
                <a:sym typeface="Sora"/>
              </a:defRPr>
            </a:lvl1pPr>
            <a:lvl2pPr lvl="1" rtl="0" algn="ctr">
              <a:lnSpc>
                <a:spcPct val="100000"/>
              </a:lnSpc>
              <a:spcBef>
                <a:spcPts val="0"/>
              </a:spcBef>
              <a:spcAft>
                <a:spcPts val="0"/>
              </a:spcAft>
              <a:buSzPts val="2400"/>
              <a:buFont typeface="Raleway"/>
              <a:buNone/>
              <a:defRPr sz="2400">
                <a:latin typeface="Raleway"/>
                <a:ea typeface="Raleway"/>
                <a:cs typeface="Raleway"/>
                <a:sym typeface="Raleway"/>
              </a:defRPr>
            </a:lvl2pPr>
            <a:lvl3pPr lvl="2" rtl="0" algn="ctr">
              <a:lnSpc>
                <a:spcPct val="100000"/>
              </a:lnSpc>
              <a:spcBef>
                <a:spcPts val="0"/>
              </a:spcBef>
              <a:spcAft>
                <a:spcPts val="0"/>
              </a:spcAft>
              <a:buSzPts val="2400"/>
              <a:buFont typeface="Raleway"/>
              <a:buNone/>
              <a:defRPr sz="2400">
                <a:latin typeface="Raleway"/>
                <a:ea typeface="Raleway"/>
                <a:cs typeface="Raleway"/>
                <a:sym typeface="Raleway"/>
              </a:defRPr>
            </a:lvl3pPr>
            <a:lvl4pPr lvl="3" rtl="0" algn="ctr">
              <a:lnSpc>
                <a:spcPct val="100000"/>
              </a:lnSpc>
              <a:spcBef>
                <a:spcPts val="0"/>
              </a:spcBef>
              <a:spcAft>
                <a:spcPts val="0"/>
              </a:spcAft>
              <a:buSzPts val="2400"/>
              <a:buFont typeface="Raleway"/>
              <a:buNone/>
              <a:defRPr sz="2400">
                <a:latin typeface="Raleway"/>
                <a:ea typeface="Raleway"/>
                <a:cs typeface="Raleway"/>
                <a:sym typeface="Raleway"/>
              </a:defRPr>
            </a:lvl4pPr>
            <a:lvl5pPr lvl="4" rtl="0" algn="ctr">
              <a:lnSpc>
                <a:spcPct val="100000"/>
              </a:lnSpc>
              <a:spcBef>
                <a:spcPts val="0"/>
              </a:spcBef>
              <a:spcAft>
                <a:spcPts val="0"/>
              </a:spcAft>
              <a:buSzPts val="2400"/>
              <a:buFont typeface="Raleway"/>
              <a:buNone/>
              <a:defRPr sz="2400">
                <a:latin typeface="Raleway"/>
                <a:ea typeface="Raleway"/>
                <a:cs typeface="Raleway"/>
                <a:sym typeface="Raleway"/>
              </a:defRPr>
            </a:lvl5pPr>
            <a:lvl6pPr lvl="5" rtl="0" algn="ctr">
              <a:lnSpc>
                <a:spcPct val="100000"/>
              </a:lnSpc>
              <a:spcBef>
                <a:spcPts val="0"/>
              </a:spcBef>
              <a:spcAft>
                <a:spcPts val="0"/>
              </a:spcAft>
              <a:buSzPts val="2400"/>
              <a:buFont typeface="Raleway"/>
              <a:buNone/>
              <a:defRPr sz="2400">
                <a:latin typeface="Raleway"/>
                <a:ea typeface="Raleway"/>
                <a:cs typeface="Raleway"/>
                <a:sym typeface="Raleway"/>
              </a:defRPr>
            </a:lvl6pPr>
            <a:lvl7pPr lvl="6" rtl="0" algn="ctr">
              <a:lnSpc>
                <a:spcPct val="100000"/>
              </a:lnSpc>
              <a:spcBef>
                <a:spcPts val="0"/>
              </a:spcBef>
              <a:spcAft>
                <a:spcPts val="0"/>
              </a:spcAft>
              <a:buSzPts val="2400"/>
              <a:buFont typeface="Raleway"/>
              <a:buNone/>
              <a:defRPr sz="2400">
                <a:latin typeface="Raleway"/>
                <a:ea typeface="Raleway"/>
                <a:cs typeface="Raleway"/>
                <a:sym typeface="Raleway"/>
              </a:defRPr>
            </a:lvl7pPr>
            <a:lvl8pPr lvl="7" rtl="0" algn="ctr">
              <a:lnSpc>
                <a:spcPct val="100000"/>
              </a:lnSpc>
              <a:spcBef>
                <a:spcPts val="0"/>
              </a:spcBef>
              <a:spcAft>
                <a:spcPts val="0"/>
              </a:spcAft>
              <a:buSzPts val="2400"/>
              <a:buFont typeface="Raleway"/>
              <a:buNone/>
              <a:defRPr sz="2400">
                <a:latin typeface="Raleway"/>
                <a:ea typeface="Raleway"/>
                <a:cs typeface="Raleway"/>
                <a:sym typeface="Raleway"/>
              </a:defRPr>
            </a:lvl8pPr>
            <a:lvl9pPr lvl="8" rtl="0" algn="ctr">
              <a:lnSpc>
                <a:spcPct val="100000"/>
              </a:lnSpc>
              <a:spcBef>
                <a:spcPts val="0"/>
              </a:spcBef>
              <a:spcAft>
                <a:spcPts val="0"/>
              </a:spcAft>
              <a:buSzPts val="2400"/>
              <a:buFont typeface="Raleway"/>
              <a:buNone/>
              <a:defRPr sz="2400">
                <a:latin typeface="Raleway"/>
                <a:ea typeface="Raleway"/>
                <a:cs typeface="Raleway"/>
                <a:sym typeface="Raleway"/>
              </a:defRPr>
            </a:lvl9pPr>
          </a:lstStyle>
          <a:p/>
        </p:txBody>
      </p:sp>
      <p:sp>
        <p:nvSpPr>
          <p:cNvPr id="31" name="Google Shape;31;p5"/>
          <p:cNvSpPr txBox="1"/>
          <p:nvPr>
            <p:ph idx="4" type="subTitle"/>
          </p:nvPr>
        </p:nvSpPr>
        <p:spPr>
          <a:xfrm>
            <a:off x="5532850" y="1876312"/>
            <a:ext cx="2505600" cy="5589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SzPts val="2400"/>
              <a:buFont typeface="Raleway"/>
              <a:buNone/>
              <a:defRPr b="1" sz="1800">
                <a:solidFill>
                  <a:schemeClr val="dk1"/>
                </a:solidFill>
                <a:latin typeface="Sora"/>
                <a:ea typeface="Sora"/>
                <a:cs typeface="Sora"/>
                <a:sym typeface="Sora"/>
              </a:defRPr>
            </a:lvl1pPr>
            <a:lvl2pPr lvl="1" rtl="0" algn="ctr">
              <a:lnSpc>
                <a:spcPct val="100000"/>
              </a:lnSpc>
              <a:spcBef>
                <a:spcPts val="0"/>
              </a:spcBef>
              <a:spcAft>
                <a:spcPts val="0"/>
              </a:spcAft>
              <a:buSzPts val="2400"/>
              <a:buFont typeface="Raleway"/>
              <a:buNone/>
              <a:defRPr sz="2400">
                <a:latin typeface="Raleway"/>
                <a:ea typeface="Raleway"/>
                <a:cs typeface="Raleway"/>
                <a:sym typeface="Raleway"/>
              </a:defRPr>
            </a:lvl2pPr>
            <a:lvl3pPr lvl="2" rtl="0" algn="ctr">
              <a:lnSpc>
                <a:spcPct val="100000"/>
              </a:lnSpc>
              <a:spcBef>
                <a:spcPts val="0"/>
              </a:spcBef>
              <a:spcAft>
                <a:spcPts val="0"/>
              </a:spcAft>
              <a:buSzPts val="2400"/>
              <a:buFont typeface="Raleway"/>
              <a:buNone/>
              <a:defRPr sz="2400">
                <a:latin typeface="Raleway"/>
                <a:ea typeface="Raleway"/>
                <a:cs typeface="Raleway"/>
                <a:sym typeface="Raleway"/>
              </a:defRPr>
            </a:lvl3pPr>
            <a:lvl4pPr lvl="3" rtl="0" algn="ctr">
              <a:lnSpc>
                <a:spcPct val="100000"/>
              </a:lnSpc>
              <a:spcBef>
                <a:spcPts val="0"/>
              </a:spcBef>
              <a:spcAft>
                <a:spcPts val="0"/>
              </a:spcAft>
              <a:buSzPts val="2400"/>
              <a:buFont typeface="Raleway"/>
              <a:buNone/>
              <a:defRPr sz="2400">
                <a:latin typeface="Raleway"/>
                <a:ea typeface="Raleway"/>
                <a:cs typeface="Raleway"/>
                <a:sym typeface="Raleway"/>
              </a:defRPr>
            </a:lvl4pPr>
            <a:lvl5pPr lvl="4" rtl="0" algn="ctr">
              <a:lnSpc>
                <a:spcPct val="100000"/>
              </a:lnSpc>
              <a:spcBef>
                <a:spcPts val="0"/>
              </a:spcBef>
              <a:spcAft>
                <a:spcPts val="0"/>
              </a:spcAft>
              <a:buSzPts val="2400"/>
              <a:buFont typeface="Raleway"/>
              <a:buNone/>
              <a:defRPr sz="2400">
                <a:latin typeface="Raleway"/>
                <a:ea typeface="Raleway"/>
                <a:cs typeface="Raleway"/>
                <a:sym typeface="Raleway"/>
              </a:defRPr>
            </a:lvl5pPr>
            <a:lvl6pPr lvl="5" rtl="0" algn="ctr">
              <a:lnSpc>
                <a:spcPct val="100000"/>
              </a:lnSpc>
              <a:spcBef>
                <a:spcPts val="0"/>
              </a:spcBef>
              <a:spcAft>
                <a:spcPts val="0"/>
              </a:spcAft>
              <a:buSzPts val="2400"/>
              <a:buFont typeface="Raleway"/>
              <a:buNone/>
              <a:defRPr sz="2400">
                <a:latin typeface="Raleway"/>
                <a:ea typeface="Raleway"/>
                <a:cs typeface="Raleway"/>
                <a:sym typeface="Raleway"/>
              </a:defRPr>
            </a:lvl6pPr>
            <a:lvl7pPr lvl="6" rtl="0" algn="ctr">
              <a:lnSpc>
                <a:spcPct val="100000"/>
              </a:lnSpc>
              <a:spcBef>
                <a:spcPts val="0"/>
              </a:spcBef>
              <a:spcAft>
                <a:spcPts val="0"/>
              </a:spcAft>
              <a:buSzPts val="2400"/>
              <a:buFont typeface="Raleway"/>
              <a:buNone/>
              <a:defRPr sz="2400">
                <a:latin typeface="Raleway"/>
                <a:ea typeface="Raleway"/>
                <a:cs typeface="Raleway"/>
                <a:sym typeface="Raleway"/>
              </a:defRPr>
            </a:lvl7pPr>
            <a:lvl8pPr lvl="7" rtl="0" algn="ctr">
              <a:lnSpc>
                <a:spcPct val="100000"/>
              </a:lnSpc>
              <a:spcBef>
                <a:spcPts val="0"/>
              </a:spcBef>
              <a:spcAft>
                <a:spcPts val="0"/>
              </a:spcAft>
              <a:buSzPts val="2400"/>
              <a:buFont typeface="Raleway"/>
              <a:buNone/>
              <a:defRPr sz="2400">
                <a:latin typeface="Raleway"/>
                <a:ea typeface="Raleway"/>
                <a:cs typeface="Raleway"/>
                <a:sym typeface="Raleway"/>
              </a:defRPr>
            </a:lvl8pPr>
            <a:lvl9pPr lvl="8" rtl="0" algn="ctr">
              <a:lnSpc>
                <a:spcPct val="100000"/>
              </a:lnSpc>
              <a:spcBef>
                <a:spcPts val="0"/>
              </a:spcBef>
              <a:spcAft>
                <a:spcPts val="0"/>
              </a:spcAft>
              <a:buSzPts val="2400"/>
              <a:buFont typeface="Raleway"/>
              <a:buNone/>
              <a:defRPr sz="2400">
                <a:latin typeface="Raleway"/>
                <a:ea typeface="Raleway"/>
                <a:cs typeface="Raleway"/>
                <a:sym typeface="Raleway"/>
              </a:defRPr>
            </a:lvl9pPr>
          </a:lstStyl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32" name="Shape 32"/>
        <p:cNvGrpSpPr/>
        <p:nvPr/>
      </p:nvGrpSpPr>
      <p:grpSpPr>
        <a:xfrm>
          <a:off x="0" y="0"/>
          <a:ext cx="0" cy="0"/>
          <a:chOff x="0" y="0"/>
          <a:chExt cx="0" cy="0"/>
        </a:xfrm>
      </p:grpSpPr>
      <p:pic>
        <p:nvPicPr>
          <p:cNvPr id="33" name="Google Shape;33;p6"/>
          <p:cNvPicPr preferRelativeResize="0"/>
          <p:nvPr/>
        </p:nvPicPr>
        <p:blipFill>
          <a:blip r:embed="rId2">
            <a:alphaModFix amt="60000"/>
          </a:blip>
          <a:stretch>
            <a:fillRect/>
          </a:stretch>
        </p:blipFill>
        <p:spPr>
          <a:xfrm>
            <a:off x="0" y="0"/>
            <a:ext cx="9144003" cy="5143501"/>
          </a:xfrm>
          <a:prstGeom prst="rect">
            <a:avLst/>
          </a:prstGeom>
          <a:noFill/>
          <a:ln>
            <a:noFill/>
          </a:ln>
        </p:spPr>
      </p:pic>
      <p:sp>
        <p:nvSpPr>
          <p:cNvPr id="34" name="Google Shape;34;p6"/>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grpSp>
        <p:nvGrpSpPr>
          <p:cNvPr id="35" name="Google Shape;35;p6"/>
          <p:cNvGrpSpPr/>
          <p:nvPr/>
        </p:nvGrpSpPr>
        <p:grpSpPr>
          <a:xfrm>
            <a:off x="7537075" y="3936375"/>
            <a:ext cx="3018824" cy="2169150"/>
            <a:chOff x="7537075" y="3936375"/>
            <a:chExt cx="3018824" cy="2169150"/>
          </a:xfrm>
        </p:grpSpPr>
        <p:pic>
          <p:nvPicPr>
            <p:cNvPr id="36" name="Google Shape;36;p6"/>
            <p:cNvPicPr preferRelativeResize="0"/>
            <p:nvPr/>
          </p:nvPicPr>
          <p:blipFill rotWithShape="1">
            <a:blip r:embed="rId3">
              <a:alphaModFix/>
            </a:blip>
            <a:srcRect b="0" l="980" r="990" t="0"/>
            <a:stretch/>
          </p:blipFill>
          <p:spPr>
            <a:xfrm>
              <a:off x="8429450" y="3936375"/>
              <a:ext cx="2126449" cy="2169150"/>
            </a:xfrm>
            <a:prstGeom prst="rect">
              <a:avLst/>
            </a:prstGeom>
            <a:noFill/>
            <a:ln>
              <a:noFill/>
            </a:ln>
          </p:spPr>
        </p:pic>
        <p:pic>
          <p:nvPicPr>
            <p:cNvPr id="37" name="Google Shape;37;p6"/>
            <p:cNvPicPr preferRelativeResize="0"/>
            <p:nvPr/>
          </p:nvPicPr>
          <p:blipFill rotWithShape="1">
            <a:blip r:embed="rId4">
              <a:alphaModFix/>
            </a:blip>
            <a:srcRect b="0" l="-4606" r="49967" t="0"/>
            <a:stretch/>
          </p:blipFill>
          <p:spPr>
            <a:xfrm>
              <a:off x="7537075" y="3945900"/>
              <a:ext cx="892385" cy="1633199"/>
            </a:xfrm>
            <a:prstGeom prst="rect">
              <a:avLst/>
            </a:prstGeom>
            <a:noFill/>
            <a:ln>
              <a:noFill/>
            </a:ln>
          </p:spPr>
        </p:pic>
      </p:gr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38" name="Shape 38"/>
        <p:cNvGrpSpPr/>
        <p:nvPr/>
      </p:nvGrpSpPr>
      <p:grpSpPr>
        <a:xfrm>
          <a:off x="0" y="0"/>
          <a:ext cx="0" cy="0"/>
          <a:chOff x="0" y="0"/>
          <a:chExt cx="0" cy="0"/>
        </a:xfrm>
      </p:grpSpPr>
      <p:pic>
        <p:nvPicPr>
          <p:cNvPr id="39" name="Google Shape;39;p7"/>
          <p:cNvPicPr preferRelativeResize="0"/>
          <p:nvPr/>
        </p:nvPicPr>
        <p:blipFill>
          <a:blip r:embed="rId2">
            <a:alphaModFix amt="60000"/>
          </a:blip>
          <a:stretch>
            <a:fillRect/>
          </a:stretch>
        </p:blipFill>
        <p:spPr>
          <a:xfrm>
            <a:off x="0" y="0"/>
            <a:ext cx="9144003" cy="5143501"/>
          </a:xfrm>
          <a:prstGeom prst="rect">
            <a:avLst/>
          </a:prstGeom>
          <a:noFill/>
          <a:ln>
            <a:noFill/>
          </a:ln>
        </p:spPr>
      </p:pic>
      <p:grpSp>
        <p:nvGrpSpPr>
          <p:cNvPr id="40" name="Google Shape;40;p7"/>
          <p:cNvGrpSpPr/>
          <p:nvPr/>
        </p:nvGrpSpPr>
        <p:grpSpPr>
          <a:xfrm>
            <a:off x="-1034975" y="-205550"/>
            <a:ext cx="10530776" cy="6692800"/>
            <a:chOff x="-1034975" y="-205550"/>
            <a:chExt cx="10530776" cy="6692800"/>
          </a:xfrm>
        </p:grpSpPr>
        <p:pic>
          <p:nvPicPr>
            <p:cNvPr id="41" name="Google Shape;41;p7"/>
            <p:cNvPicPr preferRelativeResize="0"/>
            <p:nvPr/>
          </p:nvPicPr>
          <p:blipFill rotWithShape="1">
            <a:blip r:embed="rId3">
              <a:alphaModFix/>
            </a:blip>
            <a:srcRect b="0" l="980" r="990" t="0"/>
            <a:stretch/>
          </p:blipFill>
          <p:spPr>
            <a:xfrm>
              <a:off x="-1034975" y="4318100"/>
              <a:ext cx="2126449" cy="2169150"/>
            </a:xfrm>
            <a:prstGeom prst="rect">
              <a:avLst/>
            </a:prstGeom>
            <a:noFill/>
            <a:ln>
              <a:noFill/>
            </a:ln>
          </p:spPr>
        </p:pic>
        <p:pic>
          <p:nvPicPr>
            <p:cNvPr id="42" name="Google Shape;42;p7"/>
            <p:cNvPicPr preferRelativeResize="0"/>
            <p:nvPr/>
          </p:nvPicPr>
          <p:blipFill rotWithShape="1">
            <a:blip r:embed="rId4">
              <a:alphaModFix/>
            </a:blip>
            <a:srcRect b="0" l="0" r="59441" t="0"/>
            <a:stretch/>
          </p:blipFill>
          <p:spPr>
            <a:xfrm>
              <a:off x="7242975" y="-205550"/>
              <a:ext cx="2252826" cy="5554601"/>
            </a:xfrm>
            <a:prstGeom prst="rect">
              <a:avLst/>
            </a:prstGeom>
            <a:noFill/>
            <a:ln>
              <a:noFill/>
            </a:ln>
          </p:spPr>
        </p:pic>
      </p:grpSp>
      <p:sp>
        <p:nvSpPr>
          <p:cNvPr id="43" name="Google Shape;43;p7"/>
          <p:cNvSpPr txBox="1"/>
          <p:nvPr>
            <p:ph type="title"/>
          </p:nvPr>
        </p:nvSpPr>
        <p:spPr>
          <a:xfrm>
            <a:off x="720000" y="445025"/>
            <a:ext cx="40323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
        <p:nvSpPr>
          <p:cNvPr id="44" name="Google Shape;44;p7"/>
          <p:cNvSpPr txBox="1"/>
          <p:nvPr>
            <p:ph idx="1" type="body"/>
          </p:nvPr>
        </p:nvSpPr>
        <p:spPr>
          <a:xfrm>
            <a:off x="720000" y="1840400"/>
            <a:ext cx="3298800" cy="1708500"/>
          </a:xfrm>
          <a:prstGeom prst="rect">
            <a:avLst/>
          </a:prstGeom>
        </p:spPr>
        <p:txBody>
          <a:bodyPr anchorCtr="0" anchor="t" bIns="91425" lIns="91425" spcFirstLastPara="1" rIns="91425" wrap="square" tIns="91425">
            <a:noAutofit/>
          </a:bodyPr>
          <a:lstStyle>
            <a:lvl1pPr indent="-317500" lvl="0" marL="457200" rtl="0">
              <a:spcBef>
                <a:spcPts val="0"/>
              </a:spcBef>
              <a:spcAft>
                <a:spcPts val="0"/>
              </a:spcAft>
              <a:buSzPts val="1400"/>
              <a:buChar char="●"/>
              <a:defRPr>
                <a:solidFill>
                  <a:srgbClr val="434343"/>
                </a:solidFill>
              </a:defRPr>
            </a:lvl1pPr>
            <a:lvl2pPr indent="-304800" lvl="1" marL="914400" rtl="0">
              <a:lnSpc>
                <a:spcPct val="115000"/>
              </a:lnSpc>
              <a:spcBef>
                <a:spcPts val="0"/>
              </a:spcBef>
              <a:spcAft>
                <a:spcPts val="0"/>
              </a:spcAft>
              <a:buSzPts val="1200"/>
              <a:buChar char="○"/>
              <a:defRPr>
                <a:solidFill>
                  <a:srgbClr val="434343"/>
                </a:solidFill>
              </a:defRPr>
            </a:lvl2pPr>
            <a:lvl3pPr indent="-304800" lvl="2" marL="1371600" rtl="0">
              <a:lnSpc>
                <a:spcPct val="115000"/>
              </a:lnSpc>
              <a:spcBef>
                <a:spcPts val="0"/>
              </a:spcBef>
              <a:spcAft>
                <a:spcPts val="0"/>
              </a:spcAft>
              <a:buSzPts val="1200"/>
              <a:buChar char="■"/>
              <a:defRPr>
                <a:solidFill>
                  <a:srgbClr val="434343"/>
                </a:solidFill>
              </a:defRPr>
            </a:lvl3pPr>
            <a:lvl4pPr indent="-304800" lvl="3" marL="1828800" rtl="0">
              <a:lnSpc>
                <a:spcPct val="115000"/>
              </a:lnSpc>
              <a:spcBef>
                <a:spcPts val="0"/>
              </a:spcBef>
              <a:spcAft>
                <a:spcPts val="0"/>
              </a:spcAft>
              <a:buSzPts val="1200"/>
              <a:buChar char="●"/>
              <a:defRPr>
                <a:solidFill>
                  <a:srgbClr val="434343"/>
                </a:solidFill>
              </a:defRPr>
            </a:lvl4pPr>
            <a:lvl5pPr indent="-304800" lvl="4" marL="2286000" rtl="0">
              <a:lnSpc>
                <a:spcPct val="115000"/>
              </a:lnSpc>
              <a:spcBef>
                <a:spcPts val="0"/>
              </a:spcBef>
              <a:spcAft>
                <a:spcPts val="0"/>
              </a:spcAft>
              <a:buSzPts val="1200"/>
              <a:buChar char="○"/>
              <a:defRPr>
                <a:solidFill>
                  <a:srgbClr val="434343"/>
                </a:solidFill>
              </a:defRPr>
            </a:lvl5pPr>
            <a:lvl6pPr indent="-304800" lvl="5" marL="2743200" rtl="0">
              <a:lnSpc>
                <a:spcPct val="115000"/>
              </a:lnSpc>
              <a:spcBef>
                <a:spcPts val="0"/>
              </a:spcBef>
              <a:spcAft>
                <a:spcPts val="0"/>
              </a:spcAft>
              <a:buSzPts val="1200"/>
              <a:buChar char="■"/>
              <a:defRPr>
                <a:solidFill>
                  <a:srgbClr val="434343"/>
                </a:solidFill>
              </a:defRPr>
            </a:lvl6pPr>
            <a:lvl7pPr indent="-304800" lvl="6" marL="3200400" rtl="0">
              <a:lnSpc>
                <a:spcPct val="115000"/>
              </a:lnSpc>
              <a:spcBef>
                <a:spcPts val="0"/>
              </a:spcBef>
              <a:spcAft>
                <a:spcPts val="0"/>
              </a:spcAft>
              <a:buSzPts val="1200"/>
              <a:buChar char="●"/>
              <a:defRPr>
                <a:solidFill>
                  <a:srgbClr val="434343"/>
                </a:solidFill>
              </a:defRPr>
            </a:lvl7pPr>
            <a:lvl8pPr indent="-304800" lvl="7" marL="3657600" rtl="0">
              <a:lnSpc>
                <a:spcPct val="115000"/>
              </a:lnSpc>
              <a:spcBef>
                <a:spcPts val="0"/>
              </a:spcBef>
              <a:spcAft>
                <a:spcPts val="0"/>
              </a:spcAft>
              <a:buSzPts val="1200"/>
              <a:buChar char="○"/>
              <a:defRPr>
                <a:solidFill>
                  <a:srgbClr val="434343"/>
                </a:solidFill>
              </a:defRPr>
            </a:lvl8pPr>
            <a:lvl9pPr indent="-304800" lvl="8" marL="4114800" rtl="0">
              <a:lnSpc>
                <a:spcPct val="115000"/>
              </a:lnSpc>
              <a:spcBef>
                <a:spcPts val="0"/>
              </a:spcBef>
              <a:spcAft>
                <a:spcPts val="0"/>
              </a:spcAft>
              <a:buSzPts val="1200"/>
              <a:buChar char="■"/>
              <a:defRPr>
                <a:solidFill>
                  <a:srgbClr val="434343"/>
                </a:solidFill>
              </a:defRPr>
            </a:lvl9pPr>
          </a:lstStyle>
          <a:p/>
        </p:txBody>
      </p:sp>
      <p:sp>
        <p:nvSpPr>
          <p:cNvPr id="45" name="Google Shape;45;p7"/>
          <p:cNvSpPr/>
          <p:nvPr>
            <p:ph idx="2" type="pic"/>
          </p:nvPr>
        </p:nvSpPr>
        <p:spPr>
          <a:xfrm>
            <a:off x="4733262" y="2560500"/>
            <a:ext cx="2728800" cy="2583000"/>
          </a:xfrm>
          <a:prstGeom prst="ellipse">
            <a:avLst/>
          </a:prstGeom>
          <a:noFill/>
          <a:ln>
            <a:noFill/>
          </a:ln>
        </p:spPr>
      </p:sp>
      <p:sp>
        <p:nvSpPr>
          <p:cNvPr id="46" name="Google Shape;46;p7"/>
          <p:cNvSpPr/>
          <p:nvPr>
            <p:ph idx="3" type="pic"/>
          </p:nvPr>
        </p:nvSpPr>
        <p:spPr>
          <a:xfrm>
            <a:off x="4733262" y="-22500"/>
            <a:ext cx="2728800" cy="2583000"/>
          </a:xfrm>
          <a:prstGeom prst="ellipse">
            <a:avLst/>
          </a:prstGeom>
          <a:noFill/>
          <a:ln>
            <a:noFill/>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47" name="Shape 47"/>
        <p:cNvGrpSpPr/>
        <p:nvPr/>
      </p:nvGrpSpPr>
      <p:grpSpPr>
        <a:xfrm>
          <a:off x="0" y="0"/>
          <a:ext cx="0" cy="0"/>
          <a:chOff x="0" y="0"/>
          <a:chExt cx="0" cy="0"/>
        </a:xfrm>
      </p:grpSpPr>
      <p:pic>
        <p:nvPicPr>
          <p:cNvPr id="48" name="Google Shape;48;p8"/>
          <p:cNvPicPr preferRelativeResize="0"/>
          <p:nvPr/>
        </p:nvPicPr>
        <p:blipFill>
          <a:blip r:embed="rId2">
            <a:alphaModFix amt="60000"/>
          </a:blip>
          <a:stretch>
            <a:fillRect/>
          </a:stretch>
        </p:blipFill>
        <p:spPr>
          <a:xfrm>
            <a:off x="0" y="0"/>
            <a:ext cx="9144003" cy="5143501"/>
          </a:xfrm>
          <a:prstGeom prst="rect">
            <a:avLst/>
          </a:prstGeom>
          <a:noFill/>
          <a:ln>
            <a:noFill/>
          </a:ln>
        </p:spPr>
      </p:pic>
      <p:sp>
        <p:nvSpPr>
          <p:cNvPr id="49" name="Google Shape;49;p8"/>
          <p:cNvSpPr txBox="1"/>
          <p:nvPr>
            <p:ph type="title"/>
          </p:nvPr>
        </p:nvSpPr>
        <p:spPr>
          <a:xfrm>
            <a:off x="2724150" y="1307100"/>
            <a:ext cx="3695700" cy="2529300"/>
          </a:xfrm>
          <a:prstGeom prst="rect">
            <a:avLst/>
          </a:prstGeom>
        </p:spPr>
        <p:txBody>
          <a:bodyPr anchorCtr="0" anchor="ctr" bIns="91425" lIns="91425" spcFirstLastPara="1" rIns="91425" wrap="square" tIns="91425">
            <a:noAutofit/>
          </a:bodyPr>
          <a:lstStyle>
            <a:lvl1pPr lvl="0" algn="ctr">
              <a:spcBef>
                <a:spcPts val="0"/>
              </a:spcBef>
              <a:spcAft>
                <a:spcPts val="0"/>
              </a:spcAft>
              <a:buSzPts val="6000"/>
              <a:buNone/>
              <a:defRPr sz="6000"/>
            </a:lvl1pPr>
            <a:lvl2pPr lvl="1" algn="ctr">
              <a:spcBef>
                <a:spcPts val="0"/>
              </a:spcBef>
              <a:spcAft>
                <a:spcPts val="0"/>
              </a:spcAft>
              <a:buSzPts val="6000"/>
              <a:buNone/>
              <a:defRPr sz="6000"/>
            </a:lvl2pPr>
            <a:lvl3pPr lvl="2" algn="ctr">
              <a:spcBef>
                <a:spcPts val="0"/>
              </a:spcBef>
              <a:spcAft>
                <a:spcPts val="0"/>
              </a:spcAft>
              <a:buSzPts val="6000"/>
              <a:buNone/>
              <a:defRPr sz="6000"/>
            </a:lvl3pPr>
            <a:lvl4pPr lvl="3" algn="ctr">
              <a:spcBef>
                <a:spcPts val="0"/>
              </a:spcBef>
              <a:spcAft>
                <a:spcPts val="0"/>
              </a:spcAft>
              <a:buSzPts val="6000"/>
              <a:buNone/>
              <a:defRPr sz="6000"/>
            </a:lvl4pPr>
            <a:lvl5pPr lvl="4" algn="ctr">
              <a:spcBef>
                <a:spcPts val="0"/>
              </a:spcBef>
              <a:spcAft>
                <a:spcPts val="0"/>
              </a:spcAft>
              <a:buSzPts val="6000"/>
              <a:buNone/>
              <a:defRPr sz="6000"/>
            </a:lvl5pPr>
            <a:lvl6pPr lvl="5" algn="ctr">
              <a:spcBef>
                <a:spcPts val="0"/>
              </a:spcBef>
              <a:spcAft>
                <a:spcPts val="0"/>
              </a:spcAft>
              <a:buSzPts val="6000"/>
              <a:buNone/>
              <a:defRPr sz="6000"/>
            </a:lvl6pPr>
            <a:lvl7pPr lvl="6" algn="ctr">
              <a:spcBef>
                <a:spcPts val="0"/>
              </a:spcBef>
              <a:spcAft>
                <a:spcPts val="0"/>
              </a:spcAft>
              <a:buSzPts val="6000"/>
              <a:buNone/>
              <a:defRPr sz="6000"/>
            </a:lvl7pPr>
            <a:lvl8pPr lvl="7" algn="ctr">
              <a:spcBef>
                <a:spcPts val="0"/>
              </a:spcBef>
              <a:spcAft>
                <a:spcPts val="0"/>
              </a:spcAft>
              <a:buSzPts val="6000"/>
              <a:buNone/>
              <a:defRPr sz="6000"/>
            </a:lvl8pPr>
            <a:lvl9pPr lvl="8" algn="ctr">
              <a:spcBef>
                <a:spcPts val="0"/>
              </a:spcBef>
              <a:spcAft>
                <a:spcPts val="0"/>
              </a:spcAft>
              <a:buSzPts val="6000"/>
              <a:buNone/>
              <a:defRPr sz="6000"/>
            </a:lvl9pPr>
          </a:lstStyle>
          <a:p/>
        </p:txBody>
      </p:sp>
      <p:grpSp>
        <p:nvGrpSpPr>
          <p:cNvPr id="50" name="Google Shape;50;p8"/>
          <p:cNvGrpSpPr/>
          <p:nvPr/>
        </p:nvGrpSpPr>
        <p:grpSpPr>
          <a:xfrm>
            <a:off x="-25852" y="0"/>
            <a:ext cx="2564777" cy="5210526"/>
            <a:chOff x="-25852" y="0"/>
            <a:chExt cx="2564777" cy="5210526"/>
          </a:xfrm>
        </p:grpSpPr>
        <p:pic>
          <p:nvPicPr>
            <p:cNvPr id="51" name="Google Shape;51;p8"/>
            <p:cNvPicPr preferRelativeResize="0"/>
            <p:nvPr/>
          </p:nvPicPr>
          <p:blipFill rotWithShape="1">
            <a:blip r:embed="rId3">
              <a:alphaModFix/>
            </a:blip>
            <a:srcRect b="49423" l="0" r="49879" t="0"/>
            <a:stretch/>
          </p:blipFill>
          <p:spPr>
            <a:xfrm flipH="1">
              <a:off x="-25852" y="2623675"/>
              <a:ext cx="2564777" cy="2586850"/>
            </a:xfrm>
            <a:prstGeom prst="rect">
              <a:avLst/>
            </a:prstGeom>
            <a:noFill/>
            <a:ln>
              <a:noFill/>
            </a:ln>
          </p:spPr>
        </p:pic>
        <p:pic>
          <p:nvPicPr>
            <p:cNvPr id="52" name="Google Shape;52;p8"/>
            <p:cNvPicPr preferRelativeResize="0"/>
            <p:nvPr/>
          </p:nvPicPr>
          <p:blipFill rotWithShape="1">
            <a:blip r:embed="rId4">
              <a:alphaModFix/>
            </a:blip>
            <a:srcRect b="0" l="49290" r="0" t="0"/>
            <a:stretch/>
          </p:blipFill>
          <p:spPr>
            <a:xfrm flipH="1">
              <a:off x="-25849" y="0"/>
              <a:ext cx="1465089" cy="2888952"/>
            </a:xfrm>
            <a:prstGeom prst="rect">
              <a:avLst/>
            </a:prstGeom>
            <a:noFill/>
            <a:ln>
              <a:noFill/>
            </a:ln>
          </p:spPr>
        </p:pic>
      </p:gr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53" name="Shape 53"/>
        <p:cNvGrpSpPr/>
        <p:nvPr/>
      </p:nvGrpSpPr>
      <p:grpSpPr>
        <a:xfrm>
          <a:off x="0" y="0"/>
          <a:ext cx="0" cy="0"/>
          <a:chOff x="0" y="0"/>
          <a:chExt cx="0" cy="0"/>
        </a:xfrm>
      </p:grpSpPr>
      <p:pic>
        <p:nvPicPr>
          <p:cNvPr id="54" name="Google Shape;54;p9"/>
          <p:cNvPicPr preferRelativeResize="0"/>
          <p:nvPr/>
        </p:nvPicPr>
        <p:blipFill>
          <a:blip r:embed="rId2">
            <a:alphaModFix amt="60000"/>
          </a:blip>
          <a:stretch>
            <a:fillRect/>
          </a:stretch>
        </p:blipFill>
        <p:spPr>
          <a:xfrm>
            <a:off x="0" y="0"/>
            <a:ext cx="9144003" cy="5143501"/>
          </a:xfrm>
          <a:prstGeom prst="rect">
            <a:avLst/>
          </a:prstGeom>
          <a:noFill/>
          <a:ln>
            <a:noFill/>
          </a:ln>
        </p:spPr>
      </p:pic>
      <p:sp>
        <p:nvSpPr>
          <p:cNvPr id="55" name="Google Shape;55;p9"/>
          <p:cNvSpPr txBox="1"/>
          <p:nvPr>
            <p:ph type="title"/>
          </p:nvPr>
        </p:nvSpPr>
        <p:spPr>
          <a:xfrm>
            <a:off x="2201850" y="1584874"/>
            <a:ext cx="4740300" cy="8418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3600"/>
              <a:buNone/>
              <a:defRPr sz="4500"/>
            </a:lvl1pPr>
            <a:lvl2pPr lvl="1" rtl="0" algn="ctr">
              <a:spcBef>
                <a:spcPts val="0"/>
              </a:spcBef>
              <a:spcAft>
                <a:spcPts val="0"/>
              </a:spcAft>
              <a:buSzPts val="3600"/>
              <a:buNone/>
              <a:defRPr sz="3600"/>
            </a:lvl2pPr>
            <a:lvl3pPr lvl="2" rtl="0" algn="ctr">
              <a:spcBef>
                <a:spcPts val="0"/>
              </a:spcBef>
              <a:spcAft>
                <a:spcPts val="0"/>
              </a:spcAft>
              <a:buSzPts val="3600"/>
              <a:buNone/>
              <a:defRPr sz="3600"/>
            </a:lvl3pPr>
            <a:lvl4pPr lvl="3" rtl="0" algn="ctr">
              <a:spcBef>
                <a:spcPts val="0"/>
              </a:spcBef>
              <a:spcAft>
                <a:spcPts val="0"/>
              </a:spcAft>
              <a:buSzPts val="3600"/>
              <a:buNone/>
              <a:defRPr sz="3600"/>
            </a:lvl4pPr>
            <a:lvl5pPr lvl="4" rtl="0" algn="ctr">
              <a:spcBef>
                <a:spcPts val="0"/>
              </a:spcBef>
              <a:spcAft>
                <a:spcPts val="0"/>
              </a:spcAft>
              <a:buSzPts val="3600"/>
              <a:buNone/>
              <a:defRPr sz="3600"/>
            </a:lvl5pPr>
            <a:lvl6pPr lvl="5" rtl="0" algn="ctr">
              <a:spcBef>
                <a:spcPts val="0"/>
              </a:spcBef>
              <a:spcAft>
                <a:spcPts val="0"/>
              </a:spcAft>
              <a:buSzPts val="3600"/>
              <a:buNone/>
              <a:defRPr sz="3600"/>
            </a:lvl6pPr>
            <a:lvl7pPr lvl="6" rtl="0" algn="ctr">
              <a:spcBef>
                <a:spcPts val="0"/>
              </a:spcBef>
              <a:spcAft>
                <a:spcPts val="0"/>
              </a:spcAft>
              <a:buSzPts val="3600"/>
              <a:buNone/>
              <a:defRPr sz="3600"/>
            </a:lvl7pPr>
            <a:lvl8pPr lvl="7" rtl="0" algn="ctr">
              <a:spcBef>
                <a:spcPts val="0"/>
              </a:spcBef>
              <a:spcAft>
                <a:spcPts val="0"/>
              </a:spcAft>
              <a:buSzPts val="3600"/>
              <a:buNone/>
              <a:defRPr sz="3600"/>
            </a:lvl8pPr>
            <a:lvl9pPr lvl="8" rtl="0" algn="ctr">
              <a:spcBef>
                <a:spcPts val="0"/>
              </a:spcBef>
              <a:spcAft>
                <a:spcPts val="0"/>
              </a:spcAft>
              <a:buSzPts val="3600"/>
              <a:buNone/>
              <a:defRPr sz="3600"/>
            </a:lvl9pPr>
          </a:lstStyle>
          <a:p/>
        </p:txBody>
      </p:sp>
      <p:sp>
        <p:nvSpPr>
          <p:cNvPr id="56" name="Google Shape;56;p9"/>
          <p:cNvSpPr txBox="1"/>
          <p:nvPr>
            <p:ph idx="1" type="subTitle"/>
          </p:nvPr>
        </p:nvSpPr>
        <p:spPr>
          <a:xfrm>
            <a:off x="2201925" y="2427926"/>
            <a:ext cx="4740300" cy="1130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200"/>
              <a:buNone/>
              <a:defRPr sz="1600"/>
            </a:lvl1pPr>
            <a:lvl2pPr lvl="1" rtl="0" algn="ctr">
              <a:lnSpc>
                <a:spcPct val="100000"/>
              </a:lnSpc>
              <a:spcBef>
                <a:spcPts val="0"/>
              </a:spcBef>
              <a:spcAft>
                <a:spcPts val="0"/>
              </a:spcAft>
              <a:buSzPts val="1200"/>
              <a:buNone/>
              <a:defRPr/>
            </a:lvl2pPr>
            <a:lvl3pPr lvl="2" rtl="0" algn="ctr">
              <a:lnSpc>
                <a:spcPct val="100000"/>
              </a:lnSpc>
              <a:spcBef>
                <a:spcPts val="0"/>
              </a:spcBef>
              <a:spcAft>
                <a:spcPts val="0"/>
              </a:spcAft>
              <a:buSzPts val="1200"/>
              <a:buNone/>
              <a:defRPr/>
            </a:lvl3pPr>
            <a:lvl4pPr lvl="3" rtl="0" algn="ctr">
              <a:lnSpc>
                <a:spcPct val="100000"/>
              </a:lnSpc>
              <a:spcBef>
                <a:spcPts val="0"/>
              </a:spcBef>
              <a:spcAft>
                <a:spcPts val="0"/>
              </a:spcAft>
              <a:buSzPts val="1200"/>
              <a:buNone/>
              <a:defRPr/>
            </a:lvl4pPr>
            <a:lvl5pPr lvl="4" rtl="0" algn="ctr">
              <a:lnSpc>
                <a:spcPct val="100000"/>
              </a:lnSpc>
              <a:spcBef>
                <a:spcPts val="0"/>
              </a:spcBef>
              <a:spcAft>
                <a:spcPts val="0"/>
              </a:spcAft>
              <a:buSzPts val="1200"/>
              <a:buNone/>
              <a:defRPr/>
            </a:lvl5pPr>
            <a:lvl6pPr lvl="5" rtl="0" algn="ctr">
              <a:lnSpc>
                <a:spcPct val="100000"/>
              </a:lnSpc>
              <a:spcBef>
                <a:spcPts val="0"/>
              </a:spcBef>
              <a:spcAft>
                <a:spcPts val="0"/>
              </a:spcAft>
              <a:buSzPts val="1200"/>
              <a:buNone/>
              <a:defRPr/>
            </a:lvl6pPr>
            <a:lvl7pPr lvl="6" rtl="0" algn="ctr">
              <a:lnSpc>
                <a:spcPct val="100000"/>
              </a:lnSpc>
              <a:spcBef>
                <a:spcPts val="0"/>
              </a:spcBef>
              <a:spcAft>
                <a:spcPts val="0"/>
              </a:spcAft>
              <a:buSzPts val="1200"/>
              <a:buNone/>
              <a:defRPr/>
            </a:lvl7pPr>
            <a:lvl8pPr lvl="7" rtl="0" algn="ctr">
              <a:lnSpc>
                <a:spcPct val="100000"/>
              </a:lnSpc>
              <a:spcBef>
                <a:spcPts val="0"/>
              </a:spcBef>
              <a:spcAft>
                <a:spcPts val="0"/>
              </a:spcAft>
              <a:buSzPts val="1200"/>
              <a:buNone/>
              <a:defRPr/>
            </a:lvl8pPr>
            <a:lvl9pPr lvl="8" rtl="0" algn="ctr">
              <a:lnSpc>
                <a:spcPct val="100000"/>
              </a:lnSpc>
              <a:spcBef>
                <a:spcPts val="0"/>
              </a:spcBef>
              <a:spcAft>
                <a:spcPts val="0"/>
              </a:spcAft>
              <a:buSzPts val="1200"/>
              <a:buNone/>
              <a:defRPr/>
            </a:lvl9pPr>
          </a:lstStyle>
          <a:p/>
        </p:txBody>
      </p:sp>
      <p:grpSp>
        <p:nvGrpSpPr>
          <p:cNvPr id="57" name="Google Shape;57;p9"/>
          <p:cNvGrpSpPr/>
          <p:nvPr/>
        </p:nvGrpSpPr>
        <p:grpSpPr>
          <a:xfrm>
            <a:off x="7537075" y="3936375"/>
            <a:ext cx="3018824" cy="2169150"/>
            <a:chOff x="7537075" y="3936375"/>
            <a:chExt cx="3018824" cy="2169150"/>
          </a:xfrm>
        </p:grpSpPr>
        <p:pic>
          <p:nvPicPr>
            <p:cNvPr id="58" name="Google Shape;58;p9"/>
            <p:cNvPicPr preferRelativeResize="0"/>
            <p:nvPr/>
          </p:nvPicPr>
          <p:blipFill rotWithShape="1">
            <a:blip r:embed="rId3">
              <a:alphaModFix/>
            </a:blip>
            <a:srcRect b="0" l="980" r="990" t="0"/>
            <a:stretch/>
          </p:blipFill>
          <p:spPr>
            <a:xfrm>
              <a:off x="8429450" y="3936375"/>
              <a:ext cx="2126449" cy="2169150"/>
            </a:xfrm>
            <a:prstGeom prst="rect">
              <a:avLst/>
            </a:prstGeom>
            <a:noFill/>
            <a:ln>
              <a:noFill/>
            </a:ln>
          </p:spPr>
        </p:pic>
        <p:pic>
          <p:nvPicPr>
            <p:cNvPr id="59" name="Google Shape;59;p9"/>
            <p:cNvPicPr preferRelativeResize="0"/>
            <p:nvPr/>
          </p:nvPicPr>
          <p:blipFill rotWithShape="1">
            <a:blip r:embed="rId4">
              <a:alphaModFix/>
            </a:blip>
            <a:srcRect b="0" l="-4606" r="49967" t="0"/>
            <a:stretch/>
          </p:blipFill>
          <p:spPr>
            <a:xfrm>
              <a:off x="7537075" y="3945900"/>
              <a:ext cx="892385" cy="1633199"/>
            </a:xfrm>
            <a:prstGeom prst="rect">
              <a:avLst/>
            </a:prstGeom>
            <a:noFill/>
            <a:ln>
              <a:noFill/>
            </a:ln>
          </p:spPr>
        </p:pic>
      </p:gr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60" name="Shape 60"/>
        <p:cNvGrpSpPr/>
        <p:nvPr/>
      </p:nvGrpSpPr>
      <p:grpSpPr>
        <a:xfrm>
          <a:off x="0" y="0"/>
          <a:ext cx="0" cy="0"/>
          <a:chOff x="0" y="0"/>
          <a:chExt cx="0" cy="0"/>
        </a:xfrm>
      </p:grpSpPr>
      <p:sp>
        <p:nvSpPr>
          <p:cNvPr id="61" name="Google Shape;61;p10"/>
          <p:cNvSpPr/>
          <p:nvPr>
            <p:ph idx="2" type="pic"/>
          </p:nvPr>
        </p:nvSpPr>
        <p:spPr>
          <a:xfrm>
            <a:off x="0" y="-6900"/>
            <a:ext cx="9144000" cy="5157300"/>
          </a:xfrm>
          <a:prstGeom prst="rect">
            <a:avLst/>
          </a:prstGeom>
          <a:noFill/>
          <a:ln>
            <a:noFill/>
          </a:ln>
        </p:spPr>
      </p:sp>
      <p:sp>
        <p:nvSpPr>
          <p:cNvPr id="62" name="Google Shape;62;p10"/>
          <p:cNvSpPr txBox="1"/>
          <p:nvPr>
            <p:ph type="title"/>
          </p:nvPr>
        </p:nvSpPr>
        <p:spPr>
          <a:xfrm>
            <a:off x="720000" y="535000"/>
            <a:ext cx="7704000" cy="572700"/>
          </a:xfrm>
          <a:prstGeom prst="rect">
            <a:avLst/>
          </a:prstGeom>
          <a:solidFill>
            <a:schemeClr val="lt2"/>
          </a:solidFill>
        </p:spPr>
        <p:txBody>
          <a:bodyPr anchorCtr="0" anchor="ctr" bIns="91425" lIns="91425" spcFirstLastPara="1" rIns="91425" wrap="square" tIns="91425">
            <a:noAutofit/>
          </a:bodyPr>
          <a:lstStyle>
            <a:lvl1pPr lvl="0" rtl="0" algn="ctr">
              <a:spcBef>
                <a:spcPts val="0"/>
              </a:spcBef>
              <a:spcAft>
                <a:spcPts val="0"/>
              </a:spcAft>
              <a:buSzPts val="3000"/>
              <a:buNone/>
              <a:defRPr sz="2400"/>
            </a:lvl1pPr>
            <a:lvl2pPr lvl="1" rtl="0" algn="ctr">
              <a:spcBef>
                <a:spcPts val="0"/>
              </a:spcBef>
              <a:spcAft>
                <a:spcPts val="0"/>
              </a:spcAft>
              <a:buSzPts val="3500"/>
              <a:buNone/>
              <a:defRPr/>
            </a:lvl2pPr>
            <a:lvl3pPr lvl="2" rtl="0" algn="ctr">
              <a:spcBef>
                <a:spcPts val="0"/>
              </a:spcBef>
              <a:spcAft>
                <a:spcPts val="0"/>
              </a:spcAft>
              <a:buSzPts val="3500"/>
              <a:buNone/>
              <a:defRPr/>
            </a:lvl3pPr>
            <a:lvl4pPr lvl="3" rtl="0" algn="ctr">
              <a:spcBef>
                <a:spcPts val="0"/>
              </a:spcBef>
              <a:spcAft>
                <a:spcPts val="0"/>
              </a:spcAft>
              <a:buSzPts val="3500"/>
              <a:buNone/>
              <a:defRPr/>
            </a:lvl4pPr>
            <a:lvl5pPr lvl="4" rtl="0" algn="ctr">
              <a:spcBef>
                <a:spcPts val="0"/>
              </a:spcBef>
              <a:spcAft>
                <a:spcPts val="0"/>
              </a:spcAft>
              <a:buSzPts val="3500"/>
              <a:buNone/>
              <a:defRPr/>
            </a:lvl5pPr>
            <a:lvl6pPr lvl="5" rtl="0" algn="ctr">
              <a:spcBef>
                <a:spcPts val="0"/>
              </a:spcBef>
              <a:spcAft>
                <a:spcPts val="0"/>
              </a:spcAft>
              <a:buSzPts val="3500"/>
              <a:buNone/>
              <a:defRPr/>
            </a:lvl6pPr>
            <a:lvl7pPr lvl="6" rtl="0" algn="ctr">
              <a:spcBef>
                <a:spcPts val="0"/>
              </a:spcBef>
              <a:spcAft>
                <a:spcPts val="0"/>
              </a:spcAft>
              <a:buSzPts val="3500"/>
              <a:buNone/>
              <a:defRPr/>
            </a:lvl7pPr>
            <a:lvl8pPr lvl="7" rtl="0" algn="ctr">
              <a:spcBef>
                <a:spcPts val="0"/>
              </a:spcBef>
              <a:spcAft>
                <a:spcPts val="0"/>
              </a:spcAft>
              <a:buSzPts val="3500"/>
              <a:buNone/>
              <a:defRPr/>
            </a:lvl8pPr>
            <a:lvl9pPr lvl="8" rtl="0" algn="ctr">
              <a:spcBef>
                <a:spcPts val="0"/>
              </a:spcBef>
              <a:spcAft>
                <a:spcPts val="0"/>
              </a:spcAft>
              <a:buSzPts val="3500"/>
              <a:buNone/>
              <a:defRPr/>
            </a:lvl9pPr>
          </a:lstStyl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63" name="Shape 63"/>
        <p:cNvGrpSpPr/>
        <p:nvPr/>
      </p:nvGrpSpPr>
      <p:grpSpPr>
        <a:xfrm>
          <a:off x="0" y="0"/>
          <a:ext cx="0" cy="0"/>
          <a:chOff x="0" y="0"/>
          <a:chExt cx="0" cy="0"/>
        </a:xfrm>
      </p:grpSpPr>
      <p:pic>
        <p:nvPicPr>
          <p:cNvPr id="64" name="Google Shape;64;p11"/>
          <p:cNvPicPr preferRelativeResize="0"/>
          <p:nvPr/>
        </p:nvPicPr>
        <p:blipFill>
          <a:blip r:embed="rId2">
            <a:alphaModFix amt="60000"/>
          </a:blip>
          <a:stretch>
            <a:fillRect/>
          </a:stretch>
        </p:blipFill>
        <p:spPr>
          <a:xfrm>
            <a:off x="0" y="0"/>
            <a:ext cx="9144003" cy="5143501"/>
          </a:xfrm>
          <a:prstGeom prst="rect">
            <a:avLst/>
          </a:prstGeom>
          <a:noFill/>
          <a:ln>
            <a:noFill/>
          </a:ln>
        </p:spPr>
      </p:pic>
      <p:pic>
        <p:nvPicPr>
          <p:cNvPr id="65" name="Google Shape;65;p11"/>
          <p:cNvPicPr preferRelativeResize="0"/>
          <p:nvPr/>
        </p:nvPicPr>
        <p:blipFill rotWithShape="1">
          <a:blip r:embed="rId3">
            <a:alphaModFix/>
          </a:blip>
          <a:srcRect b="30149" l="-8617" r="38784" t="1329"/>
          <a:stretch/>
        </p:blipFill>
        <p:spPr>
          <a:xfrm flipH="1">
            <a:off x="3" y="0"/>
            <a:ext cx="5244698" cy="5143502"/>
          </a:xfrm>
          <a:prstGeom prst="rect">
            <a:avLst/>
          </a:prstGeom>
          <a:noFill/>
          <a:ln>
            <a:noFill/>
          </a:ln>
        </p:spPr>
      </p:pic>
      <p:sp>
        <p:nvSpPr>
          <p:cNvPr id="66" name="Google Shape;66;p11"/>
          <p:cNvSpPr txBox="1"/>
          <p:nvPr>
            <p:ph hasCustomPrompt="1" type="title"/>
          </p:nvPr>
        </p:nvSpPr>
        <p:spPr>
          <a:xfrm>
            <a:off x="715100" y="3138375"/>
            <a:ext cx="3440100" cy="1133700"/>
          </a:xfrm>
          <a:prstGeom prst="rect">
            <a:avLst/>
          </a:prstGeom>
        </p:spPr>
        <p:txBody>
          <a:bodyPr anchorCtr="0" anchor="ctr" bIns="91425" lIns="91425" spcFirstLastPara="1" rIns="91425" wrap="square" tIns="91425">
            <a:noAutofit/>
          </a:bodyPr>
          <a:lstStyle>
            <a:lvl1pPr lvl="0" algn="ctr">
              <a:spcBef>
                <a:spcPts val="0"/>
              </a:spcBef>
              <a:spcAft>
                <a:spcPts val="0"/>
              </a:spcAft>
              <a:buSzPts val="9600"/>
              <a:buNone/>
              <a:defRPr sz="7000"/>
            </a:lvl1pPr>
            <a:lvl2pPr lvl="1" algn="ctr">
              <a:spcBef>
                <a:spcPts val="0"/>
              </a:spcBef>
              <a:spcAft>
                <a:spcPts val="0"/>
              </a:spcAft>
              <a:buSzPts val="9600"/>
              <a:buNone/>
              <a:defRPr sz="9600"/>
            </a:lvl2pPr>
            <a:lvl3pPr lvl="2" algn="ctr">
              <a:spcBef>
                <a:spcPts val="0"/>
              </a:spcBef>
              <a:spcAft>
                <a:spcPts val="0"/>
              </a:spcAft>
              <a:buSzPts val="9600"/>
              <a:buNone/>
              <a:defRPr sz="9600"/>
            </a:lvl3pPr>
            <a:lvl4pPr lvl="3" algn="ctr">
              <a:spcBef>
                <a:spcPts val="0"/>
              </a:spcBef>
              <a:spcAft>
                <a:spcPts val="0"/>
              </a:spcAft>
              <a:buSzPts val="9600"/>
              <a:buNone/>
              <a:defRPr sz="9600"/>
            </a:lvl4pPr>
            <a:lvl5pPr lvl="4" algn="ctr">
              <a:spcBef>
                <a:spcPts val="0"/>
              </a:spcBef>
              <a:spcAft>
                <a:spcPts val="0"/>
              </a:spcAft>
              <a:buSzPts val="9600"/>
              <a:buNone/>
              <a:defRPr sz="9600"/>
            </a:lvl5pPr>
            <a:lvl6pPr lvl="5" algn="ctr">
              <a:spcBef>
                <a:spcPts val="0"/>
              </a:spcBef>
              <a:spcAft>
                <a:spcPts val="0"/>
              </a:spcAft>
              <a:buSzPts val="9600"/>
              <a:buNone/>
              <a:defRPr sz="9600"/>
            </a:lvl6pPr>
            <a:lvl7pPr lvl="6" algn="ctr">
              <a:spcBef>
                <a:spcPts val="0"/>
              </a:spcBef>
              <a:spcAft>
                <a:spcPts val="0"/>
              </a:spcAft>
              <a:buSzPts val="9600"/>
              <a:buNone/>
              <a:defRPr sz="9600"/>
            </a:lvl7pPr>
            <a:lvl8pPr lvl="7" algn="ctr">
              <a:spcBef>
                <a:spcPts val="0"/>
              </a:spcBef>
              <a:spcAft>
                <a:spcPts val="0"/>
              </a:spcAft>
              <a:buSzPts val="9600"/>
              <a:buNone/>
              <a:defRPr sz="9600"/>
            </a:lvl8pPr>
            <a:lvl9pPr lvl="8" algn="ctr">
              <a:spcBef>
                <a:spcPts val="0"/>
              </a:spcBef>
              <a:spcAft>
                <a:spcPts val="0"/>
              </a:spcAft>
              <a:buSzPts val="9600"/>
              <a:buNone/>
              <a:defRPr sz="9600"/>
            </a:lvl9pPr>
          </a:lstStyle>
          <a:p>
            <a:r>
              <a:t>xx%</a:t>
            </a:r>
          </a:p>
        </p:txBody>
      </p:sp>
      <p:sp>
        <p:nvSpPr>
          <p:cNvPr id="67" name="Google Shape;67;p11"/>
          <p:cNvSpPr txBox="1"/>
          <p:nvPr>
            <p:ph idx="1" type="subTitle"/>
          </p:nvPr>
        </p:nvSpPr>
        <p:spPr>
          <a:xfrm>
            <a:off x="4988775" y="3138375"/>
            <a:ext cx="3440100" cy="11337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600"/>
              <a:buNone/>
              <a:defRPr sz="1600"/>
            </a:lvl1pPr>
            <a:lvl2pPr lvl="1" rtl="0" algn="ctr">
              <a:lnSpc>
                <a:spcPct val="100000"/>
              </a:lnSpc>
              <a:spcBef>
                <a:spcPts val="0"/>
              </a:spcBef>
              <a:spcAft>
                <a:spcPts val="0"/>
              </a:spcAft>
              <a:buSzPts val="1600"/>
              <a:buNone/>
              <a:defRPr sz="1600"/>
            </a:lvl2pPr>
            <a:lvl3pPr lvl="2" rtl="0" algn="ctr">
              <a:lnSpc>
                <a:spcPct val="100000"/>
              </a:lnSpc>
              <a:spcBef>
                <a:spcPts val="0"/>
              </a:spcBef>
              <a:spcAft>
                <a:spcPts val="0"/>
              </a:spcAft>
              <a:buSzPts val="1600"/>
              <a:buNone/>
              <a:defRPr sz="1600"/>
            </a:lvl3pPr>
            <a:lvl4pPr lvl="3" rtl="0" algn="ctr">
              <a:lnSpc>
                <a:spcPct val="100000"/>
              </a:lnSpc>
              <a:spcBef>
                <a:spcPts val="0"/>
              </a:spcBef>
              <a:spcAft>
                <a:spcPts val="0"/>
              </a:spcAft>
              <a:buSzPts val="1600"/>
              <a:buNone/>
              <a:defRPr sz="1600"/>
            </a:lvl4pPr>
            <a:lvl5pPr lvl="4" rtl="0" algn="ctr">
              <a:lnSpc>
                <a:spcPct val="100000"/>
              </a:lnSpc>
              <a:spcBef>
                <a:spcPts val="0"/>
              </a:spcBef>
              <a:spcAft>
                <a:spcPts val="0"/>
              </a:spcAft>
              <a:buSzPts val="1600"/>
              <a:buNone/>
              <a:defRPr sz="1600"/>
            </a:lvl5pPr>
            <a:lvl6pPr lvl="5" rtl="0" algn="ctr">
              <a:lnSpc>
                <a:spcPct val="100000"/>
              </a:lnSpc>
              <a:spcBef>
                <a:spcPts val="0"/>
              </a:spcBef>
              <a:spcAft>
                <a:spcPts val="0"/>
              </a:spcAft>
              <a:buSzPts val="1600"/>
              <a:buNone/>
              <a:defRPr sz="1600"/>
            </a:lvl6pPr>
            <a:lvl7pPr lvl="6" rtl="0" algn="ctr">
              <a:lnSpc>
                <a:spcPct val="100000"/>
              </a:lnSpc>
              <a:spcBef>
                <a:spcPts val="0"/>
              </a:spcBef>
              <a:spcAft>
                <a:spcPts val="0"/>
              </a:spcAft>
              <a:buSzPts val="1600"/>
              <a:buNone/>
              <a:defRPr sz="1600"/>
            </a:lvl7pPr>
            <a:lvl8pPr lvl="7" rtl="0" algn="ctr">
              <a:lnSpc>
                <a:spcPct val="100000"/>
              </a:lnSpc>
              <a:spcBef>
                <a:spcPts val="0"/>
              </a:spcBef>
              <a:spcAft>
                <a:spcPts val="0"/>
              </a:spcAft>
              <a:buSzPts val="1600"/>
              <a:buNone/>
              <a:defRPr sz="1600"/>
            </a:lvl8pPr>
            <a:lvl9pPr lvl="8" rtl="0" algn="ctr">
              <a:lnSpc>
                <a:spcPct val="100000"/>
              </a:lnSpc>
              <a:spcBef>
                <a:spcPts val="0"/>
              </a:spcBef>
              <a:spcAft>
                <a:spcPts val="0"/>
              </a:spcAft>
              <a:buSzPts val="1600"/>
              <a:buNone/>
              <a:defRPr sz="1600"/>
            </a:lvl9pPr>
          </a:lstStyl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bg>
      <p:bgPr>
        <a:noFill/>
      </p:bgPr>
    </p:bg>
    <p:spTree>
      <p:nvGrpSpPr>
        <p:cNvPr id="68" name="Shape 68"/>
        <p:cNvGrpSpPr/>
        <p:nvPr/>
      </p:nvGrpSpPr>
      <p:grpSpPr>
        <a:xfrm>
          <a:off x="0" y="0"/>
          <a:ext cx="0" cy="0"/>
          <a:chOff x="0" y="0"/>
          <a:chExt cx="0" cy="0"/>
        </a:xfrm>
      </p:grpSpPr>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able of contents">
  <p:cSld name="BLANK_1">
    <p:spTree>
      <p:nvGrpSpPr>
        <p:cNvPr id="69" name="Shape 69"/>
        <p:cNvGrpSpPr/>
        <p:nvPr/>
      </p:nvGrpSpPr>
      <p:grpSpPr>
        <a:xfrm>
          <a:off x="0" y="0"/>
          <a:ext cx="0" cy="0"/>
          <a:chOff x="0" y="0"/>
          <a:chExt cx="0" cy="0"/>
        </a:xfrm>
      </p:grpSpPr>
      <p:pic>
        <p:nvPicPr>
          <p:cNvPr id="70" name="Google Shape;70;p13"/>
          <p:cNvPicPr preferRelativeResize="0"/>
          <p:nvPr/>
        </p:nvPicPr>
        <p:blipFill>
          <a:blip r:embed="rId2">
            <a:alphaModFix amt="60000"/>
          </a:blip>
          <a:stretch>
            <a:fillRect/>
          </a:stretch>
        </p:blipFill>
        <p:spPr>
          <a:xfrm>
            <a:off x="0" y="0"/>
            <a:ext cx="9144003" cy="5143501"/>
          </a:xfrm>
          <a:prstGeom prst="rect">
            <a:avLst/>
          </a:prstGeom>
          <a:noFill/>
          <a:ln>
            <a:noFill/>
          </a:ln>
        </p:spPr>
      </p:pic>
      <p:sp>
        <p:nvSpPr>
          <p:cNvPr id="71" name="Google Shape;71;p13"/>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
        <p:nvSpPr>
          <p:cNvPr id="72" name="Google Shape;72;p13"/>
          <p:cNvSpPr txBox="1"/>
          <p:nvPr>
            <p:ph hasCustomPrompt="1" idx="2" type="title"/>
          </p:nvPr>
        </p:nvSpPr>
        <p:spPr>
          <a:xfrm>
            <a:off x="2151450" y="1557075"/>
            <a:ext cx="984300" cy="447600"/>
          </a:xfrm>
          <a:prstGeom prst="rect">
            <a:avLst/>
          </a:prstGeom>
          <a:noFill/>
        </p:spPr>
        <p:txBody>
          <a:bodyPr anchorCtr="0" anchor="ctr" bIns="91425" lIns="91425" spcFirstLastPara="1" rIns="91425" wrap="square" tIns="91425">
            <a:noAutofit/>
          </a:bodyPr>
          <a:lstStyle>
            <a:lvl1pPr lvl="0" rtl="0" algn="ctr">
              <a:spcBef>
                <a:spcPts val="0"/>
              </a:spcBef>
              <a:spcAft>
                <a:spcPts val="0"/>
              </a:spcAft>
              <a:buSzPts val="3000"/>
              <a:buNone/>
              <a:defRPr sz="2500"/>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73" name="Google Shape;73;p13"/>
          <p:cNvSpPr txBox="1"/>
          <p:nvPr>
            <p:ph idx="1" type="subTitle"/>
          </p:nvPr>
        </p:nvSpPr>
        <p:spPr>
          <a:xfrm>
            <a:off x="3135750" y="1557075"/>
            <a:ext cx="4950300" cy="4476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2400"/>
              <a:buFont typeface="Raleway"/>
              <a:buNone/>
              <a:defRPr b="1" sz="1800">
                <a:solidFill>
                  <a:schemeClr val="dk1"/>
                </a:solidFill>
                <a:latin typeface="Sora"/>
                <a:ea typeface="Sora"/>
                <a:cs typeface="Sora"/>
                <a:sym typeface="Sora"/>
              </a:defRPr>
            </a:lvl1pPr>
            <a:lvl2pPr lvl="1" rtl="0">
              <a:lnSpc>
                <a:spcPct val="100000"/>
              </a:lnSpc>
              <a:spcBef>
                <a:spcPts val="0"/>
              </a:spcBef>
              <a:spcAft>
                <a:spcPts val="0"/>
              </a:spcAft>
              <a:buSzPts val="2400"/>
              <a:buFont typeface="Raleway"/>
              <a:buNone/>
              <a:defRPr sz="2400">
                <a:latin typeface="Raleway"/>
                <a:ea typeface="Raleway"/>
                <a:cs typeface="Raleway"/>
                <a:sym typeface="Raleway"/>
              </a:defRPr>
            </a:lvl2pPr>
            <a:lvl3pPr lvl="2" rtl="0">
              <a:lnSpc>
                <a:spcPct val="100000"/>
              </a:lnSpc>
              <a:spcBef>
                <a:spcPts val="0"/>
              </a:spcBef>
              <a:spcAft>
                <a:spcPts val="0"/>
              </a:spcAft>
              <a:buSzPts val="2400"/>
              <a:buFont typeface="Raleway"/>
              <a:buNone/>
              <a:defRPr sz="2400">
                <a:latin typeface="Raleway"/>
                <a:ea typeface="Raleway"/>
                <a:cs typeface="Raleway"/>
                <a:sym typeface="Raleway"/>
              </a:defRPr>
            </a:lvl3pPr>
            <a:lvl4pPr lvl="3" rtl="0">
              <a:lnSpc>
                <a:spcPct val="100000"/>
              </a:lnSpc>
              <a:spcBef>
                <a:spcPts val="0"/>
              </a:spcBef>
              <a:spcAft>
                <a:spcPts val="0"/>
              </a:spcAft>
              <a:buSzPts val="2400"/>
              <a:buFont typeface="Raleway"/>
              <a:buNone/>
              <a:defRPr sz="2400">
                <a:latin typeface="Raleway"/>
                <a:ea typeface="Raleway"/>
                <a:cs typeface="Raleway"/>
                <a:sym typeface="Raleway"/>
              </a:defRPr>
            </a:lvl4pPr>
            <a:lvl5pPr lvl="4" rtl="0">
              <a:lnSpc>
                <a:spcPct val="100000"/>
              </a:lnSpc>
              <a:spcBef>
                <a:spcPts val="0"/>
              </a:spcBef>
              <a:spcAft>
                <a:spcPts val="0"/>
              </a:spcAft>
              <a:buSzPts val="2400"/>
              <a:buFont typeface="Raleway"/>
              <a:buNone/>
              <a:defRPr sz="2400">
                <a:latin typeface="Raleway"/>
                <a:ea typeface="Raleway"/>
                <a:cs typeface="Raleway"/>
                <a:sym typeface="Raleway"/>
              </a:defRPr>
            </a:lvl5pPr>
            <a:lvl6pPr lvl="5" rtl="0">
              <a:lnSpc>
                <a:spcPct val="100000"/>
              </a:lnSpc>
              <a:spcBef>
                <a:spcPts val="0"/>
              </a:spcBef>
              <a:spcAft>
                <a:spcPts val="0"/>
              </a:spcAft>
              <a:buSzPts val="2400"/>
              <a:buFont typeface="Raleway"/>
              <a:buNone/>
              <a:defRPr sz="2400">
                <a:latin typeface="Raleway"/>
                <a:ea typeface="Raleway"/>
                <a:cs typeface="Raleway"/>
                <a:sym typeface="Raleway"/>
              </a:defRPr>
            </a:lvl6pPr>
            <a:lvl7pPr lvl="6" rtl="0">
              <a:lnSpc>
                <a:spcPct val="100000"/>
              </a:lnSpc>
              <a:spcBef>
                <a:spcPts val="0"/>
              </a:spcBef>
              <a:spcAft>
                <a:spcPts val="0"/>
              </a:spcAft>
              <a:buSzPts val="2400"/>
              <a:buFont typeface="Raleway"/>
              <a:buNone/>
              <a:defRPr sz="2400">
                <a:latin typeface="Raleway"/>
                <a:ea typeface="Raleway"/>
                <a:cs typeface="Raleway"/>
                <a:sym typeface="Raleway"/>
              </a:defRPr>
            </a:lvl7pPr>
            <a:lvl8pPr lvl="7" rtl="0">
              <a:lnSpc>
                <a:spcPct val="100000"/>
              </a:lnSpc>
              <a:spcBef>
                <a:spcPts val="0"/>
              </a:spcBef>
              <a:spcAft>
                <a:spcPts val="0"/>
              </a:spcAft>
              <a:buSzPts val="2400"/>
              <a:buFont typeface="Raleway"/>
              <a:buNone/>
              <a:defRPr sz="2400">
                <a:latin typeface="Raleway"/>
                <a:ea typeface="Raleway"/>
                <a:cs typeface="Raleway"/>
                <a:sym typeface="Raleway"/>
              </a:defRPr>
            </a:lvl8pPr>
            <a:lvl9pPr lvl="8" rtl="0">
              <a:lnSpc>
                <a:spcPct val="100000"/>
              </a:lnSpc>
              <a:spcBef>
                <a:spcPts val="0"/>
              </a:spcBef>
              <a:spcAft>
                <a:spcPts val="0"/>
              </a:spcAft>
              <a:buSzPts val="2400"/>
              <a:buFont typeface="Raleway"/>
              <a:buNone/>
              <a:defRPr sz="2400">
                <a:latin typeface="Raleway"/>
                <a:ea typeface="Raleway"/>
                <a:cs typeface="Raleway"/>
                <a:sym typeface="Raleway"/>
              </a:defRPr>
            </a:lvl9pPr>
          </a:lstStyle>
          <a:p/>
        </p:txBody>
      </p:sp>
      <p:sp>
        <p:nvSpPr>
          <p:cNvPr id="74" name="Google Shape;74;p13"/>
          <p:cNvSpPr txBox="1"/>
          <p:nvPr>
            <p:ph hasCustomPrompt="1" idx="3" type="title"/>
          </p:nvPr>
        </p:nvSpPr>
        <p:spPr>
          <a:xfrm>
            <a:off x="2151450" y="2166675"/>
            <a:ext cx="984300" cy="447600"/>
          </a:xfrm>
          <a:prstGeom prst="rect">
            <a:avLst/>
          </a:prstGeom>
          <a:noFill/>
        </p:spPr>
        <p:txBody>
          <a:bodyPr anchorCtr="0" anchor="ctr" bIns="91425" lIns="91425" spcFirstLastPara="1" rIns="91425" wrap="square" tIns="91425">
            <a:noAutofit/>
          </a:bodyPr>
          <a:lstStyle>
            <a:lvl1pPr lvl="0" rtl="0" algn="ctr">
              <a:spcBef>
                <a:spcPts val="0"/>
              </a:spcBef>
              <a:spcAft>
                <a:spcPts val="0"/>
              </a:spcAft>
              <a:buSzPts val="3000"/>
              <a:buNone/>
              <a:defRPr sz="2500"/>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75" name="Google Shape;75;p13"/>
          <p:cNvSpPr txBox="1"/>
          <p:nvPr>
            <p:ph idx="4" type="subTitle"/>
          </p:nvPr>
        </p:nvSpPr>
        <p:spPr>
          <a:xfrm>
            <a:off x="3135750" y="2166675"/>
            <a:ext cx="4950300" cy="4476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2400"/>
              <a:buFont typeface="Raleway"/>
              <a:buNone/>
              <a:defRPr b="1" sz="1800">
                <a:solidFill>
                  <a:schemeClr val="dk1"/>
                </a:solidFill>
                <a:latin typeface="Sora"/>
                <a:ea typeface="Sora"/>
                <a:cs typeface="Sora"/>
                <a:sym typeface="Sora"/>
              </a:defRPr>
            </a:lvl1pPr>
            <a:lvl2pPr lvl="1" rtl="0">
              <a:lnSpc>
                <a:spcPct val="100000"/>
              </a:lnSpc>
              <a:spcBef>
                <a:spcPts val="0"/>
              </a:spcBef>
              <a:spcAft>
                <a:spcPts val="0"/>
              </a:spcAft>
              <a:buSzPts val="2400"/>
              <a:buFont typeface="Raleway"/>
              <a:buNone/>
              <a:defRPr sz="2400">
                <a:latin typeface="Raleway"/>
                <a:ea typeface="Raleway"/>
                <a:cs typeface="Raleway"/>
                <a:sym typeface="Raleway"/>
              </a:defRPr>
            </a:lvl2pPr>
            <a:lvl3pPr lvl="2" rtl="0">
              <a:lnSpc>
                <a:spcPct val="100000"/>
              </a:lnSpc>
              <a:spcBef>
                <a:spcPts val="0"/>
              </a:spcBef>
              <a:spcAft>
                <a:spcPts val="0"/>
              </a:spcAft>
              <a:buSzPts val="2400"/>
              <a:buFont typeface="Raleway"/>
              <a:buNone/>
              <a:defRPr sz="2400">
                <a:latin typeface="Raleway"/>
                <a:ea typeface="Raleway"/>
                <a:cs typeface="Raleway"/>
                <a:sym typeface="Raleway"/>
              </a:defRPr>
            </a:lvl3pPr>
            <a:lvl4pPr lvl="3" rtl="0">
              <a:lnSpc>
                <a:spcPct val="100000"/>
              </a:lnSpc>
              <a:spcBef>
                <a:spcPts val="0"/>
              </a:spcBef>
              <a:spcAft>
                <a:spcPts val="0"/>
              </a:spcAft>
              <a:buSzPts val="2400"/>
              <a:buFont typeface="Raleway"/>
              <a:buNone/>
              <a:defRPr sz="2400">
                <a:latin typeface="Raleway"/>
                <a:ea typeface="Raleway"/>
                <a:cs typeface="Raleway"/>
                <a:sym typeface="Raleway"/>
              </a:defRPr>
            </a:lvl4pPr>
            <a:lvl5pPr lvl="4" rtl="0">
              <a:lnSpc>
                <a:spcPct val="100000"/>
              </a:lnSpc>
              <a:spcBef>
                <a:spcPts val="0"/>
              </a:spcBef>
              <a:spcAft>
                <a:spcPts val="0"/>
              </a:spcAft>
              <a:buSzPts val="2400"/>
              <a:buFont typeface="Raleway"/>
              <a:buNone/>
              <a:defRPr sz="2400">
                <a:latin typeface="Raleway"/>
                <a:ea typeface="Raleway"/>
                <a:cs typeface="Raleway"/>
                <a:sym typeface="Raleway"/>
              </a:defRPr>
            </a:lvl5pPr>
            <a:lvl6pPr lvl="5" rtl="0">
              <a:lnSpc>
                <a:spcPct val="100000"/>
              </a:lnSpc>
              <a:spcBef>
                <a:spcPts val="0"/>
              </a:spcBef>
              <a:spcAft>
                <a:spcPts val="0"/>
              </a:spcAft>
              <a:buSzPts val="2400"/>
              <a:buFont typeface="Raleway"/>
              <a:buNone/>
              <a:defRPr sz="2400">
                <a:latin typeface="Raleway"/>
                <a:ea typeface="Raleway"/>
                <a:cs typeface="Raleway"/>
                <a:sym typeface="Raleway"/>
              </a:defRPr>
            </a:lvl6pPr>
            <a:lvl7pPr lvl="6" rtl="0">
              <a:lnSpc>
                <a:spcPct val="100000"/>
              </a:lnSpc>
              <a:spcBef>
                <a:spcPts val="0"/>
              </a:spcBef>
              <a:spcAft>
                <a:spcPts val="0"/>
              </a:spcAft>
              <a:buSzPts val="2400"/>
              <a:buFont typeface="Raleway"/>
              <a:buNone/>
              <a:defRPr sz="2400">
                <a:latin typeface="Raleway"/>
                <a:ea typeface="Raleway"/>
                <a:cs typeface="Raleway"/>
                <a:sym typeface="Raleway"/>
              </a:defRPr>
            </a:lvl7pPr>
            <a:lvl8pPr lvl="7" rtl="0">
              <a:lnSpc>
                <a:spcPct val="100000"/>
              </a:lnSpc>
              <a:spcBef>
                <a:spcPts val="0"/>
              </a:spcBef>
              <a:spcAft>
                <a:spcPts val="0"/>
              </a:spcAft>
              <a:buSzPts val="2400"/>
              <a:buFont typeface="Raleway"/>
              <a:buNone/>
              <a:defRPr sz="2400">
                <a:latin typeface="Raleway"/>
                <a:ea typeface="Raleway"/>
                <a:cs typeface="Raleway"/>
                <a:sym typeface="Raleway"/>
              </a:defRPr>
            </a:lvl8pPr>
            <a:lvl9pPr lvl="8" rtl="0">
              <a:lnSpc>
                <a:spcPct val="100000"/>
              </a:lnSpc>
              <a:spcBef>
                <a:spcPts val="0"/>
              </a:spcBef>
              <a:spcAft>
                <a:spcPts val="0"/>
              </a:spcAft>
              <a:buSzPts val="2400"/>
              <a:buFont typeface="Raleway"/>
              <a:buNone/>
              <a:defRPr sz="2400">
                <a:latin typeface="Raleway"/>
                <a:ea typeface="Raleway"/>
                <a:cs typeface="Raleway"/>
                <a:sym typeface="Raleway"/>
              </a:defRPr>
            </a:lvl9pPr>
          </a:lstStyle>
          <a:p/>
        </p:txBody>
      </p:sp>
      <p:sp>
        <p:nvSpPr>
          <p:cNvPr id="76" name="Google Shape;76;p13"/>
          <p:cNvSpPr txBox="1"/>
          <p:nvPr>
            <p:ph hasCustomPrompt="1" idx="5" type="title"/>
          </p:nvPr>
        </p:nvSpPr>
        <p:spPr>
          <a:xfrm>
            <a:off x="2151450" y="2776275"/>
            <a:ext cx="984300" cy="447600"/>
          </a:xfrm>
          <a:prstGeom prst="rect">
            <a:avLst/>
          </a:prstGeom>
          <a:noFill/>
        </p:spPr>
        <p:txBody>
          <a:bodyPr anchorCtr="0" anchor="ctr" bIns="91425" lIns="91425" spcFirstLastPara="1" rIns="91425" wrap="square" tIns="91425">
            <a:noAutofit/>
          </a:bodyPr>
          <a:lstStyle>
            <a:lvl1pPr lvl="0" rtl="0" algn="ctr">
              <a:spcBef>
                <a:spcPts val="0"/>
              </a:spcBef>
              <a:spcAft>
                <a:spcPts val="0"/>
              </a:spcAft>
              <a:buSzPts val="3000"/>
              <a:buNone/>
              <a:defRPr sz="2500"/>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77" name="Google Shape;77;p13"/>
          <p:cNvSpPr txBox="1"/>
          <p:nvPr>
            <p:ph idx="6" type="subTitle"/>
          </p:nvPr>
        </p:nvSpPr>
        <p:spPr>
          <a:xfrm>
            <a:off x="3135750" y="2776275"/>
            <a:ext cx="4950300" cy="4476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2400"/>
              <a:buFont typeface="Raleway"/>
              <a:buNone/>
              <a:defRPr b="1" sz="1800">
                <a:solidFill>
                  <a:schemeClr val="dk1"/>
                </a:solidFill>
                <a:latin typeface="Sora"/>
                <a:ea typeface="Sora"/>
                <a:cs typeface="Sora"/>
                <a:sym typeface="Sora"/>
              </a:defRPr>
            </a:lvl1pPr>
            <a:lvl2pPr lvl="1" rtl="0">
              <a:lnSpc>
                <a:spcPct val="100000"/>
              </a:lnSpc>
              <a:spcBef>
                <a:spcPts val="0"/>
              </a:spcBef>
              <a:spcAft>
                <a:spcPts val="0"/>
              </a:spcAft>
              <a:buSzPts val="2400"/>
              <a:buFont typeface="Raleway"/>
              <a:buNone/>
              <a:defRPr sz="2400">
                <a:latin typeface="Raleway"/>
                <a:ea typeface="Raleway"/>
                <a:cs typeface="Raleway"/>
                <a:sym typeface="Raleway"/>
              </a:defRPr>
            </a:lvl2pPr>
            <a:lvl3pPr lvl="2" rtl="0">
              <a:lnSpc>
                <a:spcPct val="100000"/>
              </a:lnSpc>
              <a:spcBef>
                <a:spcPts val="0"/>
              </a:spcBef>
              <a:spcAft>
                <a:spcPts val="0"/>
              </a:spcAft>
              <a:buSzPts val="2400"/>
              <a:buFont typeface="Raleway"/>
              <a:buNone/>
              <a:defRPr sz="2400">
                <a:latin typeface="Raleway"/>
                <a:ea typeface="Raleway"/>
                <a:cs typeface="Raleway"/>
                <a:sym typeface="Raleway"/>
              </a:defRPr>
            </a:lvl3pPr>
            <a:lvl4pPr lvl="3" rtl="0">
              <a:lnSpc>
                <a:spcPct val="100000"/>
              </a:lnSpc>
              <a:spcBef>
                <a:spcPts val="0"/>
              </a:spcBef>
              <a:spcAft>
                <a:spcPts val="0"/>
              </a:spcAft>
              <a:buSzPts val="2400"/>
              <a:buFont typeface="Raleway"/>
              <a:buNone/>
              <a:defRPr sz="2400">
                <a:latin typeface="Raleway"/>
                <a:ea typeface="Raleway"/>
                <a:cs typeface="Raleway"/>
                <a:sym typeface="Raleway"/>
              </a:defRPr>
            </a:lvl4pPr>
            <a:lvl5pPr lvl="4" rtl="0">
              <a:lnSpc>
                <a:spcPct val="100000"/>
              </a:lnSpc>
              <a:spcBef>
                <a:spcPts val="0"/>
              </a:spcBef>
              <a:spcAft>
                <a:spcPts val="0"/>
              </a:spcAft>
              <a:buSzPts val="2400"/>
              <a:buFont typeface="Raleway"/>
              <a:buNone/>
              <a:defRPr sz="2400">
                <a:latin typeface="Raleway"/>
                <a:ea typeface="Raleway"/>
                <a:cs typeface="Raleway"/>
                <a:sym typeface="Raleway"/>
              </a:defRPr>
            </a:lvl5pPr>
            <a:lvl6pPr lvl="5" rtl="0">
              <a:lnSpc>
                <a:spcPct val="100000"/>
              </a:lnSpc>
              <a:spcBef>
                <a:spcPts val="0"/>
              </a:spcBef>
              <a:spcAft>
                <a:spcPts val="0"/>
              </a:spcAft>
              <a:buSzPts val="2400"/>
              <a:buFont typeface="Raleway"/>
              <a:buNone/>
              <a:defRPr sz="2400">
                <a:latin typeface="Raleway"/>
                <a:ea typeface="Raleway"/>
                <a:cs typeface="Raleway"/>
                <a:sym typeface="Raleway"/>
              </a:defRPr>
            </a:lvl6pPr>
            <a:lvl7pPr lvl="6" rtl="0">
              <a:lnSpc>
                <a:spcPct val="100000"/>
              </a:lnSpc>
              <a:spcBef>
                <a:spcPts val="0"/>
              </a:spcBef>
              <a:spcAft>
                <a:spcPts val="0"/>
              </a:spcAft>
              <a:buSzPts val="2400"/>
              <a:buFont typeface="Raleway"/>
              <a:buNone/>
              <a:defRPr sz="2400">
                <a:latin typeface="Raleway"/>
                <a:ea typeface="Raleway"/>
                <a:cs typeface="Raleway"/>
                <a:sym typeface="Raleway"/>
              </a:defRPr>
            </a:lvl7pPr>
            <a:lvl8pPr lvl="7" rtl="0">
              <a:lnSpc>
                <a:spcPct val="100000"/>
              </a:lnSpc>
              <a:spcBef>
                <a:spcPts val="0"/>
              </a:spcBef>
              <a:spcAft>
                <a:spcPts val="0"/>
              </a:spcAft>
              <a:buSzPts val="2400"/>
              <a:buFont typeface="Raleway"/>
              <a:buNone/>
              <a:defRPr sz="2400">
                <a:latin typeface="Raleway"/>
                <a:ea typeface="Raleway"/>
                <a:cs typeface="Raleway"/>
                <a:sym typeface="Raleway"/>
              </a:defRPr>
            </a:lvl8pPr>
            <a:lvl9pPr lvl="8" rtl="0">
              <a:lnSpc>
                <a:spcPct val="100000"/>
              </a:lnSpc>
              <a:spcBef>
                <a:spcPts val="0"/>
              </a:spcBef>
              <a:spcAft>
                <a:spcPts val="0"/>
              </a:spcAft>
              <a:buSzPts val="2400"/>
              <a:buFont typeface="Raleway"/>
              <a:buNone/>
              <a:defRPr sz="2400">
                <a:latin typeface="Raleway"/>
                <a:ea typeface="Raleway"/>
                <a:cs typeface="Raleway"/>
                <a:sym typeface="Raleway"/>
              </a:defRPr>
            </a:lvl9pPr>
          </a:lstStyle>
          <a:p/>
        </p:txBody>
      </p:sp>
      <p:sp>
        <p:nvSpPr>
          <p:cNvPr id="78" name="Google Shape;78;p13"/>
          <p:cNvSpPr txBox="1"/>
          <p:nvPr>
            <p:ph hasCustomPrompt="1" idx="7" type="title"/>
          </p:nvPr>
        </p:nvSpPr>
        <p:spPr>
          <a:xfrm>
            <a:off x="2151450" y="3385875"/>
            <a:ext cx="984300" cy="447600"/>
          </a:xfrm>
          <a:prstGeom prst="rect">
            <a:avLst/>
          </a:prstGeom>
          <a:noFill/>
        </p:spPr>
        <p:txBody>
          <a:bodyPr anchorCtr="0" anchor="ctr" bIns="91425" lIns="91425" spcFirstLastPara="1" rIns="91425" wrap="square" tIns="91425">
            <a:noAutofit/>
          </a:bodyPr>
          <a:lstStyle>
            <a:lvl1pPr lvl="0" rtl="0" algn="ctr">
              <a:spcBef>
                <a:spcPts val="0"/>
              </a:spcBef>
              <a:spcAft>
                <a:spcPts val="0"/>
              </a:spcAft>
              <a:buSzPts val="3000"/>
              <a:buNone/>
              <a:defRPr sz="2500"/>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79" name="Google Shape;79;p13"/>
          <p:cNvSpPr txBox="1"/>
          <p:nvPr>
            <p:ph idx="8" type="subTitle"/>
          </p:nvPr>
        </p:nvSpPr>
        <p:spPr>
          <a:xfrm>
            <a:off x="3135750" y="3385875"/>
            <a:ext cx="4950300" cy="4476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2400"/>
              <a:buFont typeface="Raleway"/>
              <a:buNone/>
              <a:defRPr b="1" sz="1800">
                <a:solidFill>
                  <a:schemeClr val="dk1"/>
                </a:solidFill>
                <a:latin typeface="Sora"/>
                <a:ea typeface="Sora"/>
                <a:cs typeface="Sora"/>
                <a:sym typeface="Sora"/>
              </a:defRPr>
            </a:lvl1pPr>
            <a:lvl2pPr lvl="1" rtl="0">
              <a:lnSpc>
                <a:spcPct val="100000"/>
              </a:lnSpc>
              <a:spcBef>
                <a:spcPts val="0"/>
              </a:spcBef>
              <a:spcAft>
                <a:spcPts val="0"/>
              </a:spcAft>
              <a:buSzPts val="2400"/>
              <a:buFont typeface="Raleway"/>
              <a:buNone/>
              <a:defRPr sz="2400">
                <a:latin typeface="Raleway"/>
                <a:ea typeface="Raleway"/>
                <a:cs typeface="Raleway"/>
                <a:sym typeface="Raleway"/>
              </a:defRPr>
            </a:lvl2pPr>
            <a:lvl3pPr lvl="2" rtl="0">
              <a:lnSpc>
                <a:spcPct val="100000"/>
              </a:lnSpc>
              <a:spcBef>
                <a:spcPts val="0"/>
              </a:spcBef>
              <a:spcAft>
                <a:spcPts val="0"/>
              </a:spcAft>
              <a:buSzPts val="2400"/>
              <a:buFont typeface="Raleway"/>
              <a:buNone/>
              <a:defRPr sz="2400">
                <a:latin typeface="Raleway"/>
                <a:ea typeface="Raleway"/>
                <a:cs typeface="Raleway"/>
                <a:sym typeface="Raleway"/>
              </a:defRPr>
            </a:lvl3pPr>
            <a:lvl4pPr lvl="3" rtl="0">
              <a:lnSpc>
                <a:spcPct val="100000"/>
              </a:lnSpc>
              <a:spcBef>
                <a:spcPts val="0"/>
              </a:spcBef>
              <a:spcAft>
                <a:spcPts val="0"/>
              </a:spcAft>
              <a:buSzPts val="2400"/>
              <a:buFont typeface="Raleway"/>
              <a:buNone/>
              <a:defRPr sz="2400">
                <a:latin typeface="Raleway"/>
                <a:ea typeface="Raleway"/>
                <a:cs typeface="Raleway"/>
                <a:sym typeface="Raleway"/>
              </a:defRPr>
            </a:lvl4pPr>
            <a:lvl5pPr lvl="4" rtl="0">
              <a:lnSpc>
                <a:spcPct val="100000"/>
              </a:lnSpc>
              <a:spcBef>
                <a:spcPts val="0"/>
              </a:spcBef>
              <a:spcAft>
                <a:spcPts val="0"/>
              </a:spcAft>
              <a:buSzPts val="2400"/>
              <a:buFont typeface="Raleway"/>
              <a:buNone/>
              <a:defRPr sz="2400">
                <a:latin typeface="Raleway"/>
                <a:ea typeface="Raleway"/>
                <a:cs typeface="Raleway"/>
                <a:sym typeface="Raleway"/>
              </a:defRPr>
            </a:lvl5pPr>
            <a:lvl6pPr lvl="5" rtl="0">
              <a:lnSpc>
                <a:spcPct val="100000"/>
              </a:lnSpc>
              <a:spcBef>
                <a:spcPts val="0"/>
              </a:spcBef>
              <a:spcAft>
                <a:spcPts val="0"/>
              </a:spcAft>
              <a:buSzPts val="2400"/>
              <a:buFont typeface="Raleway"/>
              <a:buNone/>
              <a:defRPr sz="2400">
                <a:latin typeface="Raleway"/>
                <a:ea typeface="Raleway"/>
                <a:cs typeface="Raleway"/>
                <a:sym typeface="Raleway"/>
              </a:defRPr>
            </a:lvl6pPr>
            <a:lvl7pPr lvl="6" rtl="0">
              <a:lnSpc>
                <a:spcPct val="100000"/>
              </a:lnSpc>
              <a:spcBef>
                <a:spcPts val="0"/>
              </a:spcBef>
              <a:spcAft>
                <a:spcPts val="0"/>
              </a:spcAft>
              <a:buSzPts val="2400"/>
              <a:buFont typeface="Raleway"/>
              <a:buNone/>
              <a:defRPr sz="2400">
                <a:latin typeface="Raleway"/>
                <a:ea typeface="Raleway"/>
                <a:cs typeface="Raleway"/>
                <a:sym typeface="Raleway"/>
              </a:defRPr>
            </a:lvl7pPr>
            <a:lvl8pPr lvl="7" rtl="0">
              <a:lnSpc>
                <a:spcPct val="100000"/>
              </a:lnSpc>
              <a:spcBef>
                <a:spcPts val="0"/>
              </a:spcBef>
              <a:spcAft>
                <a:spcPts val="0"/>
              </a:spcAft>
              <a:buSzPts val="2400"/>
              <a:buFont typeface="Raleway"/>
              <a:buNone/>
              <a:defRPr sz="2400">
                <a:latin typeface="Raleway"/>
                <a:ea typeface="Raleway"/>
                <a:cs typeface="Raleway"/>
                <a:sym typeface="Raleway"/>
              </a:defRPr>
            </a:lvl8pPr>
            <a:lvl9pPr lvl="8" rtl="0">
              <a:lnSpc>
                <a:spcPct val="100000"/>
              </a:lnSpc>
              <a:spcBef>
                <a:spcPts val="0"/>
              </a:spcBef>
              <a:spcAft>
                <a:spcPts val="0"/>
              </a:spcAft>
              <a:buSzPts val="2400"/>
              <a:buFont typeface="Raleway"/>
              <a:buNone/>
              <a:defRPr sz="2400">
                <a:latin typeface="Raleway"/>
                <a:ea typeface="Raleway"/>
                <a:cs typeface="Raleway"/>
                <a:sym typeface="Raleway"/>
              </a:defRPr>
            </a:lvl9pPr>
          </a:lstStyle>
          <a:p/>
        </p:txBody>
      </p:sp>
      <p:sp>
        <p:nvSpPr>
          <p:cNvPr id="80" name="Google Shape;80;p13"/>
          <p:cNvSpPr txBox="1"/>
          <p:nvPr>
            <p:ph hasCustomPrompt="1" idx="9" type="title"/>
          </p:nvPr>
        </p:nvSpPr>
        <p:spPr>
          <a:xfrm>
            <a:off x="2151450" y="3995475"/>
            <a:ext cx="984300" cy="447600"/>
          </a:xfrm>
          <a:prstGeom prst="rect">
            <a:avLst/>
          </a:prstGeom>
          <a:noFill/>
        </p:spPr>
        <p:txBody>
          <a:bodyPr anchorCtr="0" anchor="ctr" bIns="91425" lIns="91425" spcFirstLastPara="1" rIns="91425" wrap="square" tIns="91425">
            <a:noAutofit/>
          </a:bodyPr>
          <a:lstStyle>
            <a:lvl1pPr lvl="0" rtl="0" algn="ctr">
              <a:spcBef>
                <a:spcPts val="0"/>
              </a:spcBef>
              <a:spcAft>
                <a:spcPts val="0"/>
              </a:spcAft>
              <a:buSzPts val="3000"/>
              <a:buNone/>
              <a:defRPr sz="2500"/>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81" name="Google Shape;81;p13"/>
          <p:cNvSpPr txBox="1"/>
          <p:nvPr>
            <p:ph idx="13" type="subTitle"/>
          </p:nvPr>
        </p:nvSpPr>
        <p:spPr>
          <a:xfrm>
            <a:off x="3135750" y="3995475"/>
            <a:ext cx="4950300" cy="4476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2400"/>
              <a:buFont typeface="Raleway"/>
              <a:buNone/>
              <a:defRPr b="1" sz="1800">
                <a:solidFill>
                  <a:schemeClr val="dk1"/>
                </a:solidFill>
                <a:latin typeface="Sora"/>
                <a:ea typeface="Sora"/>
                <a:cs typeface="Sora"/>
                <a:sym typeface="Sora"/>
              </a:defRPr>
            </a:lvl1pPr>
            <a:lvl2pPr lvl="1" rtl="0">
              <a:lnSpc>
                <a:spcPct val="100000"/>
              </a:lnSpc>
              <a:spcBef>
                <a:spcPts val="0"/>
              </a:spcBef>
              <a:spcAft>
                <a:spcPts val="0"/>
              </a:spcAft>
              <a:buSzPts val="2400"/>
              <a:buFont typeface="Raleway"/>
              <a:buNone/>
              <a:defRPr sz="2400">
                <a:latin typeface="Raleway"/>
                <a:ea typeface="Raleway"/>
                <a:cs typeface="Raleway"/>
                <a:sym typeface="Raleway"/>
              </a:defRPr>
            </a:lvl2pPr>
            <a:lvl3pPr lvl="2" rtl="0">
              <a:lnSpc>
                <a:spcPct val="100000"/>
              </a:lnSpc>
              <a:spcBef>
                <a:spcPts val="0"/>
              </a:spcBef>
              <a:spcAft>
                <a:spcPts val="0"/>
              </a:spcAft>
              <a:buSzPts val="2400"/>
              <a:buFont typeface="Raleway"/>
              <a:buNone/>
              <a:defRPr sz="2400">
                <a:latin typeface="Raleway"/>
                <a:ea typeface="Raleway"/>
                <a:cs typeface="Raleway"/>
                <a:sym typeface="Raleway"/>
              </a:defRPr>
            </a:lvl3pPr>
            <a:lvl4pPr lvl="3" rtl="0">
              <a:lnSpc>
                <a:spcPct val="100000"/>
              </a:lnSpc>
              <a:spcBef>
                <a:spcPts val="0"/>
              </a:spcBef>
              <a:spcAft>
                <a:spcPts val="0"/>
              </a:spcAft>
              <a:buSzPts val="2400"/>
              <a:buFont typeface="Raleway"/>
              <a:buNone/>
              <a:defRPr sz="2400">
                <a:latin typeface="Raleway"/>
                <a:ea typeface="Raleway"/>
                <a:cs typeface="Raleway"/>
                <a:sym typeface="Raleway"/>
              </a:defRPr>
            </a:lvl4pPr>
            <a:lvl5pPr lvl="4" rtl="0">
              <a:lnSpc>
                <a:spcPct val="100000"/>
              </a:lnSpc>
              <a:spcBef>
                <a:spcPts val="0"/>
              </a:spcBef>
              <a:spcAft>
                <a:spcPts val="0"/>
              </a:spcAft>
              <a:buSzPts val="2400"/>
              <a:buFont typeface="Raleway"/>
              <a:buNone/>
              <a:defRPr sz="2400">
                <a:latin typeface="Raleway"/>
                <a:ea typeface="Raleway"/>
                <a:cs typeface="Raleway"/>
                <a:sym typeface="Raleway"/>
              </a:defRPr>
            </a:lvl5pPr>
            <a:lvl6pPr lvl="5" rtl="0">
              <a:lnSpc>
                <a:spcPct val="100000"/>
              </a:lnSpc>
              <a:spcBef>
                <a:spcPts val="0"/>
              </a:spcBef>
              <a:spcAft>
                <a:spcPts val="0"/>
              </a:spcAft>
              <a:buSzPts val="2400"/>
              <a:buFont typeface="Raleway"/>
              <a:buNone/>
              <a:defRPr sz="2400">
                <a:latin typeface="Raleway"/>
                <a:ea typeface="Raleway"/>
                <a:cs typeface="Raleway"/>
                <a:sym typeface="Raleway"/>
              </a:defRPr>
            </a:lvl6pPr>
            <a:lvl7pPr lvl="6" rtl="0">
              <a:lnSpc>
                <a:spcPct val="100000"/>
              </a:lnSpc>
              <a:spcBef>
                <a:spcPts val="0"/>
              </a:spcBef>
              <a:spcAft>
                <a:spcPts val="0"/>
              </a:spcAft>
              <a:buSzPts val="2400"/>
              <a:buFont typeface="Raleway"/>
              <a:buNone/>
              <a:defRPr sz="2400">
                <a:latin typeface="Raleway"/>
                <a:ea typeface="Raleway"/>
                <a:cs typeface="Raleway"/>
                <a:sym typeface="Raleway"/>
              </a:defRPr>
            </a:lvl7pPr>
            <a:lvl8pPr lvl="7" rtl="0">
              <a:lnSpc>
                <a:spcPct val="100000"/>
              </a:lnSpc>
              <a:spcBef>
                <a:spcPts val="0"/>
              </a:spcBef>
              <a:spcAft>
                <a:spcPts val="0"/>
              </a:spcAft>
              <a:buSzPts val="2400"/>
              <a:buFont typeface="Raleway"/>
              <a:buNone/>
              <a:defRPr sz="2400">
                <a:latin typeface="Raleway"/>
                <a:ea typeface="Raleway"/>
                <a:cs typeface="Raleway"/>
                <a:sym typeface="Raleway"/>
              </a:defRPr>
            </a:lvl8pPr>
            <a:lvl9pPr lvl="8" rtl="0">
              <a:lnSpc>
                <a:spcPct val="100000"/>
              </a:lnSpc>
              <a:spcBef>
                <a:spcPts val="0"/>
              </a:spcBef>
              <a:spcAft>
                <a:spcPts val="0"/>
              </a:spcAft>
              <a:buSzPts val="2400"/>
              <a:buFont typeface="Raleway"/>
              <a:buNone/>
              <a:defRPr sz="2400">
                <a:latin typeface="Raleway"/>
                <a:ea typeface="Raleway"/>
                <a:cs typeface="Raleway"/>
                <a:sym typeface="Raleway"/>
              </a:defRPr>
            </a:lvl9pPr>
          </a:lstStyle>
          <a:p/>
        </p:txBody>
      </p:sp>
      <p:pic>
        <p:nvPicPr>
          <p:cNvPr id="82" name="Google Shape;82;p13"/>
          <p:cNvPicPr preferRelativeResize="0"/>
          <p:nvPr/>
        </p:nvPicPr>
        <p:blipFill rotWithShape="1">
          <a:blip r:embed="rId3">
            <a:alphaModFix/>
          </a:blip>
          <a:srcRect b="58310" l="49290" r="0" t="0"/>
          <a:stretch/>
        </p:blipFill>
        <p:spPr>
          <a:xfrm rot="10800000">
            <a:off x="7856601" y="-40651"/>
            <a:ext cx="1287399" cy="1058376"/>
          </a:xfrm>
          <a:prstGeom prst="rect">
            <a:avLst/>
          </a:prstGeom>
          <a:noFill/>
          <a:ln>
            <a:noFill/>
          </a:ln>
        </p:spPr>
      </p:pic>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1">
  <p:cSld name="TITLE_ONLY_1">
    <p:spTree>
      <p:nvGrpSpPr>
        <p:cNvPr id="83" name="Shape 83"/>
        <p:cNvGrpSpPr/>
        <p:nvPr/>
      </p:nvGrpSpPr>
      <p:grpSpPr>
        <a:xfrm>
          <a:off x="0" y="0"/>
          <a:ext cx="0" cy="0"/>
          <a:chOff x="0" y="0"/>
          <a:chExt cx="0" cy="0"/>
        </a:xfrm>
      </p:grpSpPr>
      <p:pic>
        <p:nvPicPr>
          <p:cNvPr id="84" name="Google Shape;84;p14"/>
          <p:cNvPicPr preferRelativeResize="0"/>
          <p:nvPr/>
        </p:nvPicPr>
        <p:blipFill>
          <a:blip r:embed="rId2">
            <a:alphaModFix amt="60000"/>
          </a:blip>
          <a:stretch>
            <a:fillRect/>
          </a:stretch>
        </p:blipFill>
        <p:spPr>
          <a:xfrm>
            <a:off x="0" y="0"/>
            <a:ext cx="9144003" cy="5143501"/>
          </a:xfrm>
          <a:prstGeom prst="rect">
            <a:avLst/>
          </a:prstGeom>
          <a:noFill/>
          <a:ln>
            <a:noFill/>
          </a:ln>
        </p:spPr>
      </p:pic>
      <p:sp>
        <p:nvSpPr>
          <p:cNvPr id="85" name="Google Shape;85;p14"/>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grpSp>
        <p:nvGrpSpPr>
          <p:cNvPr id="86" name="Google Shape;86;p14"/>
          <p:cNvGrpSpPr/>
          <p:nvPr/>
        </p:nvGrpSpPr>
        <p:grpSpPr>
          <a:xfrm>
            <a:off x="-2" y="-11750"/>
            <a:ext cx="9164328" cy="5158026"/>
            <a:chOff x="-2" y="-11750"/>
            <a:chExt cx="9164328" cy="5158026"/>
          </a:xfrm>
        </p:grpSpPr>
        <p:pic>
          <p:nvPicPr>
            <p:cNvPr id="87" name="Google Shape;87;p14"/>
            <p:cNvPicPr preferRelativeResize="0"/>
            <p:nvPr/>
          </p:nvPicPr>
          <p:blipFill rotWithShape="1">
            <a:blip r:embed="rId3">
              <a:alphaModFix/>
            </a:blip>
            <a:srcRect b="58310" l="49290" r="0" t="0"/>
            <a:stretch/>
          </p:blipFill>
          <p:spPr>
            <a:xfrm flipH="1">
              <a:off x="7540574" y="3811376"/>
              <a:ext cx="1623752" cy="1334900"/>
            </a:xfrm>
            <a:prstGeom prst="rect">
              <a:avLst/>
            </a:prstGeom>
            <a:noFill/>
            <a:ln>
              <a:noFill/>
            </a:ln>
          </p:spPr>
        </p:pic>
        <p:pic>
          <p:nvPicPr>
            <p:cNvPr id="88" name="Google Shape;88;p14"/>
            <p:cNvPicPr preferRelativeResize="0"/>
            <p:nvPr/>
          </p:nvPicPr>
          <p:blipFill rotWithShape="1">
            <a:blip r:embed="rId4">
              <a:alphaModFix/>
            </a:blip>
            <a:srcRect b="0" l="-990" r="47426" t="49150"/>
            <a:stretch/>
          </p:blipFill>
          <p:spPr>
            <a:xfrm>
              <a:off x="8319625" y="-11750"/>
              <a:ext cx="836123" cy="793699"/>
            </a:xfrm>
            <a:prstGeom prst="rect">
              <a:avLst/>
            </a:prstGeom>
            <a:noFill/>
            <a:ln>
              <a:noFill/>
            </a:ln>
          </p:spPr>
        </p:pic>
        <p:pic>
          <p:nvPicPr>
            <p:cNvPr id="89" name="Google Shape;89;p14"/>
            <p:cNvPicPr preferRelativeResize="0"/>
            <p:nvPr/>
          </p:nvPicPr>
          <p:blipFill rotWithShape="1">
            <a:blip r:embed="rId4">
              <a:alphaModFix/>
            </a:blip>
            <a:srcRect b="0" l="-990" r="47426" t="49150"/>
            <a:stretch/>
          </p:blipFill>
          <p:spPr>
            <a:xfrm rot="10800000">
              <a:off x="-2" y="4610202"/>
              <a:ext cx="564726" cy="536073"/>
            </a:xfrm>
            <a:prstGeom prst="rect">
              <a:avLst/>
            </a:prstGeom>
            <a:noFill/>
            <a:ln>
              <a:noFill/>
            </a:ln>
          </p:spPr>
        </p:pic>
      </p:gr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2">
  <p:cSld name="TITLE_ONLY_2">
    <p:spTree>
      <p:nvGrpSpPr>
        <p:cNvPr id="90" name="Shape 90"/>
        <p:cNvGrpSpPr/>
        <p:nvPr/>
      </p:nvGrpSpPr>
      <p:grpSpPr>
        <a:xfrm>
          <a:off x="0" y="0"/>
          <a:ext cx="0" cy="0"/>
          <a:chOff x="0" y="0"/>
          <a:chExt cx="0" cy="0"/>
        </a:xfrm>
      </p:grpSpPr>
      <p:pic>
        <p:nvPicPr>
          <p:cNvPr id="91" name="Google Shape;91;p15"/>
          <p:cNvPicPr preferRelativeResize="0"/>
          <p:nvPr/>
        </p:nvPicPr>
        <p:blipFill>
          <a:blip r:embed="rId2">
            <a:alphaModFix amt="60000"/>
          </a:blip>
          <a:stretch>
            <a:fillRect/>
          </a:stretch>
        </p:blipFill>
        <p:spPr>
          <a:xfrm>
            <a:off x="0" y="0"/>
            <a:ext cx="9144003" cy="5143501"/>
          </a:xfrm>
          <a:prstGeom prst="rect">
            <a:avLst/>
          </a:prstGeom>
          <a:noFill/>
          <a:ln>
            <a:noFill/>
          </a:ln>
        </p:spPr>
      </p:pic>
      <p:sp>
        <p:nvSpPr>
          <p:cNvPr id="92" name="Google Shape;92;p15"/>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pic>
        <p:nvPicPr>
          <p:cNvPr id="93" name="Google Shape;93;p15"/>
          <p:cNvPicPr preferRelativeResize="0"/>
          <p:nvPr/>
        </p:nvPicPr>
        <p:blipFill rotWithShape="1">
          <a:blip r:embed="rId3">
            <a:alphaModFix/>
          </a:blip>
          <a:srcRect b="0" l="0" r="48862" t="0"/>
          <a:stretch/>
        </p:blipFill>
        <p:spPr>
          <a:xfrm flipH="1">
            <a:off x="-11760" y="1332373"/>
            <a:ext cx="770977" cy="1507549"/>
          </a:xfrm>
          <a:prstGeom prst="rect">
            <a:avLst/>
          </a:prstGeom>
          <a:noFill/>
          <a:ln>
            <a:noFill/>
          </a:ln>
        </p:spPr>
      </p:pic>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3">
  <p:cSld name="TITLE_ONLY_3">
    <p:spTree>
      <p:nvGrpSpPr>
        <p:cNvPr id="94" name="Shape 94"/>
        <p:cNvGrpSpPr/>
        <p:nvPr/>
      </p:nvGrpSpPr>
      <p:grpSpPr>
        <a:xfrm>
          <a:off x="0" y="0"/>
          <a:ext cx="0" cy="0"/>
          <a:chOff x="0" y="0"/>
          <a:chExt cx="0" cy="0"/>
        </a:xfrm>
      </p:grpSpPr>
      <p:pic>
        <p:nvPicPr>
          <p:cNvPr id="95" name="Google Shape;95;p16"/>
          <p:cNvPicPr preferRelativeResize="0"/>
          <p:nvPr/>
        </p:nvPicPr>
        <p:blipFill>
          <a:blip r:embed="rId2">
            <a:alphaModFix amt="60000"/>
          </a:blip>
          <a:stretch>
            <a:fillRect/>
          </a:stretch>
        </p:blipFill>
        <p:spPr>
          <a:xfrm>
            <a:off x="0" y="0"/>
            <a:ext cx="9144003" cy="5143501"/>
          </a:xfrm>
          <a:prstGeom prst="rect">
            <a:avLst/>
          </a:prstGeom>
          <a:noFill/>
          <a:ln>
            <a:noFill/>
          </a:ln>
        </p:spPr>
      </p:pic>
      <p:grpSp>
        <p:nvGrpSpPr>
          <p:cNvPr id="96" name="Google Shape;96;p16"/>
          <p:cNvGrpSpPr/>
          <p:nvPr/>
        </p:nvGrpSpPr>
        <p:grpSpPr>
          <a:xfrm>
            <a:off x="-69770" y="-15743"/>
            <a:ext cx="9234702" cy="5163130"/>
            <a:chOff x="-67178" y="-19631"/>
            <a:chExt cx="9234702" cy="5163130"/>
          </a:xfrm>
        </p:grpSpPr>
        <p:pic>
          <p:nvPicPr>
            <p:cNvPr id="97" name="Google Shape;97;p16"/>
            <p:cNvPicPr preferRelativeResize="0"/>
            <p:nvPr/>
          </p:nvPicPr>
          <p:blipFill rotWithShape="1">
            <a:blip r:embed="rId3">
              <a:alphaModFix/>
            </a:blip>
            <a:srcRect b="16192" l="-1400" r="88621" t="16199"/>
            <a:stretch/>
          </p:blipFill>
          <p:spPr>
            <a:xfrm>
              <a:off x="8557225" y="1916450"/>
              <a:ext cx="610299" cy="3227049"/>
            </a:xfrm>
            <a:prstGeom prst="rect">
              <a:avLst/>
            </a:prstGeom>
            <a:noFill/>
            <a:ln>
              <a:noFill/>
            </a:ln>
          </p:spPr>
        </p:pic>
        <p:pic>
          <p:nvPicPr>
            <p:cNvPr id="98" name="Google Shape;98;p16"/>
            <p:cNvPicPr preferRelativeResize="0"/>
            <p:nvPr/>
          </p:nvPicPr>
          <p:blipFill rotWithShape="1">
            <a:blip r:embed="rId4">
              <a:alphaModFix/>
            </a:blip>
            <a:srcRect b="0" l="0" r="59716" t="0"/>
            <a:stretch/>
          </p:blipFill>
          <p:spPr>
            <a:xfrm flipH="1">
              <a:off x="8" y="-19631"/>
              <a:ext cx="480748" cy="1193401"/>
            </a:xfrm>
            <a:prstGeom prst="rect">
              <a:avLst/>
            </a:prstGeom>
            <a:noFill/>
            <a:ln>
              <a:noFill/>
            </a:ln>
          </p:spPr>
        </p:pic>
        <p:pic>
          <p:nvPicPr>
            <p:cNvPr id="99" name="Google Shape;99;p16"/>
            <p:cNvPicPr preferRelativeResize="0"/>
            <p:nvPr/>
          </p:nvPicPr>
          <p:blipFill rotWithShape="1">
            <a:blip r:embed="rId3">
              <a:alphaModFix/>
            </a:blip>
            <a:srcRect b="62228" l="-3637" r="289" t="0"/>
            <a:stretch/>
          </p:blipFill>
          <p:spPr>
            <a:xfrm flipH="1" rot="10800000">
              <a:off x="-67178" y="-10168"/>
              <a:ext cx="1346852" cy="492027"/>
            </a:xfrm>
            <a:prstGeom prst="rect">
              <a:avLst/>
            </a:prstGeom>
            <a:noFill/>
            <a:ln>
              <a:noFill/>
            </a:ln>
          </p:spPr>
        </p:pic>
      </p:grpSp>
      <p:sp>
        <p:nvSpPr>
          <p:cNvPr id="100" name="Google Shape;100;p16"/>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p:cSld name="CUSTOM_4_1">
    <p:spTree>
      <p:nvGrpSpPr>
        <p:cNvPr id="101" name="Shape 101"/>
        <p:cNvGrpSpPr/>
        <p:nvPr/>
      </p:nvGrpSpPr>
      <p:grpSpPr>
        <a:xfrm>
          <a:off x="0" y="0"/>
          <a:ext cx="0" cy="0"/>
          <a:chOff x="0" y="0"/>
          <a:chExt cx="0" cy="0"/>
        </a:xfrm>
      </p:grpSpPr>
      <p:pic>
        <p:nvPicPr>
          <p:cNvPr id="102" name="Google Shape;102;p17"/>
          <p:cNvPicPr preferRelativeResize="0"/>
          <p:nvPr/>
        </p:nvPicPr>
        <p:blipFill>
          <a:blip r:embed="rId2">
            <a:alphaModFix amt="60000"/>
          </a:blip>
          <a:stretch>
            <a:fillRect/>
          </a:stretch>
        </p:blipFill>
        <p:spPr>
          <a:xfrm>
            <a:off x="0" y="0"/>
            <a:ext cx="9144003" cy="5143501"/>
          </a:xfrm>
          <a:prstGeom prst="rect">
            <a:avLst/>
          </a:prstGeom>
          <a:noFill/>
          <a:ln>
            <a:noFill/>
          </a:ln>
        </p:spPr>
      </p:pic>
      <p:sp>
        <p:nvSpPr>
          <p:cNvPr id="103" name="Google Shape;103;p17"/>
          <p:cNvSpPr txBox="1"/>
          <p:nvPr>
            <p:ph idx="1" type="subTitle"/>
          </p:nvPr>
        </p:nvSpPr>
        <p:spPr>
          <a:xfrm>
            <a:off x="2538925" y="1090475"/>
            <a:ext cx="5889900" cy="5067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SzPts val="1200"/>
              <a:buNone/>
              <a:defRPr/>
            </a:lvl1pPr>
            <a:lvl2pPr lvl="1" rtl="0" algn="ctr">
              <a:lnSpc>
                <a:spcPct val="100000"/>
              </a:lnSpc>
              <a:spcBef>
                <a:spcPts val="0"/>
              </a:spcBef>
              <a:spcAft>
                <a:spcPts val="0"/>
              </a:spcAft>
              <a:buSzPts val="1200"/>
              <a:buNone/>
              <a:defRPr/>
            </a:lvl2pPr>
            <a:lvl3pPr lvl="2" rtl="0" algn="ctr">
              <a:lnSpc>
                <a:spcPct val="100000"/>
              </a:lnSpc>
              <a:spcBef>
                <a:spcPts val="0"/>
              </a:spcBef>
              <a:spcAft>
                <a:spcPts val="0"/>
              </a:spcAft>
              <a:buSzPts val="1200"/>
              <a:buNone/>
              <a:defRPr/>
            </a:lvl3pPr>
            <a:lvl4pPr lvl="3" rtl="0" algn="ctr">
              <a:lnSpc>
                <a:spcPct val="100000"/>
              </a:lnSpc>
              <a:spcBef>
                <a:spcPts val="0"/>
              </a:spcBef>
              <a:spcAft>
                <a:spcPts val="0"/>
              </a:spcAft>
              <a:buSzPts val="1200"/>
              <a:buNone/>
              <a:defRPr/>
            </a:lvl4pPr>
            <a:lvl5pPr lvl="4" rtl="0" algn="ctr">
              <a:lnSpc>
                <a:spcPct val="100000"/>
              </a:lnSpc>
              <a:spcBef>
                <a:spcPts val="0"/>
              </a:spcBef>
              <a:spcAft>
                <a:spcPts val="0"/>
              </a:spcAft>
              <a:buSzPts val="1200"/>
              <a:buNone/>
              <a:defRPr/>
            </a:lvl5pPr>
            <a:lvl6pPr lvl="5" rtl="0" algn="ctr">
              <a:lnSpc>
                <a:spcPct val="100000"/>
              </a:lnSpc>
              <a:spcBef>
                <a:spcPts val="0"/>
              </a:spcBef>
              <a:spcAft>
                <a:spcPts val="0"/>
              </a:spcAft>
              <a:buSzPts val="1200"/>
              <a:buNone/>
              <a:defRPr/>
            </a:lvl6pPr>
            <a:lvl7pPr lvl="6" rtl="0" algn="ctr">
              <a:lnSpc>
                <a:spcPct val="100000"/>
              </a:lnSpc>
              <a:spcBef>
                <a:spcPts val="0"/>
              </a:spcBef>
              <a:spcAft>
                <a:spcPts val="0"/>
              </a:spcAft>
              <a:buSzPts val="1200"/>
              <a:buNone/>
              <a:defRPr/>
            </a:lvl7pPr>
            <a:lvl8pPr lvl="7" rtl="0" algn="ctr">
              <a:lnSpc>
                <a:spcPct val="100000"/>
              </a:lnSpc>
              <a:spcBef>
                <a:spcPts val="0"/>
              </a:spcBef>
              <a:spcAft>
                <a:spcPts val="0"/>
              </a:spcAft>
              <a:buSzPts val="1200"/>
              <a:buNone/>
              <a:defRPr/>
            </a:lvl8pPr>
            <a:lvl9pPr lvl="8" rtl="0" algn="ctr">
              <a:lnSpc>
                <a:spcPct val="100000"/>
              </a:lnSpc>
              <a:spcBef>
                <a:spcPts val="0"/>
              </a:spcBef>
              <a:spcAft>
                <a:spcPts val="0"/>
              </a:spcAft>
              <a:buSzPts val="1200"/>
              <a:buNone/>
              <a:defRPr/>
            </a:lvl9pPr>
          </a:lstStyle>
          <a:p/>
        </p:txBody>
      </p:sp>
      <p:sp>
        <p:nvSpPr>
          <p:cNvPr id="104" name="Google Shape;104;p17"/>
          <p:cNvSpPr/>
          <p:nvPr>
            <p:ph idx="2" type="pic"/>
          </p:nvPr>
        </p:nvSpPr>
        <p:spPr>
          <a:xfrm>
            <a:off x="3314401" y="1768600"/>
            <a:ext cx="3370800" cy="3375000"/>
          </a:xfrm>
          <a:prstGeom prst="ellipse">
            <a:avLst/>
          </a:prstGeom>
          <a:noFill/>
          <a:ln>
            <a:noFill/>
          </a:ln>
        </p:spPr>
      </p:sp>
      <p:sp>
        <p:nvSpPr>
          <p:cNvPr id="105" name="Google Shape;105;p17"/>
          <p:cNvSpPr/>
          <p:nvPr>
            <p:ph idx="3" type="pic"/>
          </p:nvPr>
        </p:nvSpPr>
        <p:spPr>
          <a:xfrm>
            <a:off x="6672893" y="2673900"/>
            <a:ext cx="2471100" cy="2469900"/>
          </a:xfrm>
          <a:prstGeom prst="ellipse">
            <a:avLst/>
          </a:prstGeom>
          <a:noFill/>
          <a:ln>
            <a:noFill/>
          </a:ln>
        </p:spPr>
      </p:sp>
      <p:sp>
        <p:nvSpPr>
          <p:cNvPr id="106" name="Google Shape;106;p17"/>
          <p:cNvSpPr txBox="1"/>
          <p:nvPr>
            <p:ph type="title"/>
          </p:nvPr>
        </p:nvSpPr>
        <p:spPr>
          <a:xfrm>
            <a:off x="2538925" y="445025"/>
            <a:ext cx="58899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grpSp>
        <p:nvGrpSpPr>
          <p:cNvPr id="107" name="Google Shape;107;p17"/>
          <p:cNvGrpSpPr/>
          <p:nvPr/>
        </p:nvGrpSpPr>
        <p:grpSpPr>
          <a:xfrm>
            <a:off x="-25852" y="0"/>
            <a:ext cx="2564777" cy="5210526"/>
            <a:chOff x="-25852" y="0"/>
            <a:chExt cx="2564777" cy="5210526"/>
          </a:xfrm>
        </p:grpSpPr>
        <p:pic>
          <p:nvPicPr>
            <p:cNvPr id="108" name="Google Shape;108;p17"/>
            <p:cNvPicPr preferRelativeResize="0"/>
            <p:nvPr/>
          </p:nvPicPr>
          <p:blipFill rotWithShape="1">
            <a:blip r:embed="rId3">
              <a:alphaModFix/>
            </a:blip>
            <a:srcRect b="49423" l="0" r="49879" t="0"/>
            <a:stretch/>
          </p:blipFill>
          <p:spPr>
            <a:xfrm flipH="1">
              <a:off x="-25852" y="2623675"/>
              <a:ext cx="2564777" cy="2586850"/>
            </a:xfrm>
            <a:prstGeom prst="rect">
              <a:avLst/>
            </a:prstGeom>
            <a:noFill/>
            <a:ln>
              <a:noFill/>
            </a:ln>
          </p:spPr>
        </p:pic>
        <p:pic>
          <p:nvPicPr>
            <p:cNvPr id="109" name="Google Shape;109;p17"/>
            <p:cNvPicPr preferRelativeResize="0"/>
            <p:nvPr/>
          </p:nvPicPr>
          <p:blipFill rotWithShape="1">
            <a:blip r:embed="rId4">
              <a:alphaModFix/>
            </a:blip>
            <a:srcRect b="0" l="49290" r="0" t="0"/>
            <a:stretch/>
          </p:blipFill>
          <p:spPr>
            <a:xfrm flipH="1">
              <a:off x="-25849" y="0"/>
              <a:ext cx="1465089" cy="2888952"/>
            </a:xfrm>
            <a:prstGeom prst="rect">
              <a:avLst/>
            </a:prstGeom>
            <a:noFill/>
            <a:ln>
              <a:noFill/>
            </a:ln>
          </p:spPr>
        </p:pic>
      </p:gr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1">
  <p:cSld name="TITLE_AND_BODY_1_1">
    <p:spTree>
      <p:nvGrpSpPr>
        <p:cNvPr id="110" name="Shape 110"/>
        <p:cNvGrpSpPr/>
        <p:nvPr/>
      </p:nvGrpSpPr>
      <p:grpSpPr>
        <a:xfrm>
          <a:off x="0" y="0"/>
          <a:ext cx="0" cy="0"/>
          <a:chOff x="0" y="0"/>
          <a:chExt cx="0" cy="0"/>
        </a:xfrm>
      </p:grpSpPr>
      <p:pic>
        <p:nvPicPr>
          <p:cNvPr id="111" name="Google Shape;111;p18"/>
          <p:cNvPicPr preferRelativeResize="0"/>
          <p:nvPr/>
        </p:nvPicPr>
        <p:blipFill>
          <a:blip r:embed="rId2">
            <a:alphaModFix amt="60000"/>
          </a:blip>
          <a:stretch>
            <a:fillRect/>
          </a:stretch>
        </p:blipFill>
        <p:spPr>
          <a:xfrm>
            <a:off x="0" y="0"/>
            <a:ext cx="9144003" cy="5143501"/>
          </a:xfrm>
          <a:prstGeom prst="rect">
            <a:avLst/>
          </a:prstGeom>
          <a:noFill/>
          <a:ln>
            <a:noFill/>
          </a:ln>
        </p:spPr>
      </p:pic>
      <p:sp>
        <p:nvSpPr>
          <p:cNvPr id="112" name="Google Shape;112;p18"/>
          <p:cNvSpPr txBox="1"/>
          <p:nvPr>
            <p:ph type="title"/>
          </p:nvPr>
        </p:nvSpPr>
        <p:spPr>
          <a:xfrm>
            <a:off x="2653900" y="445025"/>
            <a:ext cx="57750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
        <p:nvSpPr>
          <p:cNvPr id="113" name="Google Shape;113;p18"/>
          <p:cNvSpPr txBox="1"/>
          <p:nvPr>
            <p:ph idx="1" type="body"/>
          </p:nvPr>
        </p:nvSpPr>
        <p:spPr>
          <a:xfrm>
            <a:off x="2730100" y="1077700"/>
            <a:ext cx="4776000" cy="3530700"/>
          </a:xfrm>
          <a:prstGeom prst="rect">
            <a:avLst/>
          </a:prstGeom>
        </p:spPr>
        <p:txBody>
          <a:bodyPr anchorCtr="0" anchor="t" bIns="91425" lIns="91425" spcFirstLastPara="1" rIns="91425" wrap="square" tIns="91425">
            <a:noAutofit/>
          </a:bodyPr>
          <a:lstStyle>
            <a:lvl1pPr indent="-304800" lvl="0" marL="457200" rtl="0">
              <a:lnSpc>
                <a:spcPct val="115000"/>
              </a:lnSpc>
              <a:spcBef>
                <a:spcPts val="0"/>
              </a:spcBef>
              <a:spcAft>
                <a:spcPts val="0"/>
              </a:spcAft>
              <a:buClr>
                <a:srgbClr val="404F96"/>
              </a:buClr>
              <a:buSzPts val="1200"/>
              <a:buChar char="●"/>
              <a:defRPr>
                <a:solidFill>
                  <a:srgbClr val="434343"/>
                </a:solidFill>
              </a:defRPr>
            </a:lvl1pPr>
            <a:lvl2pPr indent="-304800" lvl="1" marL="914400" rtl="0">
              <a:lnSpc>
                <a:spcPct val="115000"/>
              </a:lnSpc>
              <a:spcBef>
                <a:spcPts val="0"/>
              </a:spcBef>
              <a:spcAft>
                <a:spcPts val="0"/>
              </a:spcAft>
              <a:buClr>
                <a:srgbClr val="201F1D"/>
              </a:buClr>
              <a:buSzPts val="1200"/>
              <a:buFont typeface="Roboto"/>
              <a:buChar char="○"/>
              <a:defRPr>
                <a:solidFill>
                  <a:srgbClr val="434343"/>
                </a:solidFill>
              </a:defRPr>
            </a:lvl2pPr>
            <a:lvl3pPr indent="-304800" lvl="2" marL="1371600" rtl="0">
              <a:lnSpc>
                <a:spcPct val="115000"/>
              </a:lnSpc>
              <a:spcBef>
                <a:spcPts val="0"/>
              </a:spcBef>
              <a:spcAft>
                <a:spcPts val="0"/>
              </a:spcAft>
              <a:buClr>
                <a:srgbClr val="201F1D"/>
              </a:buClr>
              <a:buSzPts val="1200"/>
              <a:buFont typeface="Roboto"/>
              <a:buChar char="■"/>
              <a:defRPr>
                <a:solidFill>
                  <a:srgbClr val="434343"/>
                </a:solidFill>
              </a:defRPr>
            </a:lvl3pPr>
            <a:lvl4pPr indent="-304800" lvl="3" marL="1828800" rtl="0">
              <a:lnSpc>
                <a:spcPct val="115000"/>
              </a:lnSpc>
              <a:spcBef>
                <a:spcPts val="0"/>
              </a:spcBef>
              <a:spcAft>
                <a:spcPts val="0"/>
              </a:spcAft>
              <a:buClr>
                <a:srgbClr val="201F1D"/>
              </a:buClr>
              <a:buSzPts val="1200"/>
              <a:buFont typeface="Roboto"/>
              <a:buChar char="●"/>
              <a:defRPr>
                <a:solidFill>
                  <a:srgbClr val="434343"/>
                </a:solidFill>
              </a:defRPr>
            </a:lvl4pPr>
            <a:lvl5pPr indent="-304800" lvl="4" marL="2286000" rtl="0">
              <a:lnSpc>
                <a:spcPct val="115000"/>
              </a:lnSpc>
              <a:spcBef>
                <a:spcPts val="0"/>
              </a:spcBef>
              <a:spcAft>
                <a:spcPts val="0"/>
              </a:spcAft>
              <a:buClr>
                <a:srgbClr val="201F1D"/>
              </a:buClr>
              <a:buSzPts val="1200"/>
              <a:buFont typeface="Roboto"/>
              <a:buChar char="○"/>
              <a:defRPr>
                <a:solidFill>
                  <a:srgbClr val="434343"/>
                </a:solidFill>
              </a:defRPr>
            </a:lvl5pPr>
            <a:lvl6pPr indent="-304800" lvl="5" marL="2743200" rtl="0">
              <a:lnSpc>
                <a:spcPct val="115000"/>
              </a:lnSpc>
              <a:spcBef>
                <a:spcPts val="0"/>
              </a:spcBef>
              <a:spcAft>
                <a:spcPts val="0"/>
              </a:spcAft>
              <a:buClr>
                <a:srgbClr val="201F1D"/>
              </a:buClr>
              <a:buSzPts val="1200"/>
              <a:buFont typeface="Roboto"/>
              <a:buChar char="■"/>
              <a:defRPr>
                <a:solidFill>
                  <a:srgbClr val="434343"/>
                </a:solidFill>
              </a:defRPr>
            </a:lvl6pPr>
            <a:lvl7pPr indent="-304800" lvl="6" marL="3200400" rtl="0">
              <a:lnSpc>
                <a:spcPct val="115000"/>
              </a:lnSpc>
              <a:spcBef>
                <a:spcPts val="0"/>
              </a:spcBef>
              <a:spcAft>
                <a:spcPts val="0"/>
              </a:spcAft>
              <a:buClr>
                <a:srgbClr val="201F1D"/>
              </a:buClr>
              <a:buSzPts val="1200"/>
              <a:buFont typeface="Roboto"/>
              <a:buChar char="●"/>
              <a:defRPr>
                <a:solidFill>
                  <a:srgbClr val="434343"/>
                </a:solidFill>
              </a:defRPr>
            </a:lvl7pPr>
            <a:lvl8pPr indent="-304800" lvl="7" marL="3657600" rtl="0">
              <a:lnSpc>
                <a:spcPct val="115000"/>
              </a:lnSpc>
              <a:spcBef>
                <a:spcPts val="0"/>
              </a:spcBef>
              <a:spcAft>
                <a:spcPts val="0"/>
              </a:spcAft>
              <a:buClr>
                <a:srgbClr val="201F1D"/>
              </a:buClr>
              <a:buSzPts val="1200"/>
              <a:buFont typeface="Roboto"/>
              <a:buChar char="○"/>
              <a:defRPr>
                <a:solidFill>
                  <a:srgbClr val="434343"/>
                </a:solidFill>
              </a:defRPr>
            </a:lvl8pPr>
            <a:lvl9pPr indent="-304800" lvl="8" marL="4114800" rtl="0">
              <a:lnSpc>
                <a:spcPct val="115000"/>
              </a:lnSpc>
              <a:spcBef>
                <a:spcPts val="0"/>
              </a:spcBef>
              <a:spcAft>
                <a:spcPts val="0"/>
              </a:spcAft>
              <a:buClr>
                <a:srgbClr val="201F1D"/>
              </a:buClr>
              <a:buSzPts val="1200"/>
              <a:buFont typeface="Roboto"/>
              <a:buChar char="■"/>
              <a:defRPr>
                <a:solidFill>
                  <a:srgbClr val="434343"/>
                </a:solidFill>
              </a:defRPr>
            </a:lvl9pPr>
          </a:lstStyle>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Numbers and text">
  <p:cSld name="BLANK_1_1_1_1_1_1">
    <p:spTree>
      <p:nvGrpSpPr>
        <p:cNvPr id="114" name="Shape 114"/>
        <p:cNvGrpSpPr/>
        <p:nvPr/>
      </p:nvGrpSpPr>
      <p:grpSpPr>
        <a:xfrm>
          <a:off x="0" y="0"/>
          <a:ext cx="0" cy="0"/>
          <a:chOff x="0" y="0"/>
          <a:chExt cx="0" cy="0"/>
        </a:xfrm>
      </p:grpSpPr>
      <p:pic>
        <p:nvPicPr>
          <p:cNvPr id="115" name="Google Shape;115;p19"/>
          <p:cNvPicPr preferRelativeResize="0"/>
          <p:nvPr/>
        </p:nvPicPr>
        <p:blipFill>
          <a:blip r:embed="rId2">
            <a:alphaModFix amt="60000"/>
          </a:blip>
          <a:stretch>
            <a:fillRect/>
          </a:stretch>
        </p:blipFill>
        <p:spPr>
          <a:xfrm>
            <a:off x="0" y="0"/>
            <a:ext cx="9144003" cy="5143501"/>
          </a:xfrm>
          <a:prstGeom prst="rect">
            <a:avLst/>
          </a:prstGeom>
          <a:noFill/>
          <a:ln>
            <a:noFill/>
          </a:ln>
        </p:spPr>
      </p:pic>
      <p:sp>
        <p:nvSpPr>
          <p:cNvPr id="116" name="Google Shape;116;p19"/>
          <p:cNvSpPr txBox="1"/>
          <p:nvPr>
            <p:ph hasCustomPrompt="1" type="title"/>
          </p:nvPr>
        </p:nvSpPr>
        <p:spPr>
          <a:xfrm>
            <a:off x="996612" y="1905178"/>
            <a:ext cx="3211200" cy="720000"/>
          </a:xfrm>
          <a:prstGeom prst="rect">
            <a:avLst/>
          </a:prstGeom>
          <a:noFill/>
        </p:spPr>
        <p:txBody>
          <a:bodyPr anchorCtr="0" anchor="b" bIns="91425" lIns="91425" spcFirstLastPara="1" rIns="91425" wrap="square" tIns="91425">
            <a:noAutofit/>
          </a:bodyPr>
          <a:lstStyle>
            <a:lvl1pPr lvl="0" rtl="0">
              <a:spcBef>
                <a:spcPts val="0"/>
              </a:spcBef>
              <a:spcAft>
                <a:spcPts val="0"/>
              </a:spcAft>
              <a:buClr>
                <a:schemeClr val="lt1"/>
              </a:buClr>
              <a:buSzPts val="6000"/>
              <a:buNone/>
              <a:defRPr sz="3600"/>
            </a:lvl1pPr>
            <a:lvl2pPr lvl="1" rtl="0" algn="ctr">
              <a:spcBef>
                <a:spcPts val="0"/>
              </a:spcBef>
              <a:spcAft>
                <a:spcPts val="0"/>
              </a:spcAft>
              <a:buClr>
                <a:schemeClr val="lt1"/>
              </a:buClr>
              <a:buSzPts val="6000"/>
              <a:buNone/>
              <a:defRPr sz="6000">
                <a:solidFill>
                  <a:schemeClr val="lt1"/>
                </a:solidFill>
              </a:defRPr>
            </a:lvl2pPr>
            <a:lvl3pPr lvl="2" rtl="0" algn="ctr">
              <a:spcBef>
                <a:spcPts val="0"/>
              </a:spcBef>
              <a:spcAft>
                <a:spcPts val="0"/>
              </a:spcAft>
              <a:buClr>
                <a:schemeClr val="lt1"/>
              </a:buClr>
              <a:buSzPts val="6000"/>
              <a:buNone/>
              <a:defRPr sz="6000">
                <a:solidFill>
                  <a:schemeClr val="lt1"/>
                </a:solidFill>
              </a:defRPr>
            </a:lvl3pPr>
            <a:lvl4pPr lvl="3" rtl="0" algn="ctr">
              <a:spcBef>
                <a:spcPts val="0"/>
              </a:spcBef>
              <a:spcAft>
                <a:spcPts val="0"/>
              </a:spcAft>
              <a:buClr>
                <a:schemeClr val="lt1"/>
              </a:buClr>
              <a:buSzPts val="6000"/>
              <a:buNone/>
              <a:defRPr sz="6000">
                <a:solidFill>
                  <a:schemeClr val="lt1"/>
                </a:solidFill>
              </a:defRPr>
            </a:lvl4pPr>
            <a:lvl5pPr lvl="4" rtl="0" algn="ctr">
              <a:spcBef>
                <a:spcPts val="0"/>
              </a:spcBef>
              <a:spcAft>
                <a:spcPts val="0"/>
              </a:spcAft>
              <a:buClr>
                <a:schemeClr val="lt1"/>
              </a:buClr>
              <a:buSzPts val="6000"/>
              <a:buNone/>
              <a:defRPr sz="6000">
                <a:solidFill>
                  <a:schemeClr val="lt1"/>
                </a:solidFill>
              </a:defRPr>
            </a:lvl5pPr>
            <a:lvl6pPr lvl="5" rtl="0" algn="ctr">
              <a:spcBef>
                <a:spcPts val="0"/>
              </a:spcBef>
              <a:spcAft>
                <a:spcPts val="0"/>
              </a:spcAft>
              <a:buClr>
                <a:schemeClr val="lt1"/>
              </a:buClr>
              <a:buSzPts val="6000"/>
              <a:buNone/>
              <a:defRPr sz="6000">
                <a:solidFill>
                  <a:schemeClr val="lt1"/>
                </a:solidFill>
              </a:defRPr>
            </a:lvl6pPr>
            <a:lvl7pPr lvl="6" rtl="0" algn="ctr">
              <a:spcBef>
                <a:spcPts val="0"/>
              </a:spcBef>
              <a:spcAft>
                <a:spcPts val="0"/>
              </a:spcAft>
              <a:buClr>
                <a:schemeClr val="lt1"/>
              </a:buClr>
              <a:buSzPts val="6000"/>
              <a:buNone/>
              <a:defRPr sz="6000">
                <a:solidFill>
                  <a:schemeClr val="lt1"/>
                </a:solidFill>
              </a:defRPr>
            </a:lvl7pPr>
            <a:lvl8pPr lvl="7" rtl="0" algn="ctr">
              <a:spcBef>
                <a:spcPts val="0"/>
              </a:spcBef>
              <a:spcAft>
                <a:spcPts val="0"/>
              </a:spcAft>
              <a:buClr>
                <a:schemeClr val="lt1"/>
              </a:buClr>
              <a:buSzPts val="6000"/>
              <a:buNone/>
              <a:defRPr sz="6000">
                <a:solidFill>
                  <a:schemeClr val="lt1"/>
                </a:solidFill>
              </a:defRPr>
            </a:lvl8pPr>
            <a:lvl9pPr lvl="8" rtl="0" algn="ctr">
              <a:spcBef>
                <a:spcPts val="0"/>
              </a:spcBef>
              <a:spcAft>
                <a:spcPts val="0"/>
              </a:spcAft>
              <a:buClr>
                <a:schemeClr val="lt1"/>
              </a:buClr>
              <a:buSzPts val="6000"/>
              <a:buNone/>
              <a:defRPr sz="6000">
                <a:solidFill>
                  <a:schemeClr val="lt1"/>
                </a:solidFill>
              </a:defRPr>
            </a:lvl9pPr>
          </a:lstStyle>
          <a:p>
            <a:r>
              <a:t>xx%</a:t>
            </a:r>
          </a:p>
        </p:txBody>
      </p:sp>
      <p:sp>
        <p:nvSpPr>
          <p:cNvPr id="117" name="Google Shape;117;p19"/>
          <p:cNvSpPr txBox="1"/>
          <p:nvPr>
            <p:ph idx="1" type="subTitle"/>
          </p:nvPr>
        </p:nvSpPr>
        <p:spPr>
          <a:xfrm>
            <a:off x="996601" y="2625226"/>
            <a:ext cx="3211200" cy="5988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Clr>
                <a:schemeClr val="dk1"/>
              </a:buClr>
              <a:buSzPts val="1200"/>
              <a:buNone/>
              <a:defRPr sz="1400">
                <a:solidFill>
                  <a:schemeClr val="dk1"/>
                </a:solidFill>
              </a:defRPr>
            </a:lvl1pPr>
            <a:lvl2pPr lvl="1" rtl="0" algn="ctr">
              <a:lnSpc>
                <a:spcPct val="100000"/>
              </a:lnSpc>
              <a:spcBef>
                <a:spcPts val="0"/>
              </a:spcBef>
              <a:spcAft>
                <a:spcPts val="0"/>
              </a:spcAft>
              <a:buClr>
                <a:schemeClr val="dk1"/>
              </a:buClr>
              <a:buSzPts val="1200"/>
              <a:buNone/>
              <a:defRPr>
                <a:solidFill>
                  <a:schemeClr val="dk1"/>
                </a:solidFill>
              </a:defRPr>
            </a:lvl2pPr>
            <a:lvl3pPr lvl="2" rtl="0" algn="ctr">
              <a:lnSpc>
                <a:spcPct val="100000"/>
              </a:lnSpc>
              <a:spcBef>
                <a:spcPts val="0"/>
              </a:spcBef>
              <a:spcAft>
                <a:spcPts val="0"/>
              </a:spcAft>
              <a:buClr>
                <a:schemeClr val="dk1"/>
              </a:buClr>
              <a:buSzPts val="1200"/>
              <a:buNone/>
              <a:defRPr>
                <a:solidFill>
                  <a:schemeClr val="dk1"/>
                </a:solidFill>
              </a:defRPr>
            </a:lvl3pPr>
            <a:lvl4pPr lvl="3" rtl="0" algn="ctr">
              <a:lnSpc>
                <a:spcPct val="100000"/>
              </a:lnSpc>
              <a:spcBef>
                <a:spcPts val="0"/>
              </a:spcBef>
              <a:spcAft>
                <a:spcPts val="0"/>
              </a:spcAft>
              <a:buClr>
                <a:schemeClr val="dk1"/>
              </a:buClr>
              <a:buSzPts val="1200"/>
              <a:buNone/>
              <a:defRPr>
                <a:solidFill>
                  <a:schemeClr val="dk1"/>
                </a:solidFill>
              </a:defRPr>
            </a:lvl4pPr>
            <a:lvl5pPr lvl="4" rtl="0" algn="ctr">
              <a:lnSpc>
                <a:spcPct val="100000"/>
              </a:lnSpc>
              <a:spcBef>
                <a:spcPts val="0"/>
              </a:spcBef>
              <a:spcAft>
                <a:spcPts val="0"/>
              </a:spcAft>
              <a:buClr>
                <a:schemeClr val="dk1"/>
              </a:buClr>
              <a:buSzPts val="1200"/>
              <a:buNone/>
              <a:defRPr>
                <a:solidFill>
                  <a:schemeClr val="dk1"/>
                </a:solidFill>
              </a:defRPr>
            </a:lvl5pPr>
            <a:lvl6pPr lvl="5" rtl="0" algn="ctr">
              <a:lnSpc>
                <a:spcPct val="100000"/>
              </a:lnSpc>
              <a:spcBef>
                <a:spcPts val="0"/>
              </a:spcBef>
              <a:spcAft>
                <a:spcPts val="0"/>
              </a:spcAft>
              <a:buClr>
                <a:schemeClr val="dk1"/>
              </a:buClr>
              <a:buSzPts val="1200"/>
              <a:buNone/>
              <a:defRPr>
                <a:solidFill>
                  <a:schemeClr val="dk1"/>
                </a:solidFill>
              </a:defRPr>
            </a:lvl6pPr>
            <a:lvl7pPr lvl="6" rtl="0" algn="ctr">
              <a:lnSpc>
                <a:spcPct val="100000"/>
              </a:lnSpc>
              <a:spcBef>
                <a:spcPts val="0"/>
              </a:spcBef>
              <a:spcAft>
                <a:spcPts val="0"/>
              </a:spcAft>
              <a:buClr>
                <a:schemeClr val="dk1"/>
              </a:buClr>
              <a:buSzPts val="1200"/>
              <a:buNone/>
              <a:defRPr>
                <a:solidFill>
                  <a:schemeClr val="dk1"/>
                </a:solidFill>
              </a:defRPr>
            </a:lvl7pPr>
            <a:lvl8pPr lvl="7" rtl="0" algn="ctr">
              <a:lnSpc>
                <a:spcPct val="100000"/>
              </a:lnSpc>
              <a:spcBef>
                <a:spcPts val="0"/>
              </a:spcBef>
              <a:spcAft>
                <a:spcPts val="0"/>
              </a:spcAft>
              <a:buClr>
                <a:schemeClr val="dk1"/>
              </a:buClr>
              <a:buSzPts val="1200"/>
              <a:buNone/>
              <a:defRPr>
                <a:solidFill>
                  <a:schemeClr val="dk1"/>
                </a:solidFill>
              </a:defRPr>
            </a:lvl8pPr>
            <a:lvl9pPr lvl="8" rtl="0" algn="ctr">
              <a:lnSpc>
                <a:spcPct val="100000"/>
              </a:lnSpc>
              <a:spcBef>
                <a:spcPts val="0"/>
              </a:spcBef>
              <a:spcAft>
                <a:spcPts val="0"/>
              </a:spcAft>
              <a:buClr>
                <a:schemeClr val="dk1"/>
              </a:buClr>
              <a:buSzPts val="1200"/>
              <a:buNone/>
              <a:defRPr>
                <a:solidFill>
                  <a:schemeClr val="dk1"/>
                </a:solidFill>
              </a:defRPr>
            </a:lvl9pPr>
          </a:lstStyle>
          <a:p/>
        </p:txBody>
      </p:sp>
      <p:sp>
        <p:nvSpPr>
          <p:cNvPr id="118" name="Google Shape;118;p19"/>
          <p:cNvSpPr txBox="1"/>
          <p:nvPr>
            <p:ph hasCustomPrompt="1" idx="2" type="title"/>
          </p:nvPr>
        </p:nvSpPr>
        <p:spPr>
          <a:xfrm>
            <a:off x="996612" y="3275356"/>
            <a:ext cx="3211200" cy="720000"/>
          </a:xfrm>
          <a:prstGeom prst="rect">
            <a:avLst/>
          </a:prstGeom>
          <a:noFill/>
        </p:spPr>
        <p:txBody>
          <a:bodyPr anchorCtr="0" anchor="b" bIns="91425" lIns="91425" spcFirstLastPara="1" rIns="91425" wrap="square" tIns="91425">
            <a:noAutofit/>
          </a:bodyPr>
          <a:lstStyle>
            <a:lvl1pPr lvl="0" rtl="0">
              <a:spcBef>
                <a:spcPts val="0"/>
              </a:spcBef>
              <a:spcAft>
                <a:spcPts val="0"/>
              </a:spcAft>
              <a:buClr>
                <a:schemeClr val="lt1"/>
              </a:buClr>
              <a:buSzPts val="6000"/>
              <a:buNone/>
              <a:defRPr sz="3600"/>
            </a:lvl1pPr>
            <a:lvl2pPr lvl="1" rtl="0" algn="ctr">
              <a:spcBef>
                <a:spcPts val="0"/>
              </a:spcBef>
              <a:spcAft>
                <a:spcPts val="0"/>
              </a:spcAft>
              <a:buClr>
                <a:schemeClr val="lt1"/>
              </a:buClr>
              <a:buSzPts val="6000"/>
              <a:buNone/>
              <a:defRPr sz="6000">
                <a:solidFill>
                  <a:schemeClr val="lt1"/>
                </a:solidFill>
              </a:defRPr>
            </a:lvl2pPr>
            <a:lvl3pPr lvl="2" rtl="0" algn="ctr">
              <a:spcBef>
                <a:spcPts val="0"/>
              </a:spcBef>
              <a:spcAft>
                <a:spcPts val="0"/>
              </a:spcAft>
              <a:buClr>
                <a:schemeClr val="lt1"/>
              </a:buClr>
              <a:buSzPts val="6000"/>
              <a:buNone/>
              <a:defRPr sz="6000">
                <a:solidFill>
                  <a:schemeClr val="lt1"/>
                </a:solidFill>
              </a:defRPr>
            </a:lvl3pPr>
            <a:lvl4pPr lvl="3" rtl="0" algn="ctr">
              <a:spcBef>
                <a:spcPts val="0"/>
              </a:spcBef>
              <a:spcAft>
                <a:spcPts val="0"/>
              </a:spcAft>
              <a:buClr>
                <a:schemeClr val="lt1"/>
              </a:buClr>
              <a:buSzPts val="6000"/>
              <a:buNone/>
              <a:defRPr sz="6000">
                <a:solidFill>
                  <a:schemeClr val="lt1"/>
                </a:solidFill>
              </a:defRPr>
            </a:lvl4pPr>
            <a:lvl5pPr lvl="4" rtl="0" algn="ctr">
              <a:spcBef>
                <a:spcPts val="0"/>
              </a:spcBef>
              <a:spcAft>
                <a:spcPts val="0"/>
              </a:spcAft>
              <a:buClr>
                <a:schemeClr val="lt1"/>
              </a:buClr>
              <a:buSzPts val="6000"/>
              <a:buNone/>
              <a:defRPr sz="6000">
                <a:solidFill>
                  <a:schemeClr val="lt1"/>
                </a:solidFill>
              </a:defRPr>
            </a:lvl5pPr>
            <a:lvl6pPr lvl="5" rtl="0" algn="ctr">
              <a:spcBef>
                <a:spcPts val="0"/>
              </a:spcBef>
              <a:spcAft>
                <a:spcPts val="0"/>
              </a:spcAft>
              <a:buClr>
                <a:schemeClr val="lt1"/>
              </a:buClr>
              <a:buSzPts val="6000"/>
              <a:buNone/>
              <a:defRPr sz="6000">
                <a:solidFill>
                  <a:schemeClr val="lt1"/>
                </a:solidFill>
              </a:defRPr>
            </a:lvl6pPr>
            <a:lvl7pPr lvl="6" rtl="0" algn="ctr">
              <a:spcBef>
                <a:spcPts val="0"/>
              </a:spcBef>
              <a:spcAft>
                <a:spcPts val="0"/>
              </a:spcAft>
              <a:buClr>
                <a:schemeClr val="lt1"/>
              </a:buClr>
              <a:buSzPts val="6000"/>
              <a:buNone/>
              <a:defRPr sz="6000">
                <a:solidFill>
                  <a:schemeClr val="lt1"/>
                </a:solidFill>
              </a:defRPr>
            </a:lvl7pPr>
            <a:lvl8pPr lvl="7" rtl="0" algn="ctr">
              <a:spcBef>
                <a:spcPts val="0"/>
              </a:spcBef>
              <a:spcAft>
                <a:spcPts val="0"/>
              </a:spcAft>
              <a:buClr>
                <a:schemeClr val="lt1"/>
              </a:buClr>
              <a:buSzPts val="6000"/>
              <a:buNone/>
              <a:defRPr sz="6000">
                <a:solidFill>
                  <a:schemeClr val="lt1"/>
                </a:solidFill>
              </a:defRPr>
            </a:lvl8pPr>
            <a:lvl9pPr lvl="8" rtl="0" algn="ctr">
              <a:spcBef>
                <a:spcPts val="0"/>
              </a:spcBef>
              <a:spcAft>
                <a:spcPts val="0"/>
              </a:spcAft>
              <a:buClr>
                <a:schemeClr val="lt1"/>
              </a:buClr>
              <a:buSzPts val="6000"/>
              <a:buNone/>
              <a:defRPr sz="6000">
                <a:solidFill>
                  <a:schemeClr val="lt1"/>
                </a:solidFill>
              </a:defRPr>
            </a:lvl9pPr>
          </a:lstStyle>
          <a:p>
            <a:r>
              <a:t>xx%</a:t>
            </a:r>
          </a:p>
        </p:txBody>
      </p:sp>
      <p:sp>
        <p:nvSpPr>
          <p:cNvPr id="119" name="Google Shape;119;p19"/>
          <p:cNvSpPr txBox="1"/>
          <p:nvPr>
            <p:ph idx="3" type="subTitle"/>
          </p:nvPr>
        </p:nvSpPr>
        <p:spPr>
          <a:xfrm>
            <a:off x="996601" y="3995400"/>
            <a:ext cx="3211200" cy="5988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Clr>
                <a:schemeClr val="dk1"/>
              </a:buClr>
              <a:buSzPts val="1200"/>
              <a:buNone/>
              <a:defRPr sz="1400">
                <a:solidFill>
                  <a:schemeClr val="dk1"/>
                </a:solidFill>
              </a:defRPr>
            </a:lvl1pPr>
            <a:lvl2pPr lvl="1" rtl="0" algn="ctr">
              <a:lnSpc>
                <a:spcPct val="100000"/>
              </a:lnSpc>
              <a:spcBef>
                <a:spcPts val="0"/>
              </a:spcBef>
              <a:spcAft>
                <a:spcPts val="0"/>
              </a:spcAft>
              <a:buClr>
                <a:schemeClr val="dk1"/>
              </a:buClr>
              <a:buSzPts val="1200"/>
              <a:buNone/>
              <a:defRPr>
                <a:solidFill>
                  <a:schemeClr val="dk1"/>
                </a:solidFill>
              </a:defRPr>
            </a:lvl2pPr>
            <a:lvl3pPr lvl="2" rtl="0" algn="ctr">
              <a:lnSpc>
                <a:spcPct val="100000"/>
              </a:lnSpc>
              <a:spcBef>
                <a:spcPts val="0"/>
              </a:spcBef>
              <a:spcAft>
                <a:spcPts val="0"/>
              </a:spcAft>
              <a:buClr>
                <a:schemeClr val="dk1"/>
              </a:buClr>
              <a:buSzPts val="1200"/>
              <a:buNone/>
              <a:defRPr>
                <a:solidFill>
                  <a:schemeClr val="dk1"/>
                </a:solidFill>
              </a:defRPr>
            </a:lvl3pPr>
            <a:lvl4pPr lvl="3" rtl="0" algn="ctr">
              <a:lnSpc>
                <a:spcPct val="100000"/>
              </a:lnSpc>
              <a:spcBef>
                <a:spcPts val="0"/>
              </a:spcBef>
              <a:spcAft>
                <a:spcPts val="0"/>
              </a:spcAft>
              <a:buClr>
                <a:schemeClr val="dk1"/>
              </a:buClr>
              <a:buSzPts val="1200"/>
              <a:buNone/>
              <a:defRPr>
                <a:solidFill>
                  <a:schemeClr val="dk1"/>
                </a:solidFill>
              </a:defRPr>
            </a:lvl4pPr>
            <a:lvl5pPr lvl="4" rtl="0" algn="ctr">
              <a:lnSpc>
                <a:spcPct val="100000"/>
              </a:lnSpc>
              <a:spcBef>
                <a:spcPts val="0"/>
              </a:spcBef>
              <a:spcAft>
                <a:spcPts val="0"/>
              </a:spcAft>
              <a:buClr>
                <a:schemeClr val="dk1"/>
              </a:buClr>
              <a:buSzPts val="1200"/>
              <a:buNone/>
              <a:defRPr>
                <a:solidFill>
                  <a:schemeClr val="dk1"/>
                </a:solidFill>
              </a:defRPr>
            </a:lvl5pPr>
            <a:lvl6pPr lvl="5" rtl="0" algn="ctr">
              <a:lnSpc>
                <a:spcPct val="100000"/>
              </a:lnSpc>
              <a:spcBef>
                <a:spcPts val="0"/>
              </a:spcBef>
              <a:spcAft>
                <a:spcPts val="0"/>
              </a:spcAft>
              <a:buClr>
                <a:schemeClr val="dk1"/>
              </a:buClr>
              <a:buSzPts val="1200"/>
              <a:buNone/>
              <a:defRPr>
                <a:solidFill>
                  <a:schemeClr val="dk1"/>
                </a:solidFill>
              </a:defRPr>
            </a:lvl6pPr>
            <a:lvl7pPr lvl="6" rtl="0" algn="ctr">
              <a:lnSpc>
                <a:spcPct val="100000"/>
              </a:lnSpc>
              <a:spcBef>
                <a:spcPts val="0"/>
              </a:spcBef>
              <a:spcAft>
                <a:spcPts val="0"/>
              </a:spcAft>
              <a:buClr>
                <a:schemeClr val="dk1"/>
              </a:buClr>
              <a:buSzPts val="1200"/>
              <a:buNone/>
              <a:defRPr>
                <a:solidFill>
                  <a:schemeClr val="dk1"/>
                </a:solidFill>
              </a:defRPr>
            </a:lvl7pPr>
            <a:lvl8pPr lvl="7" rtl="0" algn="ctr">
              <a:lnSpc>
                <a:spcPct val="100000"/>
              </a:lnSpc>
              <a:spcBef>
                <a:spcPts val="0"/>
              </a:spcBef>
              <a:spcAft>
                <a:spcPts val="0"/>
              </a:spcAft>
              <a:buClr>
                <a:schemeClr val="dk1"/>
              </a:buClr>
              <a:buSzPts val="1200"/>
              <a:buNone/>
              <a:defRPr>
                <a:solidFill>
                  <a:schemeClr val="dk1"/>
                </a:solidFill>
              </a:defRPr>
            </a:lvl8pPr>
            <a:lvl9pPr lvl="8" rtl="0" algn="ctr">
              <a:lnSpc>
                <a:spcPct val="100000"/>
              </a:lnSpc>
              <a:spcBef>
                <a:spcPts val="0"/>
              </a:spcBef>
              <a:spcAft>
                <a:spcPts val="0"/>
              </a:spcAft>
              <a:buClr>
                <a:schemeClr val="dk1"/>
              </a:buClr>
              <a:buSzPts val="1200"/>
              <a:buNone/>
              <a:defRPr>
                <a:solidFill>
                  <a:schemeClr val="dk1"/>
                </a:solidFill>
              </a:defRPr>
            </a:lvl9pPr>
          </a:lstStyle>
          <a:p/>
        </p:txBody>
      </p:sp>
      <p:sp>
        <p:nvSpPr>
          <p:cNvPr id="120" name="Google Shape;120;p19"/>
          <p:cNvSpPr txBox="1"/>
          <p:nvPr>
            <p:ph hasCustomPrompt="1" idx="4" type="title"/>
          </p:nvPr>
        </p:nvSpPr>
        <p:spPr>
          <a:xfrm>
            <a:off x="996612" y="535000"/>
            <a:ext cx="3211200" cy="720000"/>
          </a:xfrm>
          <a:prstGeom prst="rect">
            <a:avLst/>
          </a:prstGeom>
          <a:noFill/>
        </p:spPr>
        <p:txBody>
          <a:bodyPr anchorCtr="0" anchor="b" bIns="91425" lIns="91425" spcFirstLastPara="1" rIns="91425" wrap="square" tIns="91425">
            <a:noAutofit/>
          </a:bodyPr>
          <a:lstStyle>
            <a:lvl1pPr lvl="0" rtl="0">
              <a:spcBef>
                <a:spcPts val="0"/>
              </a:spcBef>
              <a:spcAft>
                <a:spcPts val="0"/>
              </a:spcAft>
              <a:buClr>
                <a:schemeClr val="lt1"/>
              </a:buClr>
              <a:buSzPts val="6000"/>
              <a:buNone/>
              <a:defRPr sz="3600"/>
            </a:lvl1pPr>
            <a:lvl2pPr lvl="1" rtl="0" algn="ctr">
              <a:spcBef>
                <a:spcPts val="0"/>
              </a:spcBef>
              <a:spcAft>
                <a:spcPts val="0"/>
              </a:spcAft>
              <a:buClr>
                <a:schemeClr val="lt1"/>
              </a:buClr>
              <a:buSzPts val="6000"/>
              <a:buNone/>
              <a:defRPr sz="6000">
                <a:solidFill>
                  <a:schemeClr val="lt1"/>
                </a:solidFill>
              </a:defRPr>
            </a:lvl2pPr>
            <a:lvl3pPr lvl="2" rtl="0" algn="ctr">
              <a:spcBef>
                <a:spcPts val="0"/>
              </a:spcBef>
              <a:spcAft>
                <a:spcPts val="0"/>
              </a:spcAft>
              <a:buClr>
                <a:schemeClr val="lt1"/>
              </a:buClr>
              <a:buSzPts val="6000"/>
              <a:buNone/>
              <a:defRPr sz="6000">
                <a:solidFill>
                  <a:schemeClr val="lt1"/>
                </a:solidFill>
              </a:defRPr>
            </a:lvl3pPr>
            <a:lvl4pPr lvl="3" rtl="0" algn="ctr">
              <a:spcBef>
                <a:spcPts val="0"/>
              </a:spcBef>
              <a:spcAft>
                <a:spcPts val="0"/>
              </a:spcAft>
              <a:buClr>
                <a:schemeClr val="lt1"/>
              </a:buClr>
              <a:buSzPts val="6000"/>
              <a:buNone/>
              <a:defRPr sz="6000">
                <a:solidFill>
                  <a:schemeClr val="lt1"/>
                </a:solidFill>
              </a:defRPr>
            </a:lvl4pPr>
            <a:lvl5pPr lvl="4" rtl="0" algn="ctr">
              <a:spcBef>
                <a:spcPts val="0"/>
              </a:spcBef>
              <a:spcAft>
                <a:spcPts val="0"/>
              </a:spcAft>
              <a:buClr>
                <a:schemeClr val="lt1"/>
              </a:buClr>
              <a:buSzPts val="6000"/>
              <a:buNone/>
              <a:defRPr sz="6000">
                <a:solidFill>
                  <a:schemeClr val="lt1"/>
                </a:solidFill>
              </a:defRPr>
            </a:lvl5pPr>
            <a:lvl6pPr lvl="5" rtl="0" algn="ctr">
              <a:spcBef>
                <a:spcPts val="0"/>
              </a:spcBef>
              <a:spcAft>
                <a:spcPts val="0"/>
              </a:spcAft>
              <a:buClr>
                <a:schemeClr val="lt1"/>
              </a:buClr>
              <a:buSzPts val="6000"/>
              <a:buNone/>
              <a:defRPr sz="6000">
                <a:solidFill>
                  <a:schemeClr val="lt1"/>
                </a:solidFill>
              </a:defRPr>
            </a:lvl6pPr>
            <a:lvl7pPr lvl="6" rtl="0" algn="ctr">
              <a:spcBef>
                <a:spcPts val="0"/>
              </a:spcBef>
              <a:spcAft>
                <a:spcPts val="0"/>
              </a:spcAft>
              <a:buClr>
                <a:schemeClr val="lt1"/>
              </a:buClr>
              <a:buSzPts val="6000"/>
              <a:buNone/>
              <a:defRPr sz="6000">
                <a:solidFill>
                  <a:schemeClr val="lt1"/>
                </a:solidFill>
              </a:defRPr>
            </a:lvl7pPr>
            <a:lvl8pPr lvl="7" rtl="0" algn="ctr">
              <a:spcBef>
                <a:spcPts val="0"/>
              </a:spcBef>
              <a:spcAft>
                <a:spcPts val="0"/>
              </a:spcAft>
              <a:buClr>
                <a:schemeClr val="lt1"/>
              </a:buClr>
              <a:buSzPts val="6000"/>
              <a:buNone/>
              <a:defRPr sz="6000">
                <a:solidFill>
                  <a:schemeClr val="lt1"/>
                </a:solidFill>
              </a:defRPr>
            </a:lvl8pPr>
            <a:lvl9pPr lvl="8" rtl="0" algn="ctr">
              <a:spcBef>
                <a:spcPts val="0"/>
              </a:spcBef>
              <a:spcAft>
                <a:spcPts val="0"/>
              </a:spcAft>
              <a:buClr>
                <a:schemeClr val="lt1"/>
              </a:buClr>
              <a:buSzPts val="6000"/>
              <a:buNone/>
              <a:defRPr sz="6000">
                <a:solidFill>
                  <a:schemeClr val="lt1"/>
                </a:solidFill>
              </a:defRPr>
            </a:lvl9pPr>
          </a:lstStyle>
          <a:p>
            <a:r>
              <a:t>xx%</a:t>
            </a:r>
          </a:p>
        </p:txBody>
      </p:sp>
      <p:sp>
        <p:nvSpPr>
          <p:cNvPr id="121" name="Google Shape;121;p19"/>
          <p:cNvSpPr txBox="1"/>
          <p:nvPr>
            <p:ph idx="5" type="subTitle"/>
          </p:nvPr>
        </p:nvSpPr>
        <p:spPr>
          <a:xfrm>
            <a:off x="996601" y="1255052"/>
            <a:ext cx="3211200" cy="5988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Clr>
                <a:schemeClr val="dk1"/>
              </a:buClr>
              <a:buSzPts val="1200"/>
              <a:buNone/>
              <a:defRPr sz="1400">
                <a:solidFill>
                  <a:schemeClr val="dk1"/>
                </a:solidFill>
              </a:defRPr>
            </a:lvl1pPr>
            <a:lvl2pPr lvl="1" rtl="0" algn="ctr">
              <a:lnSpc>
                <a:spcPct val="100000"/>
              </a:lnSpc>
              <a:spcBef>
                <a:spcPts val="0"/>
              </a:spcBef>
              <a:spcAft>
                <a:spcPts val="0"/>
              </a:spcAft>
              <a:buClr>
                <a:schemeClr val="dk1"/>
              </a:buClr>
              <a:buSzPts val="1200"/>
              <a:buNone/>
              <a:defRPr>
                <a:solidFill>
                  <a:schemeClr val="dk1"/>
                </a:solidFill>
              </a:defRPr>
            </a:lvl2pPr>
            <a:lvl3pPr lvl="2" rtl="0" algn="ctr">
              <a:lnSpc>
                <a:spcPct val="100000"/>
              </a:lnSpc>
              <a:spcBef>
                <a:spcPts val="0"/>
              </a:spcBef>
              <a:spcAft>
                <a:spcPts val="0"/>
              </a:spcAft>
              <a:buClr>
                <a:schemeClr val="dk1"/>
              </a:buClr>
              <a:buSzPts val="1200"/>
              <a:buNone/>
              <a:defRPr>
                <a:solidFill>
                  <a:schemeClr val="dk1"/>
                </a:solidFill>
              </a:defRPr>
            </a:lvl3pPr>
            <a:lvl4pPr lvl="3" rtl="0" algn="ctr">
              <a:lnSpc>
                <a:spcPct val="100000"/>
              </a:lnSpc>
              <a:spcBef>
                <a:spcPts val="0"/>
              </a:spcBef>
              <a:spcAft>
                <a:spcPts val="0"/>
              </a:spcAft>
              <a:buClr>
                <a:schemeClr val="dk1"/>
              </a:buClr>
              <a:buSzPts val="1200"/>
              <a:buNone/>
              <a:defRPr>
                <a:solidFill>
                  <a:schemeClr val="dk1"/>
                </a:solidFill>
              </a:defRPr>
            </a:lvl4pPr>
            <a:lvl5pPr lvl="4" rtl="0" algn="ctr">
              <a:lnSpc>
                <a:spcPct val="100000"/>
              </a:lnSpc>
              <a:spcBef>
                <a:spcPts val="0"/>
              </a:spcBef>
              <a:spcAft>
                <a:spcPts val="0"/>
              </a:spcAft>
              <a:buClr>
                <a:schemeClr val="dk1"/>
              </a:buClr>
              <a:buSzPts val="1200"/>
              <a:buNone/>
              <a:defRPr>
                <a:solidFill>
                  <a:schemeClr val="dk1"/>
                </a:solidFill>
              </a:defRPr>
            </a:lvl5pPr>
            <a:lvl6pPr lvl="5" rtl="0" algn="ctr">
              <a:lnSpc>
                <a:spcPct val="100000"/>
              </a:lnSpc>
              <a:spcBef>
                <a:spcPts val="0"/>
              </a:spcBef>
              <a:spcAft>
                <a:spcPts val="0"/>
              </a:spcAft>
              <a:buClr>
                <a:schemeClr val="dk1"/>
              </a:buClr>
              <a:buSzPts val="1200"/>
              <a:buNone/>
              <a:defRPr>
                <a:solidFill>
                  <a:schemeClr val="dk1"/>
                </a:solidFill>
              </a:defRPr>
            </a:lvl6pPr>
            <a:lvl7pPr lvl="6" rtl="0" algn="ctr">
              <a:lnSpc>
                <a:spcPct val="100000"/>
              </a:lnSpc>
              <a:spcBef>
                <a:spcPts val="0"/>
              </a:spcBef>
              <a:spcAft>
                <a:spcPts val="0"/>
              </a:spcAft>
              <a:buClr>
                <a:schemeClr val="dk1"/>
              </a:buClr>
              <a:buSzPts val="1200"/>
              <a:buNone/>
              <a:defRPr>
                <a:solidFill>
                  <a:schemeClr val="dk1"/>
                </a:solidFill>
              </a:defRPr>
            </a:lvl7pPr>
            <a:lvl8pPr lvl="7" rtl="0" algn="ctr">
              <a:lnSpc>
                <a:spcPct val="100000"/>
              </a:lnSpc>
              <a:spcBef>
                <a:spcPts val="0"/>
              </a:spcBef>
              <a:spcAft>
                <a:spcPts val="0"/>
              </a:spcAft>
              <a:buClr>
                <a:schemeClr val="dk1"/>
              </a:buClr>
              <a:buSzPts val="1200"/>
              <a:buNone/>
              <a:defRPr>
                <a:solidFill>
                  <a:schemeClr val="dk1"/>
                </a:solidFill>
              </a:defRPr>
            </a:lvl8pPr>
            <a:lvl9pPr lvl="8" rtl="0" algn="ctr">
              <a:lnSpc>
                <a:spcPct val="100000"/>
              </a:lnSpc>
              <a:spcBef>
                <a:spcPts val="0"/>
              </a:spcBef>
              <a:spcAft>
                <a:spcPts val="0"/>
              </a:spcAft>
              <a:buClr>
                <a:schemeClr val="dk1"/>
              </a:buClr>
              <a:buSzPts val="1200"/>
              <a:buNone/>
              <a:defRPr>
                <a:solidFill>
                  <a:schemeClr val="dk1"/>
                </a:solidFill>
              </a:defRPr>
            </a:lvl9pPr>
          </a:lstStyle>
          <a:p/>
        </p:txBody>
      </p:sp>
      <p:sp>
        <p:nvSpPr>
          <p:cNvPr id="122" name="Google Shape;122;p19"/>
          <p:cNvSpPr/>
          <p:nvPr>
            <p:ph idx="6" type="pic"/>
          </p:nvPr>
        </p:nvSpPr>
        <p:spPr>
          <a:xfrm>
            <a:off x="5879239" y="0"/>
            <a:ext cx="3274200" cy="3275400"/>
          </a:xfrm>
          <a:prstGeom prst="ellipse">
            <a:avLst/>
          </a:prstGeom>
          <a:noFill/>
          <a:ln>
            <a:noFill/>
          </a:ln>
        </p:spPr>
      </p:sp>
      <p:sp>
        <p:nvSpPr>
          <p:cNvPr id="123" name="Google Shape;123;p19"/>
          <p:cNvSpPr/>
          <p:nvPr>
            <p:ph idx="7" type="pic"/>
          </p:nvPr>
        </p:nvSpPr>
        <p:spPr>
          <a:xfrm>
            <a:off x="4519981" y="2673100"/>
            <a:ext cx="2469600" cy="2470500"/>
          </a:xfrm>
          <a:prstGeom prst="ellipse">
            <a:avLst/>
          </a:prstGeom>
          <a:noFill/>
          <a:ln>
            <a:noFill/>
          </a:ln>
        </p:spPr>
      </p:sp>
      <p:pic>
        <p:nvPicPr>
          <p:cNvPr id="124" name="Google Shape;124;p19"/>
          <p:cNvPicPr preferRelativeResize="0"/>
          <p:nvPr/>
        </p:nvPicPr>
        <p:blipFill rotWithShape="1">
          <a:blip r:embed="rId3">
            <a:alphaModFix/>
          </a:blip>
          <a:srcRect b="50879" l="47678" r="26" t="0"/>
          <a:stretch/>
        </p:blipFill>
        <p:spPr>
          <a:xfrm flipH="1" rot="10800000">
            <a:off x="-6625" y="2250"/>
            <a:ext cx="949598" cy="891975"/>
          </a:xfrm>
          <a:prstGeom prst="rect">
            <a:avLst/>
          </a:prstGeom>
          <a:noFill/>
          <a:ln>
            <a:noFill/>
          </a:ln>
        </p:spPr>
      </p:pic>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hree columns">
  <p:cSld name="CUSTOM_6">
    <p:spTree>
      <p:nvGrpSpPr>
        <p:cNvPr id="125" name="Shape 125"/>
        <p:cNvGrpSpPr/>
        <p:nvPr/>
      </p:nvGrpSpPr>
      <p:grpSpPr>
        <a:xfrm>
          <a:off x="0" y="0"/>
          <a:ext cx="0" cy="0"/>
          <a:chOff x="0" y="0"/>
          <a:chExt cx="0" cy="0"/>
        </a:xfrm>
      </p:grpSpPr>
      <p:pic>
        <p:nvPicPr>
          <p:cNvPr id="126" name="Google Shape;126;p20"/>
          <p:cNvPicPr preferRelativeResize="0"/>
          <p:nvPr/>
        </p:nvPicPr>
        <p:blipFill>
          <a:blip r:embed="rId2">
            <a:alphaModFix amt="60000"/>
          </a:blip>
          <a:stretch>
            <a:fillRect/>
          </a:stretch>
        </p:blipFill>
        <p:spPr>
          <a:xfrm>
            <a:off x="0" y="0"/>
            <a:ext cx="9144003" cy="5143501"/>
          </a:xfrm>
          <a:prstGeom prst="rect">
            <a:avLst/>
          </a:prstGeom>
          <a:noFill/>
          <a:ln>
            <a:noFill/>
          </a:ln>
        </p:spPr>
      </p:pic>
      <p:grpSp>
        <p:nvGrpSpPr>
          <p:cNvPr id="127" name="Google Shape;127;p20"/>
          <p:cNvGrpSpPr/>
          <p:nvPr/>
        </p:nvGrpSpPr>
        <p:grpSpPr>
          <a:xfrm>
            <a:off x="-3448" y="0"/>
            <a:ext cx="9161546" cy="5146950"/>
            <a:chOff x="-3448" y="0"/>
            <a:chExt cx="9161546" cy="5146950"/>
          </a:xfrm>
        </p:grpSpPr>
        <p:pic>
          <p:nvPicPr>
            <p:cNvPr id="128" name="Google Shape;128;p20"/>
            <p:cNvPicPr preferRelativeResize="0"/>
            <p:nvPr/>
          </p:nvPicPr>
          <p:blipFill rotWithShape="1">
            <a:blip r:embed="rId3">
              <a:alphaModFix/>
            </a:blip>
            <a:srcRect b="49989" l="-3633" r="49879" t="0"/>
            <a:stretch/>
          </p:blipFill>
          <p:spPr>
            <a:xfrm flipH="1">
              <a:off x="-3448" y="4144049"/>
              <a:ext cx="1078548" cy="1002902"/>
            </a:xfrm>
            <a:prstGeom prst="rect">
              <a:avLst/>
            </a:prstGeom>
            <a:noFill/>
            <a:ln>
              <a:noFill/>
            </a:ln>
          </p:spPr>
        </p:pic>
        <p:pic>
          <p:nvPicPr>
            <p:cNvPr id="129" name="Google Shape;129;p20"/>
            <p:cNvPicPr preferRelativeResize="0"/>
            <p:nvPr/>
          </p:nvPicPr>
          <p:blipFill rotWithShape="1">
            <a:blip r:embed="rId3">
              <a:alphaModFix/>
            </a:blip>
            <a:srcRect b="49989" l="0" r="49879" t="0"/>
            <a:stretch/>
          </p:blipFill>
          <p:spPr>
            <a:xfrm flipH="1" rot="10800000">
              <a:off x="7630925" y="0"/>
              <a:ext cx="1527173" cy="1523050"/>
            </a:xfrm>
            <a:prstGeom prst="rect">
              <a:avLst/>
            </a:prstGeom>
            <a:noFill/>
            <a:ln>
              <a:noFill/>
            </a:ln>
          </p:spPr>
        </p:pic>
      </p:grpSp>
      <p:sp>
        <p:nvSpPr>
          <p:cNvPr id="130" name="Google Shape;130;p20"/>
          <p:cNvSpPr txBox="1"/>
          <p:nvPr>
            <p:ph type="title"/>
          </p:nvPr>
        </p:nvSpPr>
        <p:spPr>
          <a:xfrm>
            <a:off x="720000" y="445025"/>
            <a:ext cx="60471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
        <p:nvSpPr>
          <p:cNvPr id="131" name="Google Shape;131;p20"/>
          <p:cNvSpPr txBox="1"/>
          <p:nvPr>
            <p:ph idx="1" type="subTitle"/>
          </p:nvPr>
        </p:nvSpPr>
        <p:spPr>
          <a:xfrm>
            <a:off x="2376900" y="1551173"/>
            <a:ext cx="4390200" cy="644100"/>
          </a:xfrm>
          <a:prstGeom prst="rect">
            <a:avLst/>
          </a:prstGeom>
        </p:spPr>
        <p:txBody>
          <a:bodyPr anchorCtr="0" anchor="t" bIns="91425" lIns="91425" spcFirstLastPara="1" rIns="91425" wrap="square" tIns="91425">
            <a:noAutofit/>
          </a:bodyPr>
          <a:lstStyle>
            <a:lvl1pPr lvl="0" rtl="0" algn="r">
              <a:lnSpc>
                <a:spcPct val="100000"/>
              </a:lnSpc>
              <a:spcBef>
                <a:spcPts val="0"/>
              </a:spcBef>
              <a:spcAft>
                <a:spcPts val="0"/>
              </a:spcAft>
              <a:buSzPts val="1200"/>
              <a:buNone/>
              <a:defRPr/>
            </a:lvl1pPr>
            <a:lvl2pPr lvl="1" rtl="0" algn="ctr">
              <a:lnSpc>
                <a:spcPct val="100000"/>
              </a:lnSpc>
              <a:spcBef>
                <a:spcPts val="0"/>
              </a:spcBef>
              <a:spcAft>
                <a:spcPts val="0"/>
              </a:spcAft>
              <a:buSzPts val="1200"/>
              <a:buNone/>
              <a:defRPr/>
            </a:lvl2pPr>
            <a:lvl3pPr lvl="2" rtl="0" algn="ctr">
              <a:lnSpc>
                <a:spcPct val="100000"/>
              </a:lnSpc>
              <a:spcBef>
                <a:spcPts val="0"/>
              </a:spcBef>
              <a:spcAft>
                <a:spcPts val="0"/>
              </a:spcAft>
              <a:buSzPts val="1200"/>
              <a:buNone/>
              <a:defRPr/>
            </a:lvl3pPr>
            <a:lvl4pPr lvl="3" rtl="0" algn="ctr">
              <a:lnSpc>
                <a:spcPct val="100000"/>
              </a:lnSpc>
              <a:spcBef>
                <a:spcPts val="0"/>
              </a:spcBef>
              <a:spcAft>
                <a:spcPts val="0"/>
              </a:spcAft>
              <a:buSzPts val="1200"/>
              <a:buNone/>
              <a:defRPr/>
            </a:lvl4pPr>
            <a:lvl5pPr lvl="4" rtl="0" algn="ctr">
              <a:lnSpc>
                <a:spcPct val="100000"/>
              </a:lnSpc>
              <a:spcBef>
                <a:spcPts val="0"/>
              </a:spcBef>
              <a:spcAft>
                <a:spcPts val="0"/>
              </a:spcAft>
              <a:buSzPts val="1200"/>
              <a:buNone/>
              <a:defRPr/>
            </a:lvl5pPr>
            <a:lvl6pPr lvl="5" rtl="0" algn="ctr">
              <a:lnSpc>
                <a:spcPct val="100000"/>
              </a:lnSpc>
              <a:spcBef>
                <a:spcPts val="0"/>
              </a:spcBef>
              <a:spcAft>
                <a:spcPts val="0"/>
              </a:spcAft>
              <a:buSzPts val="1200"/>
              <a:buNone/>
              <a:defRPr/>
            </a:lvl6pPr>
            <a:lvl7pPr lvl="6" rtl="0" algn="ctr">
              <a:lnSpc>
                <a:spcPct val="100000"/>
              </a:lnSpc>
              <a:spcBef>
                <a:spcPts val="0"/>
              </a:spcBef>
              <a:spcAft>
                <a:spcPts val="0"/>
              </a:spcAft>
              <a:buSzPts val="1200"/>
              <a:buNone/>
              <a:defRPr/>
            </a:lvl7pPr>
            <a:lvl8pPr lvl="7" rtl="0" algn="ctr">
              <a:lnSpc>
                <a:spcPct val="100000"/>
              </a:lnSpc>
              <a:spcBef>
                <a:spcPts val="0"/>
              </a:spcBef>
              <a:spcAft>
                <a:spcPts val="0"/>
              </a:spcAft>
              <a:buSzPts val="1200"/>
              <a:buNone/>
              <a:defRPr/>
            </a:lvl8pPr>
            <a:lvl9pPr lvl="8" rtl="0" algn="ctr">
              <a:lnSpc>
                <a:spcPct val="100000"/>
              </a:lnSpc>
              <a:spcBef>
                <a:spcPts val="0"/>
              </a:spcBef>
              <a:spcAft>
                <a:spcPts val="0"/>
              </a:spcAft>
              <a:buSzPts val="1200"/>
              <a:buNone/>
              <a:defRPr/>
            </a:lvl9pPr>
          </a:lstStyle>
          <a:p/>
        </p:txBody>
      </p:sp>
      <p:sp>
        <p:nvSpPr>
          <p:cNvPr id="132" name="Google Shape;132;p20"/>
          <p:cNvSpPr txBox="1"/>
          <p:nvPr>
            <p:ph idx="2" type="subTitle"/>
          </p:nvPr>
        </p:nvSpPr>
        <p:spPr>
          <a:xfrm>
            <a:off x="2376900" y="2757687"/>
            <a:ext cx="4390200" cy="644100"/>
          </a:xfrm>
          <a:prstGeom prst="rect">
            <a:avLst/>
          </a:prstGeom>
        </p:spPr>
        <p:txBody>
          <a:bodyPr anchorCtr="0" anchor="t" bIns="91425" lIns="91425" spcFirstLastPara="1" rIns="91425" wrap="square" tIns="91425">
            <a:noAutofit/>
          </a:bodyPr>
          <a:lstStyle>
            <a:lvl1pPr lvl="0" rtl="0" algn="r">
              <a:lnSpc>
                <a:spcPct val="100000"/>
              </a:lnSpc>
              <a:spcBef>
                <a:spcPts val="0"/>
              </a:spcBef>
              <a:spcAft>
                <a:spcPts val="0"/>
              </a:spcAft>
              <a:buSzPts val="1200"/>
              <a:buNone/>
              <a:defRPr/>
            </a:lvl1pPr>
            <a:lvl2pPr lvl="1" rtl="0" algn="ctr">
              <a:lnSpc>
                <a:spcPct val="100000"/>
              </a:lnSpc>
              <a:spcBef>
                <a:spcPts val="0"/>
              </a:spcBef>
              <a:spcAft>
                <a:spcPts val="0"/>
              </a:spcAft>
              <a:buSzPts val="1200"/>
              <a:buNone/>
              <a:defRPr/>
            </a:lvl2pPr>
            <a:lvl3pPr lvl="2" rtl="0" algn="ctr">
              <a:lnSpc>
                <a:spcPct val="100000"/>
              </a:lnSpc>
              <a:spcBef>
                <a:spcPts val="0"/>
              </a:spcBef>
              <a:spcAft>
                <a:spcPts val="0"/>
              </a:spcAft>
              <a:buSzPts val="1200"/>
              <a:buNone/>
              <a:defRPr/>
            </a:lvl3pPr>
            <a:lvl4pPr lvl="3" rtl="0" algn="ctr">
              <a:lnSpc>
                <a:spcPct val="100000"/>
              </a:lnSpc>
              <a:spcBef>
                <a:spcPts val="0"/>
              </a:spcBef>
              <a:spcAft>
                <a:spcPts val="0"/>
              </a:spcAft>
              <a:buSzPts val="1200"/>
              <a:buNone/>
              <a:defRPr/>
            </a:lvl4pPr>
            <a:lvl5pPr lvl="4" rtl="0" algn="ctr">
              <a:lnSpc>
                <a:spcPct val="100000"/>
              </a:lnSpc>
              <a:spcBef>
                <a:spcPts val="0"/>
              </a:spcBef>
              <a:spcAft>
                <a:spcPts val="0"/>
              </a:spcAft>
              <a:buSzPts val="1200"/>
              <a:buNone/>
              <a:defRPr/>
            </a:lvl5pPr>
            <a:lvl6pPr lvl="5" rtl="0" algn="ctr">
              <a:lnSpc>
                <a:spcPct val="100000"/>
              </a:lnSpc>
              <a:spcBef>
                <a:spcPts val="0"/>
              </a:spcBef>
              <a:spcAft>
                <a:spcPts val="0"/>
              </a:spcAft>
              <a:buSzPts val="1200"/>
              <a:buNone/>
              <a:defRPr/>
            </a:lvl6pPr>
            <a:lvl7pPr lvl="6" rtl="0" algn="ctr">
              <a:lnSpc>
                <a:spcPct val="100000"/>
              </a:lnSpc>
              <a:spcBef>
                <a:spcPts val="0"/>
              </a:spcBef>
              <a:spcAft>
                <a:spcPts val="0"/>
              </a:spcAft>
              <a:buSzPts val="1200"/>
              <a:buNone/>
              <a:defRPr/>
            </a:lvl7pPr>
            <a:lvl8pPr lvl="7" rtl="0" algn="ctr">
              <a:lnSpc>
                <a:spcPct val="100000"/>
              </a:lnSpc>
              <a:spcBef>
                <a:spcPts val="0"/>
              </a:spcBef>
              <a:spcAft>
                <a:spcPts val="0"/>
              </a:spcAft>
              <a:buSzPts val="1200"/>
              <a:buNone/>
              <a:defRPr/>
            </a:lvl8pPr>
            <a:lvl9pPr lvl="8" rtl="0" algn="ctr">
              <a:lnSpc>
                <a:spcPct val="100000"/>
              </a:lnSpc>
              <a:spcBef>
                <a:spcPts val="0"/>
              </a:spcBef>
              <a:spcAft>
                <a:spcPts val="0"/>
              </a:spcAft>
              <a:buSzPts val="1200"/>
              <a:buNone/>
              <a:defRPr/>
            </a:lvl9pPr>
          </a:lstStyle>
          <a:p/>
        </p:txBody>
      </p:sp>
      <p:sp>
        <p:nvSpPr>
          <p:cNvPr id="133" name="Google Shape;133;p20"/>
          <p:cNvSpPr txBox="1"/>
          <p:nvPr>
            <p:ph idx="3" type="subTitle"/>
          </p:nvPr>
        </p:nvSpPr>
        <p:spPr>
          <a:xfrm>
            <a:off x="2376900" y="3964400"/>
            <a:ext cx="4390200" cy="644100"/>
          </a:xfrm>
          <a:prstGeom prst="rect">
            <a:avLst/>
          </a:prstGeom>
        </p:spPr>
        <p:txBody>
          <a:bodyPr anchorCtr="0" anchor="t" bIns="91425" lIns="91425" spcFirstLastPara="1" rIns="91425" wrap="square" tIns="91425">
            <a:noAutofit/>
          </a:bodyPr>
          <a:lstStyle>
            <a:lvl1pPr lvl="0" rtl="0" algn="r">
              <a:lnSpc>
                <a:spcPct val="100000"/>
              </a:lnSpc>
              <a:spcBef>
                <a:spcPts val="0"/>
              </a:spcBef>
              <a:spcAft>
                <a:spcPts val="0"/>
              </a:spcAft>
              <a:buSzPts val="1200"/>
              <a:buNone/>
              <a:defRPr/>
            </a:lvl1pPr>
            <a:lvl2pPr lvl="1" rtl="0" algn="ctr">
              <a:lnSpc>
                <a:spcPct val="100000"/>
              </a:lnSpc>
              <a:spcBef>
                <a:spcPts val="0"/>
              </a:spcBef>
              <a:spcAft>
                <a:spcPts val="0"/>
              </a:spcAft>
              <a:buSzPts val="1200"/>
              <a:buNone/>
              <a:defRPr/>
            </a:lvl2pPr>
            <a:lvl3pPr lvl="2" rtl="0" algn="ctr">
              <a:lnSpc>
                <a:spcPct val="100000"/>
              </a:lnSpc>
              <a:spcBef>
                <a:spcPts val="0"/>
              </a:spcBef>
              <a:spcAft>
                <a:spcPts val="0"/>
              </a:spcAft>
              <a:buSzPts val="1200"/>
              <a:buNone/>
              <a:defRPr/>
            </a:lvl3pPr>
            <a:lvl4pPr lvl="3" rtl="0" algn="ctr">
              <a:lnSpc>
                <a:spcPct val="100000"/>
              </a:lnSpc>
              <a:spcBef>
                <a:spcPts val="0"/>
              </a:spcBef>
              <a:spcAft>
                <a:spcPts val="0"/>
              </a:spcAft>
              <a:buSzPts val="1200"/>
              <a:buNone/>
              <a:defRPr/>
            </a:lvl4pPr>
            <a:lvl5pPr lvl="4" rtl="0" algn="ctr">
              <a:lnSpc>
                <a:spcPct val="100000"/>
              </a:lnSpc>
              <a:spcBef>
                <a:spcPts val="0"/>
              </a:spcBef>
              <a:spcAft>
                <a:spcPts val="0"/>
              </a:spcAft>
              <a:buSzPts val="1200"/>
              <a:buNone/>
              <a:defRPr/>
            </a:lvl5pPr>
            <a:lvl6pPr lvl="5" rtl="0" algn="ctr">
              <a:lnSpc>
                <a:spcPct val="100000"/>
              </a:lnSpc>
              <a:spcBef>
                <a:spcPts val="0"/>
              </a:spcBef>
              <a:spcAft>
                <a:spcPts val="0"/>
              </a:spcAft>
              <a:buSzPts val="1200"/>
              <a:buNone/>
              <a:defRPr/>
            </a:lvl6pPr>
            <a:lvl7pPr lvl="6" rtl="0" algn="ctr">
              <a:lnSpc>
                <a:spcPct val="100000"/>
              </a:lnSpc>
              <a:spcBef>
                <a:spcPts val="0"/>
              </a:spcBef>
              <a:spcAft>
                <a:spcPts val="0"/>
              </a:spcAft>
              <a:buSzPts val="1200"/>
              <a:buNone/>
              <a:defRPr/>
            </a:lvl7pPr>
            <a:lvl8pPr lvl="7" rtl="0" algn="ctr">
              <a:lnSpc>
                <a:spcPct val="100000"/>
              </a:lnSpc>
              <a:spcBef>
                <a:spcPts val="0"/>
              </a:spcBef>
              <a:spcAft>
                <a:spcPts val="0"/>
              </a:spcAft>
              <a:buSzPts val="1200"/>
              <a:buNone/>
              <a:defRPr/>
            </a:lvl8pPr>
            <a:lvl9pPr lvl="8" rtl="0" algn="ctr">
              <a:lnSpc>
                <a:spcPct val="100000"/>
              </a:lnSpc>
              <a:spcBef>
                <a:spcPts val="0"/>
              </a:spcBef>
              <a:spcAft>
                <a:spcPts val="0"/>
              </a:spcAft>
              <a:buSzPts val="1200"/>
              <a:buNone/>
              <a:defRPr/>
            </a:lvl9pPr>
          </a:lstStyle>
          <a:p/>
        </p:txBody>
      </p:sp>
      <p:sp>
        <p:nvSpPr>
          <p:cNvPr id="134" name="Google Shape;134;p20"/>
          <p:cNvSpPr txBox="1"/>
          <p:nvPr>
            <p:ph idx="4" type="subTitle"/>
          </p:nvPr>
        </p:nvSpPr>
        <p:spPr>
          <a:xfrm>
            <a:off x="2376900" y="1182474"/>
            <a:ext cx="4390200" cy="368700"/>
          </a:xfrm>
          <a:prstGeom prst="rect">
            <a:avLst/>
          </a:prstGeom>
        </p:spPr>
        <p:txBody>
          <a:bodyPr anchorCtr="0" anchor="b" bIns="91425" lIns="91425" spcFirstLastPara="1" rIns="91425" wrap="square" tIns="91425">
            <a:noAutofit/>
          </a:bodyPr>
          <a:lstStyle>
            <a:lvl1pPr lvl="0" rtl="0" algn="r">
              <a:lnSpc>
                <a:spcPct val="100000"/>
              </a:lnSpc>
              <a:spcBef>
                <a:spcPts val="0"/>
              </a:spcBef>
              <a:spcAft>
                <a:spcPts val="0"/>
              </a:spcAft>
              <a:buSzPts val="2400"/>
              <a:buFont typeface="Raleway"/>
              <a:buNone/>
              <a:defRPr b="1" sz="1800">
                <a:solidFill>
                  <a:schemeClr val="dk1"/>
                </a:solidFill>
                <a:latin typeface="Sora"/>
                <a:ea typeface="Sora"/>
                <a:cs typeface="Sora"/>
                <a:sym typeface="Sora"/>
              </a:defRPr>
            </a:lvl1pPr>
            <a:lvl2pPr lvl="1" rtl="0" algn="ctr">
              <a:lnSpc>
                <a:spcPct val="100000"/>
              </a:lnSpc>
              <a:spcBef>
                <a:spcPts val="0"/>
              </a:spcBef>
              <a:spcAft>
                <a:spcPts val="0"/>
              </a:spcAft>
              <a:buSzPts val="2400"/>
              <a:buFont typeface="Raleway"/>
              <a:buNone/>
              <a:defRPr sz="2400">
                <a:latin typeface="Raleway"/>
                <a:ea typeface="Raleway"/>
                <a:cs typeface="Raleway"/>
                <a:sym typeface="Raleway"/>
              </a:defRPr>
            </a:lvl2pPr>
            <a:lvl3pPr lvl="2" rtl="0" algn="ctr">
              <a:lnSpc>
                <a:spcPct val="100000"/>
              </a:lnSpc>
              <a:spcBef>
                <a:spcPts val="0"/>
              </a:spcBef>
              <a:spcAft>
                <a:spcPts val="0"/>
              </a:spcAft>
              <a:buSzPts val="2400"/>
              <a:buFont typeface="Raleway"/>
              <a:buNone/>
              <a:defRPr sz="2400">
                <a:latin typeface="Raleway"/>
                <a:ea typeface="Raleway"/>
                <a:cs typeface="Raleway"/>
                <a:sym typeface="Raleway"/>
              </a:defRPr>
            </a:lvl3pPr>
            <a:lvl4pPr lvl="3" rtl="0" algn="ctr">
              <a:lnSpc>
                <a:spcPct val="100000"/>
              </a:lnSpc>
              <a:spcBef>
                <a:spcPts val="0"/>
              </a:spcBef>
              <a:spcAft>
                <a:spcPts val="0"/>
              </a:spcAft>
              <a:buSzPts val="2400"/>
              <a:buFont typeface="Raleway"/>
              <a:buNone/>
              <a:defRPr sz="2400">
                <a:latin typeface="Raleway"/>
                <a:ea typeface="Raleway"/>
                <a:cs typeface="Raleway"/>
                <a:sym typeface="Raleway"/>
              </a:defRPr>
            </a:lvl4pPr>
            <a:lvl5pPr lvl="4" rtl="0" algn="ctr">
              <a:lnSpc>
                <a:spcPct val="100000"/>
              </a:lnSpc>
              <a:spcBef>
                <a:spcPts val="0"/>
              </a:spcBef>
              <a:spcAft>
                <a:spcPts val="0"/>
              </a:spcAft>
              <a:buSzPts val="2400"/>
              <a:buFont typeface="Raleway"/>
              <a:buNone/>
              <a:defRPr sz="2400">
                <a:latin typeface="Raleway"/>
                <a:ea typeface="Raleway"/>
                <a:cs typeface="Raleway"/>
                <a:sym typeface="Raleway"/>
              </a:defRPr>
            </a:lvl5pPr>
            <a:lvl6pPr lvl="5" rtl="0" algn="ctr">
              <a:lnSpc>
                <a:spcPct val="100000"/>
              </a:lnSpc>
              <a:spcBef>
                <a:spcPts val="0"/>
              </a:spcBef>
              <a:spcAft>
                <a:spcPts val="0"/>
              </a:spcAft>
              <a:buSzPts val="2400"/>
              <a:buFont typeface="Raleway"/>
              <a:buNone/>
              <a:defRPr sz="2400">
                <a:latin typeface="Raleway"/>
                <a:ea typeface="Raleway"/>
                <a:cs typeface="Raleway"/>
                <a:sym typeface="Raleway"/>
              </a:defRPr>
            </a:lvl6pPr>
            <a:lvl7pPr lvl="6" rtl="0" algn="ctr">
              <a:lnSpc>
                <a:spcPct val="100000"/>
              </a:lnSpc>
              <a:spcBef>
                <a:spcPts val="0"/>
              </a:spcBef>
              <a:spcAft>
                <a:spcPts val="0"/>
              </a:spcAft>
              <a:buSzPts val="2400"/>
              <a:buFont typeface="Raleway"/>
              <a:buNone/>
              <a:defRPr sz="2400">
                <a:latin typeface="Raleway"/>
                <a:ea typeface="Raleway"/>
                <a:cs typeface="Raleway"/>
                <a:sym typeface="Raleway"/>
              </a:defRPr>
            </a:lvl7pPr>
            <a:lvl8pPr lvl="7" rtl="0" algn="ctr">
              <a:lnSpc>
                <a:spcPct val="100000"/>
              </a:lnSpc>
              <a:spcBef>
                <a:spcPts val="0"/>
              </a:spcBef>
              <a:spcAft>
                <a:spcPts val="0"/>
              </a:spcAft>
              <a:buSzPts val="2400"/>
              <a:buFont typeface="Raleway"/>
              <a:buNone/>
              <a:defRPr sz="2400">
                <a:latin typeface="Raleway"/>
                <a:ea typeface="Raleway"/>
                <a:cs typeface="Raleway"/>
                <a:sym typeface="Raleway"/>
              </a:defRPr>
            </a:lvl8pPr>
            <a:lvl9pPr lvl="8" rtl="0" algn="ctr">
              <a:lnSpc>
                <a:spcPct val="100000"/>
              </a:lnSpc>
              <a:spcBef>
                <a:spcPts val="0"/>
              </a:spcBef>
              <a:spcAft>
                <a:spcPts val="0"/>
              </a:spcAft>
              <a:buSzPts val="2400"/>
              <a:buFont typeface="Raleway"/>
              <a:buNone/>
              <a:defRPr sz="2400">
                <a:latin typeface="Raleway"/>
                <a:ea typeface="Raleway"/>
                <a:cs typeface="Raleway"/>
                <a:sym typeface="Raleway"/>
              </a:defRPr>
            </a:lvl9pPr>
          </a:lstStyle>
          <a:p/>
        </p:txBody>
      </p:sp>
      <p:sp>
        <p:nvSpPr>
          <p:cNvPr id="135" name="Google Shape;135;p20"/>
          <p:cNvSpPr txBox="1"/>
          <p:nvPr>
            <p:ph idx="5" type="subTitle"/>
          </p:nvPr>
        </p:nvSpPr>
        <p:spPr>
          <a:xfrm>
            <a:off x="2376900" y="2389089"/>
            <a:ext cx="4390200" cy="368700"/>
          </a:xfrm>
          <a:prstGeom prst="rect">
            <a:avLst/>
          </a:prstGeom>
        </p:spPr>
        <p:txBody>
          <a:bodyPr anchorCtr="0" anchor="b" bIns="91425" lIns="91425" spcFirstLastPara="1" rIns="91425" wrap="square" tIns="91425">
            <a:noAutofit/>
          </a:bodyPr>
          <a:lstStyle>
            <a:lvl1pPr lvl="0" rtl="0" algn="r">
              <a:lnSpc>
                <a:spcPct val="100000"/>
              </a:lnSpc>
              <a:spcBef>
                <a:spcPts val="0"/>
              </a:spcBef>
              <a:spcAft>
                <a:spcPts val="0"/>
              </a:spcAft>
              <a:buSzPts val="2400"/>
              <a:buFont typeface="Raleway"/>
              <a:buNone/>
              <a:defRPr b="1" sz="1800">
                <a:solidFill>
                  <a:schemeClr val="dk1"/>
                </a:solidFill>
                <a:latin typeface="Sora"/>
                <a:ea typeface="Sora"/>
                <a:cs typeface="Sora"/>
                <a:sym typeface="Sora"/>
              </a:defRPr>
            </a:lvl1pPr>
            <a:lvl2pPr lvl="1" rtl="0" algn="ctr">
              <a:lnSpc>
                <a:spcPct val="100000"/>
              </a:lnSpc>
              <a:spcBef>
                <a:spcPts val="0"/>
              </a:spcBef>
              <a:spcAft>
                <a:spcPts val="0"/>
              </a:spcAft>
              <a:buSzPts val="2400"/>
              <a:buFont typeface="Raleway"/>
              <a:buNone/>
              <a:defRPr sz="2400">
                <a:latin typeface="Raleway"/>
                <a:ea typeface="Raleway"/>
                <a:cs typeface="Raleway"/>
                <a:sym typeface="Raleway"/>
              </a:defRPr>
            </a:lvl2pPr>
            <a:lvl3pPr lvl="2" rtl="0" algn="ctr">
              <a:lnSpc>
                <a:spcPct val="100000"/>
              </a:lnSpc>
              <a:spcBef>
                <a:spcPts val="0"/>
              </a:spcBef>
              <a:spcAft>
                <a:spcPts val="0"/>
              </a:spcAft>
              <a:buSzPts val="2400"/>
              <a:buFont typeface="Raleway"/>
              <a:buNone/>
              <a:defRPr sz="2400">
                <a:latin typeface="Raleway"/>
                <a:ea typeface="Raleway"/>
                <a:cs typeface="Raleway"/>
                <a:sym typeface="Raleway"/>
              </a:defRPr>
            </a:lvl3pPr>
            <a:lvl4pPr lvl="3" rtl="0" algn="ctr">
              <a:lnSpc>
                <a:spcPct val="100000"/>
              </a:lnSpc>
              <a:spcBef>
                <a:spcPts val="0"/>
              </a:spcBef>
              <a:spcAft>
                <a:spcPts val="0"/>
              </a:spcAft>
              <a:buSzPts val="2400"/>
              <a:buFont typeface="Raleway"/>
              <a:buNone/>
              <a:defRPr sz="2400">
                <a:latin typeface="Raleway"/>
                <a:ea typeface="Raleway"/>
                <a:cs typeface="Raleway"/>
                <a:sym typeface="Raleway"/>
              </a:defRPr>
            </a:lvl4pPr>
            <a:lvl5pPr lvl="4" rtl="0" algn="ctr">
              <a:lnSpc>
                <a:spcPct val="100000"/>
              </a:lnSpc>
              <a:spcBef>
                <a:spcPts val="0"/>
              </a:spcBef>
              <a:spcAft>
                <a:spcPts val="0"/>
              </a:spcAft>
              <a:buSzPts val="2400"/>
              <a:buFont typeface="Raleway"/>
              <a:buNone/>
              <a:defRPr sz="2400">
                <a:latin typeface="Raleway"/>
                <a:ea typeface="Raleway"/>
                <a:cs typeface="Raleway"/>
                <a:sym typeface="Raleway"/>
              </a:defRPr>
            </a:lvl5pPr>
            <a:lvl6pPr lvl="5" rtl="0" algn="ctr">
              <a:lnSpc>
                <a:spcPct val="100000"/>
              </a:lnSpc>
              <a:spcBef>
                <a:spcPts val="0"/>
              </a:spcBef>
              <a:spcAft>
                <a:spcPts val="0"/>
              </a:spcAft>
              <a:buSzPts val="2400"/>
              <a:buFont typeface="Raleway"/>
              <a:buNone/>
              <a:defRPr sz="2400">
                <a:latin typeface="Raleway"/>
                <a:ea typeface="Raleway"/>
                <a:cs typeface="Raleway"/>
                <a:sym typeface="Raleway"/>
              </a:defRPr>
            </a:lvl6pPr>
            <a:lvl7pPr lvl="6" rtl="0" algn="ctr">
              <a:lnSpc>
                <a:spcPct val="100000"/>
              </a:lnSpc>
              <a:spcBef>
                <a:spcPts val="0"/>
              </a:spcBef>
              <a:spcAft>
                <a:spcPts val="0"/>
              </a:spcAft>
              <a:buSzPts val="2400"/>
              <a:buFont typeface="Raleway"/>
              <a:buNone/>
              <a:defRPr sz="2400">
                <a:latin typeface="Raleway"/>
                <a:ea typeface="Raleway"/>
                <a:cs typeface="Raleway"/>
                <a:sym typeface="Raleway"/>
              </a:defRPr>
            </a:lvl7pPr>
            <a:lvl8pPr lvl="7" rtl="0" algn="ctr">
              <a:lnSpc>
                <a:spcPct val="100000"/>
              </a:lnSpc>
              <a:spcBef>
                <a:spcPts val="0"/>
              </a:spcBef>
              <a:spcAft>
                <a:spcPts val="0"/>
              </a:spcAft>
              <a:buSzPts val="2400"/>
              <a:buFont typeface="Raleway"/>
              <a:buNone/>
              <a:defRPr sz="2400">
                <a:latin typeface="Raleway"/>
                <a:ea typeface="Raleway"/>
                <a:cs typeface="Raleway"/>
                <a:sym typeface="Raleway"/>
              </a:defRPr>
            </a:lvl8pPr>
            <a:lvl9pPr lvl="8" rtl="0" algn="ctr">
              <a:lnSpc>
                <a:spcPct val="100000"/>
              </a:lnSpc>
              <a:spcBef>
                <a:spcPts val="0"/>
              </a:spcBef>
              <a:spcAft>
                <a:spcPts val="0"/>
              </a:spcAft>
              <a:buSzPts val="2400"/>
              <a:buFont typeface="Raleway"/>
              <a:buNone/>
              <a:defRPr sz="2400">
                <a:latin typeface="Raleway"/>
                <a:ea typeface="Raleway"/>
                <a:cs typeface="Raleway"/>
                <a:sym typeface="Raleway"/>
              </a:defRPr>
            </a:lvl9pPr>
          </a:lstStyle>
          <a:p/>
        </p:txBody>
      </p:sp>
      <p:sp>
        <p:nvSpPr>
          <p:cNvPr id="136" name="Google Shape;136;p20"/>
          <p:cNvSpPr txBox="1"/>
          <p:nvPr>
            <p:ph idx="6" type="subTitle"/>
          </p:nvPr>
        </p:nvSpPr>
        <p:spPr>
          <a:xfrm>
            <a:off x="2376900" y="3595700"/>
            <a:ext cx="4390200" cy="368700"/>
          </a:xfrm>
          <a:prstGeom prst="rect">
            <a:avLst/>
          </a:prstGeom>
        </p:spPr>
        <p:txBody>
          <a:bodyPr anchorCtr="0" anchor="b" bIns="91425" lIns="91425" spcFirstLastPara="1" rIns="91425" wrap="square" tIns="91425">
            <a:noAutofit/>
          </a:bodyPr>
          <a:lstStyle>
            <a:lvl1pPr lvl="0" rtl="0" algn="r">
              <a:lnSpc>
                <a:spcPct val="100000"/>
              </a:lnSpc>
              <a:spcBef>
                <a:spcPts val="0"/>
              </a:spcBef>
              <a:spcAft>
                <a:spcPts val="0"/>
              </a:spcAft>
              <a:buSzPts val="2400"/>
              <a:buFont typeface="Raleway"/>
              <a:buNone/>
              <a:defRPr b="1" sz="1800">
                <a:solidFill>
                  <a:schemeClr val="dk1"/>
                </a:solidFill>
                <a:latin typeface="Sora"/>
                <a:ea typeface="Sora"/>
                <a:cs typeface="Sora"/>
                <a:sym typeface="Sora"/>
              </a:defRPr>
            </a:lvl1pPr>
            <a:lvl2pPr lvl="1" rtl="0" algn="ctr">
              <a:lnSpc>
                <a:spcPct val="100000"/>
              </a:lnSpc>
              <a:spcBef>
                <a:spcPts val="0"/>
              </a:spcBef>
              <a:spcAft>
                <a:spcPts val="0"/>
              </a:spcAft>
              <a:buSzPts val="2400"/>
              <a:buFont typeface="Raleway"/>
              <a:buNone/>
              <a:defRPr sz="2400">
                <a:latin typeface="Raleway"/>
                <a:ea typeface="Raleway"/>
                <a:cs typeface="Raleway"/>
                <a:sym typeface="Raleway"/>
              </a:defRPr>
            </a:lvl2pPr>
            <a:lvl3pPr lvl="2" rtl="0" algn="ctr">
              <a:lnSpc>
                <a:spcPct val="100000"/>
              </a:lnSpc>
              <a:spcBef>
                <a:spcPts val="0"/>
              </a:spcBef>
              <a:spcAft>
                <a:spcPts val="0"/>
              </a:spcAft>
              <a:buSzPts val="2400"/>
              <a:buFont typeface="Raleway"/>
              <a:buNone/>
              <a:defRPr sz="2400">
                <a:latin typeface="Raleway"/>
                <a:ea typeface="Raleway"/>
                <a:cs typeface="Raleway"/>
                <a:sym typeface="Raleway"/>
              </a:defRPr>
            </a:lvl3pPr>
            <a:lvl4pPr lvl="3" rtl="0" algn="ctr">
              <a:lnSpc>
                <a:spcPct val="100000"/>
              </a:lnSpc>
              <a:spcBef>
                <a:spcPts val="0"/>
              </a:spcBef>
              <a:spcAft>
                <a:spcPts val="0"/>
              </a:spcAft>
              <a:buSzPts val="2400"/>
              <a:buFont typeface="Raleway"/>
              <a:buNone/>
              <a:defRPr sz="2400">
                <a:latin typeface="Raleway"/>
                <a:ea typeface="Raleway"/>
                <a:cs typeface="Raleway"/>
                <a:sym typeface="Raleway"/>
              </a:defRPr>
            </a:lvl4pPr>
            <a:lvl5pPr lvl="4" rtl="0" algn="ctr">
              <a:lnSpc>
                <a:spcPct val="100000"/>
              </a:lnSpc>
              <a:spcBef>
                <a:spcPts val="0"/>
              </a:spcBef>
              <a:spcAft>
                <a:spcPts val="0"/>
              </a:spcAft>
              <a:buSzPts val="2400"/>
              <a:buFont typeface="Raleway"/>
              <a:buNone/>
              <a:defRPr sz="2400">
                <a:latin typeface="Raleway"/>
                <a:ea typeface="Raleway"/>
                <a:cs typeface="Raleway"/>
                <a:sym typeface="Raleway"/>
              </a:defRPr>
            </a:lvl5pPr>
            <a:lvl6pPr lvl="5" rtl="0" algn="ctr">
              <a:lnSpc>
                <a:spcPct val="100000"/>
              </a:lnSpc>
              <a:spcBef>
                <a:spcPts val="0"/>
              </a:spcBef>
              <a:spcAft>
                <a:spcPts val="0"/>
              </a:spcAft>
              <a:buSzPts val="2400"/>
              <a:buFont typeface="Raleway"/>
              <a:buNone/>
              <a:defRPr sz="2400">
                <a:latin typeface="Raleway"/>
                <a:ea typeface="Raleway"/>
                <a:cs typeface="Raleway"/>
                <a:sym typeface="Raleway"/>
              </a:defRPr>
            </a:lvl6pPr>
            <a:lvl7pPr lvl="6" rtl="0" algn="ctr">
              <a:lnSpc>
                <a:spcPct val="100000"/>
              </a:lnSpc>
              <a:spcBef>
                <a:spcPts val="0"/>
              </a:spcBef>
              <a:spcAft>
                <a:spcPts val="0"/>
              </a:spcAft>
              <a:buSzPts val="2400"/>
              <a:buFont typeface="Raleway"/>
              <a:buNone/>
              <a:defRPr sz="2400">
                <a:latin typeface="Raleway"/>
                <a:ea typeface="Raleway"/>
                <a:cs typeface="Raleway"/>
                <a:sym typeface="Raleway"/>
              </a:defRPr>
            </a:lvl7pPr>
            <a:lvl8pPr lvl="7" rtl="0" algn="ctr">
              <a:lnSpc>
                <a:spcPct val="100000"/>
              </a:lnSpc>
              <a:spcBef>
                <a:spcPts val="0"/>
              </a:spcBef>
              <a:spcAft>
                <a:spcPts val="0"/>
              </a:spcAft>
              <a:buSzPts val="2400"/>
              <a:buFont typeface="Raleway"/>
              <a:buNone/>
              <a:defRPr sz="2400">
                <a:latin typeface="Raleway"/>
                <a:ea typeface="Raleway"/>
                <a:cs typeface="Raleway"/>
                <a:sym typeface="Raleway"/>
              </a:defRPr>
            </a:lvl8pPr>
            <a:lvl9pPr lvl="8" rtl="0" algn="ctr">
              <a:lnSpc>
                <a:spcPct val="100000"/>
              </a:lnSpc>
              <a:spcBef>
                <a:spcPts val="0"/>
              </a:spcBef>
              <a:spcAft>
                <a:spcPts val="0"/>
              </a:spcAft>
              <a:buSzPts val="2400"/>
              <a:buFont typeface="Raleway"/>
              <a:buNone/>
              <a:defRPr sz="2400">
                <a:latin typeface="Raleway"/>
                <a:ea typeface="Raleway"/>
                <a:cs typeface="Raleway"/>
                <a:sym typeface="Raleway"/>
              </a:defRPr>
            </a:lvl9pPr>
          </a:lstStyle>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hree columns 1">
  <p:cSld name="BLANK_1_1_1_2_1_1_1">
    <p:spTree>
      <p:nvGrpSpPr>
        <p:cNvPr id="137" name="Shape 137"/>
        <p:cNvGrpSpPr/>
        <p:nvPr/>
      </p:nvGrpSpPr>
      <p:grpSpPr>
        <a:xfrm>
          <a:off x="0" y="0"/>
          <a:ext cx="0" cy="0"/>
          <a:chOff x="0" y="0"/>
          <a:chExt cx="0" cy="0"/>
        </a:xfrm>
      </p:grpSpPr>
      <p:pic>
        <p:nvPicPr>
          <p:cNvPr id="138" name="Google Shape;138;p21"/>
          <p:cNvPicPr preferRelativeResize="0"/>
          <p:nvPr/>
        </p:nvPicPr>
        <p:blipFill>
          <a:blip r:embed="rId2">
            <a:alphaModFix amt="60000"/>
          </a:blip>
          <a:stretch>
            <a:fillRect/>
          </a:stretch>
        </p:blipFill>
        <p:spPr>
          <a:xfrm>
            <a:off x="0" y="0"/>
            <a:ext cx="9144003" cy="5143501"/>
          </a:xfrm>
          <a:prstGeom prst="rect">
            <a:avLst/>
          </a:prstGeom>
          <a:noFill/>
          <a:ln>
            <a:noFill/>
          </a:ln>
        </p:spPr>
      </p:pic>
      <p:grpSp>
        <p:nvGrpSpPr>
          <p:cNvPr id="139" name="Google Shape;139;p21"/>
          <p:cNvGrpSpPr/>
          <p:nvPr/>
        </p:nvGrpSpPr>
        <p:grpSpPr>
          <a:xfrm>
            <a:off x="7791601" y="0"/>
            <a:ext cx="1342827" cy="5160725"/>
            <a:chOff x="7791601" y="0"/>
            <a:chExt cx="1342827" cy="5160725"/>
          </a:xfrm>
        </p:grpSpPr>
        <p:pic>
          <p:nvPicPr>
            <p:cNvPr id="140" name="Google Shape;140;p21"/>
            <p:cNvPicPr preferRelativeResize="0"/>
            <p:nvPr/>
          </p:nvPicPr>
          <p:blipFill rotWithShape="1">
            <a:blip r:embed="rId3">
              <a:alphaModFix/>
            </a:blip>
            <a:srcRect b="0" l="49859" r="0" t="49932"/>
            <a:stretch/>
          </p:blipFill>
          <p:spPr>
            <a:xfrm rot="10800000">
              <a:off x="7791601" y="3819976"/>
              <a:ext cx="1342827" cy="1340749"/>
            </a:xfrm>
            <a:prstGeom prst="rect">
              <a:avLst/>
            </a:prstGeom>
            <a:noFill/>
            <a:ln>
              <a:noFill/>
            </a:ln>
          </p:spPr>
        </p:pic>
        <p:pic>
          <p:nvPicPr>
            <p:cNvPr id="141" name="Google Shape;141;p21"/>
            <p:cNvPicPr preferRelativeResize="0"/>
            <p:nvPr/>
          </p:nvPicPr>
          <p:blipFill rotWithShape="1">
            <a:blip r:embed="rId4">
              <a:alphaModFix/>
            </a:blip>
            <a:srcRect b="0" l="50600" r="0" t="50196"/>
            <a:stretch/>
          </p:blipFill>
          <p:spPr>
            <a:xfrm flipH="1">
              <a:off x="8331551" y="0"/>
              <a:ext cx="802874" cy="809399"/>
            </a:xfrm>
            <a:prstGeom prst="rect">
              <a:avLst/>
            </a:prstGeom>
            <a:noFill/>
            <a:ln>
              <a:noFill/>
            </a:ln>
          </p:spPr>
        </p:pic>
      </p:grpSp>
      <p:sp>
        <p:nvSpPr>
          <p:cNvPr id="142" name="Google Shape;142;p21"/>
          <p:cNvSpPr txBox="1"/>
          <p:nvPr>
            <p:ph type="title"/>
          </p:nvPr>
        </p:nvSpPr>
        <p:spPr>
          <a:xfrm>
            <a:off x="720000" y="445025"/>
            <a:ext cx="63060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
        <p:nvSpPr>
          <p:cNvPr id="143" name="Google Shape;143;p21"/>
          <p:cNvSpPr txBox="1"/>
          <p:nvPr>
            <p:ph idx="1" type="subTitle"/>
          </p:nvPr>
        </p:nvSpPr>
        <p:spPr>
          <a:xfrm>
            <a:off x="2117981" y="1642852"/>
            <a:ext cx="3656400" cy="466200"/>
          </a:xfrm>
          <a:prstGeom prst="rect">
            <a:avLst/>
          </a:prstGeom>
          <a:ln>
            <a:noFill/>
          </a:ln>
        </p:spPr>
        <p:txBody>
          <a:bodyPr anchorCtr="0" anchor="t" bIns="91425" lIns="91425" spcFirstLastPara="1" rIns="91425" wrap="square" tIns="91425">
            <a:noAutofit/>
          </a:bodyPr>
          <a:lstStyle>
            <a:lvl1pPr lvl="0" rtl="0" algn="r">
              <a:lnSpc>
                <a:spcPct val="100000"/>
              </a:lnSpc>
              <a:spcBef>
                <a:spcPts val="0"/>
              </a:spcBef>
              <a:spcAft>
                <a:spcPts val="0"/>
              </a:spcAft>
              <a:buClr>
                <a:srgbClr val="FF0000"/>
              </a:buClr>
              <a:buSzPts val="2400"/>
              <a:buFont typeface="Raleway"/>
              <a:buNone/>
              <a:defRPr b="1" sz="1800">
                <a:latin typeface="Sora"/>
                <a:ea typeface="Sora"/>
                <a:cs typeface="Sora"/>
                <a:sym typeface="Sora"/>
              </a:defRPr>
            </a:lvl1pPr>
            <a:lvl2pPr lvl="1" rtl="0">
              <a:lnSpc>
                <a:spcPct val="100000"/>
              </a:lnSpc>
              <a:spcBef>
                <a:spcPts val="0"/>
              </a:spcBef>
              <a:spcAft>
                <a:spcPts val="0"/>
              </a:spcAft>
              <a:buClr>
                <a:srgbClr val="FF0000"/>
              </a:buClr>
              <a:buSzPts val="2400"/>
              <a:buFont typeface="Raleway"/>
              <a:buNone/>
              <a:defRPr sz="2400">
                <a:solidFill>
                  <a:srgbClr val="FF0000"/>
                </a:solidFill>
                <a:latin typeface="Raleway"/>
                <a:ea typeface="Raleway"/>
                <a:cs typeface="Raleway"/>
                <a:sym typeface="Raleway"/>
              </a:defRPr>
            </a:lvl2pPr>
            <a:lvl3pPr lvl="2" rtl="0">
              <a:lnSpc>
                <a:spcPct val="100000"/>
              </a:lnSpc>
              <a:spcBef>
                <a:spcPts val="0"/>
              </a:spcBef>
              <a:spcAft>
                <a:spcPts val="0"/>
              </a:spcAft>
              <a:buClr>
                <a:srgbClr val="FF0000"/>
              </a:buClr>
              <a:buSzPts val="2400"/>
              <a:buFont typeface="Raleway"/>
              <a:buNone/>
              <a:defRPr sz="2400">
                <a:solidFill>
                  <a:srgbClr val="FF0000"/>
                </a:solidFill>
                <a:latin typeface="Raleway"/>
                <a:ea typeface="Raleway"/>
                <a:cs typeface="Raleway"/>
                <a:sym typeface="Raleway"/>
              </a:defRPr>
            </a:lvl3pPr>
            <a:lvl4pPr lvl="3" rtl="0">
              <a:lnSpc>
                <a:spcPct val="100000"/>
              </a:lnSpc>
              <a:spcBef>
                <a:spcPts val="0"/>
              </a:spcBef>
              <a:spcAft>
                <a:spcPts val="0"/>
              </a:spcAft>
              <a:buClr>
                <a:srgbClr val="FF0000"/>
              </a:buClr>
              <a:buSzPts val="2400"/>
              <a:buFont typeface="Raleway"/>
              <a:buNone/>
              <a:defRPr sz="2400">
                <a:solidFill>
                  <a:srgbClr val="FF0000"/>
                </a:solidFill>
                <a:latin typeface="Raleway"/>
                <a:ea typeface="Raleway"/>
                <a:cs typeface="Raleway"/>
                <a:sym typeface="Raleway"/>
              </a:defRPr>
            </a:lvl4pPr>
            <a:lvl5pPr lvl="4" rtl="0">
              <a:lnSpc>
                <a:spcPct val="100000"/>
              </a:lnSpc>
              <a:spcBef>
                <a:spcPts val="0"/>
              </a:spcBef>
              <a:spcAft>
                <a:spcPts val="0"/>
              </a:spcAft>
              <a:buClr>
                <a:srgbClr val="FF0000"/>
              </a:buClr>
              <a:buSzPts val="2400"/>
              <a:buFont typeface="Raleway"/>
              <a:buNone/>
              <a:defRPr sz="2400">
                <a:solidFill>
                  <a:srgbClr val="FF0000"/>
                </a:solidFill>
                <a:latin typeface="Raleway"/>
                <a:ea typeface="Raleway"/>
                <a:cs typeface="Raleway"/>
                <a:sym typeface="Raleway"/>
              </a:defRPr>
            </a:lvl5pPr>
            <a:lvl6pPr lvl="5" rtl="0">
              <a:lnSpc>
                <a:spcPct val="100000"/>
              </a:lnSpc>
              <a:spcBef>
                <a:spcPts val="0"/>
              </a:spcBef>
              <a:spcAft>
                <a:spcPts val="0"/>
              </a:spcAft>
              <a:buClr>
                <a:srgbClr val="FF0000"/>
              </a:buClr>
              <a:buSzPts val="2400"/>
              <a:buFont typeface="Raleway"/>
              <a:buNone/>
              <a:defRPr sz="2400">
                <a:solidFill>
                  <a:srgbClr val="FF0000"/>
                </a:solidFill>
                <a:latin typeface="Raleway"/>
                <a:ea typeface="Raleway"/>
                <a:cs typeface="Raleway"/>
                <a:sym typeface="Raleway"/>
              </a:defRPr>
            </a:lvl6pPr>
            <a:lvl7pPr lvl="6" rtl="0">
              <a:lnSpc>
                <a:spcPct val="100000"/>
              </a:lnSpc>
              <a:spcBef>
                <a:spcPts val="0"/>
              </a:spcBef>
              <a:spcAft>
                <a:spcPts val="0"/>
              </a:spcAft>
              <a:buClr>
                <a:srgbClr val="FF0000"/>
              </a:buClr>
              <a:buSzPts val="2400"/>
              <a:buFont typeface="Raleway"/>
              <a:buNone/>
              <a:defRPr sz="2400">
                <a:solidFill>
                  <a:srgbClr val="FF0000"/>
                </a:solidFill>
                <a:latin typeface="Raleway"/>
                <a:ea typeface="Raleway"/>
                <a:cs typeface="Raleway"/>
                <a:sym typeface="Raleway"/>
              </a:defRPr>
            </a:lvl7pPr>
            <a:lvl8pPr lvl="7" rtl="0">
              <a:lnSpc>
                <a:spcPct val="100000"/>
              </a:lnSpc>
              <a:spcBef>
                <a:spcPts val="0"/>
              </a:spcBef>
              <a:spcAft>
                <a:spcPts val="0"/>
              </a:spcAft>
              <a:buClr>
                <a:srgbClr val="FF0000"/>
              </a:buClr>
              <a:buSzPts val="2400"/>
              <a:buFont typeface="Raleway"/>
              <a:buNone/>
              <a:defRPr sz="2400">
                <a:solidFill>
                  <a:srgbClr val="FF0000"/>
                </a:solidFill>
                <a:latin typeface="Raleway"/>
                <a:ea typeface="Raleway"/>
                <a:cs typeface="Raleway"/>
                <a:sym typeface="Raleway"/>
              </a:defRPr>
            </a:lvl8pPr>
            <a:lvl9pPr lvl="8" rtl="0">
              <a:lnSpc>
                <a:spcPct val="100000"/>
              </a:lnSpc>
              <a:spcBef>
                <a:spcPts val="0"/>
              </a:spcBef>
              <a:spcAft>
                <a:spcPts val="0"/>
              </a:spcAft>
              <a:buClr>
                <a:srgbClr val="FF0000"/>
              </a:buClr>
              <a:buSzPts val="2400"/>
              <a:buFont typeface="Raleway"/>
              <a:buNone/>
              <a:defRPr sz="2400">
                <a:solidFill>
                  <a:srgbClr val="FF0000"/>
                </a:solidFill>
                <a:latin typeface="Raleway"/>
                <a:ea typeface="Raleway"/>
                <a:cs typeface="Raleway"/>
                <a:sym typeface="Raleway"/>
              </a:defRPr>
            </a:lvl9pPr>
          </a:lstStyle>
          <a:p/>
        </p:txBody>
      </p:sp>
      <p:sp>
        <p:nvSpPr>
          <p:cNvPr id="144" name="Google Shape;144;p21"/>
          <p:cNvSpPr txBox="1"/>
          <p:nvPr>
            <p:ph idx="2" type="subTitle"/>
          </p:nvPr>
        </p:nvSpPr>
        <p:spPr>
          <a:xfrm>
            <a:off x="2117981" y="2862401"/>
            <a:ext cx="3656400" cy="466200"/>
          </a:xfrm>
          <a:prstGeom prst="rect">
            <a:avLst/>
          </a:prstGeom>
          <a:ln>
            <a:noFill/>
          </a:ln>
        </p:spPr>
        <p:txBody>
          <a:bodyPr anchorCtr="0" anchor="t" bIns="91425" lIns="91425" spcFirstLastPara="1" rIns="91425" wrap="square" tIns="91425">
            <a:noAutofit/>
          </a:bodyPr>
          <a:lstStyle>
            <a:lvl1pPr lvl="0" rtl="0" algn="r">
              <a:lnSpc>
                <a:spcPct val="100000"/>
              </a:lnSpc>
              <a:spcBef>
                <a:spcPts val="0"/>
              </a:spcBef>
              <a:spcAft>
                <a:spcPts val="0"/>
              </a:spcAft>
              <a:buClr>
                <a:srgbClr val="FF0000"/>
              </a:buClr>
              <a:buSzPts val="2400"/>
              <a:buFont typeface="Raleway"/>
              <a:buNone/>
              <a:defRPr b="1" sz="1800">
                <a:latin typeface="Sora"/>
                <a:ea typeface="Sora"/>
                <a:cs typeface="Sora"/>
                <a:sym typeface="Sora"/>
              </a:defRPr>
            </a:lvl1pPr>
            <a:lvl2pPr lvl="1" rtl="0">
              <a:lnSpc>
                <a:spcPct val="100000"/>
              </a:lnSpc>
              <a:spcBef>
                <a:spcPts val="0"/>
              </a:spcBef>
              <a:spcAft>
                <a:spcPts val="0"/>
              </a:spcAft>
              <a:buClr>
                <a:srgbClr val="FF0000"/>
              </a:buClr>
              <a:buSzPts val="2400"/>
              <a:buFont typeface="Raleway"/>
              <a:buNone/>
              <a:defRPr sz="2400">
                <a:solidFill>
                  <a:srgbClr val="FF0000"/>
                </a:solidFill>
                <a:latin typeface="Raleway"/>
                <a:ea typeface="Raleway"/>
                <a:cs typeface="Raleway"/>
                <a:sym typeface="Raleway"/>
              </a:defRPr>
            </a:lvl2pPr>
            <a:lvl3pPr lvl="2" rtl="0">
              <a:lnSpc>
                <a:spcPct val="100000"/>
              </a:lnSpc>
              <a:spcBef>
                <a:spcPts val="0"/>
              </a:spcBef>
              <a:spcAft>
                <a:spcPts val="0"/>
              </a:spcAft>
              <a:buClr>
                <a:srgbClr val="FF0000"/>
              </a:buClr>
              <a:buSzPts val="2400"/>
              <a:buFont typeface="Raleway"/>
              <a:buNone/>
              <a:defRPr sz="2400">
                <a:solidFill>
                  <a:srgbClr val="FF0000"/>
                </a:solidFill>
                <a:latin typeface="Raleway"/>
                <a:ea typeface="Raleway"/>
                <a:cs typeface="Raleway"/>
                <a:sym typeface="Raleway"/>
              </a:defRPr>
            </a:lvl3pPr>
            <a:lvl4pPr lvl="3" rtl="0">
              <a:lnSpc>
                <a:spcPct val="100000"/>
              </a:lnSpc>
              <a:spcBef>
                <a:spcPts val="0"/>
              </a:spcBef>
              <a:spcAft>
                <a:spcPts val="0"/>
              </a:spcAft>
              <a:buClr>
                <a:srgbClr val="FF0000"/>
              </a:buClr>
              <a:buSzPts val="2400"/>
              <a:buFont typeface="Raleway"/>
              <a:buNone/>
              <a:defRPr sz="2400">
                <a:solidFill>
                  <a:srgbClr val="FF0000"/>
                </a:solidFill>
                <a:latin typeface="Raleway"/>
                <a:ea typeface="Raleway"/>
                <a:cs typeface="Raleway"/>
                <a:sym typeface="Raleway"/>
              </a:defRPr>
            </a:lvl4pPr>
            <a:lvl5pPr lvl="4" rtl="0">
              <a:lnSpc>
                <a:spcPct val="100000"/>
              </a:lnSpc>
              <a:spcBef>
                <a:spcPts val="0"/>
              </a:spcBef>
              <a:spcAft>
                <a:spcPts val="0"/>
              </a:spcAft>
              <a:buClr>
                <a:srgbClr val="FF0000"/>
              </a:buClr>
              <a:buSzPts val="2400"/>
              <a:buFont typeface="Raleway"/>
              <a:buNone/>
              <a:defRPr sz="2400">
                <a:solidFill>
                  <a:srgbClr val="FF0000"/>
                </a:solidFill>
                <a:latin typeface="Raleway"/>
                <a:ea typeface="Raleway"/>
                <a:cs typeface="Raleway"/>
                <a:sym typeface="Raleway"/>
              </a:defRPr>
            </a:lvl5pPr>
            <a:lvl6pPr lvl="5" rtl="0">
              <a:lnSpc>
                <a:spcPct val="100000"/>
              </a:lnSpc>
              <a:spcBef>
                <a:spcPts val="0"/>
              </a:spcBef>
              <a:spcAft>
                <a:spcPts val="0"/>
              </a:spcAft>
              <a:buClr>
                <a:srgbClr val="FF0000"/>
              </a:buClr>
              <a:buSzPts val="2400"/>
              <a:buFont typeface="Raleway"/>
              <a:buNone/>
              <a:defRPr sz="2400">
                <a:solidFill>
                  <a:srgbClr val="FF0000"/>
                </a:solidFill>
                <a:latin typeface="Raleway"/>
                <a:ea typeface="Raleway"/>
                <a:cs typeface="Raleway"/>
                <a:sym typeface="Raleway"/>
              </a:defRPr>
            </a:lvl6pPr>
            <a:lvl7pPr lvl="6" rtl="0">
              <a:lnSpc>
                <a:spcPct val="100000"/>
              </a:lnSpc>
              <a:spcBef>
                <a:spcPts val="0"/>
              </a:spcBef>
              <a:spcAft>
                <a:spcPts val="0"/>
              </a:spcAft>
              <a:buClr>
                <a:srgbClr val="FF0000"/>
              </a:buClr>
              <a:buSzPts val="2400"/>
              <a:buFont typeface="Raleway"/>
              <a:buNone/>
              <a:defRPr sz="2400">
                <a:solidFill>
                  <a:srgbClr val="FF0000"/>
                </a:solidFill>
                <a:latin typeface="Raleway"/>
                <a:ea typeface="Raleway"/>
                <a:cs typeface="Raleway"/>
                <a:sym typeface="Raleway"/>
              </a:defRPr>
            </a:lvl7pPr>
            <a:lvl8pPr lvl="7" rtl="0">
              <a:lnSpc>
                <a:spcPct val="100000"/>
              </a:lnSpc>
              <a:spcBef>
                <a:spcPts val="0"/>
              </a:spcBef>
              <a:spcAft>
                <a:spcPts val="0"/>
              </a:spcAft>
              <a:buClr>
                <a:srgbClr val="FF0000"/>
              </a:buClr>
              <a:buSzPts val="2400"/>
              <a:buFont typeface="Raleway"/>
              <a:buNone/>
              <a:defRPr sz="2400">
                <a:solidFill>
                  <a:srgbClr val="FF0000"/>
                </a:solidFill>
                <a:latin typeface="Raleway"/>
                <a:ea typeface="Raleway"/>
                <a:cs typeface="Raleway"/>
                <a:sym typeface="Raleway"/>
              </a:defRPr>
            </a:lvl8pPr>
            <a:lvl9pPr lvl="8" rtl="0">
              <a:lnSpc>
                <a:spcPct val="100000"/>
              </a:lnSpc>
              <a:spcBef>
                <a:spcPts val="0"/>
              </a:spcBef>
              <a:spcAft>
                <a:spcPts val="0"/>
              </a:spcAft>
              <a:buClr>
                <a:srgbClr val="FF0000"/>
              </a:buClr>
              <a:buSzPts val="2400"/>
              <a:buFont typeface="Raleway"/>
              <a:buNone/>
              <a:defRPr sz="2400">
                <a:solidFill>
                  <a:srgbClr val="FF0000"/>
                </a:solidFill>
                <a:latin typeface="Raleway"/>
                <a:ea typeface="Raleway"/>
                <a:cs typeface="Raleway"/>
                <a:sym typeface="Raleway"/>
              </a:defRPr>
            </a:lvl9pPr>
          </a:lstStyle>
          <a:p/>
        </p:txBody>
      </p:sp>
      <p:sp>
        <p:nvSpPr>
          <p:cNvPr id="145" name="Google Shape;145;p21"/>
          <p:cNvSpPr txBox="1"/>
          <p:nvPr>
            <p:ph idx="3" type="subTitle"/>
          </p:nvPr>
        </p:nvSpPr>
        <p:spPr>
          <a:xfrm>
            <a:off x="2117981" y="4074450"/>
            <a:ext cx="3656400" cy="466200"/>
          </a:xfrm>
          <a:prstGeom prst="rect">
            <a:avLst/>
          </a:prstGeom>
          <a:ln>
            <a:noFill/>
          </a:ln>
        </p:spPr>
        <p:txBody>
          <a:bodyPr anchorCtr="0" anchor="t" bIns="91425" lIns="91425" spcFirstLastPara="1" rIns="91425" wrap="square" tIns="91425">
            <a:noAutofit/>
          </a:bodyPr>
          <a:lstStyle>
            <a:lvl1pPr lvl="0" rtl="0" algn="r">
              <a:lnSpc>
                <a:spcPct val="100000"/>
              </a:lnSpc>
              <a:spcBef>
                <a:spcPts val="0"/>
              </a:spcBef>
              <a:spcAft>
                <a:spcPts val="0"/>
              </a:spcAft>
              <a:buClr>
                <a:srgbClr val="FF0000"/>
              </a:buClr>
              <a:buSzPts val="2400"/>
              <a:buFont typeface="Raleway"/>
              <a:buNone/>
              <a:defRPr b="1" sz="1800">
                <a:latin typeface="Sora"/>
                <a:ea typeface="Sora"/>
                <a:cs typeface="Sora"/>
                <a:sym typeface="Sora"/>
              </a:defRPr>
            </a:lvl1pPr>
            <a:lvl2pPr lvl="1" rtl="0">
              <a:lnSpc>
                <a:spcPct val="100000"/>
              </a:lnSpc>
              <a:spcBef>
                <a:spcPts val="0"/>
              </a:spcBef>
              <a:spcAft>
                <a:spcPts val="0"/>
              </a:spcAft>
              <a:buClr>
                <a:srgbClr val="FF0000"/>
              </a:buClr>
              <a:buSzPts val="2400"/>
              <a:buFont typeface="Raleway"/>
              <a:buNone/>
              <a:defRPr sz="2400">
                <a:solidFill>
                  <a:srgbClr val="FF0000"/>
                </a:solidFill>
                <a:latin typeface="Raleway"/>
                <a:ea typeface="Raleway"/>
                <a:cs typeface="Raleway"/>
                <a:sym typeface="Raleway"/>
              </a:defRPr>
            </a:lvl2pPr>
            <a:lvl3pPr lvl="2" rtl="0">
              <a:lnSpc>
                <a:spcPct val="100000"/>
              </a:lnSpc>
              <a:spcBef>
                <a:spcPts val="0"/>
              </a:spcBef>
              <a:spcAft>
                <a:spcPts val="0"/>
              </a:spcAft>
              <a:buClr>
                <a:srgbClr val="FF0000"/>
              </a:buClr>
              <a:buSzPts val="2400"/>
              <a:buFont typeface="Raleway"/>
              <a:buNone/>
              <a:defRPr sz="2400">
                <a:solidFill>
                  <a:srgbClr val="FF0000"/>
                </a:solidFill>
                <a:latin typeface="Raleway"/>
                <a:ea typeface="Raleway"/>
                <a:cs typeface="Raleway"/>
                <a:sym typeface="Raleway"/>
              </a:defRPr>
            </a:lvl3pPr>
            <a:lvl4pPr lvl="3" rtl="0">
              <a:lnSpc>
                <a:spcPct val="100000"/>
              </a:lnSpc>
              <a:spcBef>
                <a:spcPts val="0"/>
              </a:spcBef>
              <a:spcAft>
                <a:spcPts val="0"/>
              </a:spcAft>
              <a:buClr>
                <a:srgbClr val="FF0000"/>
              </a:buClr>
              <a:buSzPts val="2400"/>
              <a:buFont typeface="Raleway"/>
              <a:buNone/>
              <a:defRPr sz="2400">
                <a:solidFill>
                  <a:srgbClr val="FF0000"/>
                </a:solidFill>
                <a:latin typeface="Raleway"/>
                <a:ea typeface="Raleway"/>
                <a:cs typeface="Raleway"/>
                <a:sym typeface="Raleway"/>
              </a:defRPr>
            </a:lvl4pPr>
            <a:lvl5pPr lvl="4" rtl="0">
              <a:lnSpc>
                <a:spcPct val="100000"/>
              </a:lnSpc>
              <a:spcBef>
                <a:spcPts val="0"/>
              </a:spcBef>
              <a:spcAft>
                <a:spcPts val="0"/>
              </a:spcAft>
              <a:buClr>
                <a:srgbClr val="FF0000"/>
              </a:buClr>
              <a:buSzPts val="2400"/>
              <a:buFont typeface="Raleway"/>
              <a:buNone/>
              <a:defRPr sz="2400">
                <a:solidFill>
                  <a:srgbClr val="FF0000"/>
                </a:solidFill>
                <a:latin typeface="Raleway"/>
                <a:ea typeface="Raleway"/>
                <a:cs typeface="Raleway"/>
                <a:sym typeface="Raleway"/>
              </a:defRPr>
            </a:lvl5pPr>
            <a:lvl6pPr lvl="5" rtl="0">
              <a:lnSpc>
                <a:spcPct val="100000"/>
              </a:lnSpc>
              <a:spcBef>
                <a:spcPts val="0"/>
              </a:spcBef>
              <a:spcAft>
                <a:spcPts val="0"/>
              </a:spcAft>
              <a:buClr>
                <a:srgbClr val="FF0000"/>
              </a:buClr>
              <a:buSzPts val="2400"/>
              <a:buFont typeface="Raleway"/>
              <a:buNone/>
              <a:defRPr sz="2400">
                <a:solidFill>
                  <a:srgbClr val="FF0000"/>
                </a:solidFill>
                <a:latin typeface="Raleway"/>
                <a:ea typeface="Raleway"/>
                <a:cs typeface="Raleway"/>
                <a:sym typeface="Raleway"/>
              </a:defRPr>
            </a:lvl6pPr>
            <a:lvl7pPr lvl="6" rtl="0">
              <a:lnSpc>
                <a:spcPct val="100000"/>
              </a:lnSpc>
              <a:spcBef>
                <a:spcPts val="0"/>
              </a:spcBef>
              <a:spcAft>
                <a:spcPts val="0"/>
              </a:spcAft>
              <a:buClr>
                <a:srgbClr val="FF0000"/>
              </a:buClr>
              <a:buSzPts val="2400"/>
              <a:buFont typeface="Raleway"/>
              <a:buNone/>
              <a:defRPr sz="2400">
                <a:solidFill>
                  <a:srgbClr val="FF0000"/>
                </a:solidFill>
                <a:latin typeface="Raleway"/>
                <a:ea typeface="Raleway"/>
                <a:cs typeface="Raleway"/>
                <a:sym typeface="Raleway"/>
              </a:defRPr>
            </a:lvl7pPr>
            <a:lvl8pPr lvl="7" rtl="0">
              <a:lnSpc>
                <a:spcPct val="100000"/>
              </a:lnSpc>
              <a:spcBef>
                <a:spcPts val="0"/>
              </a:spcBef>
              <a:spcAft>
                <a:spcPts val="0"/>
              </a:spcAft>
              <a:buClr>
                <a:srgbClr val="FF0000"/>
              </a:buClr>
              <a:buSzPts val="2400"/>
              <a:buFont typeface="Raleway"/>
              <a:buNone/>
              <a:defRPr sz="2400">
                <a:solidFill>
                  <a:srgbClr val="FF0000"/>
                </a:solidFill>
                <a:latin typeface="Raleway"/>
                <a:ea typeface="Raleway"/>
                <a:cs typeface="Raleway"/>
                <a:sym typeface="Raleway"/>
              </a:defRPr>
            </a:lvl8pPr>
            <a:lvl9pPr lvl="8" rtl="0">
              <a:lnSpc>
                <a:spcPct val="100000"/>
              </a:lnSpc>
              <a:spcBef>
                <a:spcPts val="0"/>
              </a:spcBef>
              <a:spcAft>
                <a:spcPts val="0"/>
              </a:spcAft>
              <a:buClr>
                <a:srgbClr val="FF0000"/>
              </a:buClr>
              <a:buSzPts val="2400"/>
              <a:buFont typeface="Raleway"/>
              <a:buNone/>
              <a:defRPr sz="2400">
                <a:solidFill>
                  <a:srgbClr val="FF0000"/>
                </a:solidFill>
                <a:latin typeface="Raleway"/>
                <a:ea typeface="Raleway"/>
                <a:cs typeface="Raleway"/>
                <a:sym typeface="Raleway"/>
              </a:defRPr>
            </a:lvl9pPr>
          </a:lstStyle>
          <a:p/>
        </p:txBody>
      </p:sp>
      <p:sp>
        <p:nvSpPr>
          <p:cNvPr id="146" name="Google Shape;146;p21"/>
          <p:cNvSpPr txBox="1"/>
          <p:nvPr>
            <p:ph idx="4" type="subTitle"/>
          </p:nvPr>
        </p:nvSpPr>
        <p:spPr>
          <a:xfrm>
            <a:off x="2117981" y="1245475"/>
            <a:ext cx="3656400" cy="458700"/>
          </a:xfrm>
          <a:prstGeom prst="rect">
            <a:avLst/>
          </a:prstGeom>
        </p:spPr>
        <p:txBody>
          <a:bodyPr anchorCtr="0" anchor="b" bIns="91425" lIns="91425" spcFirstLastPara="1" rIns="91425" wrap="square" tIns="91425">
            <a:noAutofit/>
          </a:bodyPr>
          <a:lstStyle>
            <a:lvl1pPr lvl="0" rtl="0" algn="r">
              <a:lnSpc>
                <a:spcPct val="100000"/>
              </a:lnSpc>
              <a:spcBef>
                <a:spcPts val="0"/>
              </a:spcBef>
              <a:spcAft>
                <a:spcPts val="0"/>
              </a:spcAft>
              <a:buSzPts val="1400"/>
              <a:buNone/>
              <a:defRPr/>
            </a:lvl1pPr>
            <a:lvl2pPr lvl="1" rtl="0" algn="ctr">
              <a:lnSpc>
                <a:spcPct val="100000"/>
              </a:lnSpc>
              <a:spcBef>
                <a:spcPts val="0"/>
              </a:spcBef>
              <a:spcAft>
                <a:spcPts val="0"/>
              </a:spcAft>
              <a:buSzPts val="1200"/>
              <a:buNone/>
              <a:defRPr/>
            </a:lvl2pPr>
            <a:lvl3pPr lvl="2" rtl="0" algn="ctr">
              <a:lnSpc>
                <a:spcPct val="100000"/>
              </a:lnSpc>
              <a:spcBef>
                <a:spcPts val="0"/>
              </a:spcBef>
              <a:spcAft>
                <a:spcPts val="0"/>
              </a:spcAft>
              <a:buSzPts val="1200"/>
              <a:buNone/>
              <a:defRPr/>
            </a:lvl3pPr>
            <a:lvl4pPr lvl="3" rtl="0" algn="ctr">
              <a:lnSpc>
                <a:spcPct val="100000"/>
              </a:lnSpc>
              <a:spcBef>
                <a:spcPts val="0"/>
              </a:spcBef>
              <a:spcAft>
                <a:spcPts val="0"/>
              </a:spcAft>
              <a:buSzPts val="1200"/>
              <a:buNone/>
              <a:defRPr/>
            </a:lvl4pPr>
            <a:lvl5pPr lvl="4" rtl="0" algn="ctr">
              <a:lnSpc>
                <a:spcPct val="100000"/>
              </a:lnSpc>
              <a:spcBef>
                <a:spcPts val="0"/>
              </a:spcBef>
              <a:spcAft>
                <a:spcPts val="0"/>
              </a:spcAft>
              <a:buSzPts val="1200"/>
              <a:buNone/>
              <a:defRPr/>
            </a:lvl5pPr>
            <a:lvl6pPr lvl="5" rtl="0" algn="ctr">
              <a:lnSpc>
                <a:spcPct val="100000"/>
              </a:lnSpc>
              <a:spcBef>
                <a:spcPts val="0"/>
              </a:spcBef>
              <a:spcAft>
                <a:spcPts val="0"/>
              </a:spcAft>
              <a:buSzPts val="1200"/>
              <a:buNone/>
              <a:defRPr/>
            </a:lvl6pPr>
            <a:lvl7pPr lvl="6" rtl="0" algn="ctr">
              <a:lnSpc>
                <a:spcPct val="100000"/>
              </a:lnSpc>
              <a:spcBef>
                <a:spcPts val="0"/>
              </a:spcBef>
              <a:spcAft>
                <a:spcPts val="0"/>
              </a:spcAft>
              <a:buSzPts val="1200"/>
              <a:buNone/>
              <a:defRPr/>
            </a:lvl7pPr>
            <a:lvl8pPr lvl="7" rtl="0" algn="ctr">
              <a:lnSpc>
                <a:spcPct val="100000"/>
              </a:lnSpc>
              <a:spcBef>
                <a:spcPts val="0"/>
              </a:spcBef>
              <a:spcAft>
                <a:spcPts val="0"/>
              </a:spcAft>
              <a:buSzPts val="1200"/>
              <a:buNone/>
              <a:defRPr/>
            </a:lvl8pPr>
            <a:lvl9pPr lvl="8" rtl="0" algn="ctr">
              <a:lnSpc>
                <a:spcPct val="100000"/>
              </a:lnSpc>
              <a:spcBef>
                <a:spcPts val="0"/>
              </a:spcBef>
              <a:spcAft>
                <a:spcPts val="0"/>
              </a:spcAft>
              <a:buSzPts val="1200"/>
              <a:buNone/>
              <a:defRPr/>
            </a:lvl9pPr>
          </a:lstStyle>
          <a:p/>
        </p:txBody>
      </p:sp>
      <p:sp>
        <p:nvSpPr>
          <p:cNvPr id="147" name="Google Shape;147;p21"/>
          <p:cNvSpPr txBox="1"/>
          <p:nvPr>
            <p:ph idx="5" type="subTitle"/>
          </p:nvPr>
        </p:nvSpPr>
        <p:spPr>
          <a:xfrm>
            <a:off x="2117981" y="2465029"/>
            <a:ext cx="3656400" cy="458700"/>
          </a:xfrm>
          <a:prstGeom prst="rect">
            <a:avLst/>
          </a:prstGeom>
        </p:spPr>
        <p:txBody>
          <a:bodyPr anchorCtr="0" anchor="b" bIns="91425" lIns="91425" spcFirstLastPara="1" rIns="91425" wrap="square" tIns="91425">
            <a:noAutofit/>
          </a:bodyPr>
          <a:lstStyle>
            <a:lvl1pPr lvl="0" rtl="0" algn="r">
              <a:lnSpc>
                <a:spcPct val="100000"/>
              </a:lnSpc>
              <a:spcBef>
                <a:spcPts val="0"/>
              </a:spcBef>
              <a:spcAft>
                <a:spcPts val="0"/>
              </a:spcAft>
              <a:buSzPts val="1400"/>
              <a:buNone/>
              <a:defRPr/>
            </a:lvl1pPr>
            <a:lvl2pPr lvl="1" rtl="0" algn="ctr">
              <a:lnSpc>
                <a:spcPct val="100000"/>
              </a:lnSpc>
              <a:spcBef>
                <a:spcPts val="0"/>
              </a:spcBef>
              <a:spcAft>
                <a:spcPts val="0"/>
              </a:spcAft>
              <a:buSzPts val="1200"/>
              <a:buNone/>
              <a:defRPr/>
            </a:lvl2pPr>
            <a:lvl3pPr lvl="2" rtl="0" algn="ctr">
              <a:lnSpc>
                <a:spcPct val="100000"/>
              </a:lnSpc>
              <a:spcBef>
                <a:spcPts val="0"/>
              </a:spcBef>
              <a:spcAft>
                <a:spcPts val="0"/>
              </a:spcAft>
              <a:buSzPts val="1200"/>
              <a:buNone/>
              <a:defRPr/>
            </a:lvl3pPr>
            <a:lvl4pPr lvl="3" rtl="0" algn="ctr">
              <a:lnSpc>
                <a:spcPct val="100000"/>
              </a:lnSpc>
              <a:spcBef>
                <a:spcPts val="0"/>
              </a:spcBef>
              <a:spcAft>
                <a:spcPts val="0"/>
              </a:spcAft>
              <a:buSzPts val="1200"/>
              <a:buNone/>
              <a:defRPr/>
            </a:lvl4pPr>
            <a:lvl5pPr lvl="4" rtl="0" algn="ctr">
              <a:lnSpc>
                <a:spcPct val="100000"/>
              </a:lnSpc>
              <a:spcBef>
                <a:spcPts val="0"/>
              </a:spcBef>
              <a:spcAft>
                <a:spcPts val="0"/>
              </a:spcAft>
              <a:buSzPts val="1200"/>
              <a:buNone/>
              <a:defRPr/>
            </a:lvl5pPr>
            <a:lvl6pPr lvl="5" rtl="0" algn="ctr">
              <a:lnSpc>
                <a:spcPct val="100000"/>
              </a:lnSpc>
              <a:spcBef>
                <a:spcPts val="0"/>
              </a:spcBef>
              <a:spcAft>
                <a:spcPts val="0"/>
              </a:spcAft>
              <a:buSzPts val="1200"/>
              <a:buNone/>
              <a:defRPr/>
            </a:lvl6pPr>
            <a:lvl7pPr lvl="6" rtl="0" algn="ctr">
              <a:lnSpc>
                <a:spcPct val="100000"/>
              </a:lnSpc>
              <a:spcBef>
                <a:spcPts val="0"/>
              </a:spcBef>
              <a:spcAft>
                <a:spcPts val="0"/>
              </a:spcAft>
              <a:buSzPts val="1200"/>
              <a:buNone/>
              <a:defRPr/>
            </a:lvl7pPr>
            <a:lvl8pPr lvl="7" rtl="0" algn="ctr">
              <a:lnSpc>
                <a:spcPct val="100000"/>
              </a:lnSpc>
              <a:spcBef>
                <a:spcPts val="0"/>
              </a:spcBef>
              <a:spcAft>
                <a:spcPts val="0"/>
              </a:spcAft>
              <a:buSzPts val="1200"/>
              <a:buNone/>
              <a:defRPr/>
            </a:lvl8pPr>
            <a:lvl9pPr lvl="8" rtl="0" algn="ctr">
              <a:lnSpc>
                <a:spcPct val="100000"/>
              </a:lnSpc>
              <a:spcBef>
                <a:spcPts val="0"/>
              </a:spcBef>
              <a:spcAft>
                <a:spcPts val="0"/>
              </a:spcAft>
              <a:buSzPts val="1200"/>
              <a:buNone/>
              <a:defRPr/>
            </a:lvl9pPr>
          </a:lstStyle>
          <a:p/>
        </p:txBody>
      </p:sp>
      <p:sp>
        <p:nvSpPr>
          <p:cNvPr id="148" name="Google Shape;148;p21"/>
          <p:cNvSpPr txBox="1"/>
          <p:nvPr>
            <p:ph idx="6" type="subTitle"/>
          </p:nvPr>
        </p:nvSpPr>
        <p:spPr>
          <a:xfrm>
            <a:off x="2117981" y="3677082"/>
            <a:ext cx="3656400" cy="458700"/>
          </a:xfrm>
          <a:prstGeom prst="rect">
            <a:avLst/>
          </a:prstGeom>
        </p:spPr>
        <p:txBody>
          <a:bodyPr anchorCtr="0" anchor="b" bIns="91425" lIns="91425" spcFirstLastPara="1" rIns="91425" wrap="square" tIns="91425">
            <a:noAutofit/>
          </a:bodyPr>
          <a:lstStyle>
            <a:lvl1pPr lvl="0" rtl="0" algn="r">
              <a:lnSpc>
                <a:spcPct val="100000"/>
              </a:lnSpc>
              <a:spcBef>
                <a:spcPts val="0"/>
              </a:spcBef>
              <a:spcAft>
                <a:spcPts val="0"/>
              </a:spcAft>
              <a:buSzPts val="1400"/>
              <a:buNone/>
              <a:defRPr/>
            </a:lvl1pPr>
            <a:lvl2pPr lvl="1" rtl="0" algn="ctr">
              <a:lnSpc>
                <a:spcPct val="100000"/>
              </a:lnSpc>
              <a:spcBef>
                <a:spcPts val="0"/>
              </a:spcBef>
              <a:spcAft>
                <a:spcPts val="0"/>
              </a:spcAft>
              <a:buSzPts val="1200"/>
              <a:buNone/>
              <a:defRPr/>
            </a:lvl2pPr>
            <a:lvl3pPr lvl="2" rtl="0" algn="ctr">
              <a:lnSpc>
                <a:spcPct val="100000"/>
              </a:lnSpc>
              <a:spcBef>
                <a:spcPts val="0"/>
              </a:spcBef>
              <a:spcAft>
                <a:spcPts val="0"/>
              </a:spcAft>
              <a:buSzPts val="1200"/>
              <a:buNone/>
              <a:defRPr/>
            </a:lvl3pPr>
            <a:lvl4pPr lvl="3" rtl="0" algn="ctr">
              <a:lnSpc>
                <a:spcPct val="100000"/>
              </a:lnSpc>
              <a:spcBef>
                <a:spcPts val="0"/>
              </a:spcBef>
              <a:spcAft>
                <a:spcPts val="0"/>
              </a:spcAft>
              <a:buSzPts val="1200"/>
              <a:buNone/>
              <a:defRPr/>
            </a:lvl4pPr>
            <a:lvl5pPr lvl="4" rtl="0" algn="ctr">
              <a:lnSpc>
                <a:spcPct val="100000"/>
              </a:lnSpc>
              <a:spcBef>
                <a:spcPts val="0"/>
              </a:spcBef>
              <a:spcAft>
                <a:spcPts val="0"/>
              </a:spcAft>
              <a:buSzPts val="1200"/>
              <a:buNone/>
              <a:defRPr/>
            </a:lvl5pPr>
            <a:lvl6pPr lvl="5" rtl="0" algn="ctr">
              <a:lnSpc>
                <a:spcPct val="100000"/>
              </a:lnSpc>
              <a:spcBef>
                <a:spcPts val="0"/>
              </a:spcBef>
              <a:spcAft>
                <a:spcPts val="0"/>
              </a:spcAft>
              <a:buSzPts val="1200"/>
              <a:buNone/>
              <a:defRPr/>
            </a:lvl6pPr>
            <a:lvl7pPr lvl="6" rtl="0" algn="ctr">
              <a:lnSpc>
                <a:spcPct val="100000"/>
              </a:lnSpc>
              <a:spcBef>
                <a:spcPts val="0"/>
              </a:spcBef>
              <a:spcAft>
                <a:spcPts val="0"/>
              </a:spcAft>
              <a:buSzPts val="1200"/>
              <a:buNone/>
              <a:defRPr/>
            </a:lvl7pPr>
            <a:lvl8pPr lvl="7" rtl="0" algn="ctr">
              <a:lnSpc>
                <a:spcPct val="100000"/>
              </a:lnSpc>
              <a:spcBef>
                <a:spcPts val="0"/>
              </a:spcBef>
              <a:spcAft>
                <a:spcPts val="0"/>
              </a:spcAft>
              <a:buSzPts val="1200"/>
              <a:buNone/>
              <a:defRPr/>
            </a:lvl8pPr>
            <a:lvl9pPr lvl="8" rtl="0" algn="ctr">
              <a:lnSpc>
                <a:spcPct val="100000"/>
              </a:lnSpc>
              <a:spcBef>
                <a:spcPts val="0"/>
              </a:spcBef>
              <a:spcAft>
                <a:spcPts val="0"/>
              </a:spcAft>
              <a:buSzPts val="1200"/>
              <a:buNone/>
              <a:defRPr/>
            </a:lvl9pPr>
          </a:lstStyle>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four columns">
  <p:cSld name="BLANK_1_1_1_1">
    <p:spTree>
      <p:nvGrpSpPr>
        <p:cNvPr id="149" name="Shape 149"/>
        <p:cNvGrpSpPr/>
        <p:nvPr/>
      </p:nvGrpSpPr>
      <p:grpSpPr>
        <a:xfrm>
          <a:off x="0" y="0"/>
          <a:ext cx="0" cy="0"/>
          <a:chOff x="0" y="0"/>
          <a:chExt cx="0" cy="0"/>
        </a:xfrm>
      </p:grpSpPr>
      <p:pic>
        <p:nvPicPr>
          <p:cNvPr id="150" name="Google Shape;150;p22"/>
          <p:cNvPicPr preferRelativeResize="0"/>
          <p:nvPr/>
        </p:nvPicPr>
        <p:blipFill>
          <a:blip r:embed="rId2">
            <a:alphaModFix amt="60000"/>
          </a:blip>
          <a:stretch>
            <a:fillRect/>
          </a:stretch>
        </p:blipFill>
        <p:spPr>
          <a:xfrm>
            <a:off x="0" y="0"/>
            <a:ext cx="9144003" cy="5143501"/>
          </a:xfrm>
          <a:prstGeom prst="rect">
            <a:avLst/>
          </a:prstGeom>
          <a:noFill/>
          <a:ln>
            <a:noFill/>
          </a:ln>
        </p:spPr>
      </p:pic>
      <p:sp>
        <p:nvSpPr>
          <p:cNvPr id="151" name="Google Shape;151;p22"/>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
        <p:nvSpPr>
          <p:cNvPr id="152" name="Google Shape;152;p22"/>
          <p:cNvSpPr txBox="1"/>
          <p:nvPr>
            <p:ph idx="1" type="subTitle"/>
          </p:nvPr>
        </p:nvSpPr>
        <p:spPr>
          <a:xfrm>
            <a:off x="2286175" y="1368099"/>
            <a:ext cx="2967000" cy="413700"/>
          </a:xfrm>
          <a:prstGeom prst="rect">
            <a:avLst/>
          </a:prstGeom>
          <a:ln>
            <a:noFill/>
          </a:ln>
        </p:spPr>
        <p:txBody>
          <a:bodyPr anchorCtr="0" anchor="b" bIns="91425" lIns="91425" spcFirstLastPara="1" rIns="91425" wrap="square" tIns="91425">
            <a:noAutofit/>
          </a:bodyPr>
          <a:lstStyle>
            <a:lvl1pPr lvl="0" rtl="0">
              <a:lnSpc>
                <a:spcPct val="100000"/>
              </a:lnSpc>
              <a:spcBef>
                <a:spcPts val="0"/>
              </a:spcBef>
              <a:spcAft>
                <a:spcPts val="0"/>
              </a:spcAft>
              <a:buClr>
                <a:schemeClr val="dk1"/>
              </a:buClr>
              <a:buSzPts val="2400"/>
              <a:buFont typeface="Raleway"/>
              <a:buNone/>
              <a:defRPr b="1" sz="1800">
                <a:solidFill>
                  <a:schemeClr val="dk1"/>
                </a:solidFill>
                <a:latin typeface="Sora"/>
                <a:ea typeface="Sora"/>
                <a:cs typeface="Sora"/>
                <a:sym typeface="Sora"/>
              </a:defRPr>
            </a:lvl1pPr>
            <a:lvl2pPr lvl="1" rtl="0" algn="ctr">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2pPr>
            <a:lvl3pPr lvl="2" rtl="0" algn="ctr">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3pPr>
            <a:lvl4pPr lvl="3" rtl="0" algn="ctr">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4pPr>
            <a:lvl5pPr lvl="4" rtl="0" algn="ctr">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5pPr>
            <a:lvl6pPr lvl="5" rtl="0" algn="ctr">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6pPr>
            <a:lvl7pPr lvl="6" rtl="0" algn="ctr">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7pPr>
            <a:lvl8pPr lvl="7" rtl="0" algn="ctr">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8pPr>
            <a:lvl9pPr lvl="8" rtl="0" algn="ctr">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9pPr>
          </a:lstStyle>
          <a:p/>
        </p:txBody>
      </p:sp>
      <p:sp>
        <p:nvSpPr>
          <p:cNvPr id="153" name="Google Shape;153;p22"/>
          <p:cNvSpPr txBox="1"/>
          <p:nvPr>
            <p:ph idx="2" type="subTitle"/>
          </p:nvPr>
        </p:nvSpPr>
        <p:spPr>
          <a:xfrm>
            <a:off x="2286175" y="1770978"/>
            <a:ext cx="2967000" cy="848100"/>
          </a:xfrm>
          <a:prstGeom prst="rect">
            <a:avLst/>
          </a:prstGeom>
          <a:ln>
            <a:noFill/>
          </a:ln>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a:lvl1pPr>
            <a:lvl2pPr lvl="1" rtl="0" algn="ctr">
              <a:lnSpc>
                <a:spcPct val="100000"/>
              </a:lnSpc>
              <a:spcBef>
                <a:spcPts val="0"/>
              </a:spcBef>
              <a:spcAft>
                <a:spcPts val="0"/>
              </a:spcAft>
              <a:buSzPts val="1200"/>
              <a:buNone/>
              <a:defRPr/>
            </a:lvl2pPr>
            <a:lvl3pPr lvl="2" rtl="0" algn="ctr">
              <a:lnSpc>
                <a:spcPct val="100000"/>
              </a:lnSpc>
              <a:spcBef>
                <a:spcPts val="0"/>
              </a:spcBef>
              <a:spcAft>
                <a:spcPts val="0"/>
              </a:spcAft>
              <a:buSzPts val="1200"/>
              <a:buNone/>
              <a:defRPr/>
            </a:lvl3pPr>
            <a:lvl4pPr lvl="3" rtl="0" algn="ctr">
              <a:lnSpc>
                <a:spcPct val="100000"/>
              </a:lnSpc>
              <a:spcBef>
                <a:spcPts val="0"/>
              </a:spcBef>
              <a:spcAft>
                <a:spcPts val="0"/>
              </a:spcAft>
              <a:buSzPts val="1200"/>
              <a:buNone/>
              <a:defRPr/>
            </a:lvl4pPr>
            <a:lvl5pPr lvl="4" rtl="0" algn="ctr">
              <a:lnSpc>
                <a:spcPct val="100000"/>
              </a:lnSpc>
              <a:spcBef>
                <a:spcPts val="0"/>
              </a:spcBef>
              <a:spcAft>
                <a:spcPts val="0"/>
              </a:spcAft>
              <a:buSzPts val="1200"/>
              <a:buNone/>
              <a:defRPr/>
            </a:lvl5pPr>
            <a:lvl6pPr lvl="5" rtl="0" algn="ctr">
              <a:lnSpc>
                <a:spcPct val="100000"/>
              </a:lnSpc>
              <a:spcBef>
                <a:spcPts val="0"/>
              </a:spcBef>
              <a:spcAft>
                <a:spcPts val="0"/>
              </a:spcAft>
              <a:buSzPts val="1200"/>
              <a:buNone/>
              <a:defRPr/>
            </a:lvl6pPr>
            <a:lvl7pPr lvl="6" rtl="0" algn="ctr">
              <a:lnSpc>
                <a:spcPct val="100000"/>
              </a:lnSpc>
              <a:spcBef>
                <a:spcPts val="0"/>
              </a:spcBef>
              <a:spcAft>
                <a:spcPts val="0"/>
              </a:spcAft>
              <a:buSzPts val="1200"/>
              <a:buNone/>
              <a:defRPr/>
            </a:lvl7pPr>
            <a:lvl8pPr lvl="7" rtl="0" algn="ctr">
              <a:lnSpc>
                <a:spcPct val="100000"/>
              </a:lnSpc>
              <a:spcBef>
                <a:spcPts val="0"/>
              </a:spcBef>
              <a:spcAft>
                <a:spcPts val="0"/>
              </a:spcAft>
              <a:buSzPts val="1200"/>
              <a:buNone/>
              <a:defRPr/>
            </a:lvl8pPr>
            <a:lvl9pPr lvl="8" rtl="0" algn="ctr">
              <a:lnSpc>
                <a:spcPct val="100000"/>
              </a:lnSpc>
              <a:spcBef>
                <a:spcPts val="0"/>
              </a:spcBef>
              <a:spcAft>
                <a:spcPts val="0"/>
              </a:spcAft>
              <a:buSzPts val="1200"/>
              <a:buNone/>
              <a:defRPr/>
            </a:lvl9pPr>
          </a:lstStyle>
          <a:p/>
        </p:txBody>
      </p:sp>
      <p:sp>
        <p:nvSpPr>
          <p:cNvPr id="154" name="Google Shape;154;p22"/>
          <p:cNvSpPr txBox="1"/>
          <p:nvPr>
            <p:ph idx="3" type="subTitle"/>
          </p:nvPr>
        </p:nvSpPr>
        <p:spPr>
          <a:xfrm>
            <a:off x="5457000" y="1770978"/>
            <a:ext cx="2967000" cy="848100"/>
          </a:xfrm>
          <a:prstGeom prst="rect">
            <a:avLst/>
          </a:prstGeom>
          <a:ln>
            <a:noFill/>
          </a:ln>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a:lvl1pPr>
            <a:lvl2pPr lvl="1" rtl="0" algn="ctr">
              <a:lnSpc>
                <a:spcPct val="100000"/>
              </a:lnSpc>
              <a:spcBef>
                <a:spcPts val="0"/>
              </a:spcBef>
              <a:spcAft>
                <a:spcPts val="0"/>
              </a:spcAft>
              <a:buSzPts val="1200"/>
              <a:buNone/>
              <a:defRPr/>
            </a:lvl2pPr>
            <a:lvl3pPr lvl="2" rtl="0" algn="ctr">
              <a:lnSpc>
                <a:spcPct val="100000"/>
              </a:lnSpc>
              <a:spcBef>
                <a:spcPts val="0"/>
              </a:spcBef>
              <a:spcAft>
                <a:spcPts val="0"/>
              </a:spcAft>
              <a:buSzPts val="1200"/>
              <a:buNone/>
              <a:defRPr/>
            </a:lvl3pPr>
            <a:lvl4pPr lvl="3" rtl="0" algn="ctr">
              <a:lnSpc>
                <a:spcPct val="100000"/>
              </a:lnSpc>
              <a:spcBef>
                <a:spcPts val="0"/>
              </a:spcBef>
              <a:spcAft>
                <a:spcPts val="0"/>
              </a:spcAft>
              <a:buSzPts val="1200"/>
              <a:buNone/>
              <a:defRPr/>
            </a:lvl4pPr>
            <a:lvl5pPr lvl="4" rtl="0" algn="ctr">
              <a:lnSpc>
                <a:spcPct val="100000"/>
              </a:lnSpc>
              <a:spcBef>
                <a:spcPts val="0"/>
              </a:spcBef>
              <a:spcAft>
                <a:spcPts val="0"/>
              </a:spcAft>
              <a:buSzPts val="1200"/>
              <a:buNone/>
              <a:defRPr/>
            </a:lvl5pPr>
            <a:lvl6pPr lvl="5" rtl="0" algn="ctr">
              <a:lnSpc>
                <a:spcPct val="100000"/>
              </a:lnSpc>
              <a:spcBef>
                <a:spcPts val="0"/>
              </a:spcBef>
              <a:spcAft>
                <a:spcPts val="0"/>
              </a:spcAft>
              <a:buSzPts val="1200"/>
              <a:buNone/>
              <a:defRPr/>
            </a:lvl6pPr>
            <a:lvl7pPr lvl="6" rtl="0" algn="ctr">
              <a:lnSpc>
                <a:spcPct val="100000"/>
              </a:lnSpc>
              <a:spcBef>
                <a:spcPts val="0"/>
              </a:spcBef>
              <a:spcAft>
                <a:spcPts val="0"/>
              </a:spcAft>
              <a:buSzPts val="1200"/>
              <a:buNone/>
              <a:defRPr/>
            </a:lvl7pPr>
            <a:lvl8pPr lvl="7" rtl="0" algn="ctr">
              <a:lnSpc>
                <a:spcPct val="100000"/>
              </a:lnSpc>
              <a:spcBef>
                <a:spcPts val="0"/>
              </a:spcBef>
              <a:spcAft>
                <a:spcPts val="0"/>
              </a:spcAft>
              <a:buSzPts val="1200"/>
              <a:buNone/>
              <a:defRPr/>
            </a:lvl8pPr>
            <a:lvl9pPr lvl="8" rtl="0" algn="ctr">
              <a:lnSpc>
                <a:spcPct val="100000"/>
              </a:lnSpc>
              <a:spcBef>
                <a:spcPts val="0"/>
              </a:spcBef>
              <a:spcAft>
                <a:spcPts val="0"/>
              </a:spcAft>
              <a:buSzPts val="1200"/>
              <a:buNone/>
              <a:defRPr/>
            </a:lvl9pPr>
          </a:lstStyle>
          <a:p/>
        </p:txBody>
      </p:sp>
      <p:sp>
        <p:nvSpPr>
          <p:cNvPr id="155" name="Google Shape;155;p22"/>
          <p:cNvSpPr txBox="1"/>
          <p:nvPr>
            <p:ph idx="4" type="subTitle"/>
          </p:nvPr>
        </p:nvSpPr>
        <p:spPr>
          <a:xfrm>
            <a:off x="2286175" y="3433376"/>
            <a:ext cx="2967000" cy="848100"/>
          </a:xfrm>
          <a:prstGeom prst="rect">
            <a:avLst/>
          </a:prstGeom>
          <a:ln>
            <a:noFill/>
          </a:ln>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a:lvl1pPr>
            <a:lvl2pPr lvl="1" rtl="0" algn="ctr">
              <a:lnSpc>
                <a:spcPct val="100000"/>
              </a:lnSpc>
              <a:spcBef>
                <a:spcPts val="0"/>
              </a:spcBef>
              <a:spcAft>
                <a:spcPts val="0"/>
              </a:spcAft>
              <a:buSzPts val="1200"/>
              <a:buNone/>
              <a:defRPr/>
            </a:lvl2pPr>
            <a:lvl3pPr lvl="2" rtl="0" algn="ctr">
              <a:lnSpc>
                <a:spcPct val="100000"/>
              </a:lnSpc>
              <a:spcBef>
                <a:spcPts val="0"/>
              </a:spcBef>
              <a:spcAft>
                <a:spcPts val="0"/>
              </a:spcAft>
              <a:buSzPts val="1200"/>
              <a:buNone/>
              <a:defRPr/>
            </a:lvl3pPr>
            <a:lvl4pPr lvl="3" rtl="0" algn="ctr">
              <a:lnSpc>
                <a:spcPct val="100000"/>
              </a:lnSpc>
              <a:spcBef>
                <a:spcPts val="0"/>
              </a:spcBef>
              <a:spcAft>
                <a:spcPts val="0"/>
              </a:spcAft>
              <a:buSzPts val="1200"/>
              <a:buNone/>
              <a:defRPr/>
            </a:lvl4pPr>
            <a:lvl5pPr lvl="4" rtl="0" algn="ctr">
              <a:lnSpc>
                <a:spcPct val="100000"/>
              </a:lnSpc>
              <a:spcBef>
                <a:spcPts val="0"/>
              </a:spcBef>
              <a:spcAft>
                <a:spcPts val="0"/>
              </a:spcAft>
              <a:buSzPts val="1200"/>
              <a:buNone/>
              <a:defRPr/>
            </a:lvl5pPr>
            <a:lvl6pPr lvl="5" rtl="0" algn="ctr">
              <a:lnSpc>
                <a:spcPct val="100000"/>
              </a:lnSpc>
              <a:spcBef>
                <a:spcPts val="0"/>
              </a:spcBef>
              <a:spcAft>
                <a:spcPts val="0"/>
              </a:spcAft>
              <a:buSzPts val="1200"/>
              <a:buNone/>
              <a:defRPr/>
            </a:lvl6pPr>
            <a:lvl7pPr lvl="6" rtl="0" algn="ctr">
              <a:lnSpc>
                <a:spcPct val="100000"/>
              </a:lnSpc>
              <a:spcBef>
                <a:spcPts val="0"/>
              </a:spcBef>
              <a:spcAft>
                <a:spcPts val="0"/>
              </a:spcAft>
              <a:buSzPts val="1200"/>
              <a:buNone/>
              <a:defRPr/>
            </a:lvl7pPr>
            <a:lvl8pPr lvl="7" rtl="0" algn="ctr">
              <a:lnSpc>
                <a:spcPct val="100000"/>
              </a:lnSpc>
              <a:spcBef>
                <a:spcPts val="0"/>
              </a:spcBef>
              <a:spcAft>
                <a:spcPts val="0"/>
              </a:spcAft>
              <a:buSzPts val="1200"/>
              <a:buNone/>
              <a:defRPr/>
            </a:lvl8pPr>
            <a:lvl9pPr lvl="8" rtl="0" algn="ctr">
              <a:lnSpc>
                <a:spcPct val="100000"/>
              </a:lnSpc>
              <a:spcBef>
                <a:spcPts val="0"/>
              </a:spcBef>
              <a:spcAft>
                <a:spcPts val="0"/>
              </a:spcAft>
              <a:buSzPts val="1200"/>
              <a:buNone/>
              <a:defRPr/>
            </a:lvl9pPr>
          </a:lstStyle>
          <a:p/>
        </p:txBody>
      </p:sp>
      <p:sp>
        <p:nvSpPr>
          <p:cNvPr id="156" name="Google Shape;156;p22"/>
          <p:cNvSpPr txBox="1"/>
          <p:nvPr>
            <p:ph idx="5" type="subTitle"/>
          </p:nvPr>
        </p:nvSpPr>
        <p:spPr>
          <a:xfrm>
            <a:off x="5457000" y="3433376"/>
            <a:ext cx="2967000" cy="848100"/>
          </a:xfrm>
          <a:prstGeom prst="rect">
            <a:avLst/>
          </a:prstGeom>
          <a:ln>
            <a:noFill/>
          </a:ln>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a:lvl1pPr>
            <a:lvl2pPr lvl="1" rtl="0" algn="ctr">
              <a:lnSpc>
                <a:spcPct val="100000"/>
              </a:lnSpc>
              <a:spcBef>
                <a:spcPts val="0"/>
              </a:spcBef>
              <a:spcAft>
                <a:spcPts val="0"/>
              </a:spcAft>
              <a:buSzPts val="1200"/>
              <a:buNone/>
              <a:defRPr/>
            </a:lvl2pPr>
            <a:lvl3pPr lvl="2" rtl="0" algn="ctr">
              <a:lnSpc>
                <a:spcPct val="100000"/>
              </a:lnSpc>
              <a:spcBef>
                <a:spcPts val="0"/>
              </a:spcBef>
              <a:spcAft>
                <a:spcPts val="0"/>
              </a:spcAft>
              <a:buSzPts val="1200"/>
              <a:buNone/>
              <a:defRPr/>
            </a:lvl3pPr>
            <a:lvl4pPr lvl="3" rtl="0" algn="ctr">
              <a:lnSpc>
                <a:spcPct val="100000"/>
              </a:lnSpc>
              <a:spcBef>
                <a:spcPts val="0"/>
              </a:spcBef>
              <a:spcAft>
                <a:spcPts val="0"/>
              </a:spcAft>
              <a:buSzPts val="1200"/>
              <a:buNone/>
              <a:defRPr/>
            </a:lvl4pPr>
            <a:lvl5pPr lvl="4" rtl="0" algn="ctr">
              <a:lnSpc>
                <a:spcPct val="100000"/>
              </a:lnSpc>
              <a:spcBef>
                <a:spcPts val="0"/>
              </a:spcBef>
              <a:spcAft>
                <a:spcPts val="0"/>
              </a:spcAft>
              <a:buSzPts val="1200"/>
              <a:buNone/>
              <a:defRPr/>
            </a:lvl5pPr>
            <a:lvl6pPr lvl="5" rtl="0" algn="ctr">
              <a:lnSpc>
                <a:spcPct val="100000"/>
              </a:lnSpc>
              <a:spcBef>
                <a:spcPts val="0"/>
              </a:spcBef>
              <a:spcAft>
                <a:spcPts val="0"/>
              </a:spcAft>
              <a:buSzPts val="1200"/>
              <a:buNone/>
              <a:defRPr/>
            </a:lvl6pPr>
            <a:lvl7pPr lvl="6" rtl="0" algn="ctr">
              <a:lnSpc>
                <a:spcPct val="100000"/>
              </a:lnSpc>
              <a:spcBef>
                <a:spcPts val="0"/>
              </a:spcBef>
              <a:spcAft>
                <a:spcPts val="0"/>
              </a:spcAft>
              <a:buSzPts val="1200"/>
              <a:buNone/>
              <a:defRPr/>
            </a:lvl7pPr>
            <a:lvl8pPr lvl="7" rtl="0" algn="ctr">
              <a:lnSpc>
                <a:spcPct val="100000"/>
              </a:lnSpc>
              <a:spcBef>
                <a:spcPts val="0"/>
              </a:spcBef>
              <a:spcAft>
                <a:spcPts val="0"/>
              </a:spcAft>
              <a:buSzPts val="1200"/>
              <a:buNone/>
              <a:defRPr/>
            </a:lvl8pPr>
            <a:lvl9pPr lvl="8" rtl="0" algn="ctr">
              <a:lnSpc>
                <a:spcPct val="100000"/>
              </a:lnSpc>
              <a:spcBef>
                <a:spcPts val="0"/>
              </a:spcBef>
              <a:spcAft>
                <a:spcPts val="0"/>
              </a:spcAft>
              <a:buSzPts val="1200"/>
              <a:buNone/>
              <a:defRPr/>
            </a:lvl9pPr>
          </a:lstStyle>
          <a:p/>
        </p:txBody>
      </p:sp>
      <p:sp>
        <p:nvSpPr>
          <p:cNvPr id="157" name="Google Shape;157;p22"/>
          <p:cNvSpPr txBox="1"/>
          <p:nvPr>
            <p:ph idx="6" type="subTitle"/>
          </p:nvPr>
        </p:nvSpPr>
        <p:spPr>
          <a:xfrm>
            <a:off x="2286175" y="3030552"/>
            <a:ext cx="2967000" cy="413700"/>
          </a:xfrm>
          <a:prstGeom prst="rect">
            <a:avLst/>
          </a:prstGeom>
          <a:ln>
            <a:noFill/>
          </a:ln>
        </p:spPr>
        <p:txBody>
          <a:bodyPr anchorCtr="0" anchor="b" bIns="91425" lIns="91425" spcFirstLastPara="1" rIns="91425" wrap="square" tIns="91425">
            <a:noAutofit/>
          </a:bodyPr>
          <a:lstStyle>
            <a:lvl1pPr lvl="0" rtl="0">
              <a:lnSpc>
                <a:spcPct val="100000"/>
              </a:lnSpc>
              <a:spcBef>
                <a:spcPts val="0"/>
              </a:spcBef>
              <a:spcAft>
                <a:spcPts val="0"/>
              </a:spcAft>
              <a:buClr>
                <a:schemeClr val="dk1"/>
              </a:buClr>
              <a:buSzPts val="2400"/>
              <a:buFont typeface="Raleway"/>
              <a:buNone/>
              <a:defRPr b="1" sz="1800">
                <a:solidFill>
                  <a:schemeClr val="dk1"/>
                </a:solidFill>
                <a:latin typeface="Sora"/>
                <a:ea typeface="Sora"/>
                <a:cs typeface="Sora"/>
                <a:sym typeface="Sora"/>
              </a:defRPr>
            </a:lvl1pPr>
            <a:lvl2pPr lvl="1" rtl="0" algn="ctr">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2pPr>
            <a:lvl3pPr lvl="2" rtl="0" algn="ctr">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3pPr>
            <a:lvl4pPr lvl="3" rtl="0" algn="ctr">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4pPr>
            <a:lvl5pPr lvl="4" rtl="0" algn="ctr">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5pPr>
            <a:lvl6pPr lvl="5" rtl="0" algn="ctr">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6pPr>
            <a:lvl7pPr lvl="6" rtl="0" algn="ctr">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7pPr>
            <a:lvl8pPr lvl="7" rtl="0" algn="ctr">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8pPr>
            <a:lvl9pPr lvl="8" rtl="0" algn="ctr">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9pPr>
          </a:lstStyle>
          <a:p/>
        </p:txBody>
      </p:sp>
      <p:sp>
        <p:nvSpPr>
          <p:cNvPr id="158" name="Google Shape;158;p22"/>
          <p:cNvSpPr txBox="1"/>
          <p:nvPr>
            <p:ph idx="7" type="subTitle"/>
          </p:nvPr>
        </p:nvSpPr>
        <p:spPr>
          <a:xfrm>
            <a:off x="5457000" y="1368099"/>
            <a:ext cx="2967000" cy="413700"/>
          </a:xfrm>
          <a:prstGeom prst="rect">
            <a:avLst/>
          </a:prstGeom>
          <a:ln>
            <a:noFill/>
          </a:ln>
        </p:spPr>
        <p:txBody>
          <a:bodyPr anchorCtr="0" anchor="b" bIns="91425" lIns="91425" spcFirstLastPara="1" rIns="91425" wrap="square" tIns="91425">
            <a:noAutofit/>
          </a:bodyPr>
          <a:lstStyle>
            <a:lvl1pPr lvl="0" rtl="0">
              <a:lnSpc>
                <a:spcPct val="100000"/>
              </a:lnSpc>
              <a:spcBef>
                <a:spcPts val="0"/>
              </a:spcBef>
              <a:spcAft>
                <a:spcPts val="0"/>
              </a:spcAft>
              <a:buClr>
                <a:schemeClr val="dk1"/>
              </a:buClr>
              <a:buSzPts val="2400"/>
              <a:buFont typeface="Raleway"/>
              <a:buNone/>
              <a:defRPr b="1" sz="1800">
                <a:solidFill>
                  <a:schemeClr val="dk1"/>
                </a:solidFill>
                <a:latin typeface="Sora"/>
                <a:ea typeface="Sora"/>
                <a:cs typeface="Sora"/>
                <a:sym typeface="Sora"/>
              </a:defRPr>
            </a:lvl1pPr>
            <a:lvl2pPr lvl="1" rtl="0" algn="ctr">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2pPr>
            <a:lvl3pPr lvl="2" rtl="0" algn="ctr">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3pPr>
            <a:lvl4pPr lvl="3" rtl="0" algn="ctr">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4pPr>
            <a:lvl5pPr lvl="4" rtl="0" algn="ctr">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5pPr>
            <a:lvl6pPr lvl="5" rtl="0" algn="ctr">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6pPr>
            <a:lvl7pPr lvl="6" rtl="0" algn="ctr">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7pPr>
            <a:lvl8pPr lvl="7" rtl="0" algn="ctr">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8pPr>
            <a:lvl9pPr lvl="8" rtl="0" algn="ctr">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9pPr>
          </a:lstStyle>
          <a:p/>
        </p:txBody>
      </p:sp>
      <p:sp>
        <p:nvSpPr>
          <p:cNvPr id="159" name="Google Shape;159;p22"/>
          <p:cNvSpPr txBox="1"/>
          <p:nvPr>
            <p:ph idx="8" type="subTitle"/>
          </p:nvPr>
        </p:nvSpPr>
        <p:spPr>
          <a:xfrm>
            <a:off x="5457000" y="3030552"/>
            <a:ext cx="2967000" cy="413700"/>
          </a:xfrm>
          <a:prstGeom prst="rect">
            <a:avLst/>
          </a:prstGeom>
          <a:ln>
            <a:noFill/>
          </a:ln>
        </p:spPr>
        <p:txBody>
          <a:bodyPr anchorCtr="0" anchor="b" bIns="91425" lIns="91425" spcFirstLastPara="1" rIns="91425" wrap="square" tIns="91425">
            <a:noAutofit/>
          </a:bodyPr>
          <a:lstStyle>
            <a:lvl1pPr lvl="0" rtl="0">
              <a:lnSpc>
                <a:spcPct val="100000"/>
              </a:lnSpc>
              <a:spcBef>
                <a:spcPts val="0"/>
              </a:spcBef>
              <a:spcAft>
                <a:spcPts val="0"/>
              </a:spcAft>
              <a:buClr>
                <a:schemeClr val="dk1"/>
              </a:buClr>
              <a:buSzPts val="2400"/>
              <a:buFont typeface="Raleway"/>
              <a:buNone/>
              <a:defRPr b="1" sz="1800">
                <a:solidFill>
                  <a:schemeClr val="dk1"/>
                </a:solidFill>
                <a:latin typeface="Sora"/>
                <a:ea typeface="Sora"/>
                <a:cs typeface="Sora"/>
                <a:sym typeface="Sora"/>
              </a:defRPr>
            </a:lvl1pPr>
            <a:lvl2pPr lvl="1" rtl="0" algn="ctr">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2pPr>
            <a:lvl3pPr lvl="2" rtl="0" algn="ctr">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3pPr>
            <a:lvl4pPr lvl="3" rtl="0" algn="ctr">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4pPr>
            <a:lvl5pPr lvl="4" rtl="0" algn="ctr">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5pPr>
            <a:lvl6pPr lvl="5" rtl="0" algn="ctr">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6pPr>
            <a:lvl7pPr lvl="6" rtl="0" algn="ctr">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7pPr>
            <a:lvl8pPr lvl="7" rtl="0" algn="ctr">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8pPr>
            <a:lvl9pPr lvl="8" rtl="0" algn="ctr">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9pPr>
          </a:lstStyle>
          <a:p/>
        </p:txBody>
      </p:sp>
      <p:grpSp>
        <p:nvGrpSpPr>
          <p:cNvPr id="160" name="Google Shape;160;p22"/>
          <p:cNvGrpSpPr/>
          <p:nvPr/>
        </p:nvGrpSpPr>
        <p:grpSpPr>
          <a:xfrm>
            <a:off x="1064413" y="4502680"/>
            <a:ext cx="8082762" cy="651448"/>
            <a:chOff x="1064413" y="4502680"/>
            <a:chExt cx="8082762" cy="651448"/>
          </a:xfrm>
        </p:grpSpPr>
        <p:pic>
          <p:nvPicPr>
            <p:cNvPr id="161" name="Google Shape;161;p22"/>
            <p:cNvPicPr preferRelativeResize="0"/>
            <p:nvPr/>
          </p:nvPicPr>
          <p:blipFill rotWithShape="1">
            <a:blip r:embed="rId3">
              <a:alphaModFix/>
            </a:blip>
            <a:srcRect b="49989" l="-3637" r="51675" t="0"/>
            <a:stretch/>
          </p:blipFill>
          <p:spPr>
            <a:xfrm>
              <a:off x="8469989" y="4502680"/>
              <a:ext cx="677187" cy="651448"/>
            </a:xfrm>
            <a:prstGeom prst="rect">
              <a:avLst/>
            </a:prstGeom>
            <a:noFill/>
            <a:ln>
              <a:noFill/>
            </a:ln>
          </p:spPr>
        </p:pic>
        <p:pic>
          <p:nvPicPr>
            <p:cNvPr id="162" name="Google Shape;162;p22"/>
            <p:cNvPicPr preferRelativeResize="0"/>
            <p:nvPr/>
          </p:nvPicPr>
          <p:blipFill rotWithShape="1">
            <a:blip r:embed="rId4">
              <a:alphaModFix/>
            </a:blip>
            <a:srcRect b="50404" l="0" r="0" t="0"/>
            <a:stretch/>
          </p:blipFill>
          <p:spPr>
            <a:xfrm flipH="1">
              <a:off x="1064413" y="4502680"/>
              <a:ext cx="1313601" cy="651448"/>
            </a:xfrm>
            <a:prstGeom prst="rect">
              <a:avLst/>
            </a:prstGeom>
            <a:noFill/>
            <a:ln>
              <a:noFill/>
            </a:ln>
          </p:spPr>
        </p:pic>
      </p:gr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six columns">
  <p:cSld name="CUSTOM_7">
    <p:spTree>
      <p:nvGrpSpPr>
        <p:cNvPr id="163" name="Shape 163"/>
        <p:cNvGrpSpPr/>
        <p:nvPr/>
      </p:nvGrpSpPr>
      <p:grpSpPr>
        <a:xfrm>
          <a:off x="0" y="0"/>
          <a:ext cx="0" cy="0"/>
          <a:chOff x="0" y="0"/>
          <a:chExt cx="0" cy="0"/>
        </a:xfrm>
      </p:grpSpPr>
      <p:pic>
        <p:nvPicPr>
          <p:cNvPr id="164" name="Google Shape;164;p23"/>
          <p:cNvPicPr preferRelativeResize="0"/>
          <p:nvPr/>
        </p:nvPicPr>
        <p:blipFill>
          <a:blip r:embed="rId2">
            <a:alphaModFix amt="60000"/>
          </a:blip>
          <a:stretch>
            <a:fillRect/>
          </a:stretch>
        </p:blipFill>
        <p:spPr>
          <a:xfrm>
            <a:off x="0" y="0"/>
            <a:ext cx="9144003" cy="5143501"/>
          </a:xfrm>
          <a:prstGeom prst="rect">
            <a:avLst/>
          </a:prstGeom>
          <a:noFill/>
          <a:ln>
            <a:noFill/>
          </a:ln>
        </p:spPr>
      </p:pic>
      <p:grpSp>
        <p:nvGrpSpPr>
          <p:cNvPr id="165" name="Google Shape;165;p23"/>
          <p:cNvGrpSpPr/>
          <p:nvPr/>
        </p:nvGrpSpPr>
        <p:grpSpPr>
          <a:xfrm>
            <a:off x="-3450" y="-185750"/>
            <a:ext cx="9151849" cy="5332698"/>
            <a:chOff x="-3450" y="-185750"/>
            <a:chExt cx="9151849" cy="5332698"/>
          </a:xfrm>
        </p:grpSpPr>
        <p:pic>
          <p:nvPicPr>
            <p:cNvPr id="166" name="Google Shape;166;p23"/>
            <p:cNvPicPr preferRelativeResize="0"/>
            <p:nvPr/>
          </p:nvPicPr>
          <p:blipFill rotWithShape="1">
            <a:blip r:embed="rId3">
              <a:alphaModFix/>
            </a:blip>
            <a:srcRect b="49989" l="-3633" r="49879" t="0"/>
            <a:stretch/>
          </p:blipFill>
          <p:spPr>
            <a:xfrm flipH="1">
              <a:off x="-3450" y="4608500"/>
              <a:ext cx="579067" cy="538448"/>
            </a:xfrm>
            <a:prstGeom prst="rect">
              <a:avLst/>
            </a:prstGeom>
            <a:noFill/>
            <a:ln>
              <a:noFill/>
            </a:ln>
          </p:spPr>
        </p:pic>
        <p:pic>
          <p:nvPicPr>
            <p:cNvPr id="167" name="Google Shape;167;p23"/>
            <p:cNvPicPr preferRelativeResize="0"/>
            <p:nvPr/>
          </p:nvPicPr>
          <p:blipFill rotWithShape="1">
            <a:blip r:embed="rId4">
              <a:alphaModFix/>
            </a:blip>
            <a:srcRect b="42035" l="0" r="34967" t="0"/>
            <a:stretch/>
          </p:blipFill>
          <p:spPr>
            <a:xfrm>
              <a:off x="7995488" y="4105900"/>
              <a:ext cx="1148510" cy="1023602"/>
            </a:xfrm>
            <a:prstGeom prst="rect">
              <a:avLst/>
            </a:prstGeom>
            <a:noFill/>
            <a:ln>
              <a:noFill/>
            </a:ln>
          </p:spPr>
        </p:pic>
        <p:pic>
          <p:nvPicPr>
            <p:cNvPr id="168" name="Google Shape;168;p23"/>
            <p:cNvPicPr preferRelativeResize="0"/>
            <p:nvPr/>
          </p:nvPicPr>
          <p:blipFill rotWithShape="1">
            <a:blip r:embed="rId5">
              <a:alphaModFix/>
            </a:blip>
            <a:srcRect b="0" l="69570" r="0" t="0"/>
            <a:stretch/>
          </p:blipFill>
          <p:spPr>
            <a:xfrm flipH="1">
              <a:off x="7775451" y="-185750"/>
              <a:ext cx="1372948" cy="4511875"/>
            </a:xfrm>
            <a:prstGeom prst="rect">
              <a:avLst/>
            </a:prstGeom>
            <a:noFill/>
            <a:ln>
              <a:noFill/>
            </a:ln>
          </p:spPr>
        </p:pic>
      </p:grpSp>
      <p:sp>
        <p:nvSpPr>
          <p:cNvPr id="169" name="Google Shape;169;p23"/>
          <p:cNvSpPr txBox="1"/>
          <p:nvPr>
            <p:ph type="title"/>
          </p:nvPr>
        </p:nvSpPr>
        <p:spPr>
          <a:xfrm>
            <a:off x="720000" y="445025"/>
            <a:ext cx="64263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
        <p:nvSpPr>
          <p:cNvPr id="170" name="Google Shape;170;p23"/>
          <p:cNvSpPr txBox="1"/>
          <p:nvPr>
            <p:ph idx="1" type="subTitle"/>
          </p:nvPr>
        </p:nvSpPr>
        <p:spPr>
          <a:xfrm>
            <a:off x="719988" y="1765524"/>
            <a:ext cx="1986000" cy="10236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200"/>
              <a:buNone/>
              <a:defRPr/>
            </a:lvl1pPr>
            <a:lvl2pPr lvl="1" rtl="0" algn="ctr">
              <a:lnSpc>
                <a:spcPct val="100000"/>
              </a:lnSpc>
              <a:spcBef>
                <a:spcPts val="0"/>
              </a:spcBef>
              <a:spcAft>
                <a:spcPts val="0"/>
              </a:spcAft>
              <a:buSzPts val="1200"/>
              <a:buNone/>
              <a:defRPr/>
            </a:lvl2pPr>
            <a:lvl3pPr lvl="2" rtl="0" algn="ctr">
              <a:lnSpc>
                <a:spcPct val="100000"/>
              </a:lnSpc>
              <a:spcBef>
                <a:spcPts val="0"/>
              </a:spcBef>
              <a:spcAft>
                <a:spcPts val="0"/>
              </a:spcAft>
              <a:buSzPts val="1200"/>
              <a:buNone/>
              <a:defRPr/>
            </a:lvl3pPr>
            <a:lvl4pPr lvl="3" rtl="0" algn="ctr">
              <a:lnSpc>
                <a:spcPct val="100000"/>
              </a:lnSpc>
              <a:spcBef>
                <a:spcPts val="0"/>
              </a:spcBef>
              <a:spcAft>
                <a:spcPts val="0"/>
              </a:spcAft>
              <a:buSzPts val="1200"/>
              <a:buNone/>
              <a:defRPr/>
            </a:lvl4pPr>
            <a:lvl5pPr lvl="4" rtl="0" algn="ctr">
              <a:lnSpc>
                <a:spcPct val="100000"/>
              </a:lnSpc>
              <a:spcBef>
                <a:spcPts val="0"/>
              </a:spcBef>
              <a:spcAft>
                <a:spcPts val="0"/>
              </a:spcAft>
              <a:buSzPts val="1200"/>
              <a:buNone/>
              <a:defRPr/>
            </a:lvl5pPr>
            <a:lvl6pPr lvl="5" rtl="0" algn="ctr">
              <a:lnSpc>
                <a:spcPct val="100000"/>
              </a:lnSpc>
              <a:spcBef>
                <a:spcPts val="0"/>
              </a:spcBef>
              <a:spcAft>
                <a:spcPts val="0"/>
              </a:spcAft>
              <a:buSzPts val="1200"/>
              <a:buNone/>
              <a:defRPr/>
            </a:lvl6pPr>
            <a:lvl7pPr lvl="6" rtl="0" algn="ctr">
              <a:lnSpc>
                <a:spcPct val="100000"/>
              </a:lnSpc>
              <a:spcBef>
                <a:spcPts val="0"/>
              </a:spcBef>
              <a:spcAft>
                <a:spcPts val="0"/>
              </a:spcAft>
              <a:buSzPts val="1200"/>
              <a:buNone/>
              <a:defRPr/>
            </a:lvl7pPr>
            <a:lvl8pPr lvl="7" rtl="0" algn="ctr">
              <a:lnSpc>
                <a:spcPct val="100000"/>
              </a:lnSpc>
              <a:spcBef>
                <a:spcPts val="0"/>
              </a:spcBef>
              <a:spcAft>
                <a:spcPts val="0"/>
              </a:spcAft>
              <a:buSzPts val="1200"/>
              <a:buNone/>
              <a:defRPr/>
            </a:lvl8pPr>
            <a:lvl9pPr lvl="8" rtl="0" algn="ctr">
              <a:lnSpc>
                <a:spcPct val="100000"/>
              </a:lnSpc>
              <a:spcBef>
                <a:spcPts val="0"/>
              </a:spcBef>
              <a:spcAft>
                <a:spcPts val="0"/>
              </a:spcAft>
              <a:buSzPts val="1200"/>
              <a:buNone/>
              <a:defRPr/>
            </a:lvl9pPr>
          </a:lstStyle>
          <a:p/>
        </p:txBody>
      </p:sp>
      <p:sp>
        <p:nvSpPr>
          <p:cNvPr id="171" name="Google Shape;171;p23"/>
          <p:cNvSpPr txBox="1"/>
          <p:nvPr>
            <p:ph idx="2" type="subTitle"/>
          </p:nvPr>
        </p:nvSpPr>
        <p:spPr>
          <a:xfrm>
            <a:off x="2940176" y="1765524"/>
            <a:ext cx="1986000" cy="10236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200"/>
              <a:buNone/>
              <a:defRPr/>
            </a:lvl1pPr>
            <a:lvl2pPr lvl="1" rtl="0" algn="ctr">
              <a:lnSpc>
                <a:spcPct val="100000"/>
              </a:lnSpc>
              <a:spcBef>
                <a:spcPts val="0"/>
              </a:spcBef>
              <a:spcAft>
                <a:spcPts val="0"/>
              </a:spcAft>
              <a:buSzPts val="1200"/>
              <a:buNone/>
              <a:defRPr/>
            </a:lvl2pPr>
            <a:lvl3pPr lvl="2" rtl="0" algn="ctr">
              <a:lnSpc>
                <a:spcPct val="100000"/>
              </a:lnSpc>
              <a:spcBef>
                <a:spcPts val="0"/>
              </a:spcBef>
              <a:spcAft>
                <a:spcPts val="0"/>
              </a:spcAft>
              <a:buSzPts val="1200"/>
              <a:buNone/>
              <a:defRPr/>
            </a:lvl3pPr>
            <a:lvl4pPr lvl="3" rtl="0" algn="ctr">
              <a:lnSpc>
                <a:spcPct val="100000"/>
              </a:lnSpc>
              <a:spcBef>
                <a:spcPts val="0"/>
              </a:spcBef>
              <a:spcAft>
                <a:spcPts val="0"/>
              </a:spcAft>
              <a:buSzPts val="1200"/>
              <a:buNone/>
              <a:defRPr/>
            </a:lvl4pPr>
            <a:lvl5pPr lvl="4" rtl="0" algn="ctr">
              <a:lnSpc>
                <a:spcPct val="100000"/>
              </a:lnSpc>
              <a:spcBef>
                <a:spcPts val="0"/>
              </a:spcBef>
              <a:spcAft>
                <a:spcPts val="0"/>
              </a:spcAft>
              <a:buSzPts val="1200"/>
              <a:buNone/>
              <a:defRPr/>
            </a:lvl5pPr>
            <a:lvl6pPr lvl="5" rtl="0" algn="ctr">
              <a:lnSpc>
                <a:spcPct val="100000"/>
              </a:lnSpc>
              <a:spcBef>
                <a:spcPts val="0"/>
              </a:spcBef>
              <a:spcAft>
                <a:spcPts val="0"/>
              </a:spcAft>
              <a:buSzPts val="1200"/>
              <a:buNone/>
              <a:defRPr/>
            </a:lvl6pPr>
            <a:lvl7pPr lvl="6" rtl="0" algn="ctr">
              <a:lnSpc>
                <a:spcPct val="100000"/>
              </a:lnSpc>
              <a:spcBef>
                <a:spcPts val="0"/>
              </a:spcBef>
              <a:spcAft>
                <a:spcPts val="0"/>
              </a:spcAft>
              <a:buSzPts val="1200"/>
              <a:buNone/>
              <a:defRPr/>
            </a:lvl7pPr>
            <a:lvl8pPr lvl="7" rtl="0" algn="ctr">
              <a:lnSpc>
                <a:spcPct val="100000"/>
              </a:lnSpc>
              <a:spcBef>
                <a:spcPts val="0"/>
              </a:spcBef>
              <a:spcAft>
                <a:spcPts val="0"/>
              </a:spcAft>
              <a:buSzPts val="1200"/>
              <a:buNone/>
              <a:defRPr/>
            </a:lvl8pPr>
            <a:lvl9pPr lvl="8" rtl="0" algn="ctr">
              <a:lnSpc>
                <a:spcPct val="100000"/>
              </a:lnSpc>
              <a:spcBef>
                <a:spcPts val="0"/>
              </a:spcBef>
              <a:spcAft>
                <a:spcPts val="0"/>
              </a:spcAft>
              <a:buSzPts val="1200"/>
              <a:buNone/>
              <a:defRPr/>
            </a:lvl9pPr>
          </a:lstStyle>
          <a:p/>
        </p:txBody>
      </p:sp>
      <p:sp>
        <p:nvSpPr>
          <p:cNvPr id="172" name="Google Shape;172;p23"/>
          <p:cNvSpPr txBox="1"/>
          <p:nvPr>
            <p:ph idx="3" type="subTitle"/>
          </p:nvPr>
        </p:nvSpPr>
        <p:spPr>
          <a:xfrm>
            <a:off x="719988" y="3584901"/>
            <a:ext cx="1986000" cy="10236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200"/>
              <a:buNone/>
              <a:defRPr/>
            </a:lvl1pPr>
            <a:lvl2pPr lvl="1" rtl="0" algn="ctr">
              <a:lnSpc>
                <a:spcPct val="100000"/>
              </a:lnSpc>
              <a:spcBef>
                <a:spcPts val="0"/>
              </a:spcBef>
              <a:spcAft>
                <a:spcPts val="0"/>
              </a:spcAft>
              <a:buSzPts val="1200"/>
              <a:buNone/>
              <a:defRPr/>
            </a:lvl2pPr>
            <a:lvl3pPr lvl="2" rtl="0" algn="ctr">
              <a:lnSpc>
                <a:spcPct val="100000"/>
              </a:lnSpc>
              <a:spcBef>
                <a:spcPts val="0"/>
              </a:spcBef>
              <a:spcAft>
                <a:spcPts val="0"/>
              </a:spcAft>
              <a:buSzPts val="1200"/>
              <a:buNone/>
              <a:defRPr/>
            </a:lvl3pPr>
            <a:lvl4pPr lvl="3" rtl="0" algn="ctr">
              <a:lnSpc>
                <a:spcPct val="100000"/>
              </a:lnSpc>
              <a:spcBef>
                <a:spcPts val="0"/>
              </a:spcBef>
              <a:spcAft>
                <a:spcPts val="0"/>
              </a:spcAft>
              <a:buSzPts val="1200"/>
              <a:buNone/>
              <a:defRPr/>
            </a:lvl4pPr>
            <a:lvl5pPr lvl="4" rtl="0" algn="ctr">
              <a:lnSpc>
                <a:spcPct val="100000"/>
              </a:lnSpc>
              <a:spcBef>
                <a:spcPts val="0"/>
              </a:spcBef>
              <a:spcAft>
                <a:spcPts val="0"/>
              </a:spcAft>
              <a:buSzPts val="1200"/>
              <a:buNone/>
              <a:defRPr/>
            </a:lvl5pPr>
            <a:lvl6pPr lvl="5" rtl="0" algn="ctr">
              <a:lnSpc>
                <a:spcPct val="100000"/>
              </a:lnSpc>
              <a:spcBef>
                <a:spcPts val="0"/>
              </a:spcBef>
              <a:spcAft>
                <a:spcPts val="0"/>
              </a:spcAft>
              <a:buSzPts val="1200"/>
              <a:buNone/>
              <a:defRPr/>
            </a:lvl6pPr>
            <a:lvl7pPr lvl="6" rtl="0" algn="ctr">
              <a:lnSpc>
                <a:spcPct val="100000"/>
              </a:lnSpc>
              <a:spcBef>
                <a:spcPts val="0"/>
              </a:spcBef>
              <a:spcAft>
                <a:spcPts val="0"/>
              </a:spcAft>
              <a:buSzPts val="1200"/>
              <a:buNone/>
              <a:defRPr/>
            </a:lvl7pPr>
            <a:lvl8pPr lvl="7" rtl="0" algn="ctr">
              <a:lnSpc>
                <a:spcPct val="100000"/>
              </a:lnSpc>
              <a:spcBef>
                <a:spcPts val="0"/>
              </a:spcBef>
              <a:spcAft>
                <a:spcPts val="0"/>
              </a:spcAft>
              <a:buSzPts val="1200"/>
              <a:buNone/>
              <a:defRPr/>
            </a:lvl8pPr>
            <a:lvl9pPr lvl="8" rtl="0" algn="ctr">
              <a:lnSpc>
                <a:spcPct val="100000"/>
              </a:lnSpc>
              <a:spcBef>
                <a:spcPts val="0"/>
              </a:spcBef>
              <a:spcAft>
                <a:spcPts val="0"/>
              </a:spcAft>
              <a:buSzPts val="1200"/>
              <a:buNone/>
              <a:defRPr/>
            </a:lvl9pPr>
          </a:lstStyle>
          <a:p/>
        </p:txBody>
      </p:sp>
      <p:sp>
        <p:nvSpPr>
          <p:cNvPr id="173" name="Google Shape;173;p23"/>
          <p:cNvSpPr txBox="1"/>
          <p:nvPr>
            <p:ph idx="4" type="subTitle"/>
          </p:nvPr>
        </p:nvSpPr>
        <p:spPr>
          <a:xfrm>
            <a:off x="2940176" y="3584901"/>
            <a:ext cx="1986000" cy="10236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200"/>
              <a:buNone/>
              <a:defRPr/>
            </a:lvl1pPr>
            <a:lvl2pPr lvl="1" rtl="0" algn="ctr">
              <a:lnSpc>
                <a:spcPct val="100000"/>
              </a:lnSpc>
              <a:spcBef>
                <a:spcPts val="0"/>
              </a:spcBef>
              <a:spcAft>
                <a:spcPts val="0"/>
              </a:spcAft>
              <a:buSzPts val="1200"/>
              <a:buNone/>
              <a:defRPr/>
            </a:lvl2pPr>
            <a:lvl3pPr lvl="2" rtl="0" algn="ctr">
              <a:lnSpc>
                <a:spcPct val="100000"/>
              </a:lnSpc>
              <a:spcBef>
                <a:spcPts val="0"/>
              </a:spcBef>
              <a:spcAft>
                <a:spcPts val="0"/>
              </a:spcAft>
              <a:buSzPts val="1200"/>
              <a:buNone/>
              <a:defRPr/>
            </a:lvl3pPr>
            <a:lvl4pPr lvl="3" rtl="0" algn="ctr">
              <a:lnSpc>
                <a:spcPct val="100000"/>
              </a:lnSpc>
              <a:spcBef>
                <a:spcPts val="0"/>
              </a:spcBef>
              <a:spcAft>
                <a:spcPts val="0"/>
              </a:spcAft>
              <a:buSzPts val="1200"/>
              <a:buNone/>
              <a:defRPr/>
            </a:lvl4pPr>
            <a:lvl5pPr lvl="4" rtl="0" algn="ctr">
              <a:lnSpc>
                <a:spcPct val="100000"/>
              </a:lnSpc>
              <a:spcBef>
                <a:spcPts val="0"/>
              </a:spcBef>
              <a:spcAft>
                <a:spcPts val="0"/>
              </a:spcAft>
              <a:buSzPts val="1200"/>
              <a:buNone/>
              <a:defRPr/>
            </a:lvl5pPr>
            <a:lvl6pPr lvl="5" rtl="0" algn="ctr">
              <a:lnSpc>
                <a:spcPct val="100000"/>
              </a:lnSpc>
              <a:spcBef>
                <a:spcPts val="0"/>
              </a:spcBef>
              <a:spcAft>
                <a:spcPts val="0"/>
              </a:spcAft>
              <a:buSzPts val="1200"/>
              <a:buNone/>
              <a:defRPr/>
            </a:lvl6pPr>
            <a:lvl7pPr lvl="6" rtl="0" algn="ctr">
              <a:lnSpc>
                <a:spcPct val="100000"/>
              </a:lnSpc>
              <a:spcBef>
                <a:spcPts val="0"/>
              </a:spcBef>
              <a:spcAft>
                <a:spcPts val="0"/>
              </a:spcAft>
              <a:buSzPts val="1200"/>
              <a:buNone/>
              <a:defRPr/>
            </a:lvl7pPr>
            <a:lvl8pPr lvl="7" rtl="0" algn="ctr">
              <a:lnSpc>
                <a:spcPct val="100000"/>
              </a:lnSpc>
              <a:spcBef>
                <a:spcPts val="0"/>
              </a:spcBef>
              <a:spcAft>
                <a:spcPts val="0"/>
              </a:spcAft>
              <a:buSzPts val="1200"/>
              <a:buNone/>
              <a:defRPr/>
            </a:lvl8pPr>
            <a:lvl9pPr lvl="8" rtl="0" algn="ctr">
              <a:lnSpc>
                <a:spcPct val="100000"/>
              </a:lnSpc>
              <a:spcBef>
                <a:spcPts val="0"/>
              </a:spcBef>
              <a:spcAft>
                <a:spcPts val="0"/>
              </a:spcAft>
              <a:buSzPts val="1200"/>
              <a:buNone/>
              <a:defRPr/>
            </a:lvl9pPr>
          </a:lstStyle>
          <a:p/>
        </p:txBody>
      </p:sp>
      <p:sp>
        <p:nvSpPr>
          <p:cNvPr id="174" name="Google Shape;174;p23"/>
          <p:cNvSpPr txBox="1"/>
          <p:nvPr>
            <p:ph idx="5" type="subTitle"/>
          </p:nvPr>
        </p:nvSpPr>
        <p:spPr>
          <a:xfrm>
            <a:off x="5160362" y="1765524"/>
            <a:ext cx="1986000" cy="10236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200"/>
              <a:buNone/>
              <a:defRPr/>
            </a:lvl1pPr>
            <a:lvl2pPr lvl="1" rtl="0" algn="ctr">
              <a:lnSpc>
                <a:spcPct val="100000"/>
              </a:lnSpc>
              <a:spcBef>
                <a:spcPts val="0"/>
              </a:spcBef>
              <a:spcAft>
                <a:spcPts val="0"/>
              </a:spcAft>
              <a:buSzPts val="1200"/>
              <a:buNone/>
              <a:defRPr/>
            </a:lvl2pPr>
            <a:lvl3pPr lvl="2" rtl="0" algn="ctr">
              <a:lnSpc>
                <a:spcPct val="100000"/>
              </a:lnSpc>
              <a:spcBef>
                <a:spcPts val="0"/>
              </a:spcBef>
              <a:spcAft>
                <a:spcPts val="0"/>
              </a:spcAft>
              <a:buSzPts val="1200"/>
              <a:buNone/>
              <a:defRPr/>
            </a:lvl3pPr>
            <a:lvl4pPr lvl="3" rtl="0" algn="ctr">
              <a:lnSpc>
                <a:spcPct val="100000"/>
              </a:lnSpc>
              <a:spcBef>
                <a:spcPts val="0"/>
              </a:spcBef>
              <a:spcAft>
                <a:spcPts val="0"/>
              </a:spcAft>
              <a:buSzPts val="1200"/>
              <a:buNone/>
              <a:defRPr/>
            </a:lvl4pPr>
            <a:lvl5pPr lvl="4" rtl="0" algn="ctr">
              <a:lnSpc>
                <a:spcPct val="100000"/>
              </a:lnSpc>
              <a:spcBef>
                <a:spcPts val="0"/>
              </a:spcBef>
              <a:spcAft>
                <a:spcPts val="0"/>
              </a:spcAft>
              <a:buSzPts val="1200"/>
              <a:buNone/>
              <a:defRPr/>
            </a:lvl5pPr>
            <a:lvl6pPr lvl="5" rtl="0" algn="ctr">
              <a:lnSpc>
                <a:spcPct val="100000"/>
              </a:lnSpc>
              <a:spcBef>
                <a:spcPts val="0"/>
              </a:spcBef>
              <a:spcAft>
                <a:spcPts val="0"/>
              </a:spcAft>
              <a:buSzPts val="1200"/>
              <a:buNone/>
              <a:defRPr/>
            </a:lvl6pPr>
            <a:lvl7pPr lvl="6" rtl="0" algn="ctr">
              <a:lnSpc>
                <a:spcPct val="100000"/>
              </a:lnSpc>
              <a:spcBef>
                <a:spcPts val="0"/>
              </a:spcBef>
              <a:spcAft>
                <a:spcPts val="0"/>
              </a:spcAft>
              <a:buSzPts val="1200"/>
              <a:buNone/>
              <a:defRPr/>
            </a:lvl7pPr>
            <a:lvl8pPr lvl="7" rtl="0" algn="ctr">
              <a:lnSpc>
                <a:spcPct val="100000"/>
              </a:lnSpc>
              <a:spcBef>
                <a:spcPts val="0"/>
              </a:spcBef>
              <a:spcAft>
                <a:spcPts val="0"/>
              </a:spcAft>
              <a:buSzPts val="1200"/>
              <a:buNone/>
              <a:defRPr/>
            </a:lvl8pPr>
            <a:lvl9pPr lvl="8" rtl="0" algn="ctr">
              <a:lnSpc>
                <a:spcPct val="100000"/>
              </a:lnSpc>
              <a:spcBef>
                <a:spcPts val="0"/>
              </a:spcBef>
              <a:spcAft>
                <a:spcPts val="0"/>
              </a:spcAft>
              <a:buSzPts val="1200"/>
              <a:buNone/>
              <a:defRPr/>
            </a:lvl9pPr>
          </a:lstStyle>
          <a:p/>
        </p:txBody>
      </p:sp>
      <p:sp>
        <p:nvSpPr>
          <p:cNvPr id="175" name="Google Shape;175;p23"/>
          <p:cNvSpPr txBox="1"/>
          <p:nvPr>
            <p:ph idx="6" type="subTitle"/>
          </p:nvPr>
        </p:nvSpPr>
        <p:spPr>
          <a:xfrm>
            <a:off x="5160362" y="3584901"/>
            <a:ext cx="1986000" cy="10236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200"/>
              <a:buNone/>
              <a:defRPr/>
            </a:lvl1pPr>
            <a:lvl2pPr lvl="1" rtl="0" algn="ctr">
              <a:lnSpc>
                <a:spcPct val="100000"/>
              </a:lnSpc>
              <a:spcBef>
                <a:spcPts val="0"/>
              </a:spcBef>
              <a:spcAft>
                <a:spcPts val="0"/>
              </a:spcAft>
              <a:buSzPts val="1200"/>
              <a:buNone/>
              <a:defRPr/>
            </a:lvl2pPr>
            <a:lvl3pPr lvl="2" rtl="0" algn="ctr">
              <a:lnSpc>
                <a:spcPct val="100000"/>
              </a:lnSpc>
              <a:spcBef>
                <a:spcPts val="0"/>
              </a:spcBef>
              <a:spcAft>
                <a:spcPts val="0"/>
              </a:spcAft>
              <a:buSzPts val="1200"/>
              <a:buNone/>
              <a:defRPr/>
            </a:lvl3pPr>
            <a:lvl4pPr lvl="3" rtl="0" algn="ctr">
              <a:lnSpc>
                <a:spcPct val="100000"/>
              </a:lnSpc>
              <a:spcBef>
                <a:spcPts val="0"/>
              </a:spcBef>
              <a:spcAft>
                <a:spcPts val="0"/>
              </a:spcAft>
              <a:buSzPts val="1200"/>
              <a:buNone/>
              <a:defRPr/>
            </a:lvl4pPr>
            <a:lvl5pPr lvl="4" rtl="0" algn="ctr">
              <a:lnSpc>
                <a:spcPct val="100000"/>
              </a:lnSpc>
              <a:spcBef>
                <a:spcPts val="0"/>
              </a:spcBef>
              <a:spcAft>
                <a:spcPts val="0"/>
              </a:spcAft>
              <a:buSzPts val="1200"/>
              <a:buNone/>
              <a:defRPr/>
            </a:lvl5pPr>
            <a:lvl6pPr lvl="5" rtl="0" algn="ctr">
              <a:lnSpc>
                <a:spcPct val="100000"/>
              </a:lnSpc>
              <a:spcBef>
                <a:spcPts val="0"/>
              </a:spcBef>
              <a:spcAft>
                <a:spcPts val="0"/>
              </a:spcAft>
              <a:buSzPts val="1200"/>
              <a:buNone/>
              <a:defRPr/>
            </a:lvl6pPr>
            <a:lvl7pPr lvl="6" rtl="0" algn="ctr">
              <a:lnSpc>
                <a:spcPct val="100000"/>
              </a:lnSpc>
              <a:spcBef>
                <a:spcPts val="0"/>
              </a:spcBef>
              <a:spcAft>
                <a:spcPts val="0"/>
              </a:spcAft>
              <a:buSzPts val="1200"/>
              <a:buNone/>
              <a:defRPr/>
            </a:lvl7pPr>
            <a:lvl8pPr lvl="7" rtl="0" algn="ctr">
              <a:lnSpc>
                <a:spcPct val="100000"/>
              </a:lnSpc>
              <a:spcBef>
                <a:spcPts val="0"/>
              </a:spcBef>
              <a:spcAft>
                <a:spcPts val="0"/>
              </a:spcAft>
              <a:buSzPts val="1200"/>
              <a:buNone/>
              <a:defRPr/>
            </a:lvl8pPr>
            <a:lvl9pPr lvl="8" rtl="0" algn="ctr">
              <a:lnSpc>
                <a:spcPct val="100000"/>
              </a:lnSpc>
              <a:spcBef>
                <a:spcPts val="0"/>
              </a:spcBef>
              <a:spcAft>
                <a:spcPts val="0"/>
              </a:spcAft>
              <a:buSzPts val="1200"/>
              <a:buNone/>
              <a:defRPr/>
            </a:lvl9pPr>
          </a:lstStyle>
          <a:p/>
        </p:txBody>
      </p:sp>
      <p:sp>
        <p:nvSpPr>
          <p:cNvPr id="176" name="Google Shape;176;p23"/>
          <p:cNvSpPr txBox="1"/>
          <p:nvPr>
            <p:ph idx="7" type="subTitle"/>
          </p:nvPr>
        </p:nvSpPr>
        <p:spPr>
          <a:xfrm>
            <a:off x="719988" y="1388425"/>
            <a:ext cx="1986000" cy="3771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SzPts val="2400"/>
              <a:buFont typeface="Raleway"/>
              <a:buNone/>
              <a:defRPr b="1" sz="1800">
                <a:solidFill>
                  <a:schemeClr val="dk1"/>
                </a:solidFill>
                <a:latin typeface="Sora"/>
                <a:ea typeface="Sora"/>
                <a:cs typeface="Sora"/>
                <a:sym typeface="Sora"/>
              </a:defRPr>
            </a:lvl1pPr>
            <a:lvl2pPr lvl="1" rtl="0" algn="ctr">
              <a:lnSpc>
                <a:spcPct val="100000"/>
              </a:lnSpc>
              <a:spcBef>
                <a:spcPts val="0"/>
              </a:spcBef>
              <a:spcAft>
                <a:spcPts val="0"/>
              </a:spcAft>
              <a:buSzPts val="2400"/>
              <a:buFont typeface="Raleway"/>
              <a:buNone/>
              <a:defRPr sz="2400">
                <a:latin typeface="Raleway"/>
                <a:ea typeface="Raleway"/>
                <a:cs typeface="Raleway"/>
                <a:sym typeface="Raleway"/>
              </a:defRPr>
            </a:lvl2pPr>
            <a:lvl3pPr lvl="2" rtl="0" algn="ctr">
              <a:lnSpc>
                <a:spcPct val="100000"/>
              </a:lnSpc>
              <a:spcBef>
                <a:spcPts val="0"/>
              </a:spcBef>
              <a:spcAft>
                <a:spcPts val="0"/>
              </a:spcAft>
              <a:buSzPts val="2400"/>
              <a:buFont typeface="Raleway"/>
              <a:buNone/>
              <a:defRPr sz="2400">
                <a:latin typeface="Raleway"/>
                <a:ea typeface="Raleway"/>
                <a:cs typeface="Raleway"/>
                <a:sym typeface="Raleway"/>
              </a:defRPr>
            </a:lvl3pPr>
            <a:lvl4pPr lvl="3" rtl="0" algn="ctr">
              <a:lnSpc>
                <a:spcPct val="100000"/>
              </a:lnSpc>
              <a:spcBef>
                <a:spcPts val="0"/>
              </a:spcBef>
              <a:spcAft>
                <a:spcPts val="0"/>
              </a:spcAft>
              <a:buSzPts val="2400"/>
              <a:buFont typeface="Raleway"/>
              <a:buNone/>
              <a:defRPr sz="2400">
                <a:latin typeface="Raleway"/>
                <a:ea typeface="Raleway"/>
                <a:cs typeface="Raleway"/>
                <a:sym typeface="Raleway"/>
              </a:defRPr>
            </a:lvl4pPr>
            <a:lvl5pPr lvl="4" rtl="0" algn="ctr">
              <a:lnSpc>
                <a:spcPct val="100000"/>
              </a:lnSpc>
              <a:spcBef>
                <a:spcPts val="0"/>
              </a:spcBef>
              <a:spcAft>
                <a:spcPts val="0"/>
              </a:spcAft>
              <a:buSzPts val="2400"/>
              <a:buFont typeface="Raleway"/>
              <a:buNone/>
              <a:defRPr sz="2400">
                <a:latin typeface="Raleway"/>
                <a:ea typeface="Raleway"/>
                <a:cs typeface="Raleway"/>
                <a:sym typeface="Raleway"/>
              </a:defRPr>
            </a:lvl5pPr>
            <a:lvl6pPr lvl="5" rtl="0" algn="ctr">
              <a:lnSpc>
                <a:spcPct val="100000"/>
              </a:lnSpc>
              <a:spcBef>
                <a:spcPts val="0"/>
              </a:spcBef>
              <a:spcAft>
                <a:spcPts val="0"/>
              </a:spcAft>
              <a:buSzPts val="2400"/>
              <a:buFont typeface="Raleway"/>
              <a:buNone/>
              <a:defRPr sz="2400">
                <a:latin typeface="Raleway"/>
                <a:ea typeface="Raleway"/>
                <a:cs typeface="Raleway"/>
                <a:sym typeface="Raleway"/>
              </a:defRPr>
            </a:lvl6pPr>
            <a:lvl7pPr lvl="6" rtl="0" algn="ctr">
              <a:lnSpc>
                <a:spcPct val="100000"/>
              </a:lnSpc>
              <a:spcBef>
                <a:spcPts val="0"/>
              </a:spcBef>
              <a:spcAft>
                <a:spcPts val="0"/>
              </a:spcAft>
              <a:buSzPts val="2400"/>
              <a:buFont typeface="Raleway"/>
              <a:buNone/>
              <a:defRPr sz="2400">
                <a:latin typeface="Raleway"/>
                <a:ea typeface="Raleway"/>
                <a:cs typeface="Raleway"/>
                <a:sym typeface="Raleway"/>
              </a:defRPr>
            </a:lvl7pPr>
            <a:lvl8pPr lvl="7" rtl="0" algn="ctr">
              <a:lnSpc>
                <a:spcPct val="100000"/>
              </a:lnSpc>
              <a:spcBef>
                <a:spcPts val="0"/>
              </a:spcBef>
              <a:spcAft>
                <a:spcPts val="0"/>
              </a:spcAft>
              <a:buSzPts val="2400"/>
              <a:buFont typeface="Raleway"/>
              <a:buNone/>
              <a:defRPr sz="2400">
                <a:latin typeface="Raleway"/>
                <a:ea typeface="Raleway"/>
                <a:cs typeface="Raleway"/>
                <a:sym typeface="Raleway"/>
              </a:defRPr>
            </a:lvl8pPr>
            <a:lvl9pPr lvl="8" rtl="0" algn="ctr">
              <a:lnSpc>
                <a:spcPct val="100000"/>
              </a:lnSpc>
              <a:spcBef>
                <a:spcPts val="0"/>
              </a:spcBef>
              <a:spcAft>
                <a:spcPts val="0"/>
              </a:spcAft>
              <a:buSzPts val="2400"/>
              <a:buFont typeface="Raleway"/>
              <a:buNone/>
              <a:defRPr sz="2400">
                <a:latin typeface="Raleway"/>
                <a:ea typeface="Raleway"/>
                <a:cs typeface="Raleway"/>
                <a:sym typeface="Raleway"/>
              </a:defRPr>
            </a:lvl9pPr>
          </a:lstStyle>
          <a:p/>
        </p:txBody>
      </p:sp>
      <p:sp>
        <p:nvSpPr>
          <p:cNvPr id="177" name="Google Shape;177;p23"/>
          <p:cNvSpPr txBox="1"/>
          <p:nvPr>
            <p:ph idx="8" type="subTitle"/>
          </p:nvPr>
        </p:nvSpPr>
        <p:spPr>
          <a:xfrm>
            <a:off x="2940174" y="1388425"/>
            <a:ext cx="1986000" cy="3771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SzPts val="2400"/>
              <a:buFont typeface="Raleway"/>
              <a:buNone/>
              <a:defRPr b="1" sz="1800">
                <a:solidFill>
                  <a:schemeClr val="dk1"/>
                </a:solidFill>
                <a:latin typeface="Sora"/>
                <a:ea typeface="Sora"/>
                <a:cs typeface="Sora"/>
                <a:sym typeface="Sora"/>
              </a:defRPr>
            </a:lvl1pPr>
            <a:lvl2pPr lvl="1" rtl="0" algn="ctr">
              <a:lnSpc>
                <a:spcPct val="100000"/>
              </a:lnSpc>
              <a:spcBef>
                <a:spcPts val="0"/>
              </a:spcBef>
              <a:spcAft>
                <a:spcPts val="0"/>
              </a:spcAft>
              <a:buSzPts val="2400"/>
              <a:buFont typeface="Raleway"/>
              <a:buNone/>
              <a:defRPr sz="2400">
                <a:latin typeface="Raleway"/>
                <a:ea typeface="Raleway"/>
                <a:cs typeface="Raleway"/>
                <a:sym typeface="Raleway"/>
              </a:defRPr>
            </a:lvl2pPr>
            <a:lvl3pPr lvl="2" rtl="0" algn="ctr">
              <a:lnSpc>
                <a:spcPct val="100000"/>
              </a:lnSpc>
              <a:spcBef>
                <a:spcPts val="0"/>
              </a:spcBef>
              <a:spcAft>
                <a:spcPts val="0"/>
              </a:spcAft>
              <a:buSzPts val="2400"/>
              <a:buFont typeface="Raleway"/>
              <a:buNone/>
              <a:defRPr sz="2400">
                <a:latin typeface="Raleway"/>
                <a:ea typeface="Raleway"/>
                <a:cs typeface="Raleway"/>
                <a:sym typeface="Raleway"/>
              </a:defRPr>
            </a:lvl3pPr>
            <a:lvl4pPr lvl="3" rtl="0" algn="ctr">
              <a:lnSpc>
                <a:spcPct val="100000"/>
              </a:lnSpc>
              <a:spcBef>
                <a:spcPts val="0"/>
              </a:spcBef>
              <a:spcAft>
                <a:spcPts val="0"/>
              </a:spcAft>
              <a:buSzPts val="2400"/>
              <a:buFont typeface="Raleway"/>
              <a:buNone/>
              <a:defRPr sz="2400">
                <a:latin typeface="Raleway"/>
                <a:ea typeface="Raleway"/>
                <a:cs typeface="Raleway"/>
                <a:sym typeface="Raleway"/>
              </a:defRPr>
            </a:lvl4pPr>
            <a:lvl5pPr lvl="4" rtl="0" algn="ctr">
              <a:lnSpc>
                <a:spcPct val="100000"/>
              </a:lnSpc>
              <a:spcBef>
                <a:spcPts val="0"/>
              </a:spcBef>
              <a:spcAft>
                <a:spcPts val="0"/>
              </a:spcAft>
              <a:buSzPts val="2400"/>
              <a:buFont typeface="Raleway"/>
              <a:buNone/>
              <a:defRPr sz="2400">
                <a:latin typeface="Raleway"/>
                <a:ea typeface="Raleway"/>
                <a:cs typeface="Raleway"/>
                <a:sym typeface="Raleway"/>
              </a:defRPr>
            </a:lvl5pPr>
            <a:lvl6pPr lvl="5" rtl="0" algn="ctr">
              <a:lnSpc>
                <a:spcPct val="100000"/>
              </a:lnSpc>
              <a:spcBef>
                <a:spcPts val="0"/>
              </a:spcBef>
              <a:spcAft>
                <a:spcPts val="0"/>
              </a:spcAft>
              <a:buSzPts val="2400"/>
              <a:buFont typeface="Raleway"/>
              <a:buNone/>
              <a:defRPr sz="2400">
                <a:latin typeface="Raleway"/>
                <a:ea typeface="Raleway"/>
                <a:cs typeface="Raleway"/>
                <a:sym typeface="Raleway"/>
              </a:defRPr>
            </a:lvl6pPr>
            <a:lvl7pPr lvl="6" rtl="0" algn="ctr">
              <a:lnSpc>
                <a:spcPct val="100000"/>
              </a:lnSpc>
              <a:spcBef>
                <a:spcPts val="0"/>
              </a:spcBef>
              <a:spcAft>
                <a:spcPts val="0"/>
              </a:spcAft>
              <a:buSzPts val="2400"/>
              <a:buFont typeface="Raleway"/>
              <a:buNone/>
              <a:defRPr sz="2400">
                <a:latin typeface="Raleway"/>
                <a:ea typeface="Raleway"/>
                <a:cs typeface="Raleway"/>
                <a:sym typeface="Raleway"/>
              </a:defRPr>
            </a:lvl7pPr>
            <a:lvl8pPr lvl="7" rtl="0" algn="ctr">
              <a:lnSpc>
                <a:spcPct val="100000"/>
              </a:lnSpc>
              <a:spcBef>
                <a:spcPts val="0"/>
              </a:spcBef>
              <a:spcAft>
                <a:spcPts val="0"/>
              </a:spcAft>
              <a:buSzPts val="2400"/>
              <a:buFont typeface="Raleway"/>
              <a:buNone/>
              <a:defRPr sz="2400">
                <a:latin typeface="Raleway"/>
                <a:ea typeface="Raleway"/>
                <a:cs typeface="Raleway"/>
                <a:sym typeface="Raleway"/>
              </a:defRPr>
            </a:lvl8pPr>
            <a:lvl9pPr lvl="8" rtl="0" algn="ctr">
              <a:lnSpc>
                <a:spcPct val="100000"/>
              </a:lnSpc>
              <a:spcBef>
                <a:spcPts val="0"/>
              </a:spcBef>
              <a:spcAft>
                <a:spcPts val="0"/>
              </a:spcAft>
              <a:buSzPts val="2400"/>
              <a:buFont typeface="Raleway"/>
              <a:buNone/>
              <a:defRPr sz="2400">
                <a:latin typeface="Raleway"/>
                <a:ea typeface="Raleway"/>
                <a:cs typeface="Raleway"/>
                <a:sym typeface="Raleway"/>
              </a:defRPr>
            </a:lvl9pPr>
          </a:lstStyle>
          <a:p/>
        </p:txBody>
      </p:sp>
      <p:sp>
        <p:nvSpPr>
          <p:cNvPr id="178" name="Google Shape;178;p23"/>
          <p:cNvSpPr txBox="1"/>
          <p:nvPr>
            <p:ph idx="9" type="subTitle"/>
          </p:nvPr>
        </p:nvSpPr>
        <p:spPr>
          <a:xfrm>
            <a:off x="5160360" y="1388425"/>
            <a:ext cx="1986000" cy="3771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SzPts val="2400"/>
              <a:buFont typeface="Raleway"/>
              <a:buNone/>
              <a:defRPr b="1" sz="1800">
                <a:solidFill>
                  <a:schemeClr val="dk1"/>
                </a:solidFill>
                <a:latin typeface="Sora"/>
                <a:ea typeface="Sora"/>
                <a:cs typeface="Sora"/>
                <a:sym typeface="Sora"/>
              </a:defRPr>
            </a:lvl1pPr>
            <a:lvl2pPr lvl="1" rtl="0" algn="ctr">
              <a:lnSpc>
                <a:spcPct val="100000"/>
              </a:lnSpc>
              <a:spcBef>
                <a:spcPts val="0"/>
              </a:spcBef>
              <a:spcAft>
                <a:spcPts val="0"/>
              </a:spcAft>
              <a:buSzPts val="2400"/>
              <a:buFont typeface="Raleway"/>
              <a:buNone/>
              <a:defRPr sz="2400">
                <a:latin typeface="Raleway"/>
                <a:ea typeface="Raleway"/>
                <a:cs typeface="Raleway"/>
                <a:sym typeface="Raleway"/>
              </a:defRPr>
            </a:lvl2pPr>
            <a:lvl3pPr lvl="2" rtl="0" algn="ctr">
              <a:lnSpc>
                <a:spcPct val="100000"/>
              </a:lnSpc>
              <a:spcBef>
                <a:spcPts val="0"/>
              </a:spcBef>
              <a:spcAft>
                <a:spcPts val="0"/>
              </a:spcAft>
              <a:buSzPts val="2400"/>
              <a:buFont typeface="Raleway"/>
              <a:buNone/>
              <a:defRPr sz="2400">
                <a:latin typeface="Raleway"/>
                <a:ea typeface="Raleway"/>
                <a:cs typeface="Raleway"/>
                <a:sym typeface="Raleway"/>
              </a:defRPr>
            </a:lvl3pPr>
            <a:lvl4pPr lvl="3" rtl="0" algn="ctr">
              <a:lnSpc>
                <a:spcPct val="100000"/>
              </a:lnSpc>
              <a:spcBef>
                <a:spcPts val="0"/>
              </a:spcBef>
              <a:spcAft>
                <a:spcPts val="0"/>
              </a:spcAft>
              <a:buSzPts val="2400"/>
              <a:buFont typeface="Raleway"/>
              <a:buNone/>
              <a:defRPr sz="2400">
                <a:latin typeface="Raleway"/>
                <a:ea typeface="Raleway"/>
                <a:cs typeface="Raleway"/>
                <a:sym typeface="Raleway"/>
              </a:defRPr>
            </a:lvl4pPr>
            <a:lvl5pPr lvl="4" rtl="0" algn="ctr">
              <a:lnSpc>
                <a:spcPct val="100000"/>
              </a:lnSpc>
              <a:spcBef>
                <a:spcPts val="0"/>
              </a:spcBef>
              <a:spcAft>
                <a:spcPts val="0"/>
              </a:spcAft>
              <a:buSzPts val="2400"/>
              <a:buFont typeface="Raleway"/>
              <a:buNone/>
              <a:defRPr sz="2400">
                <a:latin typeface="Raleway"/>
                <a:ea typeface="Raleway"/>
                <a:cs typeface="Raleway"/>
                <a:sym typeface="Raleway"/>
              </a:defRPr>
            </a:lvl5pPr>
            <a:lvl6pPr lvl="5" rtl="0" algn="ctr">
              <a:lnSpc>
                <a:spcPct val="100000"/>
              </a:lnSpc>
              <a:spcBef>
                <a:spcPts val="0"/>
              </a:spcBef>
              <a:spcAft>
                <a:spcPts val="0"/>
              </a:spcAft>
              <a:buSzPts val="2400"/>
              <a:buFont typeface="Raleway"/>
              <a:buNone/>
              <a:defRPr sz="2400">
                <a:latin typeface="Raleway"/>
                <a:ea typeface="Raleway"/>
                <a:cs typeface="Raleway"/>
                <a:sym typeface="Raleway"/>
              </a:defRPr>
            </a:lvl6pPr>
            <a:lvl7pPr lvl="6" rtl="0" algn="ctr">
              <a:lnSpc>
                <a:spcPct val="100000"/>
              </a:lnSpc>
              <a:spcBef>
                <a:spcPts val="0"/>
              </a:spcBef>
              <a:spcAft>
                <a:spcPts val="0"/>
              </a:spcAft>
              <a:buSzPts val="2400"/>
              <a:buFont typeface="Raleway"/>
              <a:buNone/>
              <a:defRPr sz="2400">
                <a:latin typeface="Raleway"/>
                <a:ea typeface="Raleway"/>
                <a:cs typeface="Raleway"/>
                <a:sym typeface="Raleway"/>
              </a:defRPr>
            </a:lvl7pPr>
            <a:lvl8pPr lvl="7" rtl="0" algn="ctr">
              <a:lnSpc>
                <a:spcPct val="100000"/>
              </a:lnSpc>
              <a:spcBef>
                <a:spcPts val="0"/>
              </a:spcBef>
              <a:spcAft>
                <a:spcPts val="0"/>
              </a:spcAft>
              <a:buSzPts val="2400"/>
              <a:buFont typeface="Raleway"/>
              <a:buNone/>
              <a:defRPr sz="2400">
                <a:latin typeface="Raleway"/>
                <a:ea typeface="Raleway"/>
                <a:cs typeface="Raleway"/>
                <a:sym typeface="Raleway"/>
              </a:defRPr>
            </a:lvl8pPr>
            <a:lvl9pPr lvl="8" rtl="0" algn="ctr">
              <a:lnSpc>
                <a:spcPct val="100000"/>
              </a:lnSpc>
              <a:spcBef>
                <a:spcPts val="0"/>
              </a:spcBef>
              <a:spcAft>
                <a:spcPts val="0"/>
              </a:spcAft>
              <a:buSzPts val="2400"/>
              <a:buFont typeface="Raleway"/>
              <a:buNone/>
              <a:defRPr sz="2400">
                <a:latin typeface="Raleway"/>
                <a:ea typeface="Raleway"/>
                <a:cs typeface="Raleway"/>
                <a:sym typeface="Raleway"/>
              </a:defRPr>
            </a:lvl9pPr>
          </a:lstStyle>
          <a:p/>
        </p:txBody>
      </p:sp>
      <p:sp>
        <p:nvSpPr>
          <p:cNvPr id="179" name="Google Shape;179;p23"/>
          <p:cNvSpPr txBox="1"/>
          <p:nvPr>
            <p:ph idx="13" type="subTitle"/>
          </p:nvPr>
        </p:nvSpPr>
        <p:spPr>
          <a:xfrm>
            <a:off x="719988" y="3212449"/>
            <a:ext cx="1986000" cy="3771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SzPts val="2400"/>
              <a:buFont typeface="Raleway"/>
              <a:buNone/>
              <a:defRPr b="1" sz="1800">
                <a:solidFill>
                  <a:schemeClr val="dk1"/>
                </a:solidFill>
                <a:latin typeface="Sora"/>
                <a:ea typeface="Sora"/>
                <a:cs typeface="Sora"/>
                <a:sym typeface="Sora"/>
              </a:defRPr>
            </a:lvl1pPr>
            <a:lvl2pPr lvl="1" rtl="0" algn="ctr">
              <a:lnSpc>
                <a:spcPct val="100000"/>
              </a:lnSpc>
              <a:spcBef>
                <a:spcPts val="0"/>
              </a:spcBef>
              <a:spcAft>
                <a:spcPts val="0"/>
              </a:spcAft>
              <a:buSzPts val="2400"/>
              <a:buFont typeface="Raleway"/>
              <a:buNone/>
              <a:defRPr sz="2400">
                <a:latin typeface="Raleway"/>
                <a:ea typeface="Raleway"/>
                <a:cs typeface="Raleway"/>
                <a:sym typeface="Raleway"/>
              </a:defRPr>
            </a:lvl2pPr>
            <a:lvl3pPr lvl="2" rtl="0" algn="ctr">
              <a:lnSpc>
                <a:spcPct val="100000"/>
              </a:lnSpc>
              <a:spcBef>
                <a:spcPts val="0"/>
              </a:spcBef>
              <a:spcAft>
                <a:spcPts val="0"/>
              </a:spcAft>
              <a:buSzPts val="2400"/>
              <a:buFont typeface="Raleway"/>
              <a:buNone/>
              <a:defRPr sz="2400">
                <a:latin typeface="Raleway"/>
                <a:ea typeface="Raleway"/>
                <a:cs typeface="Raleway"/>
                <a:sym typeface="Raleway"/>
              </a:defRPr>
            </a:lvl3pPr>
            <a:lvl4pPr lvl="3" rtl="0" algn="ctr">
              <a:lnSpc>
                <a:spcPct val="100000"/>
              </a:lnSpc>
              <a:spcBef>
                <a:spcPts val="0"/>
              </a:spcBef>
              <a:spcAft>
                <a:spcPts val="0"/>
              </a:spcAft>
              <a:buSzPts val="2400"/>
              <a:buFont typeface="Raleway"/>
              <a:buNone/>
              <a:defRPr sz="2400">
                <a:latin typeface="Raleway"/>
                <a:ea typeface="Raleway"/>
                <a:cs typeface="Raleway"/>
                <a:sym typeface="Raleway"/>
              </a:defRPr>
            </a:lvl4pPr>
            <a:lvl5pPr lvl="4" rtl="0" algn="ctr">
              <a:lnSpc>
                <a:spcPct val="100000"/>
              </a:lnSpc>
              <a:spcBef>
                <a:spcPts val="0"/>
              </a:spcBef>
              <a:spcAft>
                <a:spcPts val="0"/>
              </a:spcAft>
              <a:buSzPts val="2400"/>
              <a:buFont typeface="Raleway"/>
              <a:buNone/>
              <a:defRPr sz="2400">
                <a:latin typeface="Raleway"/>
                <a:ea typeface="Raleway"/>
                <a:cs typeface="Raleway"/>
                <a:sym typeface="Raleway"/>
              </a:defRPr>
            </a:lvl5pPr>
            <a:lvl6pPr lvl="5" rtl="0" algn="ctr">
              <a:lnSpc>
                <a:spcPct val="100000"/>
              </a:lnSpc>
              <a:spcBef>
                <a:spcPts val="0"/>
              </a:spcBef>
              <a:spcAft>
                <a:spcPts val="0"/>
              </a:spcAft>
              <a:buSzPts val="2400"/>
              <a:buFont typeface="Raleway"/>
              <a:buNone/>
              <a:defRPr sz="2400">
                <a:latin typeface="Raleway"/>
                <a:ea typeface="Raleway"/>
                <a:cs typeface="Raleway"/>
                <a:sym typeface="Raleway"/>
              </a:defRPr>
            </a:lvl6pPr>
            <a:lvl7pPr lvl="6" rtl="0" algn="ctr">
              <a:lnSpc>
                <a:spcPct val="100000"/>
              </a:lnSpc>
              <a:spcBef>
                <a:spcPts val="0"/>
              </a:spcBef>
              <a:spcAft>
                <a:spcPts val="0"/>
              </a:spcAft>
              <a:buSzPts val="2400"/>
              <a:buFont typeface="Raleway"/>
              <a:buNone/>
              <a:defRPr sz="2400">
                <a:latin typeface="Raleway"/>
                <a:ea typeface="Raleway"/>
                <a:cs typeface="Raleway"/>
                <a:sym typeface="Raleway"/>
              </a:defRPr>
            </a:lvl7pPr>
            <a:lvl8pPr lvl="7" rtl="0" algn="ctr">
              <a:lnSpc>
                <a:spcPct val="100000"/>
              </a:lnSpc>
              <a:spcBef>
                <a:spcPts val="0"/>
              </a:spcBef>
              <a:spcAft>
                <a:spcPts val="0"/>
              </a:spcAft>
              <a:buSzPts val="2400"/>
              <a:buFont typeface="Raleway"/>
              <a:buNone/>
              <a:defRPr sz="2400">
                <a:latin typeface="Raleway"/>
                <a:ea typeface="Raleway"/>
                <a:cs typeface="Raleway"/>
                <a:sym typeface="Raleway"/>
              </a:defRPr>
            </a:lvl8pPr>
            <a:lvl9pPr lvl="8" rtl="0" algn="ctr">
              <a:lnSpc>
                <a:spcPct val="100000"/>
              </a:lnSpc>
              <a:spcBef>
                <a:spcPts val="0"/>
              </a:spcBef>
              <a:spcAft>
                <a:spcPts val="0"/>
              </a:spcAft>
              <a:buSzPts val="2400"/>
              <a:buFont typeface="Raleway"/>
              <a:buNone/>
              <a:defRPr sz="2400">
                <a:latin typeface="Raleway"/>
                <a:ea typeface="Raleway"/>
                <a:cs typeface="Raleway"/>
                <a:sym typeface="Raleway"/>
              </a:defRPr>
            </a:lvl9pPr>
          </a:lstStyle>
          <a:p/>
        </p:txBody>
      </p:sp>
      <p:sp>
        <p:nvSpPr>
          <p:cNvPr id="180" name="Google Shape;180;p23"/>
          <p:cNvSpPr txBox="1"/>
          <p:nvPr>
            <p:ph idx="14" type="subTitle"/>
          </p:nvPr>
        </p:nvSpPr>
        <p:spPr>
          <a:xfrm>
            <a:off x="2940174" y="3212449"/>
            <a:ext cx="1986000" cy="3771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SzPts val="2400"/>
              <a:buFont typeface="Raleway"/>
              <a:buNone/>
              <a:defRPr b="1" sz="1800">
                <a:solidFill>
                  <a:schemeClr val="dk1"/>
                </a:solidFill>
                <a:latin typeface="Sora"/>
                <a:ea typeface="Sora"/>
                <a:cs typeface="Sora"/>
                <a:sym typeface="Sora"/>
              </a:defRPr>
            </a:lvl1pPr>
            <a:lvl2pPr lvl="1" rtl="0" algn="ctr">
              <a:lnSpc>
                <a:spcPct val="100000"/>
              </a:lnSpc>
              <a:spcBef>
                <a:spcPts val="0"/>
              </a:spcBef>
              <a:spcAft>
                <a:spcPts val="0"/>
              </a:spcAft>
              <a:buSzPts val="2400"/>
              <a:buFont typeface="Raleway"/>
              <a:buNone/>
              <a:defRPr sz="2400">
                <a:latin typeface="Raleway"/>
                <a:ea typeface="Raleway"/>
                <a:cs typeface="Raleway"/>
                <a:sym typeface="Raleway"/>
              </a:defRPr>
            </a:lvl2pPr>
            <a:lvl3pPr lvl="2" rtl="0" algn="ctr">
              <a:lnSpc>
                <a:spcPct val="100000"/>
              </a:lnSpc>
              <a:spcBef>
                <a:spcPts val="0"/>
              </a:spcBef>
              <a:spcAft>
                <a:spcPts val="0"/>
              </a:spcAft>
              <a:buSzPts val="2400"/>
              <a:buFont typeface="Raleway"/>
              <a:buNone/>
              <a:defRPr sz="2400">
                <a:latin typeface="Raleway"/>
                <a:ea typeface="Raleway"/>
                <a:cs typeface="Raleway"/>
                <a:sym typeface="Raleway"/>
              </a:defRPr>
            </a:lvl3pPr>
            <a:lvl4pPr lvl="3" rtl="0" algn="ctr">
              <a:lnSpc>
                <a:spcPct val="100000"/>
              </a:lnSpc>
              <a:spcBef>
                <a:spcPts val="0"/>
              </a:spcBef>
              <a:spcAft>
                <a:spcPts val="0"/>
              </a:spcAft>
              <a:buSzPts val="2400"/>
              <a:buFont typeface="Raleway"/>
              <a:buNone/>
              <a:defRPr sz="2400">
                <a:latin typeface="Raleway"/>
                <a:ea typeface="Raleway"/>
                <a:cs typeface="Raleway"/>
                <a:sym typeface="Raleway"/>
              </a:defRPr>
            </a:lvl4pPr>
            <a:lvl5pPr lvl="4" rtl="0" algn="ctr">
              <a:lnSpc>
                <a:spcPct val="100000"/>
              </a:lnSpc>
              <a:spcBef>
                <a:spcPts val="0"/>
              </a:spcBef>
              <a:spcAft>
                <a:spcPts val="0"/>
              </a:spcAft>
              <a:buSzPts val="2400"/>
              <a:buFont typeface="Raleway"/>
              <a:buNone/>
              <a:defRPr sz="2400">
                <a:latin typeface="Raleway"/>
                <a:ea typeface="Raleway"/>
                <a:cs typeface="Raleway"/>
                <a:sym typeface="Raleway"/>
              </a:defRPr>
            </a:lvl5pPr>
            <a:lvl6pPr lvl="5" rtl="0" algn="ctr">
              <a:lnSpc>
                <a:spcPct val="100000"/>
              </a:lnSpc>
              <a:spcBef>
                <a:spcPts val="0"/>
              </a:spcBef>
              <a:spcAft>
                <a:spcPts val="0"/>
              </a:spcAft>
              <a:buSzPts val="2400"/>
              <a:buFont typeface="Raleway"/>
              <a:buNone/>
              <a:defRPr sz="2400">
                <a:latin typeface="Raleway"/>
                <a:ea typeface="Raleway"/>
                <a:cs typeface="Raleway"/>
                <a:sym typeface="Raleway"/>
              </a:defRPr>
            </a:lvl6pPr>
            <a:lvl7pPr lvl="6" rtl="0" algn="ctr">
              <a:lnSpc>
                <a:spcPct val="100000"/>
              </a:lnSpc>
              <a:spcBef>
                <a:spcPts val="0"/>
              </a:spcBef>
              <a:spcAft>
                <a:spcPts val="0"/>
              </a:spcAft>
              <a:buSzPts val="2400"/>
              <a:buFont typeface="Raleway"/>
              <a:buNone/>
              <a:defRPr sz="2400">
                <a:latin typeface="Raleway"/>
                <a:ea typeface="Raleway"/>
                <a:cs typeface="Raleway"/>
                <a:sym typeface="Raleway"/>
              </a:defRPr>
            </a:lvl7pPr>
            <a:lvl8pPr lvl="7" rtl="0" algn="ctr">
              <a:lnSpc>
                <a:spcPct val="100000"/>
              </a:lnSpc>
              <a:spcBef>
                <a:spcPts val="0"/>
              </a:spcBef>
              <a:spcAft>
                <a:spcPts val="0"/>
              </a:spcAft>
              <a:buSzPts val="2400"/>
              <a:buFont typeface="Raleway"/>
              <a:buNone/>
              <a:defRPr sz="2400">
                <a:latin typeface="Raleway"/>
                <a:ea typeface="Raleway"/>
                <a:cs typeface="Raleway"/>
                <a:sym typeface="Raleway"/>
              </a:defRPr>
            </a:lvl8pPr>
            <a:lvl9pPr lvl="8" rtl="0" algn="ctr">
              <a:lnSpc>
                <a:spcPct val="100000"/>
              </a:lnSpc>
              <a:spcBef>
                <a:spcPts val="0"/>
              </a:spcBef>
              <a:spcAft>
                <a:spcPts val="0"/>
              </a:spcAft>
              <a:buSzPts val="2400"/>
              <a:buFont typeface="Raleway"/>
              <a:buNone/>
              <a:defRPr sz="2400">
                <a:latin typeface="Raleway"/>
                <a:ea typeface="Raleway"/>
                <a:cs typeface="Raleway"/>
                <a:sym typeface="Raleway"/>
              </a:defRPr>
            </a:lvl9pPr>
          </a:lstStyle>
          <a:p/>
        </p:txBody>
      </p:sp>
      <p:sp>
        <p:nvSpPr>
          <p:cNvPr id="181" name="Google Shape;181;p23"/>
          <p:cNvSpPr txBox="1"/>
          <p:nvPr>
            <p:ph idx="15" type="subTitle"/>
          </p:nvPr>
        </p:nvSpPr>
        <p:spPr>
          <a:xfrm>
            <a:off x="5160360" y="3212449"/>
            <a:ext cx="1986000" cy="3771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SzPts val="2400"/>
              <a:buFont typeface="Raleway"/>
              <a:buNone/>
              <a:defRPr b="1" sz="1800">
                <a:solidFill>
                  <a:schemeClr val="dk1"/>
                </a:solidFill>
                <a:latin typeface="Sora"/>
                <a:ea typeface="Sora"/>
                <a:cs typeface="Sora"/>
                <a:sym typeface="Sora"/>
              </a:defRPr>
            </a:lvl1pPr>
            <a:lvl2pPr lvl="1" rtl="0" algn="ctr">
              <a:lnSpc>
                <a:spcPct val="100000"/>
              </a:lnSpc>
              <a:spcBef>
                <a:spcPts val="0"/>
              </a:spcBef>
              <a:spcAft>
                <a:spcPts val="0"/>
              </a:spcAft>
              <a:buSzPts val="2400"/>
              <a:buFont typeface="Raleway"/>
              <a:buNone/>
              <a:defRPr sz="2400">
                <a:latin typeface="Raleway"/>
                <a:ea typeface="Raleway"/>
                <a:cs typeface="Raleway"/>
                <a:sym typeface="Raleway"/>
              </a:defRPr>
            </a:lvl2pPr>
            <a:lvl3pPr lvl="2" rtl="0" algn="ctr">
              <a:lnSpc>
                <a:spcPct val="100000"/>
              </a:lnSpc>
              <a:spcBef>
                <a:spcPts val="0"/>
              </a:spcBef>
              <a:spcAft>
                <a:spcPts val="0"/>
              </a:spcAft>
              <a:buSzPts val="2400"/>
              <a:buFont typeface="Raleway"/>
              <a:buNone/>
              <a:defRPr sz="2400">
                <a:latin typeface="Raleway"/>
                <a:ea typeface="Raleway"/>
                <a:cs typeface="Raleway"/>
                <a:sym typeface="Raleway"/>
              </a:defRPr>
            </a:lvl3pPr>
            <a:lvl4pPr lvl="3" rtl="0" algn="ctr">
              <a:lnSpc>
                <a:spcPct val="100000"/>
              </a:lnSpc>
              <a:spcBef>
                <a:spcPts val="0"/>
              </a:spcBef>
              <a:spcAft>
                <a:spcPts val="0"/>
              </a:spcAft>
              <a:buSzPts val="2400"/>
              <a:buFont typeface="Raleway"/>
              <a:buNone/>
              <a:defRPr sz="2400">
                <a:latin typeface="Raleway"/>
                <a:ea typeface="Raleway"/>
                <a:cs typeface="Raleway"/>
                <a:sym typeface="Raleway"/>
              </a:defRPr>
            </a:lvl4pPr>
            <a:lvl5pPr lvl="4" rtl="0" algn="ctr">
              <a:lnSpc>
                <a:spcPct val="100000"/>
              </a:lnSpc>
              <a:spcBef>
                <a:spcPts val="0"/>
              </a:spcBef>
              <a:spcAft>
                <a:spcPts val="0"/>
              </a:spcAft>
              <a:buSzPts val="2400"/>
              <a:buFont typeface="Raleway"/>
              <a:buNone/>
              <a:defRPr sz="2400">
                <a:latin typeface="Raleway"/>
                <a:ea typeface="Raleway"/>
                <a:cs typeface="Raleway"/>
                <a:sym typeface="Raleway"/>
              </a:defRPr>
            </a:lvl5pPr>
            <a:lvl6pPr lvl="5" rtl="0" algn="ctr">
              <a:lnSpc>
                <a:spcPct val="100000"/>
              </a:lnSpc>
              <a:spcBef>
                <a:spcPts val="0"/>
              </a:spcBef>
              <a:spcAft>
                <a:spcPts val="0"/>
              </a:spcAft>
              <a:buSzPts val="2400"/>
              <a:buFont typeface="Raleway"/>
              <a:buNone/>
              <a:defRPr sz="2400">
                <a:latin typeface="Raleway"/>
                <a:ea typeface="Raleway"/>
                <a:cs typeface="Raleway"/>
                <a:sym typeface="Raleway"/>
              </a:defRPr>
            </a:lvl6pPr>
            <a:lvl7pPr lvl="6" rtl="0" algn="ctr">
              <a:lnSpc>
                <a:spcPct val="100000"/>
              </a:lnSpc>
              <a:spcBef>
                <a:spcPts val="0"/>
              </a:spcBef>
              <a:spcAft>
                <a:spcPts val="0"/>
              </a:spcAft>
              <a:buSzPts val="2400"/>
              <a:buFont typeface="Raleway"/>
              <a:buNone/>
              <a:defRPr sz="2400">
                <a:latin typeface="Raleway"/>
                <a:ea typeface="Raleway"/>
                <a:cs typeface="Raleway"/>
                <a:sym typeface="Raleway"/>
              </a:defRPr>
            </a:lvl7pPr>
            <a:lvl8pPr lvl="7" rtl="0" algn="ctr">
              <a:lnSpc>
                <a:spcPct val="100000"/>
              </a:lnSpc>
              <a:spcBef>
                <a:spcPts val="0"/>
              </a:spcBef>
              <a:spcAft>
                <a:spcPts val="0"/>
              </a:spcAft>
              <a:buSzPts val="2400"/>
              <a:buFont typeface="Raleway"/>
              <a:buNone/>
              <a:defRPr sz="2400">
                <a:latin typeface="Raleway"/>
                <a:ea typeface="Raleway"/>
                <a:cs typeface="Raleway"/>
                <a:sym typeface="Raleway"/>
              </a:defRPr>
            </a:lvl8pPr>
            <a:lvl9pPr lvl="8" rtl="0" algn="ctr">
              <a:lnSpc>
                <a:spcPct val="100000"/>
              </a:lnSpc>
              <a:spcBef>
                <a:spcPts val="0"/>
              </a:spcBef>
              <a:spcAft>
                <a:spcPts val="0"/>
              </a:spcAft>
              <a:buSzPts val="2400"/>
              <a:buFont typeface="Raleway"/>
              <a:buNone/>
              <a:defRPr sz="2400">
                <a:latin typeface="Raleway"/>
                <a:ea typeface="Raleway"/>
                <a:cs typeface="Raleway"/>
                <a:sym typeface="Raleway"/>
              </a:defRPr>
            </a:lvl9pPr>
          </a:lstStyle>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anks">
  <p:cSld name="BLANK_1_1_1_1_1_1_2">
    <p:spTree>
      <p:nvGrpSpPr>
        <p:cNvPr id="182" name="Shape 182"/>
        <p:cNvGrpSpPr/>
        <p:nvPr/>
      </p:nvGrpSpPr>
      <p:grpSpPr>
        <a:xfrm>
          <a:off x="0" y="0"/>
          <a:ext cx="0" cy="0"/>
          <a:chOff x="0" y="0"/>
          <a:chExt cx="0" cy="0"/>
        </a:xfrm>
      </p:grpSpPr>
      <p:pic>
        <p:nvPicPr>
          <p:cNvPr id="183" name="Google Shape;183;p24"/>
          <p:cNvPicPr preferRelativeResize="0"/>
          <p:nvPr/>
        </p:nvPicPr>
        <p:blipFill>
          <a:blip r:embed="rId2">
            <a:alphaModFix amt="60000"/>
          </a:blip>
          <a:stretch>
            <a:fillRect/>
          </a:stretch>
        </p:blipFill>
        <p:spPr>
          <a:xfrm>
            <a:off x="0" y="0"/>
            <a:ext cx="9144003" cy="5143501"/>
          </a:xfrm>
          <a:prstGeom prst="rect">
            <a:avLst/>
          </a:prstGeom>
          <a:noFill/>
          <a:ln>
            <a:noFill/>
          </a:ln>
        </p:spPr>
      </p:pic>
      <p:sp>
        <p:nvSpPr>
          <p:cNvPr id="184" name="Google Shape;184;p24"/>
          <p:cNvSpPr txBox="1"/>
          <p:nvPr>
            <p:ph type="ctrTitle"/>
          </p:nvPr>
        </p:nvSpPr>
        <p:spPr>
          <a:xfrm>
            <a:off x="715100" y="452789"/>
            <a:ext cx="4284000" cy="997800"/>
          </a:xfrm>
          <a:prstGeom prst="rect">
            <a:avLst/>
          </a:prstGeom>
        </p:spPr>
        <p:txBody>
          <a:bodyPr anchorCtr="0" anchor="b" bIns="91425" lIns="91425" spcFirstLastPara="1" rIns="91425" wrap="square" tIns="91425">
            <a:noAutofit/>
          </a:bodyPr>
          <a:lstStyle>
            <a:lvl1pPr lvl="0" rtl="0">
              <a:spcBef>
                <a:spcPts val="0"/>
              </a:spcBef>
              <a:spcAft>
                <a:spcPts val="0"/>
              </a:spcAft>
              <a:buSzPts val="5200"/>
              <a:buNone/>
              <a:defRPr sz="6500"/>
            </a:lvl1pPr>
            <a:lvl2pPr lvl="1" rtl="0" algn="ctr">
              <a:spcBef>
                <a:spcPts val="0"/>
              </a:spcBef>
              <a:spcAft>
                <a:spcPts val="0"/>
              </a:spcAft>
              <a:buSzPts val="5200"/>
              <a:buNone/>
              <a:defRPr sz="5200"/>
            </a:lvl2pPr>
            <a:lvl3pPr lvl="2" rtl="0" algn="ctr">
              <a:spcBef>
                <a:spcPts val="0"/>
              </a:spcBef>
              <a:spcAft>
                <a:spcPts val="0"/>
              </a:spcAft>
              <a:buSzPts val="5200"/>
              <a:buNone/>
              <a:defRPr sz="5200"/>
            </a:lvl3pPr>
            <a:lvl4pPr lvl="3" rtl="0" algn="ctr">
              <a:spcBef>
                <a:spcPts val="0"/>
              </a:spcBef>
              <a:spcAft>
                <a:spcPts val="0"/>
              </a:spcAft>
              <a:buSzPts val="5200"/>
              <a:buNone/>
              <a:defRPr sz="5200"/>
            </a:lvl4pPr>
            <a:lvl5pPr lvl="4" rtl="0" algn="ctr">
              <a:spcBef>
                <a:spcPts val="0"/>
              </a:spcBef>
              <a:spcAft>
                <a:spcPts val="0"/>
              </a:spcAft>
              <a:buSzPts val="5200"/>
              <a:buNone/>
              <a:defRPr sz="5200"/>
            </a:lvl5pPr>
            <a:lvl6pPr lvl="5" rtl="0" algn="ctr">
              <a:spcBef>
                <a:spcPts val="0"/>
              </a:spcBef>
              <a:spcAft>
                <a:spcPts val="0"/>
              </a:spcAft>
              <a:buSzPts val="5200"/>
              <a:buNone/>
              <a:defRPr sz="5200"/>
            </a:lvl6pPr>
            <a:lvl7pPr lvl="6" rtl="0" algn="ctr">
              <a:spcBef>
                <a:spcPts val="0"/>
              </a:spcBef>
              <a:spcAft>
                <a:spcPts val="0"/>
              </a:spcAft>
              <a:buSzPts val="5200"/>
              <a:buNone/>
              <a:defRPr sz="5200"/>
            </a:lvl7pPr>
            <a:lvl8pPr lvl="7" rtl="0" algn="ctr">
              <a:spcBef>
                <a:spcPts val="0"/>
              </a:spcBef>
              <a:spcAft>
                <a:spcPts val="0"/>
              </a:spcAft>
              <a:buSzPts val="5200"/>
              <a:buNone/>
              <a:defRPr sz="5200"/>
            </a:lvl8pPr>
            <a:lvl9pPr lvl="8" rtl="0" algn="ctr">
              <a:spcBef>
                <a:spcPts val="0"/>
              </a:spcBef>
              <a:spcAft>
                <a:spcPts val="0"/>
              </a:spcAft>
              <a:buSzPts val="5200"/>
              <a:buNone/>
              <a:defRPr sz="5200"/>
            </a:lvl9pPr>
          </a:lstStyle>
          <a:p/>
        </p:txBody>
      </p:sp>
      <p:sp>
        <p:nvSpPr>
          <p:cNvPr id="185" name="Google Shape;185;p24"/>
          <p:cNvSpPr txBox="1"/>
          <p:nvPr>
            <p:ph idx="1" type="subTitle"/>
          </p:nvPr>
        </p:nvSpPr>
        <p:spPr>
          <a:xfrm>
            <a:off x="715100" y="1461136"/>
            <a:ext cx="4284000" cy="11040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200"/>
              <a:buNone/>
              <a:defRPr sz="1400"/>
            </a:lvl1pPr>
            <a:lvl2pPr lvl="1" rtl="0" algn="ctr">
              <a:lnSpc>
                <a:spcPct val="100000"/>
              </a:lnSpc>
              <a:spcBef>
                <a:spcPts val="0"/>
              </a:spcBef>
              <a:spcAft>
                <a:spcPts val="0"/>
              </a:spcAft>
              <a:buSzPts val="1800"/>
              <a:buNone/>
              <a:defRPr sz="1800"/>
            </a:lvl2pPr>
            <a:lvl3pPr lvl="2" rtl="0" algn="ctr">
              <a:lnSpc>
                <a:spcPct val="100000"/>
              </a:lnSpc>
              <a:spcBef>
                <a:spcPts val="0"/>
              </a:spcBef>
              <a:spcAft>
                <a:spcPts val="0"/>
              </a:spcAft>
              <a:buSzPts val="1800"/>
              <a:buNone/>
              <a:defRPr sz="1800"/>
            </a:lvl3pPr>
            <a:lvl4pPr lvl="3" rtl="0" algn="ctr">
              <a:lnSpc>
                <a:spcPct val="100000"/>
              </a:lnSpc>
              <a:spcBef>
                <a:spcPts val="0"/>
              </a:spcBef>
              <a:spcAft>
                <a:spcPts val="0"/>
              </a:spcAft>
              <a:buSzPts val="1800"/>
              <a:buNone/>
              <a:defRPr sz="1800"/>
            </a:lvl4pPr>
            <a:lvl5pPr lvl="4" rtl="0" algn="ctr">
              <a:lnSpc>
                <a:spcPct val="100000"/>
              </a:lnSpc>
              <a:spcBef>
                <a:spcPts val="0"/>
              </a:spcBef>
              <a:spcAft>
                <a:spcPts val="0"/>
              </a:spcAft>
              <a:buSzPts val="1800"/>
              <a:buNone/>
              <a:defRPr sz="1800"/>
            </a:lvl5pPr>
            <a:lvl6pPr lvl="5" rtl="0" algn="ctr">
              <a:lnSpc>
                <a:spcPct val="100000"/>
              </a:lnSpc>
              <a:spcBef>
                <a:spcPts val="0"/>
              </a:spcBef>
              <a:spcAft>
                <a:spcPts val="0"/>
              </a:spcAft>
              <a:buSzPts val="1800"/>
              <a:buNone/>
              <a:defRPr sz="1800"/>
            </a:lvl6pPr>
            <a:lvl7pPr lvl="6" rtl="0" algn="ctr">
              <a:lnSpc>
                <a:spcPct val="100000"/>
              </a:lnSpc>
              <a:spcBef>
                <a:spcPts val="0"/>
              </a:spcBef>
              <a:spcAft>
                <a:spcPts val="0"/>
              </a:spcAft>
              <a:buSzPts val="1800"/>
              <a:buNone/>
              <a:defRPr sz="1800"/>
            </a:lvl7pPr>
            <a:lvl8pPr lvl="7" rtl="0" algn="ctr">
              <a:lnSpc>
                <a:spcPct val="100000"/>
              </a:lnSpc>
              <a:spcBef>
                <a:spcPts val="0"/>
              </a:spcBef>
              <a:spcAft>
                <a:spcPts val="0"/>
              </a:spcAft>
              <a:buSzPts val="1800"/>
              <a:buNone/>
              <a:defRPr sz="1800"/>
            </a:lvl8pPr>
            <a:lvl9pPr lvl="8" rtl="0" algn="ctr">
              <a:lnSpc>
                <a:spcPct val="100000"/>
              </a:lnSpc>
              <a:spcBef>
                <a:spcPts val="0"/>
              </a:spcBef>
              <a:spcAft>
                <a:spcPts val="0"/>
              </a:spcAft>
              <a:buSzPts val="1800"/>
              <a:buNone/>
              <a:defRPr sz="1800"/>
            </a:lvl9pPr>
          </a:lstStyle>
          <a:p/>
        </p:txBody>
      </p:sp>
      <p:sp>
        <p:nvSpPr>
          <p:cNvPr id="186" name="Google Shape;186;p24"/>
          <p:cNvSpPr txBox="1"/>
          <p:nvPr/>
        </p:nvSpPr>
        <p:spPr>
          <a:xfrm>
            <a:off x="715100" y="3657453"/>
            <a:ext cx="4284000" cy="512100"/>
          </a:xfrm>
          <a:prstGeom prst="rect">
            <a:avLst/>
          </a:prstGeom>
          <a:noFill/>
          <a:ln>
            <a:noFill/>
          </a:ln>
        </p:spPr>
        <p:txBody>
          <a:bodyPr anchorCtr="0" anchor="ctr" bIns="91425" lIns="91425" spcFirstLastPara="1" rIns="91425" wrap="square" tIns="91425">
            <a:noAutofit/>
          </a:bodyPr>
          <a:lstStyle/>
          <a:p>
            <a:pPr indent="0" lvl="0" marL="0" rtl="0" algn="l">
              <a:lnSpc>
                <a:spcPct val="100000"/>
              </a:lnSpc>
              <a:spcBef>
                <a:spcPts val="0"/>
              </a:spcBef>
              <a:spcAft>
                <a:spcPts val="0"/>
              </a:spcAft>
              <a:buNone/>
            </a:pPr>
            <a:r>
              <a:rPr b="1" lang="en" sz="1000">
                <a:solidFill>
                  <a:schemeClr val="dk1"/>
                </a:solidFill>
                <a:latin typeface="DM Sans"/>
                <a:ea typeface="DM Sans"/>
                <a:cs typeface="DM Sans"/>
                <a:sym typeface="DM Sans"/>
              </a:rPr>
              <a:t>CREDITS:</a:t>
            </a:r>
            <a:r>
              <a:rPr lang="en" sz="1000">
                <a:solidFill>
                  <a:schemeClr val="dk1"/>
                </a:solidFill>
                <a:latin typeface="DM Sans"/>
                <a:ea typeface="DM Sans"/>
                <a:cs typeface="DM Sans"/>
                <a:sym typeface="DM Sans"/>
              </a:rPr>
              <a:t> This presentation template was created by </a:t>
            </a:r>
            <a:r>
              <a:rPr b="1" lang="en" sz="1000" u="sng">
                <a:solidFill>
                  <a:schemeClr val="dk1"/>
                </a:solidFill>
                <a:latin typeface="DM Sans"/>
                <a:ea typeface="DM Sans"/>
                <a:cs typeface="DM Sans"/>
                <a:sym typeface="DM Sans"/>
                <a:hlinkClick r:id="rId3">
                  <a:extLst>
                    <a:ext uri="{A12FA001-AC4F-418D-AE19-62706E023703}">
                      <ahyp:hlinkClr val="tx"/>
                    </a:ext>
                  </a:extLst>
                </a:hlinkClick>
              </a:rPr>
              <a:t>Slidesgo</a:t>
            </a:r>
            <a:r>
              <a:rPr b="1" lang="en" sz="1000" u="sng">
                <a:solidFill>
                  <a:schemeClr val="dk1"/>
                </a:solidFill>
                <a:latin typeface="DM Sans"/>
                <a:ea typeface="DM Sans"/>
                <a:cs typeface="DM Sans"/>
                <a:sym typeface="DM Sans"/>
              </a:rPr>
              <a:t>,</a:t>
            </a:r>
            <a:r>
              <a:rPr b="1" lang="en" sz="1000">
                <a:solidFill>
                  <a:schemeClr val="dk1"/>
                </a:solidFill>
                <a:latin typeface="DM Sans"/>
                <a:ea typeface="DM Sans"/>
                <a:cs typeface="DM Sans"/>
                <a:sym typeface="DM Sans"/>
              </a:rPr>
              <a:t> </a:t>
            </a:r>
            <a:r>
              <a:rPr lang="en" sz="1000">
                <a:solidFill>
                  <a:schemeClr val="dk1"/>
                </a:solidFill>
                <a:latin typeface="DM Sans"/>
                <a:ea typeface="DM Sans"/>
                <a:cs typeface="DM Sans"/>
                <a:sym typeface="DM Sans"/>
              </a:rPr>
              <a:t>and includes icons by </a:t>
            </a:r>
            <a:r>
              <a:rPr b="1" lang="en" sz="1000" u="sng">
                <a:solidFill>
                  <a:schemeClr val="dk1"/>
                </a:solidFill>
                <a:latin typeface="DM Sans"/>
                <a:ea typeface="DM Sans"/>
                <a:cs typeface="DM Sans"/>
                <a:sym typeface="DM Sans"/>
                <a:hlinkClick r:id="rId4">
                  <a:extLst>
                    <a:ext uri="{A12FA001-AC4F-418D-AE19-62706E023703}">
                      <ahyp:hlinkClr val="tx"/>
                    </a:ext>
                  </a:extLst>
                </a:hlinkClick>
              </a:rPr>
              <a:t>Flaticon</a:t>
            </a:r>
            <a:r>
              <a:rPr b="1" lang="en" sz="1000">
                <a:solidFill>
                  <a:schemeClr val="dk1"/>
                </a:solidFill>
                <a:latin typeface="DM Sans"/>
                <a:ea typeface="DM Sans"/>
                <a:cs typeface="DM Sans"/>
                <a:sym typeface="DM Sans"/>
              </a:rPr>
              <a:t> </a:t>
            </a:r>
            <a:r>
              <a:rPr lang="en" sz="1000">
                <a:solidFill>
                  <a:schemeClr val="dk1"/>
                </a:solidFill>
                <a:latin typeface="DM Sans"/>
                <a:ea typeface="DM Sans"/>
                <a:cs typeface="DM Sans"/>
                <a:sym typeface="DM Sans"/>
              </a:rPr>
              <a:t>and infographics &amp; images by </a:t>
            </a:r>
            <a:r>
              <a:rPr b="1" lang="en" sz="1000" u="sng">
                <a:solidFill>
                  <a:schemeClr val="dk1"/>
                </a:solidFill>
                <a:latin typeface="DM Sans"/>
                <a:ea typeface="DM Sans"/>
                <a:cs typeface="DM Sans"/>
                <a:sym typeface="DM Sans"/>
                <a:hlinkClick r:id="rId5">
                  <a:extLst>
                    <a:ext uri="{A12FA001-AC4F-418D-AE19-62706E023703}">
                      <ahyp:hlinkClr val="tx"/>
                    </a:ext>
                  </a:extLst>
                </a:hlinkClick>
              </a:rPr>
              <a:t>Freepik</a:t>
            </a:r>
            <a:endParaRPr b="1" sz="1000" u="sng">
              <a:solidFill>
                <a:schemeClr val="dk1"/>
              </a:solidFill>
              <a:highlight>
                <a:srgbClr val="DFDEFC"/>
              </a:highlight>
              <a:latin typeface="DM Sans"/>
              <a:ea typeface="DM Sans"/>
              <a:cs typeface="DM Sans"/>
              <a:sym typeface="DM Sans"/>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ckground">
  <p:cSld name="BLANK_1_1_1_1_1_1_1">
    <p:spTree>
      <p:nvGrpSpPr>
        <p:cNvPr id="187" name="Shape 187"/>
        <p:cNvGrpSpPr/>
        <p:nvPr/>
      </p:nvGrpSpPr>
      <p:grpSpPr>
        <a:xfrm>
          <a:off x="0" y="0"/>
          <a:ext cx="0" cy="0"/>
          <a:chOff x="0" y="0"/>
          <a:chExt cx="0" cy="0"/>
        </a:xfrm>
      </p:grpSpPr>
      <p:pic>
        <p:nvPicPr>
          <p:cNvPr id="188" name="Google Shape;188;p25"/>
          <p:cNvPicPr preferRelativeResize="0"/>
          <p:nvPr/>
        </p:nvPicPr>
        <p:blipFill>
          <a:blip r:embed="rId2">
            <a:alphaModFix amt="60000"/>
          </a:blip>
          <a:stretch>
            <a:fillRect/>
          </a:stretch>
        </p:blipFill>
        <p:spPr>
          <a:xfrm>
            <a:off x="0" y="0"/>
            <a:ext cx="9144003" cy="5143501"/>
          </a:xfrm>
          <a:prstGeom prst="rect">
            <a:avLst/>
          </a:prstGeom>
          <a:noFill/>
          <a:ln>
            <a:noFill/>
          </a:ln>
        </p:spPr>
      </p:pic>
      <p:grpSp>
        <p:nvGrpSpPr>
          <p:cNvPr id="189" name="Google Shape;189;p25"/>
          <p:cNvGrpSpPr/>
          <p:nvPr/>
        </p:nvGrpSpPr>
        <p:grpSpPr>
          <a:xfrm>
            <a:off x="-3450" y="-185750"/>
            <a:ext cx="9151849" cy="5332698"/>
            <a:chOff x="-3450" y="-185750"/>
            <a:chExt cx="9151849" cy="5332698"/>
          </a:xfrm>
        </p:grpSpPr>
        <p:pic>
          <p:nvPicPr>
            <p:cNvPr id="190" name="Google Shape;190;p25"/>
            <p:cNvPicPr preferRelativeResize="0"/>
            <p:nvPr/>
          </p:nvPicPr>
          <p:blipFill rotWithShape="1">
            <a:blip r:embed="rId3">
              <a:alphaModFix/>
            </a:blip>
            <a:srcRect b="49989" l="-3633" r="49879" t="0"/>
            <a:stretch/>
          </p:blipFill>
          <p:spPr>
            <a:xfrm flipH="1">
              <a:off x="-3450" y="4608500"/>
              <a:ext cx="579067" cy="538448"/>
            </a:xfrm>
            <a:prstGeom prst="rect">
              <a:avLst/>
            </a:prstGeom>
            <a:noFill/>
            <a:ln>
              <a:noFill/>
            </a:ln>
          </p:spPr>
        </p:pic>
        <p:pic>
          <p:nvPicPr>
            <p:cNvPr id="191" name="Google Shape;191;p25"/>
            <p:cNvPicPr preferRelativeResize="0"/>
            <p:nvPr/>
          </p:nvPicPr>
          <p:blipFill rotWithShape="1">
            <a:blip r:embed="rId4">
              <a:alphaModFix/>
            </a:blip>
            <a:srcRect b="42035" l="0" r="34967" t="0"/>
            <a:stretch/>
          </p:blipFill>
          <p:spPr>
            <a:xfrm>
              <a:off x="7995488" y="4105900"/>
              <a:ext cx="1148510" cy="1023602"/>
            </a:xfrm>
            <a:prstGeom prst="rect">
              <a:avLst/>
            </a:prstGeom>
            <a:noFill/>
            <a:ln>
              <a:noFill/>
            </a:ln>
          </p:spPr>
        </p:pic>
        <p:pic>
          <p:nvPicPr>
            <p:cNvPr id="192" name="Google Shape;192;p25"/>
            <p:cNvPicPr preferRelativeResize="0"/>
            <p:nvPr/>
          </p:nvPicPr>
          <p:blipFill rotWithShape="1">
            <a:blip r:embed="rId5">
              <a:alphaModFix/>
            </a:blip>
            <a:srcRect b="0" l="69570" r="0" t="0"/>
            <a:stretch/>
          </p:blipFill>
          <p:spPr>
            <a:xfrm flipH="1">
              <a:off x="7775451" y="-185750"/>
              <a:ext cx="1372948" cy="4511875"/>
            </a:xfrm>
            <a:prstGeom prst="rect">
              <a:avLst/>
            </a:prstGeom>
            <a:noFill/>
            <a:ln>
              <a:noFill/>
            </a:ln>
          </p:spPr>
        </p:pic>
      </p:gr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ckground 1">
  <p:cSld name="BLANK_1_1_1_1_1_1_1_1">
    <p:spTree>
      <p:nvGrpSpPr>
        <p:cNvPr id="193" name="Shape 193"/>
        <p:cNvGrpSpPr/>
        <p:nvPr/>
      </p:nvGrpSpPr>
      <p:grpSpPr>
        <a:xfrm>
          <a:off x="0" y="0"/>
          <a:ext cx="0" cy="0"/>
          <a:chOff x="0" y="0"/>
          <a:chExt cx="0" cy="0"/>
        </a:xfrm>
      </p:grpSpPr>
      <p:pic>
        <p:nvPicPr>
          <p:cNvPr id="194" name="Google Shape;194;p26"/>
          <p:cNvPicPr preferRelativeResize="0"/>
          <p:nvPr/>
        </p:nvPicPr>
        <p:blipFill>
          <a:blip r:embed="rId2">
            <a:alphaModFix amt="60000"/>
          </a:blip>
          <a:stretch>
            <a:fillRect/>
          </a:stretch>
        </p:blipFill>
        <p:spPr>
          <a:xfrm>
            <a:off x="0" y="0"/>
            <a:ext cx="9144003" cy="5143501"/>
          </a:xfrm>
          <a:prstGeom prst="rect">
            <a:avLst/>
          </a:prstGeom>
          <a:noFill/>
          <a:ln>
            <a:noFill/>
          </a:ln>
        </p:spPr>
      </p:pic>
      <p:grpSp>
        <p:nvGrpSpPr>
          <p:cNvPr id="195" name="Google Shape;195;p26"/>
          <p:cNvGrpSpPr/>
          <p:nvPr/>
        </p:nvGrpSpPr>
        <p:grpSpPr>
          <a:xfrm>
            <a:off x="-25852" y="0"/>
            <a:ext cx="2564777" cy="5210526"/>
            <a:chOff x="-25852" y="0"/>
            <a:chExt cx="2564777" cy="5210526"/>
          </a:xfrm>
        </p:grpSpPr>
        <p:pic>
          <p:nvPicPr>
            <p:cNvPr id="196" name="Google Shape;196;p26"/>
            <p:cNvPicPr preferRelativeResize="0"/>
            <p:nvPr/>
          </p:nvPicPr>
          <p:blipFill rotWithShape="1">
            <a:blip r:embed="rId3">
              <a:alphaModFix/>
            </a:blip>
            <a:srcRect b="49423" l="0" r="49879" t="0"/>
            <a:stretch/>
          </p:blipFill>
          <p:spPr>
            <a:xfrm flipH="1">
              <a:off x="-25852" y="2623675"/>
              <a:ext cx="2564777" cy="2586850"/>
            </a:xfrm>
            <a:prstGeom prst="rect">
              <a:avLst/>
            </a:prstGeom>
            <a:noFill/>
            <a:ln>
              <a:noFill/>
            </a:ln>
          </p:spPr>
        </p:pic>
        <p:pic>
          <p:nvPicPr>
            <p:cNvPr id="197" name="Google Shape;197;p26"/>
            <p:cNvPicPr preferRelativeResize="0"/>
            <p:nvPr/>
          </p:nvPicPr>
          <p:blipFill rotWithShape="1">
            <a:blip r:embed="rId4">
              <a:alphaModFix/>
            </a:blip>
            <a:srcRect b="0" l="49290" r="0" t="0"/>
            <a:stretch/>
          </p:blipFill>
          <p:spPr>
            <a:xfrm flipH="1">
              <a:off x="-25849" y="0"/>
              <a:ext cx="1465089" cy="2888952"/>
            </a:xfrm>
            <a:prstGeom prst="rect">
              <a:avLst/>
            </a:prstGeom>
            <a:noFill/>
            <a:ln>
              <a:noFill/>
            </a:ln>
          </p:spPr>
        </p:pic>
      </p:gr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Numbers and text 1">
  <p:cSld name="CUSTOM_2">
    <p:spTree>
      <p:nvGrpSpPr>
        <p:cNvPr id="198" name="Shape 198"/>
        <p:cNvGrpSpPr/>
        <p:nvPr/>
      </p:nvGrpSpPr>
      <p:grpSpPr>
        <a:xfrm>
          <a:off x="0" y="0"/>
          <a:ext cx="0" cy="0"/>
          <a:chOff x="0" y="0"/>
          <a:chExt cx="0" cy="0"/>
        </a:xfrm>
      </p:grpSpPr>
      <p:grpSp>
        <p:nvGrpSpPr>
          <p:cNvPr id="199" name="Google Shape;199;p27"/>
          <p:cNvGrpSpPr/>
          <p:nvPr/>
        </p:nvGrpSpPr>
        <p:grpSpPr>
          <a:xfrm rot="-3284565">
            <a:off x="230395" y="4723222"/>
            <a:ext cx="379811" cy="273287"/>
            <a:chOff x="9549534" y="2313177"/>
            <a:chExt cx="379843" cy="273310"/>
          </a:xfrm>
        </p:grpSpPr>
        <p:sp>
          <p:nvSpPr>
            <p:cNvPr id="200" name="Google Shape;200;p27"/>
            <p:cNvSpPr/>
            <p:nvPr/>
          </p:nvSpPr>
          <p:spPr>
            <a:xfrm>
              <a:off x="9740096" y="2422489"/>
              <a:ext cx="189281" cy="163999"/>
            </a:xfrm>
            <a:custGeom>
              <a:rect b="b" l="l" r="r" t="t"/>
              <a:pathLst>
                <a:path extrusionOk="0" h="2933" w="3385">
                  <a:moveTo>
                    <a:pt x="3384" y="0"/>
                  </a:moveTo>
                  <a:cubicBezTo>
                    <a:pt x="3384" y="1028"/>
                    <a:pt x="1530" y="1955"/>
                    <a:pt x="1" y="1955"/>
                  </a:cubicBezTo>
                  <a:lnTo>
                    <a:pt x="1" y="2933"/>
                  </a:lnTo>
                  <a:cubicBezTo>
                    <a:pt x="1530" y="2933"/>
                    <a:pt x="3384" y="2005"/>
                    <a:pt x="3384" y="978"/>
                  </a:cubicBezTo>
                  <a:lnTo>
                    <a:pt x="3384" y="0"/>
                  </a:lnTo>
                  <a:close/>
                </a:path>
              </a:pathLst>
            </a:custGeom>
            <a:solidFill>
              <a:schemeClr val="accent1"/>
            </a:solidFill>
            <a:ln cap="flat" cmpd="sng" w="9525">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1" name="Google Shape;201;p27"/>
            <p:cNvSpPr/>
            <p:nvPr/>
          </p:nvSpPr>
          <p:spPr>
            <a:xfrm>
              <a:off x="9740096" y="2313177"/>
              <a:ext cx="189281" cy="218684"/>
            </a:xfrm>
            <a:custGeom>
              <a:rect b="b" l="l" r="r" t="t"/>
              <a:pathLst>
                <a:path extrusionOk="0" h="3911" w="3385">
                  <a:moveTo>
                    <a:pt x="1" y="0"/>
                  </a:moveTo>
                  <a:lnTo>
                    <a:pt x="1" y="3910"/>
                  </a:lnTo>
                  <a:cubicBezTo>
                    <a:pt x="1530" y="3910"/>
                    <a:pt x="3384" y="2983"/>
                    <a:pt x="3384" y="1955"/>
                  </a:cubicBezTo>
                  <a:cubicBezTo>
                    <a:pt x="3384" y="928"/>
                    <a:pt x="1530" y="0"/>
                    <a:pt x="1" y="0"/>
                  </a:cubicBezTo>
                  <a:close/>
                </a:path>
              </a:pathLst>
            </a:custGeom>
            <a:solidFill>
              <a:schemeClr val="accent2"/>
            </a:solidFill>
            <a:ln cap="flat" cmpd="sng" w="9525">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2" name="Google Shape;202;p27"/>
            <p:cNvSpPr/>
            <p:nvPr/>
          </p:nvSpPr>
          <p:spPr>
            <a:xfrm>
              <a:off x="9549534" y="2313177"/>
              <a:ext cx="190623" cy="218684"/>
            </a:xfrm>
            <a:custGeom>
              <a:rect b="b" l="l" r="r" t="t"/>
              <a:pathLst>
                <a:path extrusionOk="0" h="3911" w="3409">
                  <a:moveTo>
                    <a:pt x="3409" y="0"/>
                  </a:moveTo>
                  <a:cubicBezTo>
                    <a:pt x="1855" y="0"/>
                    <a:pt x="0" y="928"/>
                    <a:pt x="0" y="1955"/>
                  </a:cubicBezTo>
                  <a:cubicBezTo>
                    <a:pt x="0" y="2983"/>
                    <a:pt x="1855" y="3910"/>
                    <a:pt x="3409" y="3910"/>
                  </a:cubicBezTo>
                  <a:lnTo>
                    <a:pt x="3409" y="0"/>
                  </a:lnTo>
                  <a:close/>
                </a:path>
              </a:pathLst>
            </a:custGeom>
            <a:solidFill>
              <a:schemeClr val="lt1"/>
            </a:solidFill>
            <a:ln cap="flat" cmpd="sng" w="9525">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3" name="Google Shape;203;p27"/>
            <p:cNvSpPr/>
            <p:nvPr/>
          </p:nvSpPr>
          <p:spPr>
            <a:xfrm>
              <a:off x="9549534" y="2422489"/>
              <a:ext cx="190623" cy="163999"/>
            </a:xfrm>
            <a:custGeom>
              <a:rect b="b" l="l" r="r" t="t"/>
              <a:pathLst>
                <a:path extrusionOk="0" h="2933" w="3409">
                  <a:moveTo>
                    <a:pt x="0" y="0"/>
                  </a:moveTo>
                  <a:lnTo>
                    <a:pt x="0" y="978"/>
                  </a:lnTo>
                  <a:cubicBezTo>
                    <a:pt x="0" y="2005"/>
                    <a:pt x="1855" y="2933"/>
                    <a:pt x="3409" y="2933"/>
                  </a:cubicBezTo>
                  <a:lnTo>
                    <a:pt x="3409" y="1955"/>
                  </a:lnTo>
                  <a:cubicBezTo>
                    <a:pt x="1855" y="1955"/>
                    <a:pt x="0" y="1028"/>
                    <a:pt x="0" y="0"/>
                  </a:cubicBezTo>
                  <a:close/>
                </a:path>
              </a:pathLst>
            </a:custGeom>
            <a:solidFill>
              <a:schemeClr val="accent6"/>
            </a:solidFill>
            <a:ln cap="flat" cmpd="sng" w="9525">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04" name="Google Shape;204;p27"/>
          <p:cNvGrpSpPr/>
          <p:nvPr/>
        </p:nvGrpSpPr>
        <p:grpSpPr>
          <a:xfrm rot="1658323">
            <a:off x="129665" y="4080871"/>
            <a:ext cx="269131" cy="194809"/>
            <a:chOff x="10038633" y="2173057"/>
            <a:chExt cx="269128" cy="194806"/>
          </a:xfrm>
        </p:grpSpPr>
        <p:sp>
          <p:nvSpPr>
            <p:cNvPr id="205" name="Google Shape;205;p27"/>
            <p:cNvSpPr/>
            <p:nvPr/>
          </p:nvSpPr>
          <p:spPr>
            <a:xfrm>
              <a:off x="10173168" y="2250106"/>
              <a:ext cx="134593" cy="117757"/>
            </a:xfrm>
            <a:custGeom>
              <a:rect b="b" l="l" r="r" t="t"/>
              <a:pathLst>
                <a:path extrusionOk="0" h="2106" w="2407">
                  <a:moveTo>
                    <a:pt x="2406" y="1"/>
                  </a:moveTo>
                  <a:cubicBezTo>
                    <a:pt x="2406" y="727"/>
                    <a:pt x="1103" y="1404"/>
                    <a:pt x="0" y="1404"/>
                  </a:cubicBezTo>
                  <a:lnTo>
                    <a:pt x="0" y="2106"/>
                  </a:lnTo>
                  <a:cubicBezTo>
                    <a:pt x="1103" y="2106"/>
                    <a:pt x="2406" y="1429"/>
                    <a:pt x="2406" y="702"/>
                  </a:cubicBezTo>
                  <a:lnTo>
                    <a:pt x="2406" y="1"/>
                  </a:lnTo>
                  <a:close/>
                </a:path>
              </a:pathLst>
            </a:custGeom>
            <a:solidFill>
              <a:schemeClr val="accent6"/>
            </a:solidFill>
            <a:ln cap="flat" cmpd="sng" w="9525">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6" name="Google Shape;206;p27"/>
            <p:cNvSpPr/>
            <p:nvPr/>
          </p:nvSpPr>
          <p:spPr>
            <a:xfrm>
              <a:off x="10173168" y="2173057"/>
              <a:ext cx="134593" cy="155611"/>
            </a:xfrm>
            <a:custGeom>
              <a:rect b="b" l="l" r="r" t="t"/>
              <a:pathLst>
                <a:path extrusionOk="0" h="2783" w="2407">
                  <a:moveTo>
                    <a:pt x="0" y="0"/>
                  </a:moveTo>
                  <a:lnTo>
                    <a:pt x="0" y="2782"/>
                  </a:lnTo>
                  <a:cubicBezTo>
                    <a:pt x="1103" y="2782"/>
                    <a:pt x="2406" y="2130"/>
                    <a:pt x="2406" y="1379"/>
                  </a:cubicBezTo>
                  <a:cubicBezTo>
                    <a:pt x="2406" y="652"/>
                    <a:pt x="1103" y="0"/>
                    <a:pt x="0" y="0"/>
                  </a:cubicBezTo>
                  <a:close/>
                </a:path>
              </a:pathLst>
            </a:custGeom>
            <a:solidFill>
              <a:schemeClr val="lt1"/>
            </a:solidFill>
            <a:ln cap="flat" cmpd="sng" w="9525">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7" name="Google Shape;207;p27"/>
            <p:cNvSpPr/>
            <p:nvPr/>
          </p:nvSpPr>
          <p:spPr>
            <a:xfrm>
              <a:off x="10038633" y="2173057"/>
              <a:ext cx="134593" cy="155611"/>
            </a:xfrm>
            <a:custGeom>
              <a:rect b="b" l="l" r="r" t="t"/>
              <a:pathLst>
                <a:path extrusionOk="0" h="2783" w="2407">
                  <a:moveTo>
                    <a:pt x="2406" y="0"/>
                  </a:moveTo>
                  <a:cubicBezTo>
                    <a:pt x="1304" y="0"/>
                    <a:pt x="0" y="652"/>
                    <a:pt x="0" y="1379"/>
                  </a:cubicBezTo>
                  <a:cubicBezTo>
                    <a:pt x="0" y="2105"/>
                    <a:pt x="1304" y="2782"/>
                    <a:pt x="2406" y="2782"/>
                  </a:cubicBezTo>
                  <a:lnTo>
                    <a:pt x="2406" y="0"/>
                  </a:lnTo>
                  <a:close/>
                </a:path>
              </a:pathLst>
            </a:custGeom>
            <a:solidFill>
              <a:schemeClr val="lt1"/>
            </a:solidFill>
            <a:ln cap="flat" cmpd="sng" w="9525">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8" name="Google Shape;208;p27"/>
            <p:cNvSpPr/>
            <p:nvPr/>
          </p:nvSpPr>
          <p:spPr>
            <a:xfrm>
              <a:off x="10038633" y="2250106"/>
              <a:ext cx="134593" cy="117757"/>
            </a:xfrm>
            <a:custGeom>
              <a:rect b="b" l="l" r="r" t="t"/>
              <a:pathLst>
                <a:path extrusionOk="0" h="2106" w="2407">
                  <a:moveTo>
                    <a:pt x="0" y="1"/>
                  </a:moveTo>
                  <a:lnTo>
                    <a:pt x="0" y="702"/>
                  </a:lnTo>
                  <a:cubicBezTo>
                    <a:pt x="0" y="1429"/>
                    <a:pt x="1304" y="2106"/>
                    <a:pt x="2406" y="2106"/>
                  </a:cubicBezTo>
                  <a:lnTo>
                    <a:pt x="2406" y="1404"/>
                  </a:lnTo>
                  <a:cubicBezTo>
                    <a:pt x="1304" y="1404"/>
                    <a:pt x="0" y="727"/>
                    <a:pt x="0" y="1"/>
                  </a:cubicBezTo>
                  <a:close/>
                </a:path>
              </a:pathLst>
            </a:custGeom>
            <a:solidFill>
              <a:schemeClr val="accent6"/>
            </a:solidFill>
            <a:ln cap="flat" cmpd="sng" w="9525">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09" name="Google Shape;209;p27"/>
          <p:cNvGrpSpPr/>
          <p:nvPr/>
        </p:nvGrpSpPr>
        <p:grpSpPr>
          <a:xfrm>
            <a:off x="911976" y="4803586"/>
            <a:ext cx="257010" cy="232051"/>
            <a:chOff x="9239814" y="2663254"/>
            <a:chExt cx="340591" cy="307475"/>
          </a:xfrm>
        </p:grpSpPr>
        <p:sp>
          <p:nvSpPr>
            <p:cNvPr id="210" name="Google Shape;210;p27"/>
            <p:cNvSpPr/>
            <p:nvPr/>
          </p:nvSpPr>
          <p:spPr>
            <a:xfrm>
              <a:off x="9342140" y="2663254"/>
              <a:ext cx="238264" cy="235738"/>
            </a:xfrm>
            <a:custGeom>
              <a:rect b="b" l="l" r="r" t="t"/>
              <a:pathLst>
                <a:path extrusionOk="0" h="4216" w="4261">
                  <a:moveTo>
                    <a:pt x="2589" y="1"/>
                  </a:moveTo>
                  <a:cubicBezTo>
                    <a:pt x="2191" y="1"/>
                    <a:pt x="1757" y="130"/>
                    <a:pt x="1479" y="356"/>
                  </a:cubicBezTo>
                  <a:lnTo>
                    <a:pt x="0" y="1584"/>
                  </a:lnTo>
                  <a:cubicBezTo>
                    <a:pt x="89" y="1523"/>
                    <a:pt x="203" y="1495"/>
                    <a:pt x="331" y="1495"/>
                  </a:cubicBezTo>
                  <a:cubicBezTo>
                    <a:pt x="781" y="1495"/>
                    <a:pt x="1409" y="1837"/>
                    <a:pt x="1780" y="2286"/>
                  </a:cubicBezTo>
                  <a:cubicBezTo>
                    <a:pt x="2256" y="2887"/>
                    <a:pt x="2506" y="3890"/>
                    <a:pt x="2105" y="4191"/>
                  </a:cubicBezTo>
                  <a:lnTo>
                    <a:pt x="2105" y="4216"/>
                  </a:lnTo>
                  <a:lnTo>
                    <a:pt x="3609" y="2937"/>
                  </a:lnTo>
                  <a:cubicBezTo>
                    <a:pt x="4010" y="2612"/>
                    <a:pt x="4261" y="1935"/>
                    <a:pt x="4186" y="1409"/>
                  </a:cubicBezTo>
                  <a:lnTo>
                    <a:pt x="4186" y="1358"/>
                  </a:lnTo>
                  <a:cubicBezTo>
                    <a:pt x="4085" y="857"/>
                    <a:pt x="3609" y="281"/>
                    <a:pt x="3133" y="105"/>
                  </a:cubicBezTo>
                  <a:lnTo>
                    <a:pt x="3083" y="80"/>
                  </a:lnTo>
                  <a:cubicBezTo>
                    <a:pt x="2936" y="26"/>
                    <a:pt x="2766" y="1"/>
                    <a:pt x="2589" y="1"/>
                  </a:cubicBezTo>
                  <a:close/>
                </a:path>
              </a:pathLst>
            </a:custGeom>
            <a:solidFill>
              <a:schemeClr val="accent5"/>
            </a:solidFill>
            <a:ln cap="flat" cmpd="sng" w="9525">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1" name="Google Shape;211;p27"/>
            <p:cNvSpPr/>
            <p:nvPr/>
          </p:nvSpPr>
          <p:spPr>
            <a:xfrm>
              <a:off x="9239814" y="2747069"/>
              <a:ext cx="236922" cy="223660"/>
            </a:xfrm>
            <a:custGeom>
              <a:rect b="b" l="l" r="r" t="t"/>
              <a:pathLst>
                <a:path extrusionOk="0" h="4000" w="4237">
                  <a:moveTo>
                    <a:pt x="2134" y="0"/>
                  </a:moveTo>
                  <a:cubicBezTo>
                    <a:pt x="2089" y="0"/>
                    <a:pt x="2047" y="3"/>
                    <a:pt x="2006" y="10"/>
                  </a:cubicBezTo>
                  <a:cubicBezTo>
                    <a:pt x="1955" y="35"/>
                    <a:pt x="1880" y="60"/>
                    <a:pt x="1830" y="85"/>
                  </a:cubicBezTo>
                  <a:lnTo>
                    <a:pt x="652" y="1062"/>
                  </a:lnTo>
                  <a:cubicBezTo>
                    <a:pt x="251" y="1388"/>
                    <a:pt x="0" y="2090"/>
                    <a:pt x="76" y="2591"/>
                  </a:cubicBezTo>
                  <a:lnTo>
                    <a:pt x="101" y="2641"/>
                  </a:lnTo>
                  <a:cubicBezTo>
                    <a:pt x="176" y="3168"/>
                    <a:pt x="652" y="3719"/>
                    <a:pt x="1128" y="3895"/>
                  </a:cubicBezTo>
                  <a:lnTo>
                    <a:pt x="1178" y="3920"/>
                  </a:lnTo>
                  <a:cubicBezTo>
                    <a:pt x="1333" y="3974"/>
                    <a:pt x="1506" y="3999"/>
                    <a:pt x="1683" y="3999"/>
                  </a:cubicBezTo>
                  <a:cubicBezTo>
                    <a:pt x="2083" y="3999"/>
                    <a:pt x="2505" y="3870"/>
                    <a:pt x="2782" y="3644"/>
                  </a:cubicBezTo>
                  <a:lnTo>
                    <a:pt x="3935" y="2717"/>
                  </a:lnTo>
                  <a:cubicBezTo>
                    <a:pt x="3985" y="2641"/>
                    <a:pt x="4036" y="2591"/>
                    <a:pt x="4086" y="2491"/>
                  </a:cubicBezTo>
                  <a:cubicBezTo>
                    <a:pt x="4236" y="2065"/>
                    <a:pt x="4011" y="1288"/>
                    <a:pt x="3610" y="787"/>
                  </a:cubicBezTo>
                  <a:cubicBezTo>
                    <a:pt x="3243" y="352"/>
                    <a:pt x="2605" y="0"/>
                    <a:pt x="2134" y="0"/>
                  </a:cubicBezTo>
                  <a:close/>
                </a:path>
              </a:pathLst>
            </a:custGeom>
            <a:solidFill>
              <a:schemeClr val="accent4"/>
            </a:solidFill>
            <a:ln cap="flat" cmpd="sng" w="9525">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12" name="Google Shape;212;p27"/>
          <p:cNvGrpSpPr/>
          <p:nvPr/>
        </p:nvGrpSpPr>
        <p:grpSpPr>
          <a:xfrm flipH="1" rot="10800000">
            <a:off x="7683887" y="-506360"/>
            <a:ext cx="662272" cy="1018458"/>
            <a:chOff x="7729498" y="4650644"/>
            <a:chExt cx="662272" cy="1018458"/>
          </a:xfrm>
        </p:grpSpPr>
        <p:sp>
          <p:nvSpPr>
            <p:cNvPr id="213" name="Google Shape;213;p27"/>
            <p:cNvSpPr/>
            <p:nvPr/>
          </p:nvSpPr>
          <p:spPr>
            <a:xfrm rot="-1930625">
              <a:off x="7752189" y="5520515"/>
              <a:ext cx="168837" cy="104249"/>
            </a:xfrm>
            <a:custGeom>
              <a:rect b="b" l="l" r="r" t="t"/>
              <a:pathLst>
                <a:path extrusionOk="0" h="4287" w="6943">
                  <a:moveTo>
                    <a:pt x="6692" y="1"/>
                  </a:moveTo>
                  <a:lnTo>
                    <a:pt x="0" y="3861"/>
                  </a:lnTo>
                  <a:lnTo>
                    <a:pt x="226" y="4287"/>
                  </a:lnTo>
                  <a:lnTo>
                    <a:pt x="6942" y="402"/>
                  </a:lnTo>
                  <a:lnTo>
                    <a:pt x="6692" y="1"/>
                  </a:lnTo>
                  <a:close/>
                </a:path>
              </a:pathLst>
            </a:custGeom>
            <a:solidFill>
              <a:srgbClr val="E9E5D9"/>
            </a:solidFill>
            <a:ln cap="flat" cmpd="sng" w="1905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4" name="Google Shape;214;p27"/>
            <p:cNvSpPr/>
            <p:nvPr/>
          </p:nvSpPr>
          <p:spPr>
            <a:xfrm rot="-1930625">
              <a:off x="7746067" y="5515565"/>
              <a:ext cx="180436" cy="114268"/>
            </a:xfrm>
            <a:custGeom>
              <a:rect b="b" l="l" r="r" t="t"/>
              <a:pathLst>
                <a:path extrusionOk="0" h="4699" w="7420">
                  <a:moveTo>
                    <a:pt x="6868" y="488"/>
                  </a:moveTo>
                  <a:lnTo>
                    <a:pt x="6918" y="538"/>
                  </a:lnTo>
                  <a:lnTo>
                    <a:pt x="552" y="4197"/>
                  </a:lnTo>
                  <a:lnTo>
                    <a:pt x="527" y="4147"/>
                  </a:lnTo>
                  <a:lnTo>
                    <a:pt x="6868" y="488"/>
                  </a:lnTo>
                  <a:close/>
                  <a:moveTo>
                    <a:pt x="6958" y="1"/>
                  </a:moveTo>
                  <a:cubicBezTo>
                    <a:pt x="6913" y="1"/>
                    <a:pt x="6878" y="19"/>
                    <a:pt x="6843" y="36"/>
                  </a:cubicBezTo>
                  <a:lnTo>
                    <a:pt x="151" y="3896"/>
                  </a:lnTo>
                  <a:cubicBezTo>
                    <a:pt x="51" y="3946"/>
                    <a:pt x="0" y="4097"/>
                    <a:pt x="51" y="4197"/>
                  </a:cubicBezTo>
                  <a:lnTo>
                    <a:pt x="301" y="4598"/>
                  </a:lnTo>
                  <a:cubicBezTo>
                    <a:pt x="326" y="4648"/>
                    <a:pt x="376" y="4673"/>
                    <a:pt x="427" y="4698"/>
                  </a:cubicBezTo>
                  <a:lnTo>
                    <a:pt x="477" y="4698"/>
                  </a:lnTo>
                  <a:cubicBezTo>
                    <a:pt x="527" y="4698"/>
                    <a:pt x="552" y="4698"/>
                    <a:pt x="577" y="4673"/>
                  </a:cubicBezTo>
                  <a:lnTo>
                    <a:pt x="7294" y="813"/>
                  </a:lnTo>
                  <a:cubicBezTo>
                    <a:pt x="7394" y="738"/>
                    <a:pt x="7419" y="613"/>
                    <a:pt x="7369" y="513"/>
                  </a:cubicBezTo>
                  <a:lnTo>
                    <a:pt x="7143" y="112"/>
                  </a:lnTo>
                  <a:cubicBezTo>
                    <a:pt x="7118" y="61"/>
                    <a:pt x="7068" y="36"/>
                    <a:pt x="7018" y="11"/>
                  </a:cubicBezTo>
                  <a:cubicBezTo>
                    <a:pt x="6996" y="4"/>
                    <a:pt x="6976" y="1"/>
                    <a:pt x="6958" y="1"/>
                  </a:cubicBezTo>
                  <a:close/>
                </a:path>
              </a:pathLst>
            </a:custGeom>
            <a:noFill/>
            <a:ln cap="flat" cmpd="sng" w="9525">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5" name="Google Shape;215;p27"/>
            <p:cNvSpPr/>
            <p:nvPr/>
          </p:nvSpPr>
          <p:spPr>
            <a:xfrm rot="-1930625">
              <a:off x="7992346" y="4871683"/>
              <a:ext cx="263310" cy="327533"/>
            </a:xfrm>
            <a:custGeom>
              <a:rect b="b" l="l" r="r" t="t"/>
              <a:pathLst>
                <a:path extrusionOk="0" h="13469" w="10828">
                  <a:moveTo>
                    <a:pt x="2555" y="0"/>
                  </a:moveTo>
                  <a:cubicBezTo>
                    <a:pt x="2140" y="0"/>
                    <a:pt x="1759" y="88"/>
                    <a:pt x="1429" y="278"/>
                  </a:cubicBezTo>
                  <a:cubicBezTo>
                    <a:pt x="427" y="854"/>
                    <a:pt x="1" y="2283"/>
                    <a:pt x="51" y="3937"/>
                  </a:cubicBezTo>
                  <a:lnTo>
                    <a:pt x="2657" y="2433"/>
                  </a:lnTo>
                  <a:cubicBezTo>
                    <a:pt x="2877" y="2307"/>
                    <a:pt x="3132" y="2248"/>
                    <a:pt x="3409" y="2248"/>
                  </a:cubicBezTo>
                  <a:cubicBezTo>
                    <a:pt x="4776" y="2248"/>
                    <a:pt x="6687" y="3665"/>
                    <a:pt x="7645" y="5291"/>
                  </a:cubicBezTo>
                  <a:cubicBezTo>
                    <a:pt x="8773" y="7271"/>
                    <a:pt x="8948" y="10278"/>
                    <a:pt x="7620" y="11030"/>
                  </a:cubicBezTo>
                  <a:lnTo>
                    <a:pt x="5013" y="12559"/>
                  </a:lnTo>
                  <a:cubicBezTo>
                    <a:pt x="5961" y="13124"/>
                    <a:pt x="6919" y="13468"/>
                    <a:pt x="7742" y="13468"/>
                  </a:cubicBezTo>
                  <a:cubicBezTo>
                    <a:pt x="8160" y="13468"/>
                    <a:pt x="8544" y="13380"/>
                    <a:pt x="8873" y="13185"/>
                  </a:cubicBezTo>
                  <a:cubicBezTo>
                    <a:pt x="8898" y="13185"/>
                    <a:pt x="8923" y="13160"/>
                    <a:pt x="8973" y="13135"/>
                  </a:cubicBezTo>
                  <a:cubicBezTo>
                    <a:pt x="10828" y="11932"/>
                    <a:pt x="10552" y="7496"/>
                    <a:pt x="8873" y="4589"/>
                  </a:cubicBezTo>
                  <a:cubicBezTo>
                    <a:pt x="7456" y="2130"/>
                    <a:pt x="4601" y="0"/>
                    <a:pt x="2555" y="0"/>
                  </a:cubicBezTo>
                  <a:close/>
                </a:path>
              </a:pathLst>
            </a:custGeom>
            <a:solidFill>
              <a:schemeClr val="accent6"/>
            </a:solidFill>
            <a:ln cap="flat" cmpd="sng" w="9525">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6" name="Google Shape;216;p27"/>
            <p:cNvSpPr/>
            <p:nvPr/>
          </p:nvSpPr>
          <p:spPr>
            <a:xfrm rot="-1930625">
              <a:off x="7869169" y="5237677"/>
              <a:ext cx="174332" cy="218493"/>
            </a:xfrm>
            <a:custGeom>
              <a:rect b="b" l="l" r="r" t="t"/>
              <a:pathLst>
                <a:path extrusionOk="0" h="8985" w="7169">
                  <a:moveTo>
                    <a:pt x="1848" y="1"/>
                  </a:moveTo>
                  <a:cubicBezTo>
                    <a:pt x="1555" y="1"/>
                    <a:pt x="1287" y="57"/>
                    <a:pt x="1053" y="190"/>
                  </a:cubicBezTo>
                  <a:cubicBezTo>
                    <a:pt x="226" y="667"/>
                    <a:pt x="1" y="2070"/>
                    <a:pt x="226" y="3524"/>
                  </a:cubicBezTo>
                  <a:lnTo>
                    <a:pt x="2306" y="2346"/>
                  </a:lnTo>
                  <a:cubicBezTo>
                    <a:pt x="2416" y="2282"/>
                    <a:pt x="2543" y="2253"/>
                    <a:pt x="2681" y="2253"/>
                  </a:cubicBezTo>
                  <a:cubicBezTo>
                    <a:pt x="3362" y="2253"/>
                    <a:pt x="4308" y="2962"/>
                    <a:pt x="4788" y="3774"/>
                  </a:cubicBezTo>
                  <a:cubicBezTo>
                    <a:pt x="5364" y="4752"/>
                    <a:pt x="5439" y="6256"/>
                    <a:pt x="4788" y="6657"/>
                  </a:cubicBezTo>
                  <a:lnTo>
                    <a:pt x="4788" y="6631"/>
                  </a:lnTo>
                  <a:lnTo>
                    <a:pt x="2707" y="7834"/>
                  </a:lnTo>
                  <a:cubicBezTo>
                    <a:pt x="3549" y="8530"/>
                    <a:pt x="4484" y="8985"/>
                    <a:pt x="5249" y="8985"/>
                  </a:cubicBezTo>
                  <a:cubicBezTo>
                    <a:pt x="5532" y="8985"/>
                    <a:pt x="5792" y="8922"/>
                    <a:pt x="6016" y="8787"/>
                  </a:cubicBezTo>
                  <a:cubicBezTo>
                    <a:pt x="6367" y="8611"/>
                    <a:pt x="6617" y="8235"/>
                    <a:pt x="6768" y="7784"/>
                  </a:cubicBezTo>
                  <a:cubicBezTo>
                    <a:pt x="7169" y="6531"/>
                    <a:pt x="6868" y="4501"/>
                    <a:pt x="6041" y="3048"/>
                  </a:cubicBezTo>
                  <a:cubicBezTo>
                    <a:pt x="5189" y="1619"/>
                    <a:pt x="3610" y="316"/>
                    <a:pt x="2306" y="40"/>
                  </a:cubicBezTo>
                  <a:cubicBezTo>
                    <a:pt x="2148" y="15"/>
                    <a:pt x="1995" y="1"/>
                    <a:pt x="1848" y="1"/>
                  </a:cubicBezTo>
                  <a:close/>
                </a:path>
              </a:pathLst>
            </a:custGeom>
            <a:solidFill>
              <a:schemeClr val="accent6"/>
            </a:solidFill>
            <a:ln cap="flat" cmpd="sng" w="9525">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7" name="Google Shape;217;p27"/>
            <p:cNvSpPr/>
            <p:nvPr/>
          </p:nvSpPr>
          <p:spPr>
            <a:xfrm rot="-1930625">
              <a:off x="8145767" y="4711816"/>
              <a:ext cx="178588" cy="218590"/>
            </a:xfrm>
            <a:custGeom>
              <a:rect b="b" l="l" r="r" t="t"/>
              <a:pathLst>
                <a:path extrusionOk="0" h="8989" w="7344">
                  <a:moveTo>
                    <a:pt x="1797" y="0"/>
                  </a:moveTo>
                  <a:cubicBezTo>
                    <a:pt x="1523" y="0"/>
                    <a:pt x="1271" y="58"/>
                    <a:pt x="1053" y="184"/>
                  </a:cubicBezTo>
                  <a:cubicBezTo>
                    <a:pt x="226" y="685"/>
                    <a:pt x="1" y="2089"/>
                    <a:pt x="226" y="3542"/>
                  </a:cubicBezTo>
                  <a:lnTo>
                    <a:pt x="2306" y="2364"/>
                  </a:lnTo>
                  <a:lnTo>
                    <a:pt x="2306" y="2339"/>
                  </a:lnTo>
                  <a:cubicBezTo>
                    <a:pt x="2414" y="2277"/>
                    <a:pt x="2538" y="2248"/>
                    <a:pt x="2673" y="2248"/>
                  </a:cubicBezTo>
                  <a:cubicBezTo>
                    <a:pt x="3354" y="2248"/>
                    <a:pt x="4306" y="2977"/>
                    <a:pt x="4788" y="3793"/>
                  </a:cubicBezTo>
                  <a:cubicBezTo>
                    <a:pt x="5364" y="4770"/>
                    <a:pt x="5439" y="6274"/>
                    <a:pt x="4788" y="6650"/>
                  </a:cubicBezTo>
                  <a:lnTo>
                    <a:pt x="2707" y="7853"/>
                  </a:lnTo>
                  <a:cubicBezTo>
                    <a:pt x="3557" y="8536"/>
                    <a:pt x="4502" y="8988"/>
                    <a:pt x="5281" y="8988"/>
                  </a:cubicBezTo>
                  <a:cubicBezTo>
                    <a:pt x="5559" y="8988"/>
                    <a:pt x="5816" y="8931"/>
                    <a:pt x="6041" y="8805"/>
                  </a:cubicBezTo>
                  <a:cubicBezTo>
                    <a:pt x="7344" y="8053"/>
                    <a:pt x="7169" y="5046"/>
                    <a:pt x="6041" y="3066"/>
                  </a:cubicBezTo>
                  <a:cubicBezTo>
                    <a:pt x="5080" y="1438"/>
                    <a:pt x="3163" y="0"/>
                    <a:pt x="1797" y="0"/>
                  </a:cubicBezTo>
                  <a:close/>
                </a:path>
              </a:pathLst>
            </a:custGeom>
            <a:solidFill>
              <a:schemeClr val="lt1"/>
            </a:solidFill>
            <a:ln cap="flat" cmpd="sng" w="9525">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8" name="Google Shape;218;p27"/>
            <p:cNvSpPr/>
            <p:nvPr/>
          </p:nvSpPr>
          <p:spPr>
            <a:xfrm rot="-1930625">
              <a:off x="7877076" y="5302313"/>
              <a:ext cx="136543" cy="141236"/>
            </a:xfrm>
            <a:custGeom>
              <a:rect b="b" l="l" r="r" t="t"/>
              <a:pathLst>
                <a:path extrusionOk="0" h="5808" w="5615">
                  <a:moveTo>
                    <a:pt x="2856" y="0"/>
                  </a:moveTo>
                  <a:cubicBezTo>
                    <a:pt x="2718" y="0"/>
                    <a:pt x="2591" y="29"/>
                    <a:pt x="2481" y="93"/>
                  </a:cubicBezTo>
                  <a:lnTo>
                    <a:pt x="401" y="1271"/>
                  </a:lnTo>
                  <a:lnTo>
                    <a:pt x="0" y="1521"/>
                  </a:lnTo>
                  <a:cubicBezTo>
                    <a:pt x="110" y="1458"/>
                    <a:pt x="237" y="1429"/>
                    <a:pt x="375" y="1429"/>
                  </a:cubicBezTo>
                  <a:cubicBezTo>
                    <a:pt x="1055" y="1429"/>
                    <a:pt x="2002" y="2137"/>
                    <a:pt x="2481" y="2950"/>
                  </a:cubicBezTo>
                  <a:cubicBezTo>
                    <a:pt x="3033" y="3927"/>
                    <a:pt x="3133" y="5406"/>
                    <a:pt x="2506" y="5807"/>
                  </a:cubicBezTo>
                  <a:lnTo>
                    <a:pt x="2882" y="5581"/>
                  </a:lnTo>
                  <a:lnTo>
                    <a:pt x="4963" y="4378"/>
                  </a:lnTo>
                  <a:lnTo>
                    <a:pt x="4963" y="4404"/>
                  </a:lnTo>
                  <a:cubicBezTo>
                    <a:pt x="5614" y="4028"/>
                    <a:pt x="5539" y="2499"/>
                    <a:pt x="4963" y="1521"/>
                  </a:cubicBezTo>
                  <a:cubicBezTo>
                    <a:pt x="4483" y="709"/>
                    <a:pt x="3537" y="0"/>
                    <a:pt x="2856" y="0"/>
                  </a:cubicBezTo>
                  <a:close/>
                </a:path>
              </a:pathLst>
            </a:custGeom>
            <a:solidFill>
              <a:schemeClr val="lt1"/>
            </a:solidFill>
            <a:ln cap="flat" cmpd="sng" w="9525">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9" name="Google Shape;219;p27"/>
            <p:cNvSpPr/>
            <p:nvPr/>
          </p:nvSpPr>
          <p:spPr>
            <a:xfrm rot="-1930625">
              <a:off x="8125572" y="4785664"/>
              <a:ext cx="173724" cy="163730"/>
            </a:xfrm>
            <a:custGeom>
              <a:rect b="b" l="l" r="r" t="t"/>
              <a:pathLst>
                <a:path extrusionOk="0" h="6733" w="7144">
                  <a:moveTo>
                    <a:pt x="4377" y="0"/>
                  </a:moveTo>
                  <a:cubicBezTo>
                    <a:pt x="4242" y="0"/>
                    <a:pt x="4118" y="29"/>
                    <a:pt x="4010" y="91"/>
                  </a:cubicBezTo>
                  <a:lnTo>
                    <a:pt x="4010" y="116"/>
                  </a:lnTo>
                  <a:lnTo>
                    <a:pt x="1930" y="1294"/>
                  </a:lnTo>
                  <a:lnTo>
                    <a:pt x="0" y="2422"/>
                  </a:lnTo>
                  <a:cubicBezTo>
                    <a:pt x="602" y="3024"/>
                    <a:pt x="1128" y="3700"/>
                    <a:pt x="1529" y="4402"/>
                  </a:cubicBezTo>
                  <a:cubicBezTo>
                    <a:pt x="1930" y="5104"/>
                    <a:pt x="2256" y="5906"/>
                    <a:pt x="2482" y="6733"/>
                  </a:cubicBezTo>
                  <a:lnTo>
                    <a:pt x="4411" y="5605"/>
                  </a:lnTo>
                  <a:lnTo>
                    <a:pt x="6492" y="4402"/>
                  </a:lnTo>
                  <a:cubicBezTo>
                    <a:pt x="7143" y="4026"/>
                    <a:pt x="7068" y="2522"/>
                    <a:pt x="6492" y="1545"/>
                  </a:cubicBezTo>
                  <a:cubicBezTo>
                    <a:pt x="6010" y="729"/>
                    <a:pt x="5058" y="0"/>
                    <a:pt x="4377" y="0"/>
                  </a:cubicBezTo>
                  <a:close/>
                </a:path>
              </a:pathLst>
            </a:custGeom>
            <a:solidFill>
              <a:schemeClr val="accent6"/>
            </a:solidFill>
            <a:ln cap="flat" cmpd="sng" w="9525">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0" name="Google Shape;220;p27"/>
            <p:cNvSpPr/>
            <p:nvPr/>
          </p:nvSpPr>
          <p:spPr>
            <a:xfrm rot="-1930625">
              <a:off x="7880425" y="5353475"/>
              <a:ext cx="88419" cy="109283"/>
            </a:xfrm>
            <a:custGeom>
              <a:rect b="b" l="l" r="r" t="t"/>
              <a:pathLst>
                <a:path extrusionOk="0" h="4494" w="3636">
                  <a:moveTo>
                    <a:pt x="877" y="1"/>
                  </a:moveTo>
                  <a:cubicBezTo>
                    <a:pt x="739" y="1"/>
                    <a:pt x="612" y="30"/>
                    <a:pt x="502" y="93"/>
                  </a:cubicBezTo>
                  <a:cubicBezTo>
                    <a:pt x="126" y="294"/>
                    <a:pt x="1" y="870"/>
                    <a:pt x="51" y="1497"/>
                  </a:cubicBezTo>
                  <a:lnTo>
                    <a:pt x="978" y="945"/>
                  </a:lnTo>
                  <a:cubicBezTo>
                    <a:pt x="1279" y="1046"/>
                    <a:pt x="1856" y="1447"/>
                    <a:pt x="2181" y="1998"/>
                  </a:cubicBezTo>
                  <a:cubicBezTo>
                    <a:pt x="2482" y="2524"/>
                    <a:pt x="2557" y="3226"/>
                    <a:pt x="2482" y="3527"/>
                  </a:cubicBezTo>
                  <a:cubicBezTo>
                    <a:pt x="2457" y="3552"/>
                    <a:pt x="2006" y="3803"/>
                    <a:pt x="1530" y="4078"/>
                  </a:cubicBezTo>
                  <a:cubicBezTo>
                    <a:pt x="1897" y="4341"/>
                    <a:pt x="2277" y="4493"/>
                    <a:pt x="2600" y="4493"/>
                  </a:cubicBezTo>
                  <a:cubicBezTo>
                    <a:pt x="2740" y="4493"/>
                    <a:pt x="2870" y="4465"/>
                    <a:pt x="2983" y="4404"/>
                  </a:cubicBezTo>
                  <a:cubicBezTo>
                    <a:pt x="2983" y="4379"/>
                    <a:pt x="3008" y="4379"/>
                    <a:pt x="3008" y="4379"/>
                  </a:cubicBezTo>
                  <a:cubicBezTo>
                    <a:pt x="3635" y="3978"/>
                    <a:pt x="3535" y="2499"/>
                    <a:pt x="2983" y="1522"/>
                  </a:cubicBezTo>
                  <a:cubicBezTo>
                    <a:pt x="2504" y="709"/>
                    <a:pt x="1557" y="1"/>
                    <a:pt x="877" y="1"/>
                  </a:cubicBezTo>
                  <a:close/>
                </a:path>
              </a:pathLst>
            </a:custGeom>
            <a:solidFill>
              <a:schemeClr val="accent6"/>
            </a:solidFill>
            <a:ln cap="flat" cmpd="sng" w="9525">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1" name="Google Shape;221;p27"/>
            <p:cNvSpPr/>
            <p:nvPr/>
          </p:nvSpPr>
          <p:spPr>
            <a:xfrm rot="-1930625">
              <a:off x="7847794" y="5393429"/>
              <a:ext cx="109113" cy="95860"/>
            </a:xfrm>
            <a:custGeom>
              <a:rect b="b" l="l" r="r" t="t"/>
              <a:pathLst>
                <a:path extrusionOk="0" h="3942" w="4487">
                  <a:moveTo>
                    <a:pt x="2907" y="0"/>
                  </a:moveTo>
                  <a:lnTo>
                    <a:pt x="1980" y="552"/>
                  </a:lnTo>
                  <a:lnTo>
                    <a:pt x="902" y="1178"/>
                  </a:lnTo>
                  <a:cubicBezTo>
                    <a:pt x="226" y="1554"/>
                    <a:pt x="0" y="2406"/>
                    <a:pt x="376" y="3083"/>
                  </a:cubicBezTo>
                  <a:lnTo>
                    <a:pt x="426" y="3158"/>
                  </a:lnTo>
                  <a:lnTo>
                    <a:pt x="476" y="3259"/>
                  </a:lnTo>
                  <a:cubicBezTo>
                    <a:pt x="729" y="3696"/>
                    <a:pt x="1208" y="3942"/>
                    <a:pt x="1692" y="3942"/>
                  </a:cubicBezTo>
                  <a:cubicBezTo>
                    <a:pt x="1929" y="3942"/>
                    <a:pt x="2167" y="3883"/>
                    <a:pt x="2381" y="3760"/>
                  </a:cubicBezTo>
                  <a:cubicBezTo>
                    <a:pt x="2381" y="3760"/>
                    <a:pt x="2932" y="3434"/>
                    <a:pt x="3459" y="3133"/>
                  </a:cubicBezTo>
                  <a:cubicBezTo>
                    <a:pt x="3935" y="2858"/>
                    <a:pt x="4386" y="2607"/>
                    <a:pt x="4411" y="2582"/>
                  </a:cubicBezTo>
                  <a:cubicBezTo>
                    <a:pt x="4486" y="2281"/>
                    <a:pt x="4411" y="1579"/>
                    <a:pt x="4110" y="1053"/>
                  </a:cubicBezTo>
                  <a:cubicBezTo>
                    <a:pt x="3785" y="502"/>
                    <a:pt x="3208" y="101"/>
                    <a:pt x="2907" y="0"/>
                  </a:cubicBezTo>
                  <a:close/>
                </a:path>
              </a:pathLst>
            </a:custGeom>
            <a:solidFill>
              <a:schemeClr val="lt1"/>
            </a:solidFill>
            <a:ln cap="flat" cmpd="sng" w="9525">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2" name="Google Shape;222;p27"/>
            <p:cNvSpPr/>
            <p:nvPr/>
          </p:nvSpPr>
          <p:spPr>
            <a:xfrm rot="-1930625">
              <a:off x="7821598" y="4988782"/>
              <a:ext cx="455297" cy="387864"/>
            </a:xfrm>
            <a:custGeom>
              <a:rect b="b" l="l" r="r" t="t"/>
              <a:pathLst>
                <a:path extrusionOk="0" h="15950" w="18723">
                  <a:moveTo>
                    <a:pt x="13183" y="0"/>
                  </a:moveTo>
                  <a:cubicBezTo>
                    <a:pt x="12906" y="0"/>
                    <a:pt x="12651" y="59"/>
                    <a:pt x="12431" y="185"/>
                  </a:cubicBezTo>
                  <a:lnTo>
                    <a:pt x="9825" y="1689"/>
                  </a:lnTo>
                  <a:lnTo>
                    <a:pt x="0" y="7353"/>
                  </a:lnTo>
                  <a:cubicBezTo>
                    <a:pt x="234" y="7220"/>
                    <a:pt x="502" y="7164"/>
                    <a:pt x="795" y="7164"/>
                  </a:cubicBezTo>
                  <a:cubicBezTo>
                    <a:pt x="942" y="7164"/>
                    <a:pt x="1095" y="7178"/>
                    <a:pt x="1253" y="7203"/>
                  </a:cubicBezTo>
                  <a:lnTo>
                    <a:pt x="8672" y="2917"/>
                  </a:lnTo>
                  <a:cubicBezTo>
                    <a:pt x="9975" y="3193"/>
                    <a:pt x="11579" y="4471"/>
                    <a:pt x="12406" y="5925"/>
                  </a:cubicBezTo>
                  <a:cubicBezTo>
                    <a:pt x="13258" y="7378"/>
                    <a:pt x="13559" y="9408"/>
                    <a:pt x="13158" y="10662"/>
                  </a:cubicBezTo>
                  <a:lnTo>
                    <a:pt x="5715" y="14947"/>
                  </a:lnTo>
                  <a:cubicBezTo>
                    <a:pt x="5580" y="15352"/>
                    <a:pt x="5364" y="15697"/>
                    <a:pt x="5067" y="15890"/>
                  </a:cubicBezTo>
                  <a:lnTo>
                    <a:pt x="5067" y="15890"/>
                  </a:lnTo>
                  <a:lnTo>
                    <a:pt x="14787" y="10311"/>
                  </a:lnTo>
                  <a:lnTo>
                    <a:pt x="17394" y="8782"/>
                  </a:lnTo>
                  <a:cubicBezTo>
                    <a:pt x="18722" y="8030"/>
                    <a:pt x="18547" y="5023"/>
                    <a:pt x="17419" y="3043"/>
                  </a:cubicBezTo>
                  <a:cubicBezTo>
                    <a:pt x="16461" y="1417"/>
                    <a:pt x="14550" y="0"/>
                    <a:pt x="13183" y="0"/>
                  </a:cubicBezTo>
                  <a:close/>
                  <a:moveTo>
                    <a:pt x="5067" y="15890"/>
                  </a:moveTo>
                  <a:lnTo>
                    <a:pt x="4963" y="15950"/>
                  </a:lnTo>
                  <a:cubicBezTo>
                    <a:pt x="4999" y="15932"/>
                    <a:pt x="5033" y="15912"/>
                    <a:pt x="5067" y="15890"/>
                  </a:cubicBezTo>
                  <a:close/>
                </a:path>
              </a:pathLst>
            </a:custGeom>
            <a:solidFill>
              <a:schemeClr val="lt1"/>
            </a:solidFill>
            <a:ln cap="flat" cmpd="sng" w="9525">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3" name="Google Shape;223;p27"/>
            <p:cNvSpPr/>
            <p:nvPr/>
          </p:nvSpPr>
          <p:spPr>
            <a:xfrm rot="-1930625">
              <a:off x="8161368" y="4681576"/>
              <a:ext cx="182868" cy="231260"/>
            </a:xfrm>
            <a:custGeom>
              <a:rect b="b" l="l" r="r" t="t"/>
              <a:pathLst>
                <a:path extrusionOk="0" h="9510" w="7520">
                  <a:moveTo>
                    <a:pt x="28" y="872"/>
                  </a:moveTo>
                  <a:cubicBezTo>
                    <a:pt x="19" y="877"/>
                    <a:pt x="9" y="882"/>
                    <a:pt x="0" y="888"/>
                  </a:cubicBezTo>
                  <a:lnTo>
                    <a:pt x="28" y="872"/>
                  </a:lnTo>
                  <a:close/>
                  <a:moveTo>
                    <a:pt x="2004" y="1"/>
                  </a:moveTo>
                  <a:cubicBezTo>
                    <a:pt x="1727" y="1"/>
                    <a:pt x="1473" y="59"/>
                    <a:pt x="1253" y="186"/>
                  </a:cubicBezTo>
                  <a:lnTo>
                    <a:pt x="28" y="872"/>
                  </a:lnTo>
                  <a:lnTo>
                    <a:pt x="28" y="872"/>
                  </a:lnTo>
                  <a:cubicBezTo>
                    <a:pt x="239" y="757"/>
                    <a:pt x="481" y="704"/>
                    <a:pt x="744" y="704"/>
                  </a:cubicBezTo>
                  <a:cubicBezTo>
                    <a:pt x="2110" y="704"/>
                    <a:pt x="4027" y="2142"/>
                    <a:pt x="4988" y="3770"/>
                  </a:cubicBezTo>
                  <a:cubicBezTo>
                    <a:pt x="6116" y="5750"/>
                    <a:pt x="6291" y="8757"/>
                    <a:pt x="4988" y="9509"/>
                  </a:cubicBezTo>
                  <a:lnTo>
                    <a:pt x="6216" y="8808"/>
                  </a:lnTo>
                  <a:cubicBezTo>
                    <a:pt x="7519" y="8056"/>
                    <a:pt x="7369" y="5023"/>
                    <a:pt x="6216" y="3068"/>
                  </a:cubicBezTo>
                  <a:cubicBezTo>
                    <a:pt x="5278" y="1422"/>
                    <a:pt x="3370" y="1"/>
                    <a:pt x="2004" y="1"/>
                  </a:cubicBezTo>
                  <a:close/>
                </a:path>
              </a:pathLst>
            </a:custGeom>
            <a:solidFill>
              <a:schemeClr val="accent6"/>
            </a:solidFill>
            <a:ln cap="flat" cmpd="sng" w="9525">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4" name="Google Shape;224;p27"/>
            <p:cNvSpPr/>
            <p:nvPr/>
          </p:nvSpPr>
          <p:spPr>
            <a:xfrm rot="-1930625">
              <a:off x="8015757" y="4840464"/>
              <a:ext cx="252343" cy="337041"/>
            </a:xfrm>
            <a:custGeom>
              <a:rect b="b" l="l" r="r" t="t"/>
              <a:pathLst>
                <a:path extrusionOk="0" h="13860" w="10377">
                  <a:moveTo>
                    <a:pt x="2359" y="0"/>
                  </a:moveTo>
                  <a:cubicBezTo>
                    <a:pt x="1943" y="0"/>
                    <a:pt x="1560" y="87"/>
                    <a:pt x="1228" y="275"/>
                  </a:cubicBezTo>
                  <a:lnTo>
                    <a:pt x="0" y="1002"/>
                  </a:lnTo>
                  <a:cubicBezTo>
                    <a:pt x="330" y="812"/>
                    <a:pt x="711" y="724"/>
                    <a:pt x="1126" y="724"/>
                  </a:cubicBezTo>
                  <a:cubicBezTo>
                    <a:pt x="3172" y="724"/>
                    <a:pt x="6027" y="2854"/>
                    <a:pt x="7444" y="5313"/>
                  </a:cubicBezTo>
                  <a:cubicBezTo>
                    <a:pt x="9123" y="8220"/>
                    <a:pt x="9399" y="12656"/>
                    <a:pt x="7544" y="13859"/>
                  </a:cubicBezTo>
                  <a:lnTo>
                    <a:pt x="8697" y="13208"/>
                  </a:lnTo>
                  <a:cubicBezTo>
                    <a:pt x="10176" y="12330"/>
                    <a:pt x="10376" y="9498"/>
                    <a:pt x="9650" y="6917"/>
                  </a:cubicBezTo>
                  <a:cubicBezTo>
                    <a:pt x="9424" y="6090"/>
                    <a:pt x="9098" y="5288"/>
                    <a:pt x="8697" y="4586"/>
                  </a:cubicBezTo>
                  <a:cubicBezTo>
                    <a:pt x="8296" y="3884"/>
                    <a:pt x="7770" y="3208"/>
                    <a:pt x="7168" y="2606"/>
                  </a:cubicBezTo>
                  <a:cubicBezTo>
                    <a:pt x="5703" y="1082"/>
                    <a:pt x="3827" y="0"/>
                    <a:pt x="2359" y="0"/>
                  </a:cubicBezTo>
                  <a:close/>
                </a:path>
              </a:pathLst>
            </a:custGeom>
            <a:solidFill>
              <a:schemeClr val="lt1"/>
            </a:solidFill>
            <a:ln cap="flat" cmpd="sng" w="9525">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5" name="Google Shape;225;p27"/>
            <p:cNvSpPr/>
            <p:nvPr/>
          </p:nvSpPr>
          <p:spPr>
            <a:xfrm rot="-1930625">
              <a:off x="7871706" y="5075187"/>
              <a:ext cx="302923" cy="299276"/>
            </a:xfrm>
            <a:custGeom>
              <a:rect b="b" l="l" r="r" t="t"/>
              <a:pathLst>
                <a:path extrusionOk="0" h="12307" w="12457">
                  <a:moveTo>
                    <a:pt x="7444" y="1"/>
                  </a:moveTo>
                  <a:lnTo>
                    <a:pt x="1" y="4286"/>
                  </a:lnTo>
                  <a:cubicBezTo>
                    <a:pt x="1329" y="4587"/>
                    <a:pt x="2958" y="5916"/>
                    <a:pt x="3810" y="7419"/>
                  </a:cubicBezTo>
                  <a:cubicBezTo>
                    <a:pt x="4687" y="8923"/>
                    <a:pt x="5013" y="11003"/>
                    <a:pt x="4637" y="12307"/>
                  </a:cubicBezTo>
                  <a:lnTo>
                    <a:pt x="12056" y="7996"/>
                  </a:lnTo>
                  <a:cubicBezTo>
                    <a:pt x="12457" y="6718"/>
                    <a:pt x="12106" y="4637"/>
                    <a:pt x="11254" y="3134"/>
                  </a:cubicBezTo>
                  <a:cubicBezTo>
                    <a:pt x="10377" y="1630"/>
                    <a:pt x="8747" y="301"/>
                    <a:pt x="7444"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6" name="Google Shape;226;p27"/>
            <p:cNvSpPr/>
            <p:nvPr/>
          </p:nvSpPr>
          <p:spPr>
            <a:xfrm rot="-1930625">
              <a:off x="8059943" y="5287832"/>
              <a:ext cx="15855" cy="56101"/>
            </a:xfrm>
            <a:custGeom>
              <a:rect b="b" l="l" r="r" t="t"/>
              <a:pathLst>
                <a:path extrusionOk="0" h="2307" w="652">
                  <a:moveTo>
                    <a:pt x="501" y="1"/>
                  </a:moveTo>
                  <a:lnTo>
                    <a:pt x="50" y="76"/>
                  </a:lnTo>
                  <a:cubicBezTo>
                    <a:pt x="176" y="853"/>
                    <a:pt x="151" y="1605"/>
                    <a:pt x="0" y="2181"/>
                  </a:cubicBezTo>
                  <a:lnTo>
                    <a:pt x="451" y="2306"/>
                  </a:lnTo>
                  <a:cubicBezTo>
                    <a:pt x="627" y="1680"/>
                    <a:pt x="652" y="853"/>
                    <a:pt x="501"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7" name="Google Shape;227;p27"/>
            <p:cNvSpPr/>
            <p:nvPr/>
          </p:nvSpPr>
          <p:spPr>
            <a:xfrm rot="-1930625">
              <a:off x="8082994" y="5281282"/>
              <a:ext cx="15247" cy="30494"/>
            </a:xfrm>
            <a:custGeom>
              <a:rect b="b" l="l" r="r" t="t"/>
              <a:pathLst>
                <a:path extrusionOk="0" h="1254" w="627">
                  <a:moveTo>
                    <a:pt x="151" y="1"/>
                  </a:moveTo>
                  <a:cubicBezTo>
                    <a:pt x="151" y="427"/>
                    <a:pt x="101" y="803"/>
                    <a:pt x="0" y="1128"/>
                  </a:cubicBezTo>
                  <a:lnTo>
                    <a:pt x="476" y="1254"/>
                  </a:lnTo>
                  <a:cubicBezTo>
                    <a:pt x="577" y="878"/>
                    <a:pt x="627" y="452"/>
                    <a:pt x="627"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8" name="Google Shape;228;p27"/>
            <p:cNvSpPr/>
            <p:nvPr/>
          </p:nvSpPr>
          <p:spPr>
            <a:xfrm rot="-1930625">
              <a:off x="8092508" y="5226304"/>
              <a:ext cx="15879" cy="56076"/>
            </a:xfrm>
            <a:custGeom>
              <a:rect b="b" l="l" r="r" t="t"/>
              <a:pathLst>
                <a:path extrusionOk="0" h="2306" w="653">
                  <a:moveTo>
                    <a:pt x="527" y="0"/>
                  </a:moveTo>
                  <a:lnTo>
                    <a:pt x="51" y="75"/>
                  </a:lnTo>
                  <a:cubicBezTo>
                    <a:pt x="176" y="852"/>
                    <a:pt x="151" y="1604"/>
                    <a:pt x="0" y="2181"/>
                  </a:cubicBezTo>
                  <a:lnTo>
                    <a:pt x="452" y="2306"/>
                  </a:lnTo>
                  <a:cubicBezTo>
                    <a:pt x="627" y="1679"/>
                    <a:pt x="652" y="852"/>
                    <a:pt x="527"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9" name="Google Shape;229;p27"/>
            <p:cNvSpPr/>
            <p:nvPr/>
          </p:nvSpPr>
          <p:spPr>
            <a:xfrm rot="-1930625">
              <a:off x="8116120" y="5219567"/>
              <a:ext cx="14663" cy="30518"/>
            </a:xfrm>
            <a:custGeom>
              <a:rect b="b" l="l" r="r" t="t"/>
              <a:pathLst>
                <a:path extrusionOk="0" h="1255" w="603">
                  <a:moveTo>
                    <a:pt x="126" y="1"/>
                  </a:moveTo>
                  <a:cubicBezTo>
                    <a:pt x="126" y="427"/>
                    <a:pt x="76" y="778"/>
                    <a:pt x="1" y="1104"/>
                  </a:cubicBezTo>
                  <a:lnTo>
                    <a:pt x="452" y="1254"/>
                  </a:lnTo>
                  <a:cubicBezTo>
                    <a:pt x="552" y="878"/>
                    <a:pt x="602" y="452"/>
                    <a:pt x="602"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0" name="Google Shape;230;p27"/>
            <p:cNvSpPr/>
            <p:nvPr/>
          </p:nvSpPr>
          <p:spPr>
            <a:xfrm rot="-1930625">
              <a:off x="8124913" y="5164196"/>
              <a:ext cx="15879" cy="56708"/>
            </a:xfrm>
            <a:custGeom>
              <a:rect b="b" l="l" r="r" t="t"/>
              <a:pathLst>
                <a:path extrusionOk="0" h="2332" w="653">
                  <a:moveTo>
                    <a:pt x="527" y="0"/>
                  </a:moveTo>
                  <a:lnTo>
                    <a:pt x="51" y="76"/>
                  </a:lnTo>
                  <a:cubicBezTo>
                    <a:pt x="176" y="878"/>
                    <a:pt x="176" y="1630"/>
                    <a:pt x="1" y="2206"/>
                  </a:cubicBezTo>
                  <a:lnTo>
                    <a:pt x="452" y="2331"/>
                  </a:lnTo>
                  <a:cubicBezTo>
                    <a:pt x="627" y="1705"/>
                    <a:pt x="652" y="878"/>
                    <a:pt x="527"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1" name="Google Shape;231;p27"/>
            <p:cNvSpPr/>
            <p:nvPr/>
          </p:nvSpPr>
          <p:spPr>
            <a:xfrm rot="-1930625">
              <a:off x="8157427" y="5102490"/>
              <a:ext cx="16487" cy="56708"/>
            </a:xfrm>
            <a:custGeom>
              <a:rect b="b" l="l" r="r" t="t"/>
              <a:pathLst>
                <a:path extrusionOk="0" h="2332" w="678">
                  <a:moveTo>
                    <a:pt x="527" y="1"/>
                  </a:moveTo>
                  <a:lnTo>
                    <a:pt x="51" y="76"/>
                  </a:lnTo>
                  <a:cubicBezTo>
                    <a:pt x="201" y="878"/>
                    <a:pt x="176" y="1630"/>
                    <a:pt x="1" y="2206"/>
                  </a:cubicBezTo>
                  <a:lnTo>
                    <a:pt x="452" y="2332"/>
                  </a:lnTo>
                  <a:cubicBezTo>
                    <a:pt x="652" y="1680"/>
                    <a:pt x="678" y="853"/>
                    <a:pt x="527"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2" name="Google Shape;232;p27"/>
            <p:cNvSpPr/>
            <p:nvPr/>
          </p:nvSpPr>
          <p:spPr>
            <a:xfrm rot="-1930625">
              <a:off x="8181108" y="5096541"/>
              <a:ext cx="14639" cy="29886"/>
            </a:xfrm>
            <a:custGeom>
              <a:rect b="b" l="l" r="r" t="t"/>
              <a:pathLst>
                <a:path extrusionOk="0" h="1229" w="602">
                  <a:moveTo>
                    <a:pt x="125" y="1"/>
                  </a:moveTo>
                  <a:cubicBezTo>
                    <a:pt x="125" y="402"/>
                    <a:pt x="100" y="778"/>
                    <a:pt x="0" y="1104"/>
                  </a:cubicBezTo>
                  <a:lnTo>
                    <a:pt x="451" y="1229"/>
                  </a:lnTo>
                  <a:cubicBezTo>
                    <a:pt x="551" y="878"/>
                    <a:pt x="602" y="452"/>
                    <a:pt x="602"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33" name="Google Shape;233;p27"/>
          <p:cNvGrpSpPr/>
          <p:nvPr/>
        </p:nvGrpSpPr>
        <p:grpSpPr>
          <a:xfrm rot="8100000">
            <a:off x="8745584" y="1477076"/>
            <a:ext cx="269125" cy="194804"/>
            <a:chOff x="10038633" y="2173057"/>
            <a:chExt cx="269128" cy="194806"/>
          </a:xfrm>
        </p:grpSpPr>
        <p:sp>
          <p:nvSpPr>
            <p:cNvPr id="234" name="Google Shape;234;p27"/>
            <p:cNvSpPr/>
            <p:nvPr/>
          </p:nvSpPr>
          <p:spPr>
            <a:xfrm>
              <a:off x="10173168" y="2250106"/>
              <a:ext cx="134593" cy="117757"/>
            </a:xfrm>
            <a:custGeom>
              <a:rect b="b" l="l" r="r" t="t"/>
              <a:pathLst>
                <a:path extrusionOk="0" h="2106" w="2407">
                  <a:moveTo>
                    <a:pt x="2406" y="1"/>
                  </a:moveTo>
                  <a:cubicBezTo>
                    <a:pt x="2406" y="727"/>
                    <a:pt x="1103" y="1404"/>
                    <a:pt x="0" y="1404"/>
                  </a:cubicBezTo>
                  <a:lnTo>
                    <a:pt x="0" y="2106"/>
                  </a:lnTo>
                  <a:cubicBezTo>
                    <a:pt x="1103" y="2106"/>
                    <a:pt x="2406" y="1429"/>
                    <a:pt x="2406" y="702"/>
                  </a:cubicBezTo>
                  <a:lnTo>
                    <a:pt x="2406" y="1"/>
                  </a:lnTo>
                  <a:close/>
                </a:path>
              </a:pathLst>
            </a:custGeom>
            <a:solidFill>
              <a:schemeClr val="accent6"/>
            </a:solidFill>
            <a:ln cap="flat" cmpd="sng" w="9525">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5" name="Google Shape;235;p27"/>
            <p:cNvSpPr/>
            <p:nvPr/>
          </p:nvSpPr>
          <p:spPr>
            <a:xfrm>
              <a:off x="10173168" y="2173057"/>
              <a:ext cx="134593" cy="155611"/>
            </a:xfrm>
            <a:custGeom>
              <a:rect b="b" l="l" r="r" t="t"/>
              <a:pathLst>
                <a:path extrusionOk="0" h="2783" w="2407">
                  <a:moveTo>
                    <a:pt x="0" y="0"/>
                  </a:moveTo>
                  <a:lnTo>
                    <a:pt x="0" y="2782"/>
                  </a:lnTo>
                  <a:cubicBezTo>
                    <a:pt x="1103" y="2782"/>
                    <a:pt x="2406" y="2130"/>
                    <a:pt x="2406" y="1379"/>
                  </a:cubicBezTo>
                  <a:cubicBezTo>
                    <a:pt x="2406" y="652"/>
                    <a:pt x="1103" y="0"/>
                    <a:pt x="0" y="0"/>
                  </a:cubicBezTo>
                  <a:close/>
                </a:path>
              </a:pathLst>
            </a:custGeom>
            <a:solidFill>
              <a:schemeClr val="lt1"/>
            </a:solidFill>
            <a:ln cap="flat" cmpd="sng" w="9525">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6" name="Google Shape;236;p27"/>
            <p:cNvSpPr/>
            <p:nvPr/>
          </p:nvSpPr>
          <p:spPr>
            <a:xfrm>
              <a:off x="10038633" y="2173057"/>
              <a:ext cx="134593" cy="155611"/>
            </a:xfrm>
            <a:custGeom>
              <a:rect b="b" l="l" r="r" t="t"/>
              <a:pathLst>
                <a:path extrusionOk="0" h="2783" w="2407">
                  <a:moveTo>
                    <a:pt x="2406" y="0"/>
                  </a:moveTo>
                  <a:cubicBezTo>
                    <a:pt x="1304" y="0"/>
                    <a:pt x="0" y="652"/>
                    <a:pt x="0" y="1379"/>
                  </a:cubicBezTo>
                  <a:cubicBezTo>
                    <a:pt x="0" y="2105"/>
                    <a:pt x="1304" y="2782"/>
                    <a:pt x="2406" y="2782"/>
                  </a:cubicBezTo>
                  <a:lnTo>
                    <a:pt x="2406" y="0"/>
                  </a:lnTo>
                  <a:close/>
                </a:path>
              </a:pathLst>
            </a:custGeom>
            <a:solidFill>
              <a:schemeClr val="lt1"/>
            </a:solidFill>
            <a:ln cap="flat" cmpd="sng" w="9525">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7" name="Google Shape;237;p27"/>
            <p:cNvSpPr/>
            <p:nvPr/>
          </p:nvSpPr>
          <p:spPr>
            <a:xfrm>
              <a:off x="10038633" y="2250106"/>
              <a:ext cx="134593" cy="117757"/>
            </a:xfrm>
            <a:custGeom>
              <a:rect b="b" l="l" r="r" t="t"/>
              <a:pathLst>
                <a:path extrusionOk="0" h="2106" w="2407">
                  <a:moveTo>
                    <a:pt x="0" y="1"/>
                  </a:moveTo>
                  <a:lnTo>
                    <a:pt x="0" y="702"/>
                  </a:lnTo>
                  <a:cubicBezTo>
                    <a:pt x="0" y="1429"/>
                    <a:pt x="1304" y="2106"/>
                    <a:pt x="2406" y="2106"/>
                  </a:cubicBezTo>
                  <a:lnTo>
                    <a:pt x="2406" y="1404"/>
                  </a:lnTo>
                  <a:cubicBezTo>
                    <a:pt x="1304" y="1404"/>
                    <a:pt x="0" y="727"/>
                    <a:pt x="0" y="1"/>
                  </a:cubicBezTo>
                  <a:close/>
                </a:path>
              </a:pathLst>
            </a:custGeom>
            <a:solidFill>
              <a:schemeClr val="accent6"/>
            </a:solidFill>
            <a:ln cap="flat" cmpd="sng" w="9525">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38" name="Google Shape;238;p27"/>
          <p:cNvGrpSpPr/>
          <p:nvPr/>
        </p:nvGrpSpPr>
        <p:grpSpPr>
          <a:xfrm flipH="1" rot="-3235249">
            <a:off x="8659618" y="738279"/>
            <a:ext cx="187826" cy="375632"/>
            <a:chOff x="8858632" y="2449775"/>
            <a:chExt cx="187827" cy="375634"/>
          </a:xfrm>
        </p:grpSpPr>
        <p:sp>
          <p:nvSpPr>
            <p:cNvPr id="239" name="Google Shape;239;p27"/>
            <p:cNvSpPr/>
            <p:nvPr/>
          </p:nvSpPr>
          <p:spPr>
            <a:xfrm>
              <a:off x="8858632" y="2624282"/>
              <a:ext cx="187827" cy="201126"/>
            </a:xfrm>
            <a:custGeom>
              <a:rect b="b" l="l" r="r" t="t"/>
              <a:pathLst>
                <a:path extrusionOk="0" h="3597" w="3359">
                  <a:moveTo>
                    <a:pt x="0" y="0"/>
                  </a:moveTo>
                  <a:lnTo>
                    <a:pt x="0" y="1955"/>
                  </a:lnTo>
                  <a:cubicBezTo>
                    <a:pt x="0" y="2482"/>
                    <a:pt x="351" y="3108"/>
                    <a:pt x="802" y="3359"/>
                  </a:cubicBezTo>
                  <a:lnTo>
                    <a:pt x="853" y="3409"/>
                  </a:lnTo>
                  <a:cubicBezTo>
                    <a:pt x="1078" y="3534"/>
                    <a:pt x="1373" y="3597"/>
                    <a:pt x="1667" y="3597"/>
                  </a:cubicBezTo>
                  <a:cubicBezTo>
                    <a:pt x="1962" y="3597"/>
                    <a:pt x="2256" y="3534"/>
                    <a:pt x="2482" y="3409"/>
                  </a:cubicBezTo>
                  <a:lnTo>
                    <a:pt x="2532" y="3359"/>
                  </a:lnTo>
                  <a:cubicBezTo>
                    <a:pt x="2983" y="3108"/>
                    <a:pt x="3359" y="2482"/>
                    <a:pt x="3359" y="1955"/>
                  </a:cubicBezTo>
                  <a:lnTo>
                    <a:pt x="3359" y="25"/>
                  </a:lnTo>
                  <a:cubicBezTo>
                    <a:pt x="3309" y="527"/>
                    <a:pt x="2432" y="953"/>
                    <a:pt x="1680" y="953"/>
                  </a:cubicBezTo>
                  <a:cubicBezTo>
                    <a:pt x="903" y="953"/>
                    <a:pt x="0" y="502"/>
                    <a:pt x="0" y="0"/>
                  </a:cubicBezTo>
                  <a:close/>
                </a:path>
              </a:pathLst>
            </a:custGeom>
            <a:solidFill>
              <a:schemeClr val="accent4"/>
            </a:solidFill>
            <a:ln cap="flat" cmpd="sng" w="9525">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0" name="Google Shape;240;p27"/>
            <p:cNvSpPr/>
            <p:nvPr/>
          </p:nvSpPr>
          <p:spPr>
            <a:xfrm>
              <a:off x="8858632" y="2449775"/>
              <a:ext cx="187827" cy="227798"/>
            </a:xfrm>
            <a:custGeom>
              <a:rect b="b" l="l" r="r" t="t"/>
              <a:pathLst>
                <a:path extrusionOk="0" h="4074" w="3359">
                  <a:moveTo>
                    <a:pt x="1667" y="1"/>
                  </a:moveTo>
                  <a:cubicBezTo>
                    <a:pt x="1373" y="1"/>
                    <a:pt x="1078" y="64"/>
                    <a:pt x="853" y="189"/>
                  </a:cubicBezTo>
                  <a:lnTo>
                    <a:pt x="802" y="214"/>
                  </a:lnTo>
                  <a:cubicBezTo>
                    <a:pt x="351" y="465"/>
                    <a:pt x="0" y="1116"/>
                    <a:pt x="0" y="1643"/>
                  </a:cubicBezTo>
                  <a:lnTo>
                    <a:pt x="0" y="3121"/>
                  </a:lnTo>
                  <a:cubicBezTo>
                    <a:pt x="0" y="3196"/>
                    <a:pt x="25" y="3272"/>
                    <a:pt x="51" y="3347"/>
                  </a:cubicBezTo>
                  <a:cubicBezTo>
                    <a:pt x="276" y="3748"/>
                    <a:pt x="1028" y="4074"/>
                    <a:pt x="1680" y="4074"/>
                  </a:cubicBezTo>
                  <a:cubicBezTo>
                    <a:pt x="2306" y="4074"/>
                    <a:pt x="3058" y="3748"/>
                    <a:pt x="3284" y="3347"/>
                  </a:cubicBezTo>
                  <a:cubicBezTo>
                    <a:pt x="3309" y="3297"/>
                    <a:pt x="3334" y="3222"/>
                    <a:pt x="3359" y="3146"/>
                  </a:cubicBezTo>
                  <a:lnTo>
                    <a:pt x="3359" y="1643"/>
                  </a:lnTo>
                  <a:cubicBezTo>
                    <a:pt x="3359" y="1116"/>
                    <a:pt x="2983" y="465"/>
                    <a:pt x="2532" y="214"/>
                  </a:cubicBezTo>
                  <a:lnTo>
                    <a:pt x="2482" y="189"/>
                  </a:lnTo>
                  <a:cubicBezTo>
                    <a:pt x="2256" y="64"/>
                    <a:pt x="1962" y="1"/>
                    <a:pt x="1667" y="1"/>
                  </a:cubicBezTo>
                  <a:close/>
                </a:path>
              </a:pathLst>
            </a:custGeom>
            <a:solidFill>
              <a:schemeClr val="lt1"/>
            </a:solidFill>
            <a:ln cap="flat" cmpd="sng" w="9525">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41" name="Google Shape;241;p27"/>
          <p:cNvGrpSpPr/>
          <p:nvPr/>
        </p:nvGrpSpPr>
        <p:grpSpPr>
          <a:xfrm rot="-8100000">
            <a:off x="8702065" y="180314"/>
            <a:ext cx="269125" cy="194804"/>
            <a:chOff x="10038633" y="2173057"/>
            <a:chExt cx="269128" cy="194806"/>
          </a:xfrm>
        </p:grpSpPr>
        <p:sp>
          <p:nvSpPr>
            <p:cNvPr id="242" name="Google Shape;242;p27"/>
            <p:cNvSpPr/>
            <p:nvPr/>
          </p:nvSpPr>
          <p:spPr>
            <a:xfrm>
              <a:off x="10173168" y="2250106"/>
              <a:ext cx="134593" cy="117757"/>
            </a:xfrm>
            <a:custGeom>
              <a:rect b="b" l="l" r="r" t="t"/>
              <a:pathLst>
                <a:path extrusionOk="0" h="2106" w="2407">
                  <a:moveTo>
                    <a:pt x="2406" y="1"/>
                  </a:moveTo>
                  <a:cubicBezTo>
                    <a:pt x="2406" y="727"/>
                    <a:pt x="1103" y="1404"/>
                    <a:pt x="0" y="1404"/>
                  </a:cubicBezTo>
                  <a:lnTo>
                    <a:pt x="0" y="2106"/>
                  </a:lnTo>
                  <a:cubicBezTo>
                    <a:pt x="1103" y="2106"/>
                    <a:pt x="2406" y="1429"/>
                    <a:pt x="2406" y="702"/>
                  </a:cubicBezTo>
                  <a:lnTo>
                    <a:pt x="2406" y="1"/>
                  </a:lnTo>
                  <a:close/>
                </a:path>
              </a:pathLst>
            </a:custGeom>
            <a:solidFill>
              <a:schemeClr val="accent6"/>
            </a:solidFill>
            <a:ln cap="flat" cmpd="sng" w="9525">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3" name="Google Shape;243;p27"/>
            <p:cNvSpPr/>
            <p:nvPr/>
          </p:nvSpPr>
          <p:spPr>
            <a:xfrm>
              <a:off x="10173168" y="2173057"/>
              <a:ext cx="134593" cy="155611"/>
            </a:xfrm>
            <a:custGeom>
              <a:rect b="b" l="l" r="r" t="t"/>
              <a:pathLst>
                <a:path extrusionOk="0" h="2783" w="2407">
                  <a:moveTo>
                    <a:pt x="0" y="0"/>
                  </a:moveTo>
                  <a:lnTo>
                    <a:pt x="0" y="2782"/>
                  </a:lnTo>
                  <a:cubicBezTo>
                    <a:pt x="1103" y="2782"/>
                    <a:pt x="2406" y="2130"/>
                    <a:pt x="2406" y="1379"/>
                  </a:cubicBezTo>
                  <a:cubicBezTo>
                    <a:pt x="2406" y="652"/>
                    <a:pt x="1103" y="0"/>
                    <a:pt x="0" y="0"/>
                  </a:cubicBezTo>
                  <a:close/>
                </a:path>
              </a:pathLst>
            </a:custGeom>
            <a:solidFill>
              <a:schemeClr val="accent5"/>
            </a:solidFill>
            <a:ln cap="flat" cmpd="sng" w="9525">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4" name="Google Shape;244;p27"/>
            <p:cNvSpPr/>
            <p:nvPr/>
          </p:nvSpPr>
          <p:spPr>
            <a:xfrm>
              <a:off x="10038633" y="2173057"/>
              <a:ext cx="134593" cy="155611"/>
            </a:xfrm>
            <a:custGeom>
              <a:rect b="b" l="l" r="r" t="t"/>
              <a:pathLst>
                <a:path extrusionOk="0" h="2783" w="2407">
                  <a:moveTo>
                    <a:pt x="2406" y="0"/>
                  </a:moveTo>
                  <a:cubicBezTo>
                    <a:pt x="1304" y="0"/>
                    <a:pt x="0" y="652"/>
                    <a:pt x="0" y="1379"/>
                  </a:cubicBezTo>
                  <a:cubicBezTo>
                    <a:pt x="0" y="2105"/>
                    <a:pt x="1304" y="2782"/>
                    <a:pt x="2406" y="2782"/>
                  </a:cubicBezTo>
                  <a:lnTo>
                    <a:pt x="2406" y="0"/>
                  </a:lnTo>
                  <a:close/>
                </a:path>
              </a:pathLst>
            </a:custGeom>
            <a:solidFill>
              <a:schemeClr val="lt1"/>
            </a:solidFill>
            <a:ln cap="flat" cmpd="sng" w="9525">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5" name="Google Shape;245;p27"/>
            <p:cNvSpPr/>
            <p:nvPr/>
          </p:nvSpPr>
          <p:spPr>
            <a:xfrm>
              <a:off x="10038633" y="2250106"/>
              <a:ext cx="134593" cy="117757"/>
            </a:xfrm>
            <a:custGeom>
              <a:rect b="b" l="l" r="r" t="t"/>
              <a:pathLst>
                <a:path extrusionOk="0" h="2106" w="2407">
                  <a:moveTo>
                    <a:pt x="0" y="1"/>
                  </a:moveTo>
                  <a:lnTo>
                    <a:pt x="0" y="702"/>
                  </a:lnTo>
                  <a:cubicBezTo>
                    <a:pt x="0" y="1429"/>
                    <a:pt x="1304" y="2106"/>
                    <a:pt x="2406" y="2106"/>
                  </a:cubicBezTo>
                  <a:lnTo>
                    <a:pt x="2406" y="1404"/>
                  </a:lnTo>
                  <a:cubicBezTo>
                    <a:pt x="1304" y="1404"/>
                    <a:pt x="0" y="727"/>
                    <a:pt x="0" y="1"/>
                  </a:cubicBezTo>
                  <a:close/>
                </a:path>
              </a:pathLst>
            </a:custGeom>
            <a:solidFill>
              <a:schemeClr val="accent6"/>
            </a:solidFill>
            <a:ln cap="flat" cmpd="sng" w="9525">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46" name="Google Shape;246;p27"/>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lvl1pPr lvl="0" algn="ctr">
              <a:spcBef>
                <a:spcPts val="0"/>
              </a:spcBef>
              <a:spcAft>
                <a:spcPts val="0"/>
              </a:spcAft>
              <a:buSzPts val="3000"/>
              <a:buNone/>
              <a:defRPr/>
            </a:lvl1pPr>
            <a:lvl2pPr lvl="1">
              <a:spcBef>
                <a:spcPts val="0"/>
              </a:spcBef>
              <a:spcAft>
                <a:spcPts val="0"/>
              </a:spcAft>
              <a:buSzPts val="3500"/>
              <a:buNone/>
              <a:defRPr/>
            </a:lvl2pPr>
            <a:lvl3pPr lvl="2">
              <a:spcBef>
                <a:spcPts val="0"/>
              </a:spcBef>
              <a:spcAft>
                <a:spcPts val="0"/>
              </a:spcAft>
              <a:buSzPts val="3500"/>
              <a:buNone/>
              <a:defRPr/>
            </a:lvl3pPr>
            <a:lvl4pPr lvl="3">
              <a:spcBef>
                <a:spcPts val="0"/>
              </a:spcBef>
              <a:spcAft>
                <a:spcPts val="0"/>
              </a:spcAft>
              <a:buSzPts val="3500"/>
              <a:buNone/>
              <a:defRPr/>
            </a:lvl4pPr>
            <a:lvl5pPr lvl="4">
              <a:spcBef>
                <a:spcPts val="0"/>
              </a:spcBef>
              <a:spcAft>
                <a:spcPts val="0"/>
              </a:spcAft>
              <a:buSzPts val="3500"/>
              <a:buNone/>
              <a:defRPr/>
            </a:lvl5pPr>
            <a:lvl6pPr lvl="5">
              <a:spcBef>
                <a:spcPts val="0"/>
              </a:spcBef>
              <a:spcAft>
                <a:spcPts val="0"/>
              </a:spcAft>
              <a:buSzPts val="3500"/>
              <a:buNone/>
              <a:defRPr/>
            </a:lvl6pPr>
            <a:lvl7pPr lvl="6">
              <a:spcBef>
                <a:spcPts val="0"/>
              </a:spcBef>
              <a:spcAft>
                <a:spcPts val="0"/>
              </a:spcAft>
              <a:buSzPts val="3500"/>
              <a:buNone/>
              <a:defRPr/>
            </a:lvl7pPr>
            <a:lvl8pPr lvl="7">
              <a:spcBef>
                <a:spcPts val="0"/>
              </a:spcBef>
              <a:spcAft>
                <a:spcPts val="0"/>
              </a:spcAft>
              <a:buSzPts val="3500"/>
              <a:buNone/>
              <a:defRPr/>
            </a:lvl8pPr>
            <a:lvl9pPr lvl="8">
              <a:spcBef>
                <a:spcPts val="0"/>
              </a:spcBef>
              <a:spcAft>
                <a:spcPts val="0"/>
              </a:spcAft>
              <a:buSzPts val="3500"/>
              <a:buNone/>
              <a:defRPr/>
            </a:lvl9pPr>
          </a:lstStyle>
          <a:p/>
        </p:txBody>
      </p:sp>
      <p:sp>
        <p:nvSpPr>
          <p:cNvPr id="247" name="Google Shape;247;p27"/>
          <p:cNvSpPr txBox="1"/>
          <p:nvPr>
            <p:ph hasCustomPrompt="1" idx="2" type="title"/>
          </p:nvPr>
        </p:nvSpPr>
        <p:spPr>
          <a:xfrm>
            <a:off x="720000" y="2261088"/>
            <a:ext cx="2206200" cy="669000"/>
          </a:xfrm>
          <a:prstGeom prst="rect">
            <a:avLst/>
          </a:prstGeom>
        </p:spPr>
        <p:txBody>
          <a:bodyPr anchorCtr="0" anchor="ctr" bIns="91425" lIns="91425" spcFirstLastPara="1" rIns="91425" wrap="square" tIns="91425">
            <a:noAutofit/>
          </a:bodyPr>
          <a:lstStyle>
            <a:lvl1pPr lvl="0" algn="ctr">
              <a:spcBef>
                <a:spcPts val="0"/>
              </a:spcBef>
              <a:spcAft>
                <a:spcPts val="0"/>
              </a:spcAft>
              <a:buSzPts val="2500"/>
              <a:buNone/>
              <a:defRPr sz="4500">
                <a:solidFill>
                  <a:schemeClr val="accent4"/>
                </a:solidFill>
              </a:defRPr>
            </a:lvl1pPr>
            <a:lvl2pPr lvl="1" algn="ctr">
              <a:spcBef>
                <a:spcPts val="0"/>
              </a:spcBef>
              <a:spcAft>
                <a:spcPts val="0"/>
              </a:spcAft>
              <a:buSzPts val="2500"/>
              <a:buNone/>
              <a:defRPr sz="2500"/>
            </a:lvl2pPr>
            <a:lvl3pPr lvl="2" algn="ctr">
              <a:spcBef>
                <a:spcPts val="0"/>
              </a:spcBef>
              <a:spcAft>
                <a:spcPts val="0"/>
              </a:spcAft>
              <a:buSzPts val="2500"/>
              <a:buNone/>
              <a:defRPr sz="2500"/>
            </a:lvl3pPr>
            <a:lvl4pPr lvl="3" algn="ctr">
              <a:spcBef>
                <a:spcPts val="0"/>
              </a:spcBef>
              <a:spcAft>
                <a:spcPts val="0"/>
              </a:spcAft>
              <a:buSzPts val="2500"/>
              <a:buNone/>
              <a:defRPr sz="2500"/>
            </a:lvl4pPr>
            <a:lvl5pPr lvl="4" algn="ctr">
              <a:spcBef>
                <a:spcPts val="0"/>
              </a:spcBef>
              <a:spcAft>
                <a:spcPts val="0"/>
              </a:spcAft>
              <a:buSzPts val="2500"/>
              <a:buNone/>
              <a:defRPr sz="2500"/>
            </a:lvl5pPr>
            <a:lvl6pPr lvl="5" algn="ctr">
              <a:spcBef>
                <a:spcPts val="0"/>
              </a:spcBef>
              <a:spcAft>
                <a:spcPts val="0"/>
              </a:spcAft>
              <a:buSzPts val="2500"/>
              <a:buNone/>
              <a:defRPr sz="2500"/>
            </a:lvl6pPr>
            <a:lvl7pPr lvl="6" algn="ctr">
              <a:spcBef>
                <a:spcPts val="0"/>
              </a:spcBef>
              <a:spcAft>
                <a:spcPts val="0"/>
              </a:spcAft>
              <a:buSzPts val="2500"/>
              <a:buNone/>
              <a:defRPr sz="2500"/>
            </a:lvl7pPr>
            <a:lvl8pPr lvl="7" algn="ctr">
              <a:spcBef>
                <a:spcPts val="0"/>
              </a:spcBef>
              <a:spcAft>
                <a:spcPts val="0"/>
              </a:spcAft>
              <a:buSzPts val="2500"/>
              <a:buNone/>
              <a:defRPr sz="2500"/>
            </a:lvl8pPr>
            <a:lvl9pPr lvl="8" algn="ctr">
              <a:spcBef>
                <a:spcPts val="0"/>
              </a:spcBef>
              <a:spcAft>
                <a:spcPts val="0"/>
              </a:spcAft>
              <a:buSzPts val="2500"/>
              <a:buNone/>
              <a:defRPr sz="2500"/>
            </a:lvl9pPr>
          </a:lstStyle>
          <a:p>
            <a:r>
              <a:t>xx%</a:t>
            </a:r>
          </a:p>
        </p:txBody>
      </p:sp>
      <p:sp>
        <p:nvSpPr>
          <p:cNvPr id="248" name="Google Shape;248;p27"/>
          <p:cNvSpPr txBox="1"/>
          <p:nvPr>
            <p:ph idx="1" type="subTitle"/>
          </p:nvPr>
        </p:nvSpPr>
        <p:spPr>
          <a:xfrm>
            <a:off x="720000" y="3364038"/>
            <a:ext cx="2206200" cy="6126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1200"/>
              <a:buNone/>
              <a:defRPr/>
            </a:lvl1pPr>
            <a:lvl2pPr lvl="1" algn="ctr">
              <a:lnSpc>
                <a:spcPct val="100000"/>
              </a:lnSpc>
              <a:spcBef>
                <a:spcPts val="0"/>
              </a:spcBef>
              <a:spcAft>
                <a:spcPts val="0"/>
              </a:spcAft>
              <a:buSzPts val="1200"/>
              <a:buNone/>
              <a:defRPr/>
            </a:lvl2pPr>
            <a:lvl3pPr lvl="2" algn="ctr">
              <a:lnSpc>
                <a:spcPct val="100000"/>
              </a:lnSpc>
              <a:spcBef>
                <a:spcPts val="0"/>
              </a:spcBef>
              <a:spcAft>
                <a:spcPts val="0"/>
              </a:spcAft>
              <a:buSzPts val="1200"/>
              <a:buNone/>
              <a:defRPr/>
            </a:lvl3pPr>
            <a:lvl4pPr lvl="3" algn="ctr">
              <a:lnSpc>
                <a:spcPct val="100000"/>
              </a:lnSpc>
              <a:spcBef>
                <a:spcPts val="0"/>
              </a:spcBef>
              <a:spcAft>
                <a:spcPts val="0"/>
              </a:spcAft>
              <a:buSzPts val="1200"/>
              <a:buNone/>
              <a:defRPr/>
            </a:lvl4pPr>
            <a:lvl5pPr lvl="4" algn="ctr">
              <a:lnSpc>
                <a:spcPct val="100000"/>
              </a:lnSpc>
              <a:spcBef>
                <a:spcPts val="0"/>
              </a:spcBef>
              <a:spcAft>
                <a:spcPts val="0"/>
              </a:spcAft>
              <a:buSzPts val="1200"/>
              <a:buNone/>
              <a:defRPr/>
            </a:lvl5pPr>
            <a:lvl6pPr lvl="5" algn="ctr">
              <a:lnSpc>
                <a:spcPct val="100000"/>
              </a:lnSpc>
              <a:spcBef>
                <a:spcPts val="0"/>
              </a:spcBef>
              <a:spcAft>
                <a:spcPts val="0"/>
              </a:spcAft>
              <a:buSzPts val="1200"/>
              <a:buNone/>
              <a:defRPr/>
            </a:lvl6pPr>
            <a:lvl7pPr lvl="6" algn="ctr">
              <a:lnSpc>
                <a:spcPct val="100000"/>
              </a:lnSpc>
              <a:spcBef>
                <a:spcPts val="0"/>
              </a:spcBef>
              <a:spcAft>
                <a:spcPts val="0"/>
              </a:spcAft>
              <a:buSzPts val="1200"/>
              <a:buNone/>
              <a:defRPr/>
            </a:lvl7pPr>
            <a:lvl8pPr lvl="7" algn="ctr">
              <a:lnSpc>
                <a:spcPct val="100000"/>
              </a:lnSpc>
              <a:spcBef>
                <a:spcPts val="0"/>
              </a:spcBef>
              <a:spcAft>
                <a:spcPts val="0"/>
              </a:spcAft>
              <a:buSzPts val="1200"/>
              <a:buNone/>
              <a:defRPr/>
            </a:lvl8pPr>
            <a:lvl9pPr lvl="8" algn="ctr">
              <a:lnSpc>
                <a:spcPct val="100000"/>
              </a:lnSpc>
              <a:spcBef>
                <a:spcPts val="0"/>
              </a:spcBef>
              <a:spcAft>
                <a:spcPts val="0"/>
              </a:spcAft>
              <a:buSzPts val="1200"/>
              <a:buNone/>
              <a:defRPr/>
            </a:lvl9pPr>
          </a:lstStyle>
          <a:p/>
        </p:txBody>
      </p:sp>
      <p:sp>
        <p:nvSpPr>
          <p:cNvPr id="249" name="Google Shape;249;p27"/>
          <p:cNvSpPr txBox="1"/>
          <p:nvPr>
            <p:ph hasCustomPrompt="1" idx="3" type="title"/>
          </p:nvPr>
        </p:nvSpPr>
        <p:spPr>
          <a:xfrm>
            <a:off x="3468900" y="2261088"/>
            <a:ext cx="2206200" cy="669000"/>
          </a:xfrm>
          <a:prstGeom prst="rect">
            <a:avLst/>
          </a:prstGeom>
        </p:spPr>
        <p:txBody>
          <a:bodyPr anchorCtr="0" anchor="ctr" bIns="91425" lIns="91425" spcFirstLastPara="1" rIns="91425" wrap="square" tIns="91425">
            <a:noAutofit/>
          </a:bodyPr>
          <a:lstStyle>
            <a:lvl1pPr lvl="0" algn="ctr">
              <a:spcBef>
                <a:spcPts val="0"/>
              </a:spcBef>
              <a:spcAft>
                <a:spcPts val="0"/>
              </a:spcAft>
              <a:buSzPts val="2500"/>
              <a:buNone/>
              <a:defRPr sz="4500"/>
            </a:lvl1pPr>
            <a:lvl2pPr lvl="1" algn="ctr">
              <a:spcBef>
                <a:spcPts val="0"/>
              </a:spcBef>
              <a:spcAft>
                <a:spcPts val="0"/>
              </a:spcAft>
              <a:buSzPts val="2500"/>
              <a:buNone/>
              <a:defRPr sz="2500"/>
            </a:lvl2pPr>
            <a:lvl3pPr lvl="2" algn="ctr">
              <a:spcBef>
                <a:spcPts val="0"/>
              </a:spcBef>
              <a:spcAft>
                <a:spcPts val="0"/>
              </a:spcAft>
              <a:buSzPts val="2500"/>
              <a:buNone/>
              <a:defRPr sz="2500"/>
            </a:lvl3pPr>
            <a:lvl4pPr lvl="3" algn="ctr">
              <a:spcBef>
                <a:spcPts val="0"/>
              </a:spcBef>
              <a:spcAft>
                <a:spcPts val="0"/>
              </a:spcAft>
              <a:buSzPts val="2500"/>
              <a:buNone/>
              <a:defRPr sz="2500"/>
            </a:lvl4pPr>
            <a:lvl5pPr lvl="4" algn="ctr">
              <a:spcBef>
                <a:spcPts val="0"/>
              </a:spcBef>
              <a:spcAft>
                <a:spcPts val="0"/>
              </a:spcAft>
              <a:buSzPts val="2500"/>
              <a:buNone/>
              <a:defRPr sz="2500"/>
            </a:lvl5pPr>
            <a:lvl6pPr lvl="5" algn="ctr">
              <a:spcBef>
                <a:spcPts val="0"/>
              </a:spcBef>
              <a:spcAft>
                <a:spcPts val="0"/>
              </a:spcAft>
              <a:buSzPts val="2500"/>
              <a:buNone/>
              <a:defRPr sz="2500"/>
            </a:lvl6pPr>
            <a:lvl7pPr lvl="6" algn="ctr">
              <a:spcBef>
                <a:spcPts val="0"/>
              </a:spcBef>
              <a:spcAft>
                <a:spcPts val="0"/>
              </a:spcAft>
              <a:buSzPts val="2500"/>
              <a:buNone/>
              <a:defRPr sz="2500"/>
            </a:lvl7pPr>
            <a:lvl8pPr lvl="7" algn="ctr">
              <a:spcBef>
                <a:spcPts val="0"/>
              </a:spcBef>
              <a:spcAft>
                <a:spcPts val="0"/>
              </a:spcAft>
              <a:buSzPts val="2500"/>
              <a:buNone/>
              <a:defRPr sz="2500"/>
            </a:lvl8pPr>
            <a:lvl9pPr lvl="8" algn="ctr">
              <a:spcBef>
                <a:spcPts val="0"/>
              </a:spcBef>
              <a:spcAft>
                <a:spcPts val="0"/>
              </a:spcAft>
              <a:buSzPts val="2500"/>
              <a:buNone/>
              <a:defRPr sz="2500"/>
            </a:lvl9pPr>
          </a:lstStyle>
          <a:p>
            <a:r>
              <a:t>xx%</a:t>
            </a:r>
          </a:p>
        </p:txBody>
      </p:sp>
      <p:sp>
        <p:nvSpPr>
          <p:cNvPr id="250" name="Google Shape;250;p27"/>
          <p:cNvSpPr txBox="1"/>
          <p:nvPr>
            <p:ph idx="4" type="subTitle"/>
          </p:nvPr>
        </p:nvSpPr>
        <p:spPr>
          <a:xfrm>
            <a:off x="3468900" y="3364038"/>
            <a:ext cx="2206200" cy="6126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1200"/>
              <a:buNone/>
              <a:defRPr/>
            </a:lvl1pPr>
            <a:lvl2pPr lvl="1" algn="ctr">
              <a:lnSpc>
                <a:spcPct val="100000"/>
              </a:lnSpc>
              <a:spcBef>
                <a:spcPts val="0"/>
              </a:spcBef>
              <a:spcAft>
                <a:spcPts val="0"/>
              </a:spcAft>
              <a:buSzPts val="1200"/>
              <a:buNone/>
              <a:defRPr/>
            </a:lvl2pPr>
            <a:lvl3pPr lvl="2" algn="ctr">
              <a:lnSpc>
                <a:spcPct val="100000"/>
              </a:lnSpc>
              <a:spcBef>
                <a:spcPts val="0"/>
              </a:spcBef>
              <a:spcAft>
                <a:spcPts val="0"/>
              </a:spcAft>
              <a:buSzPts val="1200"/>
              <a:buNone/>
              <a:defRPr/>
            </a:lvl3pPr>
            <a:lvl4pPr lvl="3" algn="ctr">
              <a:lnSpc>
                <a:spcPct val="100000"/>
              </a:lnSpc>
              <a:spcBef>
                <a:spcPts val="0"/>
              </a:spcBef>
              <a:spcAft>
                <a:spcPts val="0"/>
              </a:spcAft>
              <a:buSzPts val="1200"/>
              <a:buNone/>
              <a:defRPr/>
            </a:lvl4pPr>
            <a:lvl5pPr lvl="4" algn="ctr">
              <a:lnSpc>
                <a:spcPct val="100000"/>
              </a:lnSpc>
              <a:spcBef>
                <a:spcPts val="0"/>
              </a:spcBef>
              <a:spcAft>
                <a:spcPts val="0"/>
              </a:spcAft>
              <a:buSzPts val="1200"/>
              <a:buNone/>
              <a:defRPr/>
            </a:lvl5pPr>
            <a:lvl6pPr lvl="5" algn="ctr">
              <a:lnSpc>
                <a:spcPct val="100000"/>
              </a:lnSpc>
              <a:spcBef>
                <a:spcPts val="0"/>
              </a:spcBef>
              <a:spcAft>
                <a:spcPts val="0"/>
              </a:spcAft>
              <a:buSzPts val="1200"/>
              <a:buNone/>
              <a:defRPr/>
            </a:lvl6pPr>
            <a:lvl7pPr lvl="6" algn="ctr">
              <a:lnSpc>
                <a:spcPct val="100000"/>
              </a:lnSpc>
              <a:spcBef>
                <a:spcPts val="0"/>
              </a:spcBef>
              <a:spcAft>
                <a:spcPts val="0"/>
              </a:spcAft>
              <a:buSzPts val="1200"/>
              <a:buNone/>
              <a:defRPr/>
            </a:lvl7pPr>
            <a:lvl8pPr lvl="7" algn="ctr">
              <a:lnSpc>
                <a:spcPct val="100000"/>
              </a:lnSpc>
              <a:spcBef>
                <a:spcPts val="0"/>
              </a:spcBef>
              <a:spcAft>
                <a:spcPts val="0"/>
              </a:spcAft>
              <a:buSzPts val="1200"/>
              <a:buNone/>
              <a:defRPr/>
            </a:lvl8pPr>
            <a:lvl9pPr lvl="8" algn="ctr">
              <a:lnSpc>
                <a:spcPct val="100000"/>
              </a:lnSpc>
              <a:spcBef>
                <a:spcPts val="0"/>
              </a:spcBef>
              <a:spcAft>
                <a:spcPts val="0"/>
              </a:spcAft>
              <a:buSzPts val="1200"/>
              <a:buNone/>
              <a:defRPr/>
            </a:lvl9pPr>
          </a:lstStyle>
          <a:p/>
        </p:txBody>
      </p:sp>
      <p:sp>
        <p:nvSpPr>
          <p:cNvPr id="251" name="Google Shape;251;p27"/>
          <p:cNvSpPr txBox="1"/>
          <p:nvPr>
            <p:ph hasCustomPrompt="1" idx="5" type="title"/>
          </p:nvPr>
        </p:nvSpPr>
        <p:spPr>
          <a:xfrm>
            <a:off x="6217800" y="2261088"/>
            <a:ext cx="2206200" cy="669000"/>
          </a:xfrm>
          <a:prstGeom prst="rect">
            <a:avLst/>
          </a:prstGeom>
        </p:spPr>
        <p:txBody>
          <a:bodyPr anchorCtr="0" anchor="ctr" bIns="91425" lIns="91425" spcFirstLastPara="1" rIns="91425" wrap="square" tIns="91425">
            <a:noAutofit/>
          </a:bodyPr>
          <a:lstStyle>
            <a:lvl1pPr lvl="0" algn="ctr">
              <a:spcBef>
                <a:spcPts val="0"/>
              </a:spcBef>
              <a:spcAft>
                <a:spcPts val="0"/>
              </a:spcAft>
              <a:buSzPts val="2500"/>
              <a:buNone/>
              <a:defRPr sz="4500">
                <a:solidFill>
                  <a:schemeClr val="accent5"/>
                </a:solidFill>
              </a:defRPr>
            </a:lvl1pPr>
            <a:lvl2pPr lvl="1" algn="ctr">
              <a:spcBef>
                <a:spcPts val="0"/>
              </a:spcBef>
              <a:spcAft>
                <a:spcPts val="0"/>
              </a:spcAft>
              <a:buSzPts val="2500"/>
              <a:buNone/>
              <a:defRPr sz="2500"/>
            </a:lvl2pPr>
            <a:lvl3pPr lvl="2" algn="ctr">
              <a:spcBef>
                <a:spcPts val="0"/>
              </a:spcBef>
              <a:spcAft>
                <a:spcPts val="0"/>
              </a:spcAft>
              <a:buSzPts val="2500"/>
              <a:buNone/>
              <a:defRPr sz="2500"/>
            </a:lvl3pPr>
            <a:lvl4pPr lvl="3" algn="ctr">
              <a:spcBef>
                <a:spcPts val="0"/>
              </a:spcBef>
              <a:spcAft>
                <a:spcPts val="0"/>
              </a:spcAft>
              <a:buSzPts val="2500"/>
              <a:buNone/>
              <a:defRPr sz="2500"/>
            </a:lvl4pPr>
            <a:lvl5pPr lvl="4" algn="ctr">
              <a:spcBef>
                <a:spcPts val="0"/>
              </a:spcBef>
              <a:spcAft>
                <a:spcPts val="0"/>
              </a:spcAft>
              <a:buSzPts val="2500"/>
              <a:buNone/>
              <a:defRPr sz="2500"/>
            </a:lvl5pPr>
            <a:lvl6pPr lvl="5" algn="ctr">
              <a:spcBef>
                <a:spcPts val="0"/>
              </a:spcBef>
              <a:spcAft>
                <a:spcPts val="0"/>
              </a:spcAft>
              <a:buSzPts val="2500"/>
              <a:buNone/>
              <a:defRPr sz="2500"/>
            </a:lvl6pPr>
            <a:lvl7pPr lvl="6" algn="ctr">
              <a:spcBef>
                <a:spcPts val="0"/>
              </a:spcBef>
              <a:spcAft>
                <a:spcPts val="0"/>
              </a:spcAft>
              <a:buSzPts val="2500"/>
              <a:buNone/>
              <a:defRPr sz="2500"/>
            </a:lvl7pPr>
            <a:lvl8pPr lvl="7" algn="ctr">
              <a:spcBef>
                <a:spcPts val="0"/>
              </a:spcBef>
              <a:spcAft>
                <a:spcPts val="0"/>
              </a:spcAft>
              <a:buSzPts val="2500"/>
              <a:buNone/>
              <a:defRPr sz="2500"/>
            </a:lvl8pPr>
            <a:lvl9pPr lvl="8" algn="ctr">
              <a:spcBef>
                <a:spcPts val="0"/>
              </a:spcBef>
              <a:spcAft>
                <a:spcPts val="0"/>
              </a:spcAft>
              <a:buSzPts val="2500"/>
              <a:buNone/>
              <a:defRPr sz="2500"/>
            </a:lvl9pPr>
          </a:lstStyle>
          <a:p>
            <a:r>
              <a:t>xx%</a:t>
            </a:r>
          </a:p>
        </p:txBody>
      </p:sp>
      <p:sp>
        <p:nvSpPr>
          <p:cNvPr id="252" name="Google Shape;252;p27"/>
          <p:cNvSpPr txBox="1"/>
          <p:nvPr>
            <p:ph idx="6" type="subTitle"/>
          </p:nvPr>
        </p:nvSpPr>
        <p:spPr>
          <a:xfrm>
            <a:off x="6217800" y="3364038"/>
            <a:ext cx="2206200" cy="6126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1200"/>
              <a:buNone/>
              <a:defRPr/>
            </a:lvl1pPr>
            <a:lvl2pPr lvl="1" algn="ctr">
              <a:lnSpc>
                <a:spcPct val="100000"/>
              </a:lnSpc>
              <a:spcBef>
                <a:spcPts val="0"/>
              </a:spcBef>
              <a:spcAft>
                <a:spcPts val="0"/>
              </a:spcAft>
              <a:buSzPts val="1200"/>
              <a:buNone/>
              <a:defRPr/>
            </a:lvl2pPr>
            <a:lvl3pPr lvl="2" algn="ctr">
              <a:lnSpc>
                <a:spcPct val="100000"/>
              </a:lnSpc>
              <a:spcBef>
                <a:spcPts val="0"/>
              </a:spcBef>
              <a:spcAft>
                <a:spcPts val="0"/>
              </a:spcAft>
              <a:buSzPts val="1200"/>
              <a:buNone/>
              <a:defRPr/>
            </a:lvl3pPr>
            <a:lvl4pPr lvl="3" algn="ctr">
              <a:lnSpc>
                <a:spcPct val="100000"/>
              </a:lnSpc>
              <a:spcBef>
                <a:spcPts val="0"/>
              </a:spcBef>
              <a:spcAft>
                <a:spcPts val="0"/>
              </a:spcAft>
              <a:buSzPts val="1200"/>
              <a:buNone/>
              <a:defRPr/>
            </a:lvl4pPr>
            <a:lvl5pPr lvl="4" algn="ctr">
              <a:lnSpc>
                <a:spcPct val="100000"/>
              </a:lnSpc>
              <a:spcBef>
                <a:spcPts val="0"/>
              </a:spcBef>
              <a:spcAft>
                <a:spcPts val="0"/>
              </a:spcAft>
              <a:buSzPts val="1200"/>
              <a:buNone/>
              <a:defRPr/>
            </a:lvl5pPr>
            <a:lvl6pPr lvl="5" algn="ctr">
              <a:lnSpc>
                <a:spcPct val="100000"/>
              </a:lnSpc>
              <a:spcBef>
                <a:spcPts val="0"/>
              </a:spcBef>
              <a:spcAft>
                <a:spcPts val="0"/>
              </a:spcAft>
              <a:buSzPts val="1200"/>
              <a:buNone/>
              <a:defRPr/>
            </a:lvl6pPr>
            <a:lvl7pPr lvl="6" algn="ctr">
              <a:lnSpc>
                <a:spcPct val="100000"/>
              </a:lnSpc>
              <a:spcBef>
                <a:spcPts val="0"/>
              </a:spcBef>
              <a:spcAft>
                <a:spcPts val="0"/>
              </a:spcAft>
              <a:buSzPts val="1200"/>
              <a:buNone/>
              <a:defRPr/>
            </a:lvl7pPr>
            <a:lvl8pPr lvl="7" algn="ctr">
              <a:lnSpc>
                <a:spcPct val="100000"/>
              </a:lnSpc>
              <a:spcBef>
                <a:spcPts val="0"/>
              </a:spcBef>
              <a:spcAft>
                <a:spcPts val="0"/>
              </a:spcAft>
              <a:buSzPts val="1200"/>
              <a:buNone/>
              <a:defRPr/>
            </a:lvl8pPr>
            <a:lvl9pPr lvl="8" algn="ctr">
              <a:lnSpc>
                <a:spcPct val="100000"/>
              </a:lnSpc>
              <a:spcBef>
                <a:spcPts val="0"/>
              </a:spcBef>
              <a:spcAft>
                <a:spcPts val="0"/>
              </a:spcAft>
              <a:buSzPts val="1200"/>
              <a:buNone/>
              <a:defRPr/>
            </a:lvl9pPr>
          </a:lstStyle>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4">
  <p:cSld name="CUSTOM_8">
    <p:spTree>
      <p:nvGrpSpPr>
        <p:cNvPr id="253" name="Shape 253"/>
        <p:cNvGrpSpPr/>
        <p:nvPr/>
      </p:nvGrpSpPr>
      <p:grpSpPr>
        <a:xfrm>
          <a:off x="0" y="0"/>
          <a:ext cx="0" cy="0"/>
          <a:chOff x="0" y="0"/>
          <a:chExt cx="0" cy="0"/>
        </a:xfrm>
      </p:grpSpPr>
      <p:sp>
        <p:nvSpPr>
          <p:cNvPr id="254" name="Google Shape;254;p28"/>
          <p:cNvSpPr txBox="1"/>
          <p:nvPr>
            <p:ph type="title"/>
          </p:nvPr>
        </p:nvSpPr>
        <p:spPr>
          <a:xfrm>
            <a:off x="723450" y="511025"/>
            <a:ext cx="7697100" cy="482400"/>
          </a:xfrm>
          <a:prstGeom prst="rect">
            <a:avLst/>
          </a:prstGeom>
        </p:spPr>
        <p:txBody>
          <a:bodyPr anchorCtr="0" anchor="t" bIns="91425" lIns="91425" spcFirstLastPara="1" rIns="91425" wrap="square" tIns="91425">
            <a:noAutofit/>
          </a:bodyPr>
          <a:lstStyle>
            <a:lvl1pPr lvl="0">
              <a:spcBef>
                <a:spcPts val="0"/>
              </a:spcBef>
              <a:spcAft>
                <a:spcPts val="0"/>
              </a:spcAft>
              <a:buSzPts val="3000"/>
              <a:buFont typeface="Arial"/>
              <a:buNone/>
              <a:defRPr>
                <a:solidFill>
                  <a:schemeClr val="lt1"/>
                </a:solidFill>
                <a:latin typeface="Arial"/>
                <a:ea typeface="Arial"/>
                <a:cs typeface="Arial"/>
                <a:sym typeface="Arial"/>
              </a:defRPr>
            </a:lvl1pPr>
            <a:lvl2pPr lvl="1">
              <a:spcBef>
                <a:spcPts val="0"/>
              </a:spcBef>
              <a:spcAft>
                <a:spcPts val="0"/>
              </a:spcAft>
              <a:buSzPts val="3500"/>
              <a:buFont typeface="Arial"/>
              <a:buNone/>
              <a:defRPr>
                <a:latin typeface="Arial"/>
                <a:ea typeface="Arial"/>
                <a:cs typeface="Arial"/>
                <a:sym typeface="Arial"/>
              </a:defRPr>
            </a:lvl2pPr>
            <a:lvl3pPr lvl="2">
              <a:spcBef>
                <a:spcPts val="0"/>
              </a:spcBef>
              <a:spcAft>
                <a:spcPts val="0"/>
              </a:spcAft>
              <a:buSzPts val="3500"/>
              <a:buFont typeface="Arial"/>
              <a:buNone/>
              <a:defRPr>
                <a:latin typeface="Arial"/>
                <a:ea typeface="Arial"/>
                <a:cs typeface="Arial"/>
                <a:sym typeface="Arial"/>
              </a:defRPr>
            </a:lvl3pPr>
            <a:lvl4pPr lvl="3">
              <a:spcBef>
                <a:spcPts val="0"/>
              </a:spcBef>
              <a:spcAft>
                <a:spcPts val="0"/>
              </a:spcAft>
              <a:buSzPts val="3500"/>
              <a:buFont typeface="Arial"/>
              <a:buNone/>
              <a:defRPr>
                <a:latin typeface="Arial"/>
                <a:ea typeface="Arial"/>
                <a:cs typeface="Arial"/>
                <a:sym typeface="Arial"/>
              </a:defRPr>
            </a:lvl4pPr>
            <a:lvl5pPr lvl="4">
              <a:spcBef>
                <a:spcPts val="0"/>
              </a:spcBef>
              <a:spcAft>
                <a:spcPts val="0"/>
              </a:spcAft>
              <a:buSzPts val="3500"/>
              <a:buFont typeface="Arial"/>
              <a:buNone/>
              <a:defRPr>
                <a:latin typeface="Arial"/>
                <a:ea typeface="Arial"/>
                <a:cs typeface="Arial"/>
                <a:sym typeface="Arial"/>
              </a:defRPr>
            </a:lvl5pPr>
            <a:lvl6pPr lvl="5">
              <a:spcBef>
                <a:spcPts val="0"/>
              </a:spcBef>
              <a:spcAft>
                <a:spcPts val="0"/>
              </a:spcAft>
              <a:buSzPts val="3500"/>
              <a:buFont typeface="Arial"/>
              <a:buNone/>
              <a:defRPr>
                <a:latin typeface="Arial"/>
                <a:ea typeface="Arial"/>
                <a:cs typeface="Arial"/>
                <a:sym typeface="Arial"/>
              </a:defRPr>
            </a:lvl6pPr>
            <a:lvl7pPr lvl="6">
              <a:spcBef>
                <a:spcPts val="0"/>
              </a:spcBef>
              <a:spcAft>
                <a:spcPts val="0"/>
              </a:spcAft>
              <a:buSzPts val="3500"/>
              <a:buFont typeface="Arial"/>
              <a:buNone/>
              <a:defRPr>
                <a:latin typeface="Arial"/>
                <a:ea typeface="Arial"/>
                <a:cs typeface="Arial"/>
                <a:sym typeface="Arial"/>
              </a:defRPr>
            </a:lvl7pPr>
            <a:lvl8pPr lvl="7">
              <a:spcBef>
                <a:spcPts val="0"/>
              </a:spcBef>
              <a:spcAft>
                <a:spcPts val="0"/>
              </a:spcAft>
              <a:buSzPts val="3500"/>
              <a:buFont typeface="Arial"/>
              <a:buNone/>
              <a:defRPr>
                <a:latin typeface="Arial"/>
                <a:ea typeface="Arial"/>
                <a:cs typeface="Arial"/>
                <a:sym typeface="Arial"/>
              </a:defRPr>
            </a:lvl8pPr>
            <a:lvl9pPr lvl="8">
              <a:spcBef>
                <a:spcPts val="0"/>
              </a:spcBef>
              <a:spcAft>
                <a:spcPts val="0"/>
              </a:spcAft>
              <a:buSzPts val="3500"/>
              <a:buFont typeface="Arial"/>
              <a:buNone/>
              <a:defRPr>
                <a:latin typeface="Arial"/>
                <a:ea typeface="Arial"/>
                <a:cs typeface="Arial"/>
                <a:sym typeface="Arial"/>
              </a:defRPr>
            </a:lvl9pPr>
          </a:lstStyle>
          <a:p/>
        </p:txBody>
      </p:sp>
    </p:spTree>
  </p:cSld>
  <p:clrMapOvr>
    <a:masterClrMapping/>
  </p:clrMapOvr>
</p:sldLayout>
</file>

<file path=ppt/slideMasters/_rels/slideMaster1.xml.rels><?xml version="1.0" encoding="UTF-8" standalone="yes"?><Relationships xmlns="http://schemas.openxmlformats.org/package/2006/relationships"><Relationship Id="rId20" Type="http://schemas.openxmlformats.org/officeDocument/2006/relationships/slideLayout" Target="../slideLayouts/slideLayout20.xml"/><Relationship Id="rId22" Type="http://schemas.openxmlformats.org/officeDocument/2006/relationships/slideLayout" Target="../slideLayouts/slideLayout22.xml"/><Relationship Id="rId21" Type="http://schemas.openxmlformats.org/officeDocument/2006/relationships/slideLayout" Target="../slideLayouts/slideLayout21.xml"/><Relationship Id="rId24" Type="http://schemas.openxmlformats.org/officeDocument/2006/relationships/slideLayout" Target="../slideLayouts/slideLayout24.xml"/><Relationship Id="rId23" Type="http://schemas.openxmlformats.org/officeDocument/2006/relationships/slideLayout" Target="../slideLayouts/slideLayout23.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26" Type="http://schemas.openxmlformats.org/officeDocument/2006/relationships/slideLayout" Target="../slideLayouts/slideLayout26.xml"/><Relationship Id="rId25" Type="http://schemas.openxmlformats.org/officeDocument/2006/relationships/slideLayout" Target="../slideLayouts/slideLayout25.xml"/><Relationship Id="rId28" Type="http://schemas.openxmlformats.org/officeDocument/2006/relationships/theme" Target="../theme/theme2.xml"/><Relationship Id="rId27" Type="http://schemas.openxmlformats.org/officeDocument/2006/relationships/slideLayout" Target="../slideLayouts/slideLayout27.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19" Type="http://schemas.openxmlformats.org/officeDocument/2006/relationships/slideLayout" Target="../slideLayouts/slideLayout19.xml"/><Relationship Id="rId18" Type="http://schemas.openxmlformats.org/officeDocument/2006/relationships/slideLayout" Target="../slideLayouts/slideLayout1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715100" y="445025"/>
            <a:ext cx="7713900" cy="572700"/>
          </a:xfrm>
          <a:prstGeom prst="rect">
            <a:avLst/>
          </a:prstGeom>
          <a:noFill/>
          <a:ln>
            <a:noFill/>
          </a:ln>
        </p:spPr>
        <p:txBody>
          <a:bodyPr anchorCtr="0" anchor="t" bIns="91425" lIns="91425" spcFirstLastPara="1" rIns="91425" wrap="square" tIns="91425">
            <a:noAutofit/>
          </a:bodyPr>
          <a:lstStyle>
            <a:lvl1pPr lvl="0" rtl="0">
              <a:spcBef>
                <a:spcPts val="0"/>
              </a:spcBef>
              <a:spcAft>
                <a:spcPts val="0"/>
              </a:spcAft>
              <a:buClr>
                <a:schemeClr val="dk1"/>
              </a:buClr>
              <a:buSzPts val="3000"/>
              <a:buFont typeface="Sora ExtraBold"/>
              <a:buNone/>
              <a:defRPr sz="3000">
                <a:solidFill>
                  <a:schemeClr val="dk1"/>
                </a:solidFill>
                <a:latin typeface="Sora ExtraBold"/>
                <a:ea typeface="Sora ExtraBold"/>
                <a:cs typeface="Sora ExtraBold"/>
                <a:sym typeface="Sora ExtraBold"/>
              </a:defRPr>
            </a:lvl1pPr>
            <a:lvl2pPr lvl="1" rtl="0">
              <a:spcBef>
                <a:spcPts val="0"/>
              </a:spcBef>
              <a:spcAft>
                <a:spcPts val="0"/>
              </a:spcAft>
              <a:buClr>
                <a:schemeClr val="dk1"/>
              </a:buClr>
              <a:buSzPts val="3500"/>
              <a:buFont typeface="Sora ExtraBold"/>
              <a:buNone/>
              <a:defRPr sz="3500">
                <a:solidFill>
                  <a:schemeClr val="dk1"/>
                </a:solidFill>
                <a:latin typeface="Sora ExtraBold"/>
                <a:ea typeface="Sora ExtraBold"/>
                <a:cs typeface="Sora ExtraBold"/>
                <a:sym typeface="Sora ExtraBold"/>
              </a:defRPr>
            </a:lvl2pPr>
            <a:lvl3pPr lvl="2" rtl="0">
              <a:spcBef>
                <a:spcPts val="0"/>
              </a:spcBef>
              <a:spcAft>
                <a:spcPts val="0"/>
              </a:spcAft>
              <a:buClr>
                <a:schemeClr val="dk1"/>
              </a:buClr>
              <a:buSzPts val="3500"/>
              <a:buFont typeface="Sora ExtraBold"/>
              <a:buNone/>
              <a:defRPr sz="3500">
                <a:solidFill>
                  <a:schemeClr val="dk1"/>
                </a:solidFill>
                <a:latin typeface="Sora ExtraBold"/>
                <a:ea typeface="Sora ExtraBold"/>
                <a:cs typeface="Sora ExtraBold"/>
                <a:sym typeface="Sora ExtraBold"/>
              </a:defRPr>
            </a:lvl3pPr>
            <a:lvl4pPr lvl="3" rtl="0">
              <a:spcBef>
                <a:spcPts val="0"/>
              </a:spcBef>
              <a:spcAft>
                <a:spcPts val="0"/>
              </a:spcAft>
              <a:buClr>
                <a:schemeClr val="dk1"/>
              </a:buClr>
              <a:buSzPts val="3500"/>
              <a:buFont typeface="Sora ExtraBold"/>
              <a:buNone/>
              <a:defRPr sz="3500">
                <a:solidFill>
                  <a:schemeClr val="dk1"/>
                </a:solidFill>
                <a:latin typeface="Sora ExtraBold"/>
                <a:ea typeface="Sora ExtraBold"/>
                <a:cs typeface="Sora ExtraBold"/>
                <a:sym typeface="Sora ExtraBold"/>
              </a:defRPr>
            </a:lvl4pPr>
            <a:lvl5pPr lvl="4" rtl="0">
              <a:spcBef>
                <a:spcPts val="0"/>
              </a:spcBef>
              <a:spcAft>
                <a:spcPts val="0"/>
              </a:spcAft>
              <a:buClr>
                <a:schemeClr val="dk1"/>
              </a:buClr>
              <a:buSzPts val="3500"/>
              <a:buFont typeface="Sora ExtraBold"/>
              <a:buNone/>
              <a:defRPr sz="3500">
                <a:solidFill>
                  <a:schemeClr val="dk1"/>
                </a:solidFill>
                <a:latin typeface="Sora ExtraBold"/>
                <a:ea typeface="Sora ExtraBold"/>
                <a:cs typeface="Sora ExtraBold"/>
                <a:sym typeface="Sora ExtraBold"/>
              </a:defRPr>
            </a:lvl5pPr>
            <a:lvl6pPr lvl="5" rtl="0">
              <a:spcBef>
                <a:spcPts val="0"/>
              </a:spcBef>
              <a:spcAft>
                <a:spcPts val="0"/>
              </a:spcAft>
              <a:buClr>
                <a:schemeClr val="dk1"/>
              </a:buClr>
              <a:buSzPts val="3500"/>
              <a:buFont typeface="Sora ExtraBold"/>
              <a:buNone/>
              <a:defRPr sz="3500">
                <a:solidFill>
                  <a:schemeClr val="dk1"/>
                </a:solidFill>
                <a:latin typeface="Sora ExtraBold"/>
                <a:ea typeface="Sora ExtraBold"/>
                <a:cs typeface="Sora ExtraBold"/>
                <a:sym typeface="Sora ExtraBold"/>
              </a:defRPr>
            </a:lvl6pPr>
            <a:lvl7pPr lvl="6" rtl="0">
              <a:spcBef>
                <a:spcPts val="0"/>
              </a:spcBef>
              <a:spcAft>
                <a:spcPts val="0"/>
              </a:spcAft>
              <a:buClr>
                <a:schemeClr val="dk1"/>
              </a:buClr>
              <a:buSzPts val="3500"/>
              <a:buFont typeface="Sora ExtraBold"/>
              <a:buNone/>
              <a:defRPr sz="3500">
                <a:solidFill>
                  <a:schemeClr val="dk1"/>
                </a:solidFill>
                <a:latin typeface="Sora ExtraBold"/>
                <a:ea typeface="Sora ExtraBold"/>
                <a:cs typeface="Sora ExtraBold"/>
                <a:sym typeface="Sora ExtraBold"/>
              </a:defRPr>
            </a:lvl7pPr>
            <a:lvl8pPr lvl="7" rtl="0">
              <a:spcBef>
                <a:spcPts val="0"/>
              </a:spcBef>
              <a:spcAft>
                <a:spcPts val="0"/>
              </a:spcAft>
              <a:buClr>
                <a:schemeClr val="dk1"/>
              </a:buClr>
              <a:buSzPts val="3500"/>
              <a:buFont typeface="Sora ExtraBold"/>
              <a:buNone/>
              <a:defRPr sz="3500">
                <a:solidFill>
                  <a:schemeClr val="dk1"/>
                </a:solidFill>
                <a:latin typeface="Sora ExtraBold"/>
                <a:ea typeface="Sora ExtraBold"/>
                <a:cs typeface="Sora ExtraBold"/>
                <a:sym typeface="Sora ExtraBold"/>
              </a:defRPr>
            </a:lvl8pPr>
            <a:lvl9pPr lvl="8" rtl="0">
              <a:spcBef>
                <a:spcPts val="0"/>
              </a:spcBef>
              <a:spcAft>
                <a:spcPts val="0"/>
              </a:spcAft>
              <a:buClr>
                <a:schemeClr val="dk1"/>
              </a:buClr>
              <a:buSzPts val="3500"/>
              <a:buFont typeface="Sora ExtraBold"/>
              <a:buNone/>
              <a:defRPr sz="3500">
                <a:solidFill>
                  <a:schemeClr val="dk1"/>
                </a:solidFill>
                <a:latin typeface="Sora ExtraBold"/>
                <a:ea typeface="Sora ExtraBold"/>
                <a:cs typeface="Sora ExtraBold"/>
                <a:sym typeface="Sora ExtraBold"/>
              </a:defRPr>
            </a:lvl9pPr>
          </a:lstStyle>
          <a:p/>
        </p:txBody>
      </p:sp>
      <p:sp>
        <p:nvSpPr>
          <p:cNvPr id="7" name="Google Shape;7;p1"/>
          <p:cNvSpPr txBox="1"/>
          <p:nvPr>
            <p:ph idx="1" type="body"/>
          </p:nvPr>
        </p:nvSpPr>
        <p:spPr>
          <a:xfrm>
            <a:off x="715100" y="1152475"/>
            <a:ext cx="7713900" cy="3416400"/>
          </a:xfrm>
          <a:prstGeom prst="rect">
            <a:avLst/>
          </a:prstGeom>
          <a:noFill/>
          <a:ln>
            <a:noFill/>
          </a:ln>
        </p:spPr>
        <p:txBody>
          <a:bodyPr anchorCtr="0" anchor="t" bIns="91425" lIns="91425" spcFirstLastPara="1" rIns="91425" wrap="square" tIns="91425">
            <a:noAutofit/>
          </a:bodyPr>
          <a:lstStyle>
            <a:lvl1pPr indent="-304800" lvl="0" marL="457200">
              <a:lnSpc>
                <a:spcPct val="100000"/>
              </a:lnSpc>
              <a:spcBef>
                <a:spcPts val="0"/>
              </a:spcBef>
              <a:spcAft>
                <a:spcPts val="0"/>
              </a:spcAft>
              <a:buClr>
                <a:schemeClr val="dk1"/>
              </a:buClr>
              <a:buSzPts val="1200"/>
              <a:buFont typeface="DM Sans"/>
              <a:buChar char="●"/>
              <a:defRPr sz="1200">
                <a:solidFill>
                  <a:schemeClr val="dk1"/>
                </a:solidFill>
                <a:latin typeface="DM Sans"/>
                <a:ea typeface="DM Sans"/>
                <a:cs typeface="DM Sans"/>
                <a:sym typeface="DM Sans"/>
              </a:defRPr>
            </a:lvl1pPr>
            <a:lvl2pPr indent="-304800" lvl="1" marL="914400">
              <a:lnSpc>
                <a:spcPct val="100000"/>
              </a:lnSpc>
              <a:spcBef>
                <a:spcPts val="0"/>
              </a:spcBef>
              <a:spcAft>
                <a:spcPts val="0"/>
              </a:spcAft>
              <a:buClr>
                <a:schemeClr val="dk1"/>
              </a:buClr>
              <a:buSzPts val="1200"/>
              <a:buFont typeface="DM Sans"/>
              <a:buChar char="○"/>
              <a:defRPr sz="1200">
                <a:solidFill>
                  <a:schemeClr val="dk1"/>
                </a:solidFill>
                <a:latin typeface="DM Sans"/>
                <a:ea typeface="DM Sans"/>
                <a:cs typeface="DM Sans"/>
                <a:sym typeface="DM Sans"/>
              </a:defRPr>
            </a:lvl2pPr>
            <a:lvl3pPr indent="-304800" lvl="2" marL="1371600">
              <a:lnSpc>
                <a:spcPct val="100000"/>
              </a:lnSpc>
              <a:spcBef>
                <a:spcPts val="0"/>
              </a:spcBef>
              <a:spcAft>
                <a:spcPts val="0"/>
              </a:spcAft>
              <a:buClr>
                <a:schemeClr val="dk1"/>
              </a:buClr>
              <a:buSzPts val="1200"/>
              <a:buFont typeface="DM Sans"/>
              <a:buChar char="■"/>
              <a:defRPr sz="1200">
                <a:solidFill>
                  <a:schemeClr val="dk1"/>
                </a:solidFill>
                <a:latin typeface="DM Sans"/>
                <a:ea typeface="DM Sans"/>
                <a:cs typeface="DM Sans"/>
                <a:sym typeface="DM Sans"/>
              </a:defRPr>
            </a:lvl3pPr>
            <a:lvl4pPr indent="-304800" lvl="3" marL="1828800">
              <a:lnSpc>
                <a:spcPct val="100000"/>
              </a:lnSpc>
              <a:spcBef>
                <a:spcPts val="0"/>
              </a:spcBef>
              <a:spcAft>
                <a:spcPts val="0"/>
              </a:spcAft>
              <a:buClr>
                <a:schemeClr val="dk1"/>
              </a:buClr>
              <a:buSzPts val="1200"/>
              <a:buFont typeface="DM Sans"/>
              <a:buChar char="●"/>
              <a:defRPr sz="1200">
                <a:solidFill>
                  <a:schemeClr val="dk1"/>
                </a:solidFill>
                <a:latin typeface="DM Sans"/>
                <a:ea typeface="DM Sans"/>
                <a:cs typeface="DM Sans"/>
                <a:sym typeface="DM Sans"/>
              </a:defRPr>
            </a:lvl4pPr>
            <a:lvl5pPr indent="-304800" lvl="4" marL="2286000">
              <a:lnSpc>
                <a:spcPct val="100000"/>
              </a:lnSpc>
              <a:spcBef>
                <a:spcPts val="0"/>
              </a:spcBef>
              <a:spcAft>
                <a:spcPts val="0"/>
              </a:spcAft>
              <a:buClr>
                <a:schemeClr val="dk1"/>
              </a:buClr>
              <a:buSzPts val="1200"/>
              <a:buFont typeface="DM Sans"/>
              <a:buChar char="○"/>
              <a:defRPr sz="1200">
                <a:solidFill>
                  <a:schemeClr val="dk1"/>
                </a:solidFill>
                <a:latin typeface="DM Sans"/>
                <a:ea typeface="DM Sans"/>
                <a:cs typeface="DM Sans"/>
                <a:sym typeface="DM Sans"/>
              </a:defRPr>
            </a:lvl5pPr>
            <a:lvl6pPr indent="-304800" lvl="5" marL="2743200">
              <a:lnSpc>
                <a:spcPct val="100000"/>
              </a:lnSpc>
              <a:spcBef>
                <a:spcPts val="0"/>
              </a:spcBef>
              <a:spcAft>
                <a:spcPts val="0"/>
              </a:spcAft>
              <a:buClr>
                <a:schemeClr val="dk1"/>
              </a:buClr>
              <a:buSzPts val="1200"/>
              <a:buFont typeface="DM Sans"/>
              <a:buChar char="■"/>
              <a:defRPr sz="1200">
                <a:solidFill>
                  <a:schemeClr val="dk1"/>
                </a:solidFill>
                <a:latin typeface="DM Sans"/>
                <a:ea typeface="DM Sans"/>
                <a:cs typeface="DM Sans"/>
                <a:sym typeface="DM Sans"/>
              </a:defRPr>
            </a:lvl6pPr>
            <a:lvl7pPr indent="-304800" lvl="6" marL="3200400">
              <a:lnSpc>
                <a:spcPct val="100000"/>
              </a:lnSpc>
              <a:spcBef>
                <a:spcPts val="0"/>
              </a:spcBef>
              <a:spcAft>
                <a:spcPts val="0"/>
              </a:spcAft>
              <a:buClr>
                <a:schemeClr val="dk1"/>
              </a:buClr>
              <a:buSzPts val="1200"/>
              <a:buFont typeface="DM Sans"/>
              <a:buChar char="●"/>
              <a:defRPr sz="1200">
                <a:solidFill>
                  <a:schemeClr val="dk1"/>
                </a:solidFill>
                <a:latin typeface="DM Sans"/>
                <a:ea typeface="DM Sans"/>
                <a:cs typeface="DM Sans"/>
                <a:sym typeface="DM Sans"/>
              </a:defRPr>
            </a:lvl7pPr>
            <a:lvl8pPr indent="-304800" lvl="7" marL="3657600">
              <a:lnSpc>
                <a:spcPct val="100000"/>
              </a:lnSpc>
              <a:spcBef>
                <a:spcPts val="0"/>
              </a:spcBef>
              <a:spcAft>
                <a:spcPts val="0"/>
              </a:spcAft>
              <a:buClr>
                <a:schemeClr val="dk1"/>
              </a:buClr>
              <a:buSzPts val="1200"/>
              <a:buFont typeface="DM Sans"/>
              <a:buChar char="○"/>
              <a:defRPr sz="1200">
                <a:solidFill>
                  <a:schemeClr val="dk1"/>
                </a:solidFill>
                <a:latin typeface="DM Sans"/>
                <a:ea typeface="DM Sans"/>
                <a:cs typeface="DM Sans"/>
                <a:sym typeface="DM Sans"/>
              </a:defRPr>
            </a:lvl8pPr>
            <a:lvl9pPr indent="-304800" lvl="8" marL="4114800">
              <a:lnSpc>
                <a:spcPct val="100000"/>
              </a:lnSpc>
              <a:spcBef>
                <a:spcPts val="0"/>
              </a:spcBef>
              <a:spcAft>
                <a:spcPts val="0"/>
              </a:spcAft>
              <a:buClr>
                <a:schemeClr val="dk1"/>
              </a:buClr>
              <a:buSzPts val="1200"/>
              <a:buFont typeface="DM Sans"/>
              <a:buChar char="■"/>
              <a:defRPr sz="1200">
                <a:solidFill>
                  <a:schemeClr val="dk1"/>
                </a:solidFill>
                <a:latin typeface="DM Sans"/>
                <a:ea typeface="DM Sans"/>
                <a:cs typeface="DM Sans"/>
                <a:sym typeface="DM Sans"/>
              </a:defRPr>
            </a:lvl9pPr>
          </a:lstStyle>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 id="2147483666" r:id="rId19"/>
    <p:sldLayoutId id="2147483667" r:id="rId20"/>
    <p:sldLayoutId id="2147483668" r:id="rId21"/>
    <p:sldLayoutId id="2147483669" r:id="rId22"/>
    <p:sldLayoutId id="2147483670" r:id="rId23"/>
    <p:sldLayoutId id="2147483671" r:id="rId24"/>
    <p:sldLayoutId id="2147483672" r:id="rId25"/>
    <p:sldLayoutId id="2147483673" r:id="rId26"/>
    <p:sldLayoutId id="2147483674" r:id="rId27"/>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 Id="rId3" Type="http://schemas.openxmlformats.org/officeDocument/2006/relationships/image" Target="../media/image11.png"/><Relationship Id="rId4" Type="http://schemas.openxmlformats.org/officeDocument/2006/relationships/image" Target="../media/image30.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 Id="rId3" Type="http://schemas.openxmlformats.org/officeDocument/2006/relationships/image" Target="../media/image6.png"/><Relationship Id="rId4" Type="http://schemas.openxmlformats.org/officeDocument/2006/relationships/image" Target="../media/image14.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xml"/><Relationship Id="rId3" Type="http://schemas.openxmlformats.org/officeDocument/2006/relationships/image" Target="../media/image21.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2.xml"/><Relationship Id="rId3" Type="http://schemas.openxmlformats.org/officeDocument/2006/relationships/hyperlink" Target="http://drive.google.com/file/d/1FhxeV3w31WDJ8uZERDPywiR0vwuoo6he/view" TargetMode="External"/><Relationship Id="rId4" Type="http://schemas.openxmlformats.org/officeDocument/2006/relationships/image" Target="../media/image8.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3.xml"/><Relationship Id="rId3" Type="http://schemas.openxmlformats.org/officeDocument/2006/relationships/hyperlink" Target="http://drive.google.com/file/d/1dASjJqC67f4AOc2DrXg0K8ULU_vM5cpC/view" TargetMode="External"/><Relationship Id="rId4" Type="http://schemas.openxmlformats.org/officeDocument/2006/relationships/image" Target="../media/image9.jpg"/><Relationship Id="rId5" Type="http://schemas.openxmlformats.org/officeDocument/2006/relationships/hyperlink" Target="http://drive.google.com/file/d/1xvIpeJNp_caNRowfkdt-ydgwbna9QNOQ/view" TargetMode="External"/><Relationship Id="rId6" Type="http://schemas.openxmlformats.org/officeDocument/2006/relationships/image" Target="../media/image7.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4.xml"/><Relationship Id="rId3" Type="http://schemas.openxmlformats.org/officeDocument/2006/relationships/image" Target="../media/image18.png"/><Relationship Id="rId4" Type="http://schemas.openxmlformats.org/officeDocument/2006/relationships/image" Target="../media/image13.png"/><Relationship Id="rId9" Type="http://schemas.openxmlformats.org/officeDocument/2006/relationships/image" Target="../media/image23.png"/><Relationship Id="rId5" Type="http://schemas.openxmlformats.org/officeDocument/2006/relationships/image" Target="../media/image22.png"/><Relationship Id="rId6" Type="http://schemas.openxmlformats.org/officeDocument/2006/relationships/image" Target="../media/image16.png"/><Relationship Id="rId7" Type="http://schemas.openxmlformats.org/officeDocument/2006/relationships/image" Target="../media/image24.png"/><Relationship Id="rId8" Type="http://schemas.openxmlformats.org/officeDocument/2006/relationships/image" Target="../media/image12.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5.xml"/><Relationship Id="rId3" Type="http://schemas.openxmlformats.org/officeDocument/2006/relationships/image" Target="../media/image20.png"/><Relationship Id="rId4" Type="http://schemas.openxmlformats.org/officeDocument/2006/relationships/image" Target="../media/image25.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6.xml"/><Relationship Id="rId3" Type="http://schemas.openxmlformats.org/officeDocument/2006/relationships/image" Target="../media/image17.png"/><Relationship Id="rId4" Type="http://schemas.openxmlformats.org/officeDocument/2006/relationships/image" Target="../media/image19.png"/><Relationship Id="rId5" Type="http://schemas.openxmlformats.org/officeDocument/2006/relationships/image" Target="../media/image15.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7.xml"/><Relationship Id="rId3" Type="http://schemas.openxmlformats.org/officeDocument/2006/relationships/image" Target="../media/image55.png"/><Relationship Id="rId4" Type="http://schemas.openxmlformats.org/officeDocument/2006/relationships/hyperlink" Target="http://drive.google.com/file/d/1XZF-K7kpdqj73EIs7hq3apVumy2-JQr4/view" TargetMode="External"/><Relationship Id="rId5" Type="http://schemas.openxmlformats.org/officeDocument/2006/relationships/image" Target="../media/image10.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8.xml"/><Relationship Id="rId3" Type="http://schemas.openxmlformats.org/officeDocument/2006/relationships/image" Target="../media/image24.png"/><Relationship Id="rId4" Type="http://schemas.openxmlformats.org/officeDocument/2006/relationships/image" Target="../media/image18.png"/><Relationship Id="rId5" Type="http://schemas.openxmlformats.org/officeDocument/2006/relationships/image" Target="../media/image12.png"/><Relationship Id="rId6" Type="http://schemas.openxmlformats.org/officeDocument/2006/relationships/image" Target="../media/image23.png"/><Relationship Id="rId7" Type="http://schemas.openxmlformats.org/officeDocument/2006/relationships/image" Target="../media/image38.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9.xml"/><Relationship Id="rId3" Type="http://schemas.openxmlformats.org/officeDocument/2006/relationships/hyperlink" Target="http://drive.google.com/file/d/1dASjJqC67f4AOc2DrXg0K8ULU_vM5cpC/view" TargetMode="External"/><Relationship Id="rId4" Type="http://schemas.openxmlformats.org/officeDocument/2006/relationships/image" Target="../media/image9.jpg"/><Relationship Id="rId5" Type="http://schemas.openxmlformats.org/officeDocument/2006/relationships/image" Target="../media/image30.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0.xml"/><Relationship Id="rId3" Type="http://schemas.openxmlformats.org/officeDocument/2006/relationships/image" Target="../media/image34.png"/><Relationship Id="rId4" Type="http://schemas.openxmlformats.org/officeDocument/2006/relationships/image" Target="../media/image26.png"/><Relationship Id="rId5" Type="http://schemas.openxmlformats.org/officeDocument/2006/relationships/image" Target="../media/image27.png"/><Relationship Id="rId6" Type="http://schemas.openxmlformats.org/officeDocument/2006/relationships/image" Target="../media/image32.png"/><Relationship Id="rId7" Type="http://schemas.openxmlformats.org/officeDocument/2006/relationships/image" Target="../media/image29.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1.xml"/><Relationship Id="rId3" Type="http://schemas.openxmlformats.org/officeDocument/2006/relationships/image" Target="../media/image37.png"/><Relationship Id="rId4" Type="http://schemas.openxmlformats.org/officeDocument/2006/relationships/image" Target="../media/image35.png"/><Relationship Id="rId9" Type="http://schemas.openxmlformats.org/officeDocument/2006/relationships/image" Target="../media/image40.png"/><Relationship Id="rId5" Type="http://schemas.openxmlformats.org/officeDocument/2006/relationships/image" Target="../media/image28.png"/><Relationship Id="rId6" Type="http://schemas.openxmlformats.org/officeDocument/2006/relationships/image" Target="../media/image41.png"/><Relationship Id="rId7" Type="http://schemas.openxmlformats.org/officeDocument/2006/relationships/image" Target="../media/image31.png"/><Relationship Id="rId8" Type="http://schemas.openxmlformats.org/officeDocument/2006/relationships/image" Target="../media/image33.png"/><Relationship Id="rId11" Type="http://schemas.openxmlformats.org/officeDocument/2006/relationships/image" Target="../media/image34.png"/><Relationship Id="rId10" Type="http://schemas.openxmlformats.org/officeDocument/2006/relationships/image" Target="../media/image36.png"/><Relationship Id="rId12" Type="http://schemas.openxmlformats.org/officeDocument/2006/relationships/image" Target="../media/image47.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2.xml"/><Relationship Id="rId3" Type="http://schemas.openxmlformats.org/officeDocument/2006/relationships/image" Target="../media/image50.png"/><Relationship Id="rId4" Type="http://schemas.openxmlformats.org/officeDocument/2006/relationships/image" Target="../media/image53.png"/><Relationship Id="rId5" Type="http://schemas.openxmlformats.org/officeDocument/2006/relationships/image" Target="../media/image44.png"/><Relationship Id="rId6" Type="http://schemas.openxmlformats.org/officeDocument/2006/relationships/image" Target="../media/image48.png"/><Relationship Id="rId7" Type="http://schemas.openxmlformats.org/officeDocument/2006/relationships/image" Target="../media/image49.png"/><Relationship Id="rId8" Type="http://schemas.openxmlformats.org/officeDocument/2006/relationships/image" Target="../media/image34.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3.xml"/><Relationship Id="rId3" Type="http://schemas.openxmlformats.org/officeDocument/2006/relationships/image" Target="../media/image45.png"/><Relationship Id="rId4" Type="http://schemas.openxmlformats.org/officeDocument/2006/relationships/image" Target="../media/image39.png"/><Relationship Id="rId5" Type="http://schemas.openxmlformats.org/officeDocument/2006/relationships/image" Target="../media/image42.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5.xml"/><Relationship Id="rId3" Type="http://schemas.openxmlformats.org/officeDocument/2006/relationships/image" Target="../media/image54.png"/><Relationship Id="rId4" Type="http://schemas.openxmlformats.org/officeDocument/2006/relationships/image" Target="../media/image43.png"/><Relationship Id="rId5" Type="http://schemas.openxmlformats.org/officeDocument/2006/relationships/image" Target="../media/image52.png"/><Relationship Id="rId6" Type="http://schemas.openxmlformats.org/officeDocument/2006/relationships/image" Target="../media/image51.png"/><Relationship Id="rId7" Type="http://schemas.openxmlformats.org/officeDocument/2006/relationships/image" Target="../media/image46.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6.xml"/><Relationship Id="rId3" Type="http://schemas.openxmlformats.org/officeDocument/2006/relationships/hyperlink" Target="https://www.figma.com/proto/HZy6lCGpZ2aFE0qZW9itwM/Medi-Pal?node-id=0-1&amp;t=3AIGf5IAt9jJnLm8-1" TargetMode="Externa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0.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8" name="Shape 258"/>
        <p:cNvGrpSpPr/>
        <p:nvPr/>
      </p:nvGrpSpPr>
      <p:grpSpPr>
        <a:xfrm>
          <a:off x="0" y="0"/>
          <a:ext cx="0" cy="0"/>
          <a:chOff x="0" y="0"/>
          <a:chExt cx="0" cy="0"/>
        </a:xfrm>
      </p:grpSpPr>
      <p:pic>
        <p:nvPicPr>
          <p:cNvPr id="259" name="Google Shape;259;p29"/>
          <p:cNvPicPr preferRelativeResize="0"/>
          <p:nvPr/>
        </p:nvPicPr>
        <p:blipFill rotWithShape="1">
          <a:blip r:embed="rId3">
            <a:alphaModFix/>
          </a:blip>
          <a:srcRect b="0" l="0" r="45385" t="0"/>
          <a:stretch/>
        </p:blipFill>
        <p:spPr>
          <a:xfrm>
            <a:off x="6333541" y="0"/>
            <a:ext cx="2810460" cy="5143502"/>
          </a:xfrm>
          <a:prstGeom prst="rect">
            <a:avLst/>
          </a:prstGeom>
          <a:noFill/>
          <a:ln>
            <a:noFill/>
          </a:ln>
        </p:spPr>
      </p:pic>
      <p:sp>
        <p:nvSpPr>
          <p:cNvPr id="260" name="Google Shape;260;p29"/>
          <p:cNvSpPr txBox="1"/>
          <p:nvPr>
            <p:ph type="ctrTitle"/>
          </p:nvPr>
        </p:nvSpPr>
        <p:spPr>
          <a:xfrm>
            <a:off x="715100" y="662875"/>
            <a:ext cx="4367700" cy="23766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5500"/>
              <a:t>Medi-Pal</a:t>
            </a:r>
            <a:endParaRPr b="1" sz="3800">
              <a:latin typeface="Sora"/>
              <a:ea typeface="Sora"/>
              <a:cs typeface="Sora"/>
              <a:sym typeface="Sora"/>
            </a:endParaRPr>
          </a:p>
        </p:txBody>
      </p:sp>
      <p:sp>
        <p:nvSpPr>
          <p:cNvPr id="261" name="Google Shape;261;p29"/>
          <p:cNvSpPr txBox="1"/>
          <p:nvPr>
            <p:ph idx="1" type="subTitle"/>
          </p:nvPr>
        </p:nvSpPr>
        <p:spPr>
          <a:xfrm>
            <a:off x="715100" y="3192050"/>
            <a:ext cx="4367700" cy="7878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A6: </a:t>
            </a:r>
            <a:r>
              <a:rPr lang="en">
                <a:solidFill>
                  <a:srgbClr val="000000"/>
                </a:solidFill>
                <a:latin typeface="Montserrat"/>
                <a:ea typeface="Montserrat"/>
                <a:cs typeface="Montserrat"/>
                <a:sym typeface="Montserrat"/>
              </a:rPr>
              <a:t>Siddhartha J, Douglas K, Nash Y</a:t>
            </a:r>
            <a:endParaRPr>
              <a:solidFill>
                <a:srgbClr val="000000"/>
              </a:solidFill>
              <a:latin typeface="Montserrat"/>
              <a:ea typeface="Montserrat"/>
              <a:cs typeface="Montserrat"/>
              <a:sym typeface="Montserrat"/>
            </a:endParaRPr>
          </a:p>
          <a:p>
            <a:pPr indent="0" lvl="0" marL="0" rtl="0" algn="l">
              <a:spcBef>
                <a:spcPts val="0"/>
              </a:spcBef>
              <a:spcAft>
                <a:spcPts val="0"/>
              </a:spcAft>
              <a:buNone/>
            </a:pPr>
            <a:r>
              <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5" name="Shape 265"/>
        <p:cNvGrpSpPr/>
        <p:nvPr/>
      </p:nvGrpSpPr>
      <p:grpSpPr>
        <a:xfrm>
          <a:off x="0" y="0"/>
          <a:ext cx="0" cy="0"/>
          <a:chOff x="0" y="0"/>
          <a:chExt cx="0" cy="0"/>
        </a:xfrm>
      </p:grpSpPr>
      <p:sp>
        <p:nvSpPr>
          <p:cNvPr id="266" name="Google Shape;266;p30"/>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Team Name and Value Proposition</a:t>
            </a:r>
            <a:endParaRPr/>
          </a:p>
        </p:txBody>
      </p:sp>
      <p:sp>
        <p:nvSpPr>
          <p:cNvPr id="267" name="Google Shape;267;p30"/>
          <p:cNvSpPr txBox="1"/>
          <p:nvPr/>
        </p:nvSpPr>
        <p:spPr>
          <a:xfrm>
            <a:off x="41756" y="1604825"/>
            <a:ext cx="5037900" cy="2451300"/>
          </a:xfrm>
          <a:prstGeom prst="rect">
            <a:avLst/>
          </a:prstGeom>
          <a:noFill/>
          <a:ln>
            <a:noFill/>
          </a:ln>
        </p:spPr>
        <p:txBody>
          <a:bodyPr anchorCtr="0" anchor="ctr" bIns="0" lIns="0" spcFirstLastPara="1" rIns="0" wrap="square" tIns="0">
            <a:noAutofit/>
          </a:bodyPr>
          <a:lstStyle/>
          <a:p>
            <a:pPr indent="0" lvl="0" marL="0" rtl="0" algn="ctr">
              <a:lnSpc>
                <a:spcPct val="80000"/>
              </a:lnSpc>
              <a:spcBef>
                <a:spcPts val="0"/>
              </a:spcBef>
              <a:spcAft>
                <a:spcPts val="0"/>
              </a:spcAft>
              <a:buNone/>
            </a:pPr>
            <a:r>
              <a:rPr lang="en" sz="8200">
                <a:solidFill>
                  <a:srgbClr val="3A5AA3"/>
                </a:solidFill>
                <a:latin typeface="Sora"/>
                <a:ea typeface="Sora"/>
                <a:cs typeface="Sora"/>
                <a:sym typeface="Sora"/>
              </a:rPr>
              <a:t>Medi-Pal </a:t>
            </a:r>
            <a:r>
              <a:rPr lang="en" sz="2700">
                <a:solidFill>
                  <a:srgbClr val="D85D70"/>
                </a:solidFill>
                <a:latin typeface="Sora"/>
                <a:ea typeface="Sora"/>
                <a:cs typeface="Sora"/>
                <a:sym typeface="Sora"/>
              </a:rPr>
              <a:t>Discover. Heal. Thrive.</a:t>
            </a:r>
            <a:endParaRPr sz="2700">
              <a:solidFill>
                <a:srgbClr val="D85D70"/>
              </a:solidFill>
              <a:latin typeface="Sora"/>
              <a:ea typeface="Sora"/>
              <a:cs typeface="Sora"/>
              <a:sym typeface="Sora"/>
            </a:endParaRPr>
          </a:p>
        </p:txBody>
      </p:sp>
      <p:sp>
        <p:nvSpPr>
          <p:cNvPr id="268" name="Google Shape;268;p30"/>
          <p:cNvSpPr/>
          <p:nvPr/>
        </p:nvSpPr>
        <p:spPr>
          <a:xfrm>
            <a:off x="5434775" y="1207650"/>
            <a:ext cx="3567600" cy="1712700"/>
          </a:xfrm>
          <a:prstGeom prst="roundRect">
            <a:avLst>
              <a:gd fmla="val 7654" name="adj"/>
            </a:avLst>
          </a:prstGeom>
          <a:solidFill>
            <a:srgbClr val="E5F0FE"/>
          </a:solidFill>
          <a:ln cap="flat" cmpd="sng" w="9525">
            <a:solidFill>
              <a:srgbClr val="3A5AA3"/>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rPr lang="en" sz="1800">
                <a:solidFill>
                  <a:srgbClr val="3A5AA3"/>
                </a:solidFill>
                <a:latin typeface="Sora"/>
                <a:ea typeface="Sora"/>
                <a:cs typeface="Sora"/>
                <a:sym typeface="Sora"/>
              </a:rPr>
              <a:t>Why Medi-Pal?</a:t>
            </a:r>
            <a:endParaRPr sz="1800">
              <a:solidFill>
                <a:srgbClr val="3A5AA3"/>
              </a:solidFill>
              <a:latin typeface="Sora"/>
              <a:ea typeface="Sora"/>
              <a:cs typeface="Sora"/>
              <a:sym typeface="Sora"/>
            </a:endParaRPr>
          </a:p>
          <a:p>
            <a:pPr indent="-317500" lvl="0" marL="457200" rtl="0" algn="l">
              <a:spcBef>
                <a:spcPts val="0"/>
              </a:spcBef>
              <a:spcAft>
                <a:spcPts val="0"/>
              </a:spcAft>
              <a:buSzPts val="1400"/>
              <a:buFont typeface="DM Sans"/>
              <a:buChar char="●"/>
            </a:pPr>
            <a:r>
              <a:rPr lang="en">
                <a:latin typeface="DM Sans"/>
                <a:ea typeface="DM Sans"/>
                <a:cs typeface="DM Sans"/>
                <a:sym typeface="DM Sans"/>
              </a:rPr>
              <a:t>Conveys a sense of friendliness and companionship</a:t>
            </a:r>
            <a:endParaRPr>
              <a:latin typeface="DM Sans"/>
              <a:ea typeface="DM Sans"/>
              <a:cs typeface="DM Sans"/>
              <a:sym typeface="DM Sans"/>
            </a:endParaRPr>
          </a:p>
          <a:p>
            <a:pPr indent="-317500" lvl="0" marL="457200" rtl="0" algn="l">
              <a:spcBef>
                <a:spcPts val="0"/>
              </a:spcBef>
              <a:spcAft>
                <a:spcPts val="0"/>
              </a:spcAft>
              <a:buSzPts val="1400"/>
              <a:buFont typeface="DM Sans"/>
              <a:buChar char="●"/>
            </a:pPr>
            <a:r>
              <a:rPr lang="en">
                <a:latin typeface="DM Sans"/>
                <a:ea typeface="DM Sans"/>
                <a:cs typeface="DM Sans"/>
                <a:sym typeface="DM Sans"/>
              </a:rPr>
              <a:t>Designed to be a ‘pal’ that guides through complexities of Medi-Cal: an always-available assistant that feels approachable</a:t>
            </a:r>
            <a:endParaRPr>
              <a:latin typeface="Nunito"/>
              <a:ea typeface="Nunito"/>
              <a:cs typeface="Nunito"/>
              <a:sym typeface="Nunito"/>
            </a:endParaRPr>
          </a:p>
        </p:txBody>
      </p:sp>
      <p:sp>
        <p:nvSpPr>
          <p:cNvPr id="269" name="Google Shape;269;p30"/>
          <p:cNvSpPr/>
          <p:nvPr/>
        </p:nvSpPr>
        <p:spPr>
          <a:xfrm>
            <a:off x="5434700" y="3140500"/>
            <a:ext cx="3567600" cy="1712700"/>
          </a:xfrm>
          <a:prstGeom prst="roundRect">
            <a:avLst>
              <a:gd fmla="val 7654" name="adj"/>
            </a:avLst>
          </a:prstGeom>
          <a:solidFill>
            <a:srgbClr val="F4CCCC"/>
          </a:solidFill>
          <a:ln cap="flat" cmpd="sng" w="9525">
            <a:solidFill>
              <a:srgbClr val="D85D70"/>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rPr lang="en" sz="1800">
                <a:solidFill>
                  <a:srgbClr val="D85D70"/>
                </a:solidFill>
                <a:latin typeface="Sora"/>
                <a:ea typeface="Sora"/>
                <a:cs typeface="Sora"/>
                <a:sym typeface="Sora"/>
              </a:rPr>
              <a:t>Why this value proposition?</a:t>
            </a:r>
            <a:endParaRPr sz="1800">
              <a:solidFill>
                <a:srgbClr val="D85D70"/>
              </a:solidFill>
              <a:latin typeface="Sora"/>
              <a:ea typeface="Sora"/>
              <a:cs typeface="Sora"/>
              <a:sym typeface="Sora"/>
            </a:endParaRPr>
          </a:p>
          <a:p>
            <a:pPr indent="-311150" lvl="0" marL="457200" rtl="0" algn="l">
              <a:spcBef>
                <a:spcPts val="0"/>
              </a:spcBef>
              <a:spcAft>
                <a:spcPts val="0"/>
              </a:spcAft>
              <a:buSzPts val="1300"/>
              <a:buFont typeface="DM Sans"/>
              <a:buChar char="●"/>
            </a:pPr>
            <a:r>
              <a:rPr lang="en" sz="1300">
                <a:latin typeface="DM Sans"/>
                <a:ea typeface="DM Sans"/>
                <a:cs typeface="DM Sans"/>
                <a:sym typeface="DM Sans"/>
              </a:rPr>
              <a:t>Helps users </a:t>
            </a:r>
            <a:r>
              <a:rPr i="1" lang="en" sz="1300">
                <a:latin typeface="DM Sans"/>
                <a:ea typeface="DM Sans"/>
                <a:cs typeface="DM Sans"/>
                <a:sym typeface="DM Sans"/>
              </a:rPr>
              <a:t>find</a:t>
            </a:r>
            <a:r>
              <a:rPr lang="en" sz="1300">
                <a:latin typeface="DM Sans"/>
                <a:ea typeface="DM Sans"/>
                <a:cs typeface="DM Sans"/>
                <a:sym typeface="DM Sans"/>
              </a:rPr>
              <a:t>, </a:t>
            </a:r>
            <a:r>
              <a:rPr i="1" lang="en" sz="1300">
                <a:latin typeface="DM Sans"/>
                <a:ea typeface="DM Sans"/>
                <a:cs typeface="DM Sans"/>
                <a:sym typeface="DM Sans"/>
              </a:rPr>
              <a:t>truly understand</a:t>
            </a:r>
            <a:r>
              <a:rPr lang="en" sz="1300">
                <a:latin typeface="DM Sans"/>
                <a:ea typeface="DM Sans"/>
                <a:cs typeface="DM Sans"/>
                <a:sym typeface="DM Sans"/>
              </a:rPr>
              <a:t>, and </a:t>
            </a:r>
            <a:r>
              <a:rPr i="1" lang="en" sz="1300">
                <a:latin typeface="DM Sans"/>
                <a:ea typeface="DM Sans"/>
                <a:cs typeface="DM Sans"/>
                <a:sym typeface="DM Sans"/>
              </a:rPr>
              <a:t>leverage</a:t>
            </a:r>
            <a:r>
              <a:rPr lang="en" sz="1300">
                <a:latin typeface="DM Sans"/>
                <a:ea typeface="DM Sans"/>
                <a:cs typeface="DM Sans"/>
                <a:sym typeface="DM Sans"/>
              </a:rPr>
              <a:t> Medi-Cal resources to improve health and well-being</a:t>
            </a:r>
            <a:endParaRPr sz="1300">
              <a:latin typeface="DM Sans"/>
              <a:ea typeface="DM Sans"/>
              <a:cs typeface="DM Sans"/>
              <a:sym typeface="DM Sans"/>
            </a:endParaRPr>
          </a:p>
          <a:p>
            <a:pPr indent="-311150" lvl="0" marL="457200" rtl="0" algn="l">
              <a:spcBef>
                <a:spcPts val="0"/>
              </a:spcBef>
              <a:spcAft>
                <a:spcPts val="0"/>
              </a:spcAft>
              <a:buSzPts val="1300"/>
              <a:buFont typeface="DM Sans"/>
              <a:buChar char="●"/>
            </a:pPr>
            <a:r>
              <a:rPr lang="en" sz="1300">
                <a:latin typeface="DM Sans"/>
                <a:ea typeface="DM Sans"/>
                <a:cs typeface="DM Sans"/>
                <a:sym typeface="DM Sans"/>
              </a:rPr>
              <a:t>Unlike catalogs or resource databases, Medi-Pal takes a </a:t>
            </a:r>
            <a:r>
              <a:rPr i="1" lang="en" sz="1300">
                <a:latin typeface="DM Sans"/>
                <a:ea typeface="DM Sans"/>
                <a:cs typeface="DM Sans"/>
                <a:sym typeface="DM Sans"/>
              </a:rPr>
              <a:t>proactive</a:t>
            </a:r>
            <a:r>
              <a:rPr lang="en" sz="1300">
                <a:latin typeface="DM Sans"/>
                <a:ea typeface="DM Sans"/>
                <a:cs typeface="DM Sans"/>
                <a:sym typeface="DM Sans"/>
              </a:rPr>
              <a:t> approach in users’ health</a:t>
            </a:r>
            <a:endParaRPr sz="1300">
              <a:latin typeface="DM Sans"/>
              <a:ea typeface="DM Sans"/>
              <a:cs typeface="DM Sans"/>
              <a:sym typeface="DM Sans"/>
            </a:endParaRPr>
          </a:p>
        </p:txBody>
      </p:sp>
      <p:sp>
        <p:nvSpPr>
          <p:cNvPr id="270" name="Google Shape;270;p30"/>
          <p:cNvSpPr/>
          <p:nvPr/>
        </p:nvSpPr>
        <p:spPr>
          <a:xfrm rot="-1319">
            <a:off x="4652775" y="3291328"/>
            <a:ext cx="782100" cy="273600"/>
          </a:xfrm>
          <a:prstGeom prst="leftArrow">
            <a:avLst>
              <a:gd fmla="val 50000" name="adj1"/>
              <a:gd fmla="val 50000" name="adj2"/>
            </a:avLst>
          </a:prstGeom>
          <a:solidFill>
            <a:srgbClr val="F4CCCC"/>
          </a:solidFill>
          <a:ln cap="flat" cmpd="sng" w="9525">
            <a:solidFill>
              <a:srgbClr val="3A5AA3"/>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unito"/>
              <a:ea typeface="Nunito"/>
              <a:cs typeface="Nunito"/>
              <a:sym typeface="Nunito"/>
            </a:endParaRPr>
          </a:p>
        </p:txBody>
      </p:sp>
      <p:sp>
        <p:nvSpPr>
          <p:cNvPr id="271" name="Google Shape;271;p30"/>
          <p:cNvSpPr/>
          <p:nvPr/>
        </p:nvSpPr>
        <p:spPr>
          <a:xfrm rot="-2040">
            <a:off x="4929425" y="2434892"/>
            <a:ext cx="505500" cy="273600"/>
          </a:xfrm>
          <a:prstGeom prst="leftArrow">
            <a:avLst>
              <a:gd fmla="val 50000" name="adj1"/>
              <a:gd fmla="val 50000" name="adj2"/>
            </a:avLst>
          </a:prstGeom>
          <a:solidFill>
            <a:srgbClr val="E5F0FE"/>
          </a:solidFill>
          <a:ln cap="flat" cmpd="sng" w="9525">
            <a:solidFill>
              <a:srgbClr val="3A5AA3"/>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unito"/>
              <a:ea typeface="Nunito"/>
              <a:cs typeface="Nunito"/>
              <a:sym typeface="Nunito"/>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5" name="Shape 275"/>
        <p:cNvGrpSpPr/>
        <p:nvPr/>
      </p:nvGrpSpPr>
      <p:grpSpPr>
        <a:xfrm>
          <a:off x="0" y="0"/>
          <a:ext cx="0" cy="0"/>
          <a:chOff x="0" y="0"/>
          <a:chExt cx="0" cy="0"/>
        </a:xfrm>
      </p:grpSpPr>
      <p:sp>
        <p:nvSpPr>
          <p:cNvPr id="276" name="Google Shape;276;p31"/>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Problem &amp; Solution</a:t>
            </a:r>
            <a:endParaRPr/>
          </a:p>
        </p:txBody>
      </p:sp>
      <p:sp>
        <p:nvSpPr>
          <p:cNvPr id="277" name="Google Shape;277;p31"/>
          <p:cNvSpPr/>
          <p:nvPr/>
        </p:nvSpPr>
        <p:spPr>
          <a:xfrm>
            <a:off x="5096025" y="1254750"/>
            <a:ext cx="3048300" cy="3484500"/>
          </a:xfrm>
          <a:prstGeom prst="roundRect">
            <a:avLst>
              <a:gd fmla="val 7654" name="adj"/>
            </a:avLst>
          </a:prstGeom>
          <a:solidFill>
            <a:srgbClr val="EEEEEE"/>
          </a:solidFill>
          <a:ln cap="flat" cmpd="sng" w="9525">
            <a:solidFill>
              <a:srgbClr val="3A5AA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latin typeface="Vidaloka"/>
              <a:ea typeface="Vidaloka"/>
              <a:cs typeface="Vidaloka"/>
              <a:sym typeface="Vidaloka"/>
            </a:endParaRPr>
          </a:p>
        </p:txBody>
      </p:sp>
      <p:sp>
        <p:nvSpPr>
          <p:cNvPr id="278" name="Google Shape;278;p31"/>
          <p:cNvSpPr/>
          <p:nvPr/>
        </p:nvSpPr>
        <p:spPr>
          <a:xfrm>
            <a:off x="1051000" y="1254750"/>
            <a:ext cx="3048300" cy="3484500"/>
          </a:xfrm>
          <a:prstGeom prst="roundRect">
            <a:avLst>
              <a:gd fmla="val 7654" name="adj"/>
            </a:avLst>
          </a:prstGeom>
          <a:solidFill>
            <a:srgbClr val="EEEEEE"/>
          </a:solidFill>
          <a:ln cap="flat" cmpd="sng" w="9525">
            <a:solidFill>
              <a:srgbClr val="3A5AA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latin typeface="Vidaloka"/>
              <a:ea typeface="Vidaloka"/>
              <a:cs typeface="Vidaloka"/>
              <a:sym typeface="Vidaloka"/>
            </a:endParaRPr>
          </a:p>
        </p:txBody>
      </p:sp>
      <p:sp>
        <p:nvSpPr>
          <p:cNvPr id="279" name="Google Shape;279;p31"/>
          <p:cNvSpPr txBox="1"/>
          <p:nvPr/>
        </p:nvSpPr>
        <p:spPr>
          <a:xfrm>
            <a:off x="1363138" y="1220552"/>
            <a:ext cx="2372700" cy="4698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 sz="2400" u="sng">
                <a:solidFill>
                  <a:srgbClr val="3F3533"/>
                </a:solidFill>
                <a:latin typeface="Sora"/>
                <a:ea typeface="Sora"/>
                <a:cs typeface="Sora"/>
                <a:sym typeface="Sora"/>
              </a:rPr>
              <a:t>Problem</a:t>
            </a:r>
            <a:endParaRPr b="1" sz="2400" u="sng">
              <a:solidFill>
                <a:srgbClr val="3F3533"/>
              </a:solidFill>
              <a:latin typeface="Sora"/>
              <a:ea typeface="Sora"/>
              <a:cs typeface="Sora"/>
              <a:sym typeface="Sora"/>
            </a:endParaRPr>
          </a:p>
        </p:txBody>
      </p:sp>
      <p:sp>
        <p:nvSpPr>
          <p:cNvPr id="280" name="Google Shape;280;p31"/>
          <p:cNvSpPr txBox="1"/>
          <p:nvPr/>
        </p:nvSpPr>
        <p:spPr>
          <a:xfrm>
            <a:off x="1051150" y="1690350"/>
            <a:ext cx="2892900" cy="2571000"/>
          </a:xfrm>
          <a:prstGeom prst="rect">
            <a:avLst/>
          </a:prstGeom>
          <a:noFill/>
          <a:ln>
            <a:noFill/>
          </a:ln>
        </p:spPr>
        <p:txBody>
          <a:bodyPr anchorCtr="0" anchor="t" bIns="0" lIns="0" spcFirstLastPara="1" rIns="0" wrap="square" tIns="0">
            <a:noAutofit/>
          </a:bodyPr>
          <a:lstStyle/>
          <a:p>
            <a:pPr indent="-304800" lvl="0" marL="457200" rtl="0" algn="l">
              <a:spcBef>
                <a:spcPts val="0"/>
              </a:spcBef>
              <a:spcAft>
                <a:spcPts val="0"/>
              </a:spcAft>
              <a:buClr>
                <a:srgbClr val="000000"/>
              </a:buClr>
              <a:buSzPts val="1200"/>
              <a:buFont typeface="DM Sans"/>
              <a:buChar char="●"/>
            </a:pPr>
            <a:r>
              <a:rPr lang="en" sz="1200">
                <a:solidFill>
                  <a:srgbClr val="000000"/>
                </a:solidFill>
                <a:latin typeface="DM Sans"/>
                <a:ea typeface="DM Sans"/>
                <a:cs typeface="DM Sans"/>
                <a:sym typeface="DM Sans"/>
              </a:rPr>
              <a:t>Low awareness, confusion, and inaction due to complex Medi-Cal information and lack of personalized guidance</a:t>
            </a:r>
            <a:endParaRPr sz="1200">
              <a:solidFill>
                <a:srgbClr val="000000"/>
              </a:solidFill>
              <a:latin typeface="DM Sans"/>
              <a:ea typeface="DM Sans"/>
              <a:cs typeface="DM Sans"/>
              <a:sym typeface="DM Sans"/>
            </a:endParaRPr>
          </a:p>
          <a:p>
            <a:pPr indent="0" lvl="0" marL="457200" rtl="0" algn="l">
              <a:spcBef>
                <a:spcPts val="0"/>
              </a:spcBef>
              <a:spcAft>
                <a:spcPts val="0"/>
              </a:spcAft>
              <a:buNone/>
            </a:pPr>
            <a:r>
              <a:t/>
            </a:r>
            <a:endParaRPr sz="1200">
              <a:latin typeface="DM Sans"/>
              <a:ea typeface="DM Sans"/>
              <a:cs typeface="DM Sans"/>
              <a:sym typeface="DM Sans"/>
            </a:endParaRPr>
          </a:p>
          <a:p>
            <a:pPr indent="-304800" lvl="0" marL="457200" rtl="0" algn="l">
              <a:spcBef>
                <a:spcPts val="0"/>
              </a:spcBef>
              <a:spcAft>
                <a:spcPts val="0"/>
              </a:spcAft>
              <a:buClr>
                <a:srgbClr val="000000"/>
              </a:buClr>
              <a:buSzPts val="1200"/>
              <a:buFont typeface="DM Sans"/>
              <a:buChar char="●"/>
            </a:pPr>
            <a:r>
              <a:rPr lang="en" sz="1200">
                <a:solidFill>
                  <a:srgbClr val="000000"/>
                </a:solidFill>
                <a:latin typeface="DM Sans"/>
                <a:ea typeface="DM Sans"/>
                <a:cs typeface="DM Sans"/>
                <a:sym typeface="DM Sans"/>
              </a:rPr>
              <a:t>Millions of low-income Californians qualify for Medi-Cal benefits but don’t know where to start or how to access/leverage them</a:t>
            </a:r>
            <a:endParaRPr sz="1200">
              <a:solidFill>
                <a:srgbClr val="000000"/>
              </a:solidFill>
              <a:latin typeface="DM Sans"/>
              <a:ea typeface="DM Sans"/>
              <a:cs typeface="DM Sans"/>
              <a:sym typeface="DM Sans"/>
            </a:endParaRPr>
          </a:p>
          <a:p>
            <a:pPr indent="0" lvl="0" marL="457200" rtl="0" algn="l">
              <a:spcBef>
                <a:spcPts val="0"/>
              </a:spcBef>
              <a:spcAft>
                <a:spcPts val="0"/>
              </a:spcAft>
              <a:buNone/>
            </a:pPr>
            <a:r>
              <a:t/>
            </a:r>
            <a:endParaRPr sz="1200">
              <a:latin typeface="DM Sans"/>
              <a:ea typeface="DM Sans"/>
              <a:cs typeface="DM Sans"/>
              <a:sym typeface="DM Sans"/>
            </a:endParaRPr>
          </a:p>
          <a:p>
            <a:pPr indent="-304800" lvl="0" marL="457200" rtl="0" algn="l">
              <a:spcBef>
                <a:spcPts val="0"/>
              </a:spcBef>
              <a:spcAft>
                <a:spcPts val="0"/>
              </a:spcAft>
              <a:buClr>
                <a:srgbClr val="000000"/>
              </a:buClr>
              <a:buSzPts val="1200"/>
              <a:buFont typeface="DM Sans"/>
              <a:buChar char="●"/>
            </a:pPr>
            <a:r>
              <a:rPr lang="en" sz="1200">
                <a:solidFill>
                  <a:srgbClr val="000000"/>
                </a:solidFill>
                <a:latin typeface="DM Sans"/>
                <a:ea typeface="DM Sans"/>
                <a:cs typeface="DM Sans"/>
                <a:sym typeface="DM Sans"/>
              </a:rPr>
              <a:t>Existing directories are overwhelming, hard to act on, and unintuitive</a:t>
            </a:r>
            <a:endParaRPr sz="1200">
              <a:solidFill>
                <a:srgbClr val="000000"/>
              </a:solidFill>
              <a:latin typeface="DM Sans"/>
              <a:ea typeface="DM Sans"/>
              <a:cs typeface="DM Sans"/>
              <a:sym typeface="DM Sans"/>
            </a:endParaRPr>
          </a:p>
        </p:txBody>
      </p:sp>
      <p:sp>
        <p:nvSpPr>
          <p:cNvPr id="281" name="Google Shape;281;p31"/>
          <p:cNvSpPr txBox="1"/>
          <p:nvPr/>
        </p:nvSpPr>
        <p:spPr>
          <a:xfrm>
            <a:off x="5408162" y="1220552"/>
            <a:ext cx="2372700" cy="4698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 sz="2400" u="sng">
                <a:solidFill>
                  <a:srgbClr val="3F3533"/>
                </a:solidFill>
                <a:latin typeface="Sora"/>
                <a:ea typeface="Sora"/>
                <a:cs typeface="Sora"/>
                <a:sym typeface="Sora"/>
              </a:rPr>
              <a:t>Solution</a:t>
            </a:r>
            <a:endParaRPr b="1" sz="2400" u="sng">
              <a:solidFill>
                <a:srgbClr val="3F3533"/>
              </a:solidFill>
              <a:latin typeface="Sora"/>
              <a:ea typeface="Sora"/>
              <a:cs typeface="Sora"/>
              <a:sym typeface="Sora"/>
            </a:endParaRPr>
          </a:p>
        </p:txBody>
      </p:sp>
      <p:sp>
        <p:nvSpPr>
          <p:cNvPr id="282" name="Google Shape;282;p31"/>
          <p:cNvSpPr txBox="1"/>
          <p:nvPr/>
        </p:nvSpPr>
        <p:spPr>
          <a:xfrm>
            <a:off x="5096025" y="1690350"/>
            <a:ext cx="2997000" cy="2130000"/>
          </a:xfrm>
          <a:prstGeom prst="rect">
            <a:avLst/>
          </a:prstGeom>
          <a:noFill/>
          <a:ln>
            <a:noFill/>
          </a:ln>
        </p:spPr>
        <p:txBody>
          <a:bodyPr anchorCtr="0" anchor="t" bIns="0" lIns="0" spcFirstLastPara="1" rIns="0" wrap="square" tIns="0">
            <a:noAutofit/>
          </a:bodyPr>
          <a:lstStyle/>
          <a:p>
            <a:pPr indent="-304800" lvl="0" marL="457200" rtl="0" algn="l">
              <a:spcBef>
                <a:spcPts val="0"/>
              </a:spcBef>
              <a:spcAft>
                <a:spcPts val="0"/>
              </a:spcAft>
              <a:buClr>
                <a:srgbClr val="000000"/>
              </a:buClr>
              <a:buSzPts val="1200"/>
              <a:buFont typeface="DM Sans"/>
              <a:buChar char="●"/>
            </a:pPr>
            <a:r>
              <a:rPr lang="en" sz="1200">
                <a:solidFill>
                  <a:srgbClr val="000000"/>
                </a:solidFill>
                <a:latin typeface="DM Sans"/>
                <a:ea typeface="DM Sans"/>
                <a:cs typeface="DM Sans"/>
                <a:sym typeface="DM Sans"/>
              </a:rPr>
              <a:t>Platform that helps users instantly find nearby Medi-Cal resources with clear contact and access details</a:t>
            </a:r>
            <a:endParaRPr sz="1200">
              <a:solidFill>
                <a:srgbClr val="000000"/>
              </a:solidFill>
              <a:latin typeface="DM Sans"/>
              <a:ea typeface="DM Sans"/>
              <a:cs typeface="DM Sans"/>
              <a:sym typeface="DM Sans"/>
            </a:endParaRPr>
          </a:p>
          <a:p>
            <a:pPr indent="0" lvl="0" marL="457200" rtl="0" algn="l">
              <a:spcBef>
                <a:spcPts val="0"/>
              </a:spcBef>
              <a:spcAft>
                <a:spcPts val="0"/>
              </a:spcAft>
              <a:buNone/>
            </a:pPr>
            <a:r>
              <a:t/>
            </a:r>
            <a:endParaRPr sz="1200">
              <a:latin typeface="DM Sans"/>
              <a:ea typeface="DM Sans"/>
              <a:cs typeface="DM Sans"/>
              <a:sym typeface="DM Sans"/>
            </a:endParaRPr>
          </a:p>
          <a:p>
            <a:pPr indent="-304800" lvl="0" marL="457200" rtl="0" algn="l">
              <a:spcBef>
                <a:spcPts val="0"/>
              </a:spcBef>
              <a:spcAft>
                <a:spcPts val="0"/>
              </a:spcAft>
              <a:buClr>
                <a:srgbClr val="000000"/>
              </a:buClr>
              <a:buSzPts val="1200"/>
              <a:buFont typeface="DM Sans"/>
              <a:buChar char="●"/>
            </a:pPr>
            <a:r>
              <a:rPr lang="en" sz="1200">
                <a:solidFill>
                  <a:srgbClr val="000000"/>
                </a:solidFill>
                <a:latin typeface="DM Sans"/>
                <a:ea typeface="DM Sans"/>
                <a:cs typeface="DM Sans"/>
                <a:sym typeface="DM Sans"/>
              </a:rPr>
              <a:t>Personalized recommendations and reminders based on each user’s needs, eligibility, and location</a:t>
            </a:r>
            <a:endParaRPr sz="1200">
              <a:solidFill>
                <a:srgbClr val="000000"/>
              </a:solidFill>
              <a:latin typeface="DM Sans"/>
              <a:ea typeface="DM Sans"/>
              <a:cs typeface="DM Sans"/>
              <a:sym typeface="DM Sans"/>
            </a:endParaRPr>
          </a:p>
          <a:p>
            <a:pPr indent="0" lvl="0" marL="457200" rtl="0" algn="l">
              <a:spcBef>
                <a:spcPts val="0"/>
              </a:spcBef>
              <a:spcAft>
                <a:spcPts val="0"/>
              </a:spcAft>
              <a:buNone/>
            </a:pPr>
            <a:r>
              <a:t/>
            </a:r>
            <a:endParaRPr sz="1200">
              <a:latin typeface="DM Sans"/>
              <a:ea typeface="DM Sans"/>
              <a:cs typeface="DM Sans"/>
              <a:sym typeface="DM Sans"/>
            </a:endParaRPr>
          </a:p>
          <a:p>
            <a:pPr indent="-304800" lvl="0" marL="457200" rtl="0" algn="l">
              <a:spcBef>
                <a:spcPts val="0"/>
              </a:spcBef>
              <a:spcAft>
                <a:spcPts val="0"/>
              </a:spcAft>
              <a:buClr>
                <a:srgbClr val="000000"/>
              </a:buClr>
              <a:buSzPts val="1200"/>
              <a:buFont typeface="DM Sans"/>
              <a:buChar char="●"/>
            </a:pPr>
            <a:r>
              <a:rPr lang="en" sz="1200">
                <a:solidFill>
                  <a:srgbClr val="000000"/>
                </a:solidFill>
                <a:latin typeface="DM Sans"/>
                <a:ea typeface="DM Sans"/>
                <a:cs typeface="DM Sans"/>
                <a:sym typeface="DM Sans"/>
              </a:rPr>
              <a:t>More targeted and proactive than existing platforms: Medi-Pal actively nudges users instead of waiting for them to search + leverages voice/avatar AI to provide a human-touch</a:t>
            </a:r>
            <a:endParaRPr sz="1200">
              <a:solidFill>
                <a:srgbClr val="000000"/>
              </a:solidFill>
              <a:latin typeface="DM Sans"/>
              <a:ea typeface="DM Sans"/>
              <a:cs typeface="DM Sans"/>
              <a:sym typeface="DM Sans"/>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6" name="Shape 286"/>
        <p:cNvGrpSpPr/>
        <p:nvPr/>
      </p:nvGrpSpPr>
      <p:grpSpPr>
        <a:xfrm>
          <a:off x="0" y="0"/>
          <a:ext cx="0" cy="0"/>
          <a:chOff x="0" y="0"/>
          <a:chExt cx="0" cy="0"/>
        </a:xfrm>
      </p:grpSpPr>
      <p:sp>
        <p:nvSpPr>
          <p:cNvPr id="287" name="Google Shape;287;p32"/>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Values in Design: Overview</a:t>
            </a:r>
            <a:endParaRPr>
              <a:highlight>
                <a:srgbClr val="FFFF00"/>
              </a:highlight>
            </a:endParaRPr>
          </a:p>
        </p:txBody>
      </p:sp>
      <p:sp>
        <p:nvSpPr>
          <p:cNvPr id="288" name="Google Shape;288;p32"/>
          <p:cNvSpPr txBox="1"/>
          <p:nvPr>
            <p:ph idx="1" type="subTitle"/>
          </p:nvPr>
        </p:nvSpPr>
        <p:spPr>
          <a:xfrm>
            <a:off x="6314563" y="2532175"/>
            <a:ext cx="2505600" cy="24828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b="1" lang="en"/>
              <a:t>Definition: </a:t>
            </a:r>
            <a:r>
              <a:rPr lang="en"/>
              <a:t>Medi-Pal provides empathetic and human-centered guidance to provide a hyper-personalized experience. </a:t>
            </a:r>
            <a:endParaRPr/>
          </a:p>
          <a:p>
            <a:pPr indent="0" lvl="0" marL="0" rtl="0" algn="ctr">
              <a:spcBef>
                <a:spcPts val="0"/>
              </a:spcBef>
              <a:spcAft>
                <a:spcPts val="0"/>
              </a:spcAft>
              <a:buNone/>
            </a:pPr>
            <a:r>
              <a:t/>
            </a:r>
            <a:endParaRPr/>
          </a:p>
          <a:p>
            <a:pPr indent="0" lvl="0" marL="0" rtl="0" algn="ctr">
              <a:spcBef>
                <a:spcPts val="0"/>
              </a:spcBef>
              <a:spcAft>
                <a:spcPts val="0"/>
              </a:spcAft>
              <a:buNone/>
            </a:pPr>
            <a:r>
              <a:rPr b="1" lang="en"/>
              <a:t>Context: </a:t>
            </a:r>
            <a:r>
              <a:rPr lang="en"/>
              <a:t>Users want to feel understood and supported, creating a sense of solidarity when seeking help (Experience Prototype feedback).</a:t>
            </a:r>
            <a:endParaRPr/>
          </a:p>
        </p:txBody>
      </p:sp>
      <p:sp>
        <p:nvSpPr>
          <p:cNvPr id="289" name="Google Shape;289;p32"/>
          <p:cNvSpPr txBox="1"/>
          <p:nvPr>
            <p:ph idx="2" type="subTitle"/>
          </p:nvPr>
        </p:nvSpPr>
        <p:spPr>
          <a:xfrm>
            <a:off x="3319200" y="2532175"/>
            <a:ext cx="2505600" cy="15975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b="1" lang="en"/>
              <a:t>Definition: </a:t>
            </a:r>
            <a:r>
              <a:rPr lang="en"/>
              <a:t>Medi-Pal is designed to be accessible for everyone, regardless of background, education, or technical ability.</a:t>
            </a:r>
            <a:endParaRPr/>
          </a:p>
          <a:p>
            <a:pPr indent="0" lvl="0" marL="0" rtl="0" algn="ctr">
              <a:spcBef>
                <a:spcPts val="0"/>
              </a:spcBef>
              <a:spcAft>
                <a:spcPts val="0"/>
              </a:spcAft>
              <a:buNone/>
            </a:pPr>
            <a:r>
              <a:t/>
            </a:r>
            <a:endParaRPr/>
          </a:p>
          <a:p>
            <a:pPr indent="0" lvl="0" marL="0" rtl="0" algn="ctr">
              <a:spcBef>
                <a:spcPts val="0"/>
              </a:spcBef>
              <a:spcAft>
                <a:spcPts val="0"/>
              </a:spcAft>
              <a:buNone/>
            </a:pPr>
            <a:r>
              <a:t/>
            </a:r>
            <a:endParaRPr/>
          </a:p>
          <a:p>
            <a:pPr indent="0" lvl="0" marL="0" rtl="0" algn="ctr">
              <a:spcBef>
                <a:spcPts val="0"/>
              </a:spcBef>
              <a:spcAft>
                <a:spcPts val="0"/>
              </a:spcAft>
              <a:buNone/>
            </a:pPr>
            <a:r>
              <a:rPr b="1" lang="en"/>
              <a:t>Context: </a:t>
            </a:r>
            <a:r>
              <a:rPr lang="en"/>
              <a:t>Clear design and language ensure marginalized users can confidently use the platform, as highlighted in prototype feedback.</a:t>
            </a:r>
            <a:endParaRPr/>
          </a:p>
        </p:txBody>
      </p:sp>
      <p:sp>
        <p:nvSpPr>
          <p:cNvPr id="290" name="Google Shape;290;p32"/>
          <p:cNvSpPr txBox="1"/>
          <p:nvPr>
            <p:ph idx="3" type="subTitle"/>
          </p:nvPr>
        </p:nvSpPr>
        <p:spPr>
          <a:xfrm>
            <a:off x="3319200" y="1986737"/>
            <a:ext cx="2505600" cy="5589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a:t>Inclusivity</a:t>
            </a:r>
            <a:endParaRPr/>
          </a:p>
        </p:txBody>
      </p:sp>
      <p:sp>
        <p:nvSpPr>
          <p:cNvPr id="291" name="Google Shape;291;p32"/>
          <p:cNvSpPr txBox="1"/>
          <p:nvPr>
            <p:ph idx="4" type="subTitle"/>
          </p:nvPr>
        </p:nvSpPr>
        <p:spPr>
          <a:xfrm>
            <a:off x="6097875" y="1986725"/>
            <a:ext cx="2907300" cy="5589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a:t>Hyper-Personalization</a:t>
            </a:r>
            <a:endParaRPr/>
          </a:p>
        </p:txBody>
      </p:sp>
      <p:sp>
        <p:nvSpPr>
          <p:cNvPr id="292" name="Google Shape;292;p32"/>
          <p:cNvSpPr txBox="1"/>
          <p:nvPr>
            <p:ph idx="2" type="subTitle"/>
          </p:nvPr>
        </p:nvSpPr>
        <p:spPr>
          <a:xfrm>
            <a:off x="323838" y="2532175"/>
            <a:ext cx="2505600" cy="15975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b="1" lang="en"/>
              <a:t>Definition</a:t>
            </a:r>
            <a:r>
              <a:rPr b="1" lang="en"/>
              <a:t>: </a:t>
            </a:r>
            <a:r>
              <a:rPr lang="en"/>
              <a:t>Medi-Pal consistently delivers accurate and dependable support.</a:t>
            </a:r>
            <a:endParaRPr/>
          </a:p>
          <a:p>
            <a:pPr indent="0" lvl="0" marL="0" rtl="0" algn="ctr">
              <a:spcBef>
                <a:spcPts val="0"/>
              </a:spcBef>
              <a:spcAft>
                <a:spcPts val="0"/>
              </a:spcAft>
              <a:buNone/>
            </a:pPr>
            <a:r>
              <a:t/>
            </a:r>
            <a:endParaRPr/>
          </a:p>
          <a:p>
            <a:pPr indent="0" lvl="0" marL="0" rtl="0" algn="ctr">
              <a:spcBef>
                <a:spcPts val="0"/>
              </a:spcBef>
              <a:spcAft>
                <a:spcPts val="0"/>
              </a:spcAft>
              <a:buNone/>
            </a:pPr>
            <a:r>
              <a:t/>
            </a:r>
            <a:endParaRPr/>
          </a:p>
          <a:p>
            <a:pPr indent="0" lvl="0" marL="0" rtl="0" algn="ctr">
              <a:spcBef>
                <a:spcPts val="0"/>
              </a:spcBef>
              <a:spcAft>
                <a:spcPts val="0"/>
              </a:spcAft>
              <a:buNone/>
            </a:pPr>
            <a:r>
              <a:t/>
            </a:r>
            <a:endParaRPr/>
          </a:p>
          <a:p>
            <a:pPr indent="0" lvl="0" marL="0" rtl="0" algn="ctr">
              <a:spcBef>
                <a:spcPts val="0"/>
              </a:spcBef>
              <a:spcAft>
                <a:spcPts val="0"/>
              </a:spcAft>
              <a:buNone/>
            </a:pPr>
            <a:r>
              <a:rPr b="1" lang="en"/>
              <a:t>Context: </a:t>
            </a:r>
            <a:r>
              <a:rPr lang="en"/>
              <a:t>Users need a platform they can trust to work every time with low friction, especially when navigating complex medical information.</a:t>
            </a:r>
            <a:endParaRPr/>
          </a:p>
        </p:txBody>
      </p:sp>
      <p:sp>
        <p:nvSpPr>
          <p:cNvPr id="293" name="Google Shape;293;p32"/>
          <p:cNvSpPr txBox="1"/>
          <p:nvPr>
            <p:ph idx="3" type="subTitle"/>
          </p:nvPr>
        </p:nvSpPr>
        <p:spPr>
          <a:xfrm>
            <a:off x="323838" y="1986737"/>
            <a:ext cx="2505600" cy="5589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a:t>Reliability</a:t>
            </a:r>
            <a:endParaRPr/>
          </a:p>
        </p:txBody>
      </p:sp>
      <p:sp>
        <p:nvSpPr>
          <p:cNvPr id="294" name="Google Shape;294;p32"/>
          <p:cNvSpPr/>
          <p:nvPr/>
        </p:nvSpPr>
        <p:spPr>
          <a:xfrm>
            <a:off x="1174188" y="1347475"/>
            <a:ext cx="804900" cy="780900"/>
          </a:xfrm>
          <a:prstGeom prst="ellipse">
            <a:avLst/>
          </a:prstGeom>
          <a:solidFill>
            <a:srgbClr val="5F8195"/>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3000">
                <a:latin typeface="DM Sans"/>
                <a:ea typeface="DM Sans"/>
                <a:cs typeface="DM Sans"/>
                <a:sym typeface="DM Sans"/>
              </a:rPr>
              <a:t>1</a:t>
            </a:r>
            <a:endParaRPr sz="3000">
              <a:latin typeface="DM Sans"/>
              <a:ea typeface="DM Sans"/>
              <a:cs typeface="DM Sans"/>
              <a:sym typeface="DM Sans"/>
            </a:endParaRPr>
          </a:p>
        </p:txBody>
      </p:sp>
      <p:sp>
        <p:nvSpPr>
          <p:cNvPr id="295" name="Google Shape;295;p32"/>
          <p:cNvSpPr/>
          <p:nvPr/>
        </p:nvSpPr>
        <p:spPr>
          <a:xfrm>
            <a:off x="4169550" y="1347475"/>
            <a:ext cx="804900" cy="780900"/>
          </a:xfrm>
          <a:prstGeom prst="ellipse">
            <a:avLst/>
          </a:prstGeom>
          <a:solidFill>
            <a:srgbClr val="5F8195"/>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3000">
                <a:latin typeface="DM Sans"/>
                <a:ea typeface="DM Sans"/>
                <a:cs typeface="DM Sans"/>
                <a:sym typeface="DM Sans"/>
              </a:rPr>
              <a:t>2</a:t>
            </a:r>
            <a:endParaRPr sz="3000">
              <a:latin typeface="DM Sans"/>
              <a:ea typeface="DM Sans"/>
              <a:cs typeface="DM Sans"/>
              <a:sym typeface="DM Sans"/>
            </a:endParaRPr>
          </a:p>
        </p:txBody>
      </p:sp>
      <p:sp>
        <p:nvSpPr>
          <p:cNvPr id="296" name="Google Shape;296;p32"/>
          <p:cNvSpPr/>
          <p:nvPr/>
        </p:nvSpPr>
        <p:spPr>
          <a:xfrm>
            <a:off x="7164913" y="1347475"/>
            <a:ext cx="804900" cy="780900"/>
          </a:xfrm>
          <a:prstGeom prst="ellipse">
            <a:avLst/>
          </a:prstGeom>
          <a:solidFill>
            <a:srgbClr val="5F8195"/>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3000">
                <a:latin typeface="DM Sans"/>
                <a:ea typeface="DM Sans"/>
                <a:cs typeface="DM Sans"/>
                <a:sym typeface="DM Sans"/>
              </a:rPr>
              <a:t>3</a:t>
            </a:r>
            <a:endParaRPr sz="3000">
              <a:latin typeface="DM Sans"/>
              <a:ea typeface="DM Sans"/>
              <a:cs typeface="DM Sans"/>
              <a:sym typeface="DM Sans"/>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0" name="Shape 300"/>
        <p:cNvGrpSpPr/>
        <p:nvPr/>
      </p:nvGrpSpPr>
      <p:grpSpPr>
        <a:xfrm>
          <a:off x="0" y="0"/>
          <a:ext cx="0" cy="0"/>
          <a:chOff x="0" y="0"/>
          <a:chExt cx="0" cy="0"/>
        </a:xfrm>
      </p:grpSpPr>
      <p:sp>
        <p:nvSpPr>
          <p:cNvPr id="301" name="Google Shape;301;p33"/>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Values in Design: Expression</a:t>
            </a:r>
            <a:endParaRPr/>
          </a:p>
        </p:txBody>
      </p:sp>
      <p:sp>
        <p:nvSpPr>
          <p:cNvPr id="302" name="Google Shape;302;p33"/>
          <p:cNvSpPr txBox="1"/>
          <p:nvPr>
            <p:ph idx="3" type="subTitle"/>
          </p:nvPr>
        </p:nvSpPr>
        <p:spPr>
          <a:xfrm>
            <a:off x="3151925" y="1275787"/>
            <a:ext cx="2505600" cy="5589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1500"/>
              <a:t>Inclusivity</a:t>
            </a:r>
            <a:endParaRPr sz="1500"/>
          </a:p>
        </p:txBody>
      </p:sp>
      <p:sp>
        <p:nvSpPr>
          <p:cNvPr id="303" name="Google Shape;303;p33"/>
          <p:cNvSpPr txBox="1"/>
          <p:nvPr>
            <p:ph idx="1" type="subTitle"/>
          </p:nvPr>
        </p:nvSpPr>
        <p:spPr>
          <a:xfrm>
            <a:off x="5952175" y="1821225"/>
            <a:ext cx="2760900" cy="3048000"/>
          </a:xfrm>
          <a:prstGeom prst="rect">
            <a:avLst/>
          </a:prstGeom>
        </p:spPr>
        <p:txBody>
          <a:bodyPr anchorCtr="0" anchor="t" bIns="91425" lIns="91425" spcFirstLastPara="1" rIns="91425" wrap="square" tIns="91425">
            <a:noAutofit/>
          </a:bodyPr>
          <a:lstStyle/>
          <a:p>
            <a:pPr indent="-292100" lvl="0" marL="457200" rtl="0" algn="l">
              <a:lnSpc>
                <a:spcPct val="115000"/>
              </a:lnSpc>
              <a:spcBef>
                <a:spcPts val="0"/>
              </a:spcBef>
              <a:spcAft>
                <a:spcPts val="0"/>
              </a:spcAft>
              <a:buSzPts val="1000"/>
              <a:buChar char="●"/>
            </a:pPr>
            <a:r>
              <a:rPr b="1" lang="en" sz="1000"/>
              <a:t>Community ambassadors &amp; avatars in AI chat: </a:t>
            </a:r>
            <a:r>
              <a:rPr lang="en" sz="1000"/>
              <a:t>creates tailored, relatable representation that reflects user communities</a:t>
            </a:r>
            <a:endParaRPr sz="1000"/>
          </a:p>
          <a:p>
            <a:pPr indent="-292100" lvl="0" marL="457200" rtl="0" algn="l">
              <a:lnSpc>
                <a:spcPct val="115000"/>
              </a:lnSpc>
              <a:spcBef>
                <a:spcPts val="0"/>
              </a:spcBef>
              <a:spcAft>
                <a:spcPts val="0"/>
              </a:spcAft>
              <a:buSzPts val="1000"/>
              <a:buChar char="●"/>
            </a:pPr>
            <a:r>
              <a:rPr b="1" lang="en" sz="1000"/>
              <a:t>Conversational AI interface: </a:t>
            </a:r>
            <a:r>
              <a:rPr lang="en" sz="1000"/>
              <a:t>adapts responses to individual user needs and communication styles</a:t>
            </a:r>
            <a:endParaRPr sz="1000"/>
          </a:p>
          <a:p>
            <a:pPr indent="-292100" lvl="0" marL="457200" rtl="0" algn="l">
              <a:lnSpc>
                <a:spcPct val="115000"/>
              </a:lnSpc>
              <a:spcBef>
                <a:spcPts val="0"/>
              </a:spcBef>
              <a:spcAft>
                <a:spcPts val="0"/>
              </a:spcAft>
              <a:buSzPts val="1000"/>
              <a:buChar char="●"/>
            </a:pPr>
            <a:r>
              <a:rPr b="1" lang="en" sz="1000"/>
              <a:t>Dog mascot in branding: </a:t>
            </a:r>
            <a:r>
              <a:rPr lang="en" sz="1000"/>
              <a:t>adds friendly, personalized touch that makes each interaction feel warm and individualized rather than institutional</a:t>
            </a:r>
            <a:endParaRPr sz="1000"/>
          </a:p>
        </p:txBody>
      </p:sp>
      <p:sp>
        <p:nvSpPr>
          <p:cNvPr id="304" name="Google Shape;304;p33"/>
          <p:cNvSpPr txBox="1"/>
          <p:nvPr>
            <p:ph idx="4" type="subTitle"/>
          </p:nvPr>
        </p:nvSpPr>
        <p:spPr>
          <a:xfrm>
            <a:off x="6207400" y="1275787"/>
            <a:ext cx="2505600" cy="5589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1500"/>
              <a:t>Hyper-Personalization</a:t>
            </a:r>
            <a:endParaRPr sz="1500"/>
          </a:p>
        </p:txBody>
      </p:sp>
      <p:sp>
        <p:nvSpPr>
          <p:cNvPr id="305" name="Google Shape;305;p33"/>
          <p:cNvSpPr txBox="1"/>
          <p:nvPr>
            <p:ph idx="3" type="subTitle"/>
          </p:nvPr>
        </p:nvSpPr>
        <p:spPr>
          <a:xfrm>
            <a:off x="521475" y="1275787"/>
            <a:ext cx="2505600" cy="5589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1500"/>
              <a:t>Reliability</a:t>
            </a:r>
            <a:endParaRPr sz="1500"/>
          </a:p>
        </p:txBody>
      </p:sp>
      <p:sp>
        <p:nvSpPr>
          <p:cNvPr id="306" name="Google Shape;306;p33"/>
          <p:cNvSpPr txBox="1"/>
          <p:nvPr>
            <p:ph idx="2" type="subTitle"/>
          </p:nvPr>
        </p:nvSpPr>
        <p:spPr>
          <a:xfrm>
            <a:off x="369075" y="1821225"/>
            <a:ext cx="2611200" cy="2712600"/>
          </a:xfrm>
          <a:prstGeom prst="rect">
            <a:avLst/>
          </a:prstGeom>
        </p:spPr>
        <p:txBody>
          <a:bodyPr anchorCtr="0" anchor="t" bIns="91425" lIns="91425" spcFirstLastPara="1" rIns="91425" wrap="square" tIns="91425">
            <a:noAutofit/>
          </a:bodyPr>
          <a:lstStyle/>
          <a:p>
            <a:pPr indent="-292100" lvl="0" marL="457200" rtl="0" algn="l">
              <a:lnSpc>
                <a:spcPct val="115000"/>
              </a:lnSpc>
              <a:spcBef>
                <a:spcPts val="0"/>
              </a:spcBef>
              <a:spcAft>
                <a:spcPts val="0"/>
              </a:spcAft>
              <a:buSzPts val="1000"/>
              <a:buChar char="●"/>
            </a:pPr>
            <a:r>
              <a:rPr b="1" lang="en" sz="1000"/>
              <a:t>Database of resources strictly managed by social workers and clinics: </a:t>
            </a:r>
            <a:r>
              <a:rPr lang="en" sz="1000"/>
              <a:t>ensures only verified, credible information reaches users</a:t>
            </a:r>
            <a:endParaRPr sz="1000"/>
          </a:p>
          <a:p>
            <a:pPr indent="-292100" lvl="0" marL="457200" rtl="0" algn="l">
              <a:lnSpc>
                <a:spcPct val="115000"/>
              </a:lnSpc>
              <a:spcBef>
                <a:spcPts val="0"/>
              </a:spcBef>
              <a:spcAft>
                <a:spcPts val="0"/>
              </a:spcAft>
              <a:buSzPts val="1000"/>
              <a:buChar char="●"/>
            </a:pPr>
            <a:r>
              <a:rPr b="1" lang="en" sz="1000"/>
              <a:t>Limited AI scope to resource-finding only: </a:t>
            </a:r>
            <a:r>
              <a:rPr lang="en" sz="1000"/>
              <a:t>prevents overreach into medical advice or diagnoses outside system competency</a:t>
            </a:r>
            <a:endParaRPr sz="1000"/>
          </a:p>
          <a:p>
            <a:pPr indent="-292100" lvl="0" marL="457200" rtl="0" algn="l">
              <a:lnSpc>
                <a:spcPct val="115000"/>
              </a:lnSpc>
              <a:spcBef>
                <a:spcPts val="0"/>
              </a:spcBef>
              <a:spcAft>
                <a:spcPts val="0"/>
              </a:spcAft>
              <a:buSzPts val="1000"/>
              <a:buChar char="●"/>
            </a:pPr>
            <a:r>
              <a:rPr b="1" lang="en" sz="1000"/>
              <a:t>Professional oversight and accountability: </a:t>
            </a:r>
            <a:r>
              <a:rPr lang="en" sz="1000"/>
              <a:t>users can trust information source rather than unmoderated content</a:t>
            </a:r>
            <a:endParaRPr sz="1000"/>
          </a:p>
        </p:txBody>
      </p:sp>
      <p:sp>
        <p:nvSpPr>
          <p:cNvPr id="307" name="Google Shape;307;p33"/>
          <p:cNvSpPr txBox="1"/>
          <p:nvPr>
            <p:ph idx="2" type="subTitle"/>
          </p:nvPr>
        </p:nvSpPr>
        <p:spPr>
          <a:xfrm>
            <a:off x="3151925" y="1821225"/>
            <a:ext cx="2675400" cy="2506500"/>
          </a:xfrm>
          <a:prstGeom prst="rect">
            <a:avLst/>
          </a:prstGeom>
        </p:spPr>
        <p:txBody>
          <a:bodyPr anchorCtr="0" anchor="t" bIns="91425" lIns="91425" spcFirstLastPara="1" rIns="91425" wrap="square" tIns="91425">
            <a:noAutofit/>
          </a:bodyPr>
          <a:lstStyle/>
          <a:p>
            <a:pPr indent="-292100" lvl="0" marL="457200" rtl="0" algn="l">
              <a:lnSpc>
                <a:spcPct val="115000"/>
              </a:lnSpc>
              <a:spcBef>
                <a:spcPts val="0"/>
              </a:spcBef>
              <a:spcAft>
                <a:spcPts val="0"/>
              </a:spcAft>
              <a:buSzPts val="1000"/>
              <a:buChar char="●"/>
            </a:pPr>
            <a:r>
              <a:rPr b="1" lang="en" sz="1000"/>
              <a:t>Voice input option: </a:t>
            </a:r>
            <a:r>
              <a:rPr lang="en" sz="1000"/>
              <a:t>accommodates users with limited literacy, visual impairments, or physical disabilities</a:t>
            </a:r>
            <a:endParaRPr sz="1000"/>
          </a:p>
          <a:p>
            <a:pPr indent="-292100" lvl="0" marL="457200" rtl="0" algn="l">
              <a:lnSpc>
                <a:spcPct val="115000"/>
              </a:lnSpc>
              <a:spcBef>
                <a:spcPts val="0"/>
              </a:spcBef>
              <a:spcAft>
                <a:spcPts val="0"/>
              </a:spcAft>
              <a:buSzPts val="1000"/>
              <a:buChar char="●"/>
            </a:pPr>
            <a:r>
              <a:rPr b="1" lang="en" sz="1000"/>
              <a:t>Cross-platform support including kiosk access: </a:t>
            </a:r>
            <a:r>
              <a:rPr lang="en" sz="1000"/>
              <a:t>reaches users without smartphones or reliable internet</a:t>
            </a:r>
            <a:endParaRPr sz="1000"/>
          </a:p>
          <a:p>
            <a:pPr indent="-292100" lvl="0" marL="457200" rtl="0" algn="l">
              <a:lnSpc>
                <a:spcPct val="115000"/>
              </a:lnSpc>
              <a:spcBef>
                <a:spcPts val="0"/>
              </a:spcBef>
              <a:spcAft>
                <a:spcPts val="0"/>
              </a:spcAft>
              <a:buSzPts val="1000"/>
              <a:buChar char="●"/>
            </a:pPr>
            <a:r>
              <a:rPr b="1" lang="en" sz="1000"/>
              <a:t>Simple, clean interface design: </a:t>
            </a:r>
            <a:r>
              <a:rPr lang="en" sz="1000"/>
              <a:t>reduces cognitive load for users with limited digital literacy or high stress</a:t>
            </a:r>
            <a:endParaRPr sz="1000"/>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1" name="Shape 311"/>
        <p:cNvGrpSpPr/>
        <p:nvPr/>
      </p:nvGrpSpPr>
      <p:grpSpPr>
        <a:xfrm>
          <a:off x="0" y="0"/>
          <a:ext cx="0" cy="0"/>
          <a:chOff x="0" y="0"/>
          <a:chExt cx="0" cy="0"/>
        </a:xfrm>
      </p:grpSpPr>
      <p:sp>
        <p:nvSpPr>
          <p:cNvPr id="312" name="Google Shape;312;p34"/>
          <p:cNvSpPr/>
          <p:nvPr/>
        </p:nvSpPr>
        <p:spPr>
          <a:xfrm>
            <a:off x="2965950" y="3023550"/>
            <a:ext cx="6038100" cy="2017500"/>
          </a:xfrm>
          <a:prstGeom prst="roundRect">
            <a:avLst>
              <a:gd fmla="val 7654" name="adj"/>
            </a:avLst>
          </a:prstGeom>
          <a:solidFill>
            <a:srgbClr val="E5F0FE"/>
          </a:solidFill>
          <a:ln cap="flat" cmpd="sng" w="9525">
            <a:solidFill>
              <a:srgbClr val="3A5AA3"/>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rPr b="1" lang="en" sz="1200">
                <a:solidFill>
                  <a:srgbClr val="3A5AA3"/>
                </a:solidFill>
                <a:latin typeface="DM Sans"/>
                <a:ea typeface="DM Sans"/>
                <a:cs typeface="DM Sans"/>
                <a:sym typeface="DM Sans"/>
              </a:rPr>
              <a:t>Incorporation of Artificial Intelligence</a:t>
            </a:r>
            <a:endParaRPr b="1" sz="1200">
              <a:solidFill>
                <a:srgbClr val="3A5AA3"/>
              </a:solidFill>
              <a:latin typeface="DM Sans"/>
              <a:ea typeface="DM Sans"/>
              <a:cs typeface="DM Sans"/>
              <a:sym typeface="DM Sans"/>
            </a:endParaRPr>
          </a:p>
          <a:p>
            <a:pPr indent="-292100" lvl="0" marL="457200" rtl="0" algn="l">
              <a:spcBef>
                <a:spcPts val="0"/>
              </a:spcBef>
              <a:spcAft>
                <a:spcPts val="0"/>
              </a:spcAft>
              <a:buClr>
                <a:srgbClr val="000000"/>
              </a:buClr>
              <a:buSzPts val="1000"/>
              <a:buFont typeface="Nunito"/>
              <a:buChar char="●"/>
            </a:pPr>
            <a:r>
              <a:rPr b="1" lang="en" sz="1000">
                <a:latin typeface="DM Sans"/>
                <a:ea typeface="DM Sans"/>
                <a:cs typeface="DM Sans"/>
                <a:sym typeface="DM Sans"/>
              </a:rPr>
              <a:t>Risk of harm:</a:t>
            </a:r>
            <a:r>
              <a:rPr lang="en" sz="1000">
                <a:latin typeface="DM Sans"/>
                <a:ea typeface="DM Sans"/>
                <a:cs typeface="DM Sans"/>
                <a:sym typeface="DM Sans"/>
              </a:rPr>
              <a:t> AI-generated guidance may inadvertently reinforce biases or provide recommendations that are not equitable across all populations due to limitations in training data. Users could make decisions based on AI suggestions that unintentionally disadvantage them.</a:t>
            </a:r>
            <a:endParaRPr sz="1000">
              <a:solidFill>
                <a:srgbClr val="000000"/>
              </a:solidFill>
              <a:latin typeface="DM Sans"/>
              <a:ea typeface="DM Sans"/>
              <a:cs typeface="DM Sans"/>
              <a:sym typeface="DM Sans"/>
            </a:endParaRPr>
          </a:p>
          <a:p>
            <a:pPr indent="-292100" lvl="0" marL="457200" rtl="0" algn="l">
              <a:spcBef>
                <a:spcPts val="0"/>
              </a:spcBef>
              <a:spcAft>
                <a:spcPts val="0"/>
              </a:spcAft>
              <a:buClr>
                <a:srgbClr val="000000"/>
              </a:buClr>
              <a:buSzPts val="1000"/>
              <a:buFont typeface="Nunito"/>
              <a:buChar char="●"/>
            </a:pPr>
            <a:r>
              <a:rPr b="1" lang="en" sz="1000">
                <a:latin typeface="DM Sans"/>
                <a:ea typeface="DM Sans"/>
                <a:cs typeface="DM Sans"/>
                <a:sym typeface="DM Sans"/>
              </a:rPr>
              <a:t>Transparency vs Usability:</a:t>
            </a:r>
            <a:r>
              <a:rPr lang="en" sz="1000">
                <a:latin typeface="DM Sans"/>
                <a:ea typeface="DM Sans"/>
                <a:cs typeface="DM Sans"/>
                <a:sym typeface="DM Sans"/>
              </a:rPr>
              <a:t> Should we fully disclose how AI makes recommendations, even if it complicates the user experience, or simplify explanations at the risk of obscuring potential biases?</a:t>
            </a:r>
            <a:endParaRPr sz="1000">
              <a:latin typeface="DM Sans"/>
              <a:ea typeface="DM Sans"/>
              <a:cs typeface="DM Sans"/>
              <a:sym typeface="DM Sans"/>
            </a:endParaRPr>
          </a:p>
          <a:p>
            <a:pPr indent="-292100" lvl="0" marL="457200" rtl="0" algn="l">
              <a:spcBef>
                <a:spcPts val="0"/>
              </a:spcBef>
              <a:spcAft>
                <a:spcPts val="0"/>
              </a:spcAft>
              <a:buClr>
                <a:srgbClr val="000000"/>
              </a:buClr>
              <a:buSzPts val="1000"/>
              <a:buFont typeface="Nunito"/>
              <a:buChar char="●"/>
            </a:pPr>
            <a:r>
              <a:rPr b="1" lang="en" sz="1000">
                <a:latin typeface="DM Sans"/>
                <a:ea typeface="DM Sans"/>
                <a:cs typeface="DM Sans"/>
                <a:sym typeface="DM Sans"/>
              </a:rPr>
              <a:t>Overlooked stakeholders:</a:t>
            </a:r>
            <a:r>
              <a:rPr lang="en" sz="1000">
                <a:latin typeface="DM Sans"/>
                <a:ea typeface="DM Sans"/>
                <a:cs typeface="DM Sans"/>
                <a:sym typeface="DM Sans"/>
              </a:rPr>
              <a:t> Regulators, advocacy groups, and ethics boards may hold us accountable if AI recommendations lead to unfair outcomes or biased guidance.</a:t>
            </a:r>
            <a:endParaRPr sz="1000">
              <a:latin typeface="DM Sans"/>
              <a:ea typeface="DM Sans"/>
              <a:cs typeface="DM Sans"/>
              <a:sym typeface="DM Sans"/>
            </a:endParaRPr>
          </a:p>
          <a:p>
            <a:pPr indent="-292100" lvl="0" marL="457200" rtl="0" algn="l">
              <a:spcBef>
                <a:spcPts val="0"/>
              </a:spcBef>
              <a:spcAft>
                <a:spcPts val="0"/>
              </a:spcAft>
              <a:buSzPts val="1000"/>
              <a:buChar char="●"/>
            </a:pPr>
            <a:r>
              <a:rPr b="1" lang="en" sz="1000">
                <a:latin typeface="DM Sans"/>
                <a:ea typeface="DM Sans"/>
                <a:cs typeface="DM Sans"/>
                <a:sym typeface="DM Sans"/>
              </a:rPr>
              <a:t>Mitigation strategy:</a:t>
            </a:r>
            <a:r>
              <a:rPr lang="en" sz="1000">
                <a:latin typeface="DM Sans"/>
                <a:ea typeface="DM Sans"/>
                <a:cs typeface="DM Sans"/>
                <a:sym typeface="DM Sans"/>
              </a:rPr>
              <a:t> Implement clear disclaimers, allow users to provide feedback on AI suggestions, and frequently train/fine-tune LLMs on verified medical content.</a:t>
            </a:r>
            <a:endParaRPr sz="1000">
              <a:solidFill>
                <a:srgbClr val="000000"/>
              </a:solidFill>
              <a:latin typeface="DM Sans"/>
              <a:ea typeface="DM Sans"/>
              <a:cs typeface="DM Sans"/>
              <a:sym typeface="DM Sans"/>
            </a:endParaRPr>
          </a:p>
        </p:txBody>
      </p:sp>
      <p:sp>
        <p:nvSpPr>
          <p:cNvPr id="313" name="Google Shape;313;p34"/>
          <p:cNvSpPr txBox="1"/>
          <p:nvPr>
            <p:ph type="title"/>
          </p:nvPr>
        </p:nvSpPr>
        <p:spPr>
          <a:xfrm>
            <a:off x="720000" y="445025"/>
            <a:ext cx="80622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Value Tensions: Reliability</a:t>
            </a:r>
            <a:endParaRPr>
              <a:highlight>
                <a:srgbClr val="FFFF00"/>
              </a:highlight>
            </a:endParaRPr>
          </a:p>
          <a:p>
            <a:pPr indent="0" lvl="0" marL="0" rtl="0" algn="l">
              <a:spcBef>
                <a:spcPts val="0"/>
              </a:spcBef>
              <a:spcAft>
                <a:spcPts val="0"/>
              </a:spcAft>
              <a:buNone/>
            </a:pPr>
            <a:r>
              <a:t/>
            </a:r>
            <a:endParaRPr/>
          </a:p>
        </p:txBody>
      </p:sp>
      <p:pic>
        <p:nvPicPr>
          <p:cNvPr id="314" name="Google Shape;314;p34" title="Screenshot 2025-10-17 at 02.37.14.png"/>
          <p:cNvPicPr preferRelativeResize="0"/>
          <p:nvPr/>
        </p:nvPicPr>
        <p:blipFill rotWithShape="1">
          <a:blip r:embed="rId3">
            <a:alphaModFix/>
          </a:blip>
          <a:srcRect b="1135" l="1093" r="2119" t="959"/>
          <a:stretch/>
        </p:blipFill>
        <p:spPr>
          <a:xfrm>
            <a:off x="1125387" y="1067850"/>
            <a:ext cx="1330500" cy="1878300"/>
          </a:xfrm>
          <a:prstGeom prst="roundRect">
            <a:avLst>
              <a:gd fmla="val 16667" name="adj"/>
            </a:avLst>
          </a:prstGeom>
          <a:noFill/>
          <a:ln>
            <a:noFill/>
          </a:ln>
        </p:spPr>
      </p:pic>
      <p:sp>
        <p:nvSpPr>
          <p:cNvPr id="315" name="Google Shape;315;p34"/>
          <p:cNvSpPr/>
          <p:nvPr/>
        </p:nvSpPr>
        <p:spPr>
          <a:xfrm>
            <a:off x="2965950" y="1067850"/>
            <a:ext cx="6038100" cy="1878300"/>
          </a:xfrm>
          <a:prstGeom prst="roundRect">
            <a:avLst>
              <a:gd fmla="val 7654" name="adj"/>
            </a:avLst>
          </a:prstGeom>
          <a:solidFill>
            <a:srgbClr val="F4CCCC"/>
          </a:solidFill>
          <a:ln cap="flat" cmpd="sng" w="9525">
            <a:solidFill>
              <a:srgbClr val="D85D70"/>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rPr b="1" lang="en" sz="1200">
                <a:solidFill>
                  <a:srgbClr val="D85D70"/>
                </a:solidFill>
                <a:latin typeface="DM Sans"/>
                <a:ea typeface="DM Sans"/>
                <a:cs typeface="DM Sans"/>
                <a:sym typeface="DM Sans"/>
              </a:rPr>
              <a:t>Factual Errors and Misinformation</a:t>
            </a:r>
            <a:endParaRPr b="1" sz="1200">
              <a:solidFill>
                <a:srgbClr val="D85D70"/>
              </a:solidFill>
              <a:latin typeface="DM Sans"/>
              <a:ea typeface="DM Sans"/>
              <a:cs typeface="DM Sans"/>
              <a:sym typeface="DM Sans"/>
            </a:endParaRPr>
          </a:p>
          <a:p>
            <a:pPr indent="-292100" lvl="0" marL="457200" rtl="0" algn="l">
              <a:spcBef>
                <a:spcPts val="0"/>
              </a:spcBef>
              <a:spcAft>
                <a:spcPts val="0"/>
              </a:spcAft>
              <a:buSzPts val="1000"/>
              <a:buFont typeface="Nunito"/>
              <a:buChar char="●"/>
            </a:pPr>
            <a:r>
              <a:rPr b="1" lang="en" sz="1000">
                <a:latin typeface="DM Sans"/>
                <a:ea typeface="DM Sans"/>
                <a:cs typeface="DM Sans"/>
                <a:sym typeface="DM Sans"/>
              </a:rPr>
              <a:t>Risk of harm: </a:t>
            </a:r>
            <a:r>
              <a:rPr lang="en" sz="1000">
                <a:latin typeface="DM Sans"/>
                <a:ea typeface="DM Sans"/>
                <a:cs typeface="DM Sans"/>
                <a:sym typeface="DM Sans"/>
              </a:rPr>
              <a:t>If Medi-Pal contains outdated or incorrect information about a resource, users would have to waste unnecessary costs on travelling and even lost wages. This is detrimental to our target demographic of low-income users.</a:t>
            </a:r>
            <a:endParaRPr sz="1000">
              <a:latin typeface="DM Sans"/>
              <a:ea typeface="DM Sans"/>
              <a:cs typeface="DM Sans"/>
              <a:sym typeface="DM Sans"/>
            </a:endParaRPr>
          </a:p>
          <a:p>
            <a:pPr indent="-292100" lvl="0" marL="457200" rtl="0" algn="l">
              <a:spcBef>
                <a:spcPts val="0"/>
              </a:spcBef>
              <a:spcAft>
                <a:spcPts val="0"/>
              </a:spcAft>
              <a:buSzPts val="1000"/>
              <a:buFont typeface="Nunito"/>
              <a:buChar char="●"/>
            </a:pPr>
            <a:r>
              <a:rPr b="1" lang="en" sz="1000">
                <a:latin typeface="DM Sans"/>
                <a:ea typeface="DM Sans"/>
                <a:cs typeface="DM Sans"/>
                <a:sym typeface="DM Sans"/>
              </a:rPr>
              <a:t>Diversity of Choice vs Accurate Information: </a:t>
            </a:r>
            <a:r>
              <a:rPr lang="en" sz="1000">
                <a:latin typeface="DM Sans"/>
                <a:ea typeface="DM Sans"/>
                <a:cs typeface="DM Sans"/>
                <a:sym typeface="DM Sans"/>
              </a:rPr>
              <a:t>Should we provide users with a wide range of resources to choose from (which may contain unverified information), or a smaller set of verified resources that are carefully audited?</a:t>
            </a:r>
            <a:endParaRPr sz="1000">
              <a:latin typeface="DM Sans"/>
              <a:ea typeface="DM Sans"/>
              <a:cs typeface="DM Sans"/>
              <a:sym typeface="DM Sans"/>
            </a:endParaRPr>
          </a:p>
          <a:p>
            <a:pPr indent="-292100" lvl="0" marL="457200" rtl="0" algn="l">
              <a:spcBef>
                <a:spcPts val="0"/>
              </a:spcBef>
              <a:spcAft>
                <a:spcPts val="0"/>
              </a:spcAft>
              <a:buSzPts val="1000"/>
              <a:buFont typeface="Nunito"/>
              <a:buChar char="●"/>
            </a:pPr>
            <a:r>
              <a:rPr b="1" lang="en" sz="1000">
                <a:latin typeface="DM Sans"/>
                <a:ea typeface="DM Sans"/>
                <a:cs typeface="DM Sans"/>
                <a:sym typeface="DM Sans"/>
              </a:rPr>
              <a:t>Overlooked stakeholders: </a:t>
            </a:r>
            <a:r>
              <a:rPr lang="en" sz="1000">
                <a:latin typeface="DM Sans"/>
                <a:ea typeface="DM Sans"/>
                <a:cs typeface="DM Sans"/>
                <a:sym typeface="DM Sans"/>
              </a:rPr>
              <a:t>Regulators such as California Department of Health Care Services (DHCS) may hold us accountable for any misrepresentation or harm.</a:t>
            </a:r>
            <a:endParaRPr sz="1000">
              <a:latin typeface="DM Sans"/>
              <a:ea typeface="DM Sans"/>
              <a:cs typeface="DM Sans"/>
              <a:sym typeface="DM Sans"/>
            </a:endParaRPr>
          </a:p>
          <a:p>
            <a:pPr indent="-292100" lvl="0" marL="457200" rtl="0" algn="l">
              <a:spcBef>
                <a:spcPts val="0"/>
              </a:spcBef>
              <a:spcAft>
                <a:spcPts val="0"/>
              </a:spcAft>
              <a:buSzPts val="1000"/>
              <a:buFont typeface="Nunito"/>
              <a:buChar char="●"/>
            </a:pPr>
            <a:r>
              <a:rPr b="1" lang="en" sz="1000">
                <a:latin typeface="DM Sans"/>
                <a:ea typeface="DM Sans"/>
                <a:cs typeface="DM Sans"/>
                <a:sym typeface="DM Sans"/>
              </a:rPr>
              <a:t>Mitigation strategy: </a:t>
            </a:r>
            <a:r>
              <a:rPr lang="en" sz="1000">
                <a:latin typeface="DM Sans"/>
                <a:ea typeface="DM Sans"/>
                <a:cs typeface="DM Sans"/>
                <a:sym typeface="DM Sans"/>
              </a:rPr>
              <a:t>Allow users to report incorrect information, so we can perform audits. </a:t>
            </a:r>
            <a:endParaRPr sz="1000">
              <a:latin typeface="DM Sans"/>
              <a:ea typeface="DM Sans"/>
              <a:cs typeface="DM Sans"/>
              <a:sym typeface="DM Sans"/>
            </a:endParaRPr>
          </a:p>
        </p:txBody>
      </p:sp>
      <p:pic>
        <p:nvPicPr>
          <p:cNvPr id="316" name="Google Shape;316;p34" title="Screenshot 2025-11-03 at 00.22.02.png"/>
          <p:cNvPicPr preferRelativeResize="0"/>
          <p:nvPr/>
        </p:nvPicPr>
        <p:blipFill>
          <a:blip r:embed="rId4">
            <a:alphaModFix/>
          </a:blip>
          <a:stretch>
            <a:fillRect/>
          </a:stretch>
        </p:blipFill>
        <p:spPr>
          <a:xfrm>
            <a:off x="1040822" y="2996276"/>
            <a:ext cx="1499630" cy="1575375"/>
          </a:xfrm>
          <a:prstGeom prst="rect">
            <a:avLst/>
          </a:prstGeom>
          <a:noFill/>
          <a:ln>
            <a:noFill/>
          </a:ln>
        </p:spPr>
      </p:pic>
      <p:sp>
        <p:nvSpPr>
          <p:cNvPr id="317" name="Google Shape;317;p34"/>
          <p:cNvSpPr txBox="1"/>
          <p:nvPr/>
        </p:nvSpPr>
        <p:spPr>
          <a:xfrm>
            <a:off x="933388" y="4571650"/>
            <a:ext cx="1981200" cy="279900"/>
          </a:xfrm>
          <a:prstGeom prst="rect">
            <a:avLst/>
          </a:prstGeom>
          <a:noFill/>
          <a:ln>
            <a:noFill/>
          </a:ln>
        </p:spPr>
        <p:txBody>
          <a:bodyPr anchorCtr="0" anchor="t" bIns="91425" lIns="91425" spcFirstLastPara="1" rIns="91425" wrap="square" tIns="91425">
            <a:noAutofit/>
          </a:bodyPr>
          <a:lstStyle/>
          <a:p>
            <a:pPr indent="0" lvl="0" marL="0" marR="203200" rtl="0" algn="ctr">
              <a:lnSpc>
                <a:spcPct val="100000"/>
              </a:lnSpc>
              <a:spcBef>
                <a:spcPts val="0"/>
              </a:spcBef>
              <a:spcAft>
                <a:spcPts val="0"/>
              </a:spcAft>
              <a:buNone/>
            </a:pPr>
            <a:r>
              <a:rPr b="1" lang="en" sz="800">
                <a:solidFill>
                  <a:schemeClr val="dk1"/>
                </a:solidFill>
                <a:latin typeface="DM Sans"/>
                <a:ea typeface="DM Sans"/>
                <a:cs typeface="DM Sans"/>
                <a:sym typeface="DM Sans"/>
              </a:rPr>
              <a:t>Saniya's feedback note to provide guardrails on AI usage to limit uncontrollable outputs</a:t>
            </a:r>
            <a:endParaRPr b="1" sz="800">
              <a:solidFill>
                <a:schemeClr val="dk1"/>
              </a:solidFill>
              <a:latin typeface="DM Sans"/>
              <a:ea typeface="DM Sans"/>
              <a:cs typeface="DM Sans"/>
              <a:sym typeface="DM Sans"/>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1" name="Shape 321"/>
        <p:cNvGrpSpPr/>
        <p:nvPr/>
      </p:nvGrpSpPr>
      <p:grpSpPr>
        <a:xfrm>
          <a:off x="0" y="0"/>
          <a:ext cx="0" cy="0"/>
          <a:chOff x="0" y="0"/>
          <a:chExt cx="0" cy="0"/>
        </a:xfrm>
      </p:grpSpPr>
      <p:sp>
        <p:nvSpPr>
          <p:cNvPr id="322" name="Google Shape;322;p35"/>
          <p:cNvSpPr/>
          <p:nvPr/>
        </p:nvSpPr>
        <p:spPr>
          <a:xfrm>
            <a:off x="2965950" y="1067850"/>
            <a:ext cx="6038100" cy="1878300"/>
          </a:xfrm>
          <a:prstGeom prst="roundRect">
            <a:avLst>
              <a:gd fmla="val 7654" name="adj"/>
            </a:avLst>
          </a:prstGeom>
          <a:solidFill>
            <a:srgbClr val="F4CCCC"/>
          </a:solidFill>
          <a:ln cap="flat" cmpd="sng" w="9525">
            <a:solidFill>
              <a:srgbClr val="D85D70"/>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rPr b="1" lang="en" sz="1200">
                <a:solidFill>
                  <a:srgbClr val="D85D70"/>
                </a:solidFill>
                <a:latin typeface="DM Sans"/>
                <a:ea typeface="DM Sans"/>
                <a:cs typeface="DM Sans"/>
                <a:sym typeface="DM Sans"/>
              </a:rPr>
              <a:t>No Digital Device</a:t>
            </a:r>
            <a:endParaRPr b="1" sz="1200">
              <a:solidFill>
                <a:srgbClr val="D85D70"/>
              </a:solidFill>
              <a:latin typeface="DM Sans"/>
              <a:ea typeface="DM Sans"/>
              <a:cs typeface="DM Sans"/>
              <a:sym typeface="DM Sans"/>
            </a:endParaRPr>
          </a:p>
          <a:p>
            <a:pPr indent="-292100" lvl="0" marL="457200" rtl="0" algn="l">
              <a:spcBef>
                <a:spcPts val="0"/>
              </a:spcBef>
              <a:spcAft>
                <a:spcPts val="0"/>
              </a:spcAft>
              <a:buSzPts val="1000"/>
              <a:buFont typeface="Nunito"/>
              <a:buChar char="●"/>
            </a:pPr>
            <a:r>
              <a:rPr b="1" lang="en" sz="1000">
                <a:latin typeface="DM Sans"/>
                <a:ea typeface="DM Sans"/>
                <a:cs typeface="DM Sans"/>
                <a:sym typeface="DM Sans"/>
              </a:rPr>
              <a:t>Risk of harm:</a:t>
            </a:r>
            <a:r>
              <a:rPr lang="en" sz="1000">
                <a:latin typeface="DM Sans"/>
                <a:ea typeface="DM Sans"/>
                <a:cs typeface="DM Sans"/>
                <a:sym typeface="DM Sans"/>
              </a:rPr>
              <a:t> Users without smartphones or computers may be excluded from Medi-Pal entirely, limiting access to crucial resources. This disproportionately affects low-income users.</a:t>
            </a:r>
            <a:endParaRPr sz="1000">
              <a:latin typeface="DM Sans"/>
              <a:ea typeface="DM Sans"/>
              <a:cs typeface="DM Sans"/>
              <a:sym typeface="DM Sans"/>
            </a:endParaRPr>
          </a:p>
          <a:p>
            <a:pPr indent="-292100" lvl="0" marL="457200" rtl="0" algn="l">
              <a:lnSpc>
                <a:spcPct val="100000"/>
              </a:lnSpc>
              <a:spcBef>
                <a:spcPts val="0"/>
              </a:spcBef>
              <a:spcAft>
                <a:spcPts val="0"/>
              </a:spcAft>
              <a:buSzPts val="1000"/>
              <a:buFont typeface="Nunito"/>
              <a:buChar char="●"/>
            </a:pPr>
            <a:r>
              <a:rPr b="1" lang="en" sz="1000">
                <a:latin typeface="DM Sans"/>
                <a:ea typeface="DM Sans"/>
                <a:cs typeface="DM Sans"/>
                <a:sym typeface="DM Sans"/>
              </a:rPr>
              <a:t>Tradeoff:</a:t>
            </a:r>
            <a:r>
              <a:rPr lang="en" sz="1000">
                <a:latin typeface="DM Sans"/>
                <a:ea typeface="DM Sans"/>
                <a:cs typeface="DM Sans"/>
                <a:sym typeface="DM Sans"/>
              </a:rPr>
              <a:t> Should we focus on building a feature-rich digital platform, or also provide offline/low-tech alternatives (e.g., SMS, printed guides) to ensure access for everyone?</a:t>
            </a:r>
            <a:endParaRPr sz="1000">
              <a:latin typeface="DM Sans"/>
              <a:ea typeface="DM Sans"/>
              <a:cs typeface="DM Sans"/>
              <a:sym typeface="DM Sans"/>
            </a:endParaRPr>
          </a:p>
          <a:p>
            <a:pPr indent="-292100" lvl="0" marL="457200" rtl="0" algn="l">
              <a:lnSpc>
                <a:spcPct val="100000"/>
              </a:lnSpc>
              <a:spcBef>
                <a:spcPts val="0"/>
              </a:spcBef>
              <a:spcAft>
                <a:spcPts val="0"/>
              </a:spcAft>
              <a:buSzPts val="1000"/>
              <a:buFont typeface="Nunito"/>
              <a:buChar char="●"/>
            </a:pPr>
            <a:r>
              <a:rPr b="1" lang="en" sz="1000">
                <a:latin typeface="DM Sans"/>
                <a:ea typeface="DM Sans"/>
                <a:cs typeface="DM Sans"/>
                <a:sym typeface="DM Sans"/>
              </a:rPr>
              <a:t>Overlooked stakeholders:</a:t>
            </a:r>
            <a:r>
              <a:rPr lang="en" sz="1000">
                <a:latin typeface="DM Sans"/>
                <a:ea typeface="DM Sans"/>
                <a:cs typeface="DM Sans"/>
                <a:sym typeface="DM Sans"/>
              </a:rPr>
              <a:t> Community organizations and clinics that serve low-income populations may be impacted if some users can’t access the platform digitally.</a:t>
            </a:r>
            <a:endParaRPr sz="1000">
              <a:latin typeface="DM Sans"/>
              <a:ea typeface="DM Sans"/>
              <a:cs typeface="DM Sans"/>
              <a:sym typeface="DM Sans"/>
            </a:endParaRPr>
          </a:p>
          <a:p>
            <a:pPr indent="-292100" lvl="0" marL="457200" rtl="0" algn="l">
              <a:lnSpc>
                <a:spcPct val="100000"/>
              </a:lnSpc>
              <a:spcBef>
                <a:spcPts val="0"/>
              </a:spcBef>
              <a:spcAft>
                <a:spcPts val="0"/>
              </a:spcAft>
              <a:buSzPts val="1000"/>
              <a:buFont typeface="Nunito"/>
              <a:buChar char="●"/>
            </a:pPr>
            <a:r>
              <a:rPr b="1" lang="en" sz="1000">
                <a:latin typeface="DM Sans"/>
                <a:ea typeface="DM Sans"/>
                <a:cs typeface="DM Sans"/>
                <a:sym typeface="DM Sans"/>
              </a:rPr>
              <a:t>Mitigation strategy:</a:t>
            </a:r>
            <a:r>
              <a:rPr lang="en" sz="1000">
                <a:latin typeface="DM Sans"/>
                <a:ea typeface="DM Sans"/>
                <a:cs typeface="DM Sans"/>
                <a:sym typeface="DM Sans"/>
              </a:rPr>
              <a:t> Explore alternative access methods such as SMS-based guidance, community kiosks, or printable resources to reach users without digital devices.</a:t>
            </a:r>
            <a:endParaRPr b="1" sz="1000">
              <a:latin typeface="DM Sans"/>
              <a:ea typeface="DM Sans"/>
              <a:cs typeface="DM Sans"/>
              <a:sym typeface="DM Sans"/>
            </a:endParaRPr>
          </a:p>
        </p:txBody>
      </p:sp>
      <p:sp>
        <p:nvSpPr>
          <p:cNvPr id="323" name="Google Shape;323;p35"/>
          <p:cNvSpPr txBox="1"/>
          <p:nvPr>
            <p:ph type="title"/>
          </p:nvPr>
        </p:nvSpPr>
        <p:spPr>
          <a:xfrm>
            <a:off x="720000" y="445025"/>
            <a:ext cx="80622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Value Tensions: </a:t>
            </a:r>
            <a:r>
              <a:rPr lang="en"/>
              <a:t>Inclusivity</a:t>
            </a:r>
            <a:endParaRPr/>
          </a:p>
        </p:txBody>
      </p:sp>
      <p:sp>
        <p:nvSpPr>
          <p:cNvPr id="324" name="Google Shape;324;p35"/>
          <p:cNvSpPr txBox="1"/>
          <p:nvPr/>
        </p:nvSpPr>
        <p:spPr>
          <a:xfrm>
            <a:off x="933388" y="4571650"/>
            <a:ext cx="1981200" cy="279900"/>
          </a:xfrm>
          <a:prstGeom prst="rect">
            <a:avLst/>
          </a:prstGeom>
          <a:noFill/>
          <a:ln>
            <a:noFill/>
          </a:ln>
        </p:spPr>
        <p:txBody>
          <a:bodyPr anchorCtr="0" anchor="t" bIns="91425" lIns="91425" spcFirstLastPara="1" rIns="91425" wrap="square" tIns="91425">
            <a:noAutofit/>
          </a:bodyPr>
          <a:lstStyle/>
          <a:p>
            <a:pPr indent="0" lvl="0" marL="0" marR="203200" rtl="0" algn="ctr">
              <a:lnSpc>
                <a:spcPct val="100000"/>
              </a:lnSpc>
              <a:spcBef>
                <a:spcPts val="0"/>
              </a:spcBef>
              <a:spcAft>
                <a:spcPts val="0"/>
              </a:spcAft>
              <a:buNone/>
            </a:pPr>
            <a:r>
              <a:rPr b="1" lang="en" sz="800">
                <a:solidFill>
                  <a:schemeClr val="dk1"/>
                </a:solidFill>
                <a:latin typeface="DM Sans"/>
                <a:ea typeface="DM Sans"/>
                <a:cs typeface="DM Sans"/>
                <a:sym typeface="DM Sans"/>
              </a:rPr>
              <a:t>Samuel’s suggestion of using a kiosk stand</a:t>
            </a:r>
            <a:endParaRPr b="1" sz="800">
              <a:solidFill>
                <a:schemeClr val="dk1"/>
              </a:solidFill>
              <a:latin typeface="DM Sans"/>
              <a:ea typeface="DM Sans"/>
              <a:cs typeface="DM Sans"/>
              <a:sym typeface="DM Sans"/>
            </a:endParaRPr>
          </a:p>
        </p:txBody>
      </p:sp>
      <p:pic>
        <p:nvPicPr>
          <p:cNvPr id="325" name="Google Shape;325;p35" title="Screenshot 2025-10-17 at 02.37.34.png"/>
          <p:cNvPicPr preferRelativeResize="0"/>
          <p:nvPr/>
        </p:nvPicPr>
        <p:blipFill rotWithShape="1">
          <a:blip r:embed="rId3">
            <a:alphaModFix/>
          </a:blip>
          <a:srcRect b="1212" l="1512" r="1560" t="997"/>
          <a:stretch/>
        </p:blipFill>
        <p:spPr>
          <a:xfrm>
            <a:off x="1166637" y="1076700"/>
            <a:ext cx="1248000" cy="1860600"/>
          </a:xfrm>
          <a:prstGeom prst="roundRect">
            <a:avLst>
              <a:gd fmla="val 16667" name="adj"/>
            </a:avLst>
          </a:prstGeom>
          <a:noFill/>
          <a:ln>
            <a:noFill/>
          </a:ln>
        </p:spPr>
      </p:pic>
      <p:pic>
        <p:nvPicPr>
          <p:cNvPr id="326" name="Google Shape;326;p35" title="Screenshot 2025-11-03 at 00.23.44.png"/>
          <p:cNvPicPr preferRelativeResize="0"/>
          <p:nvPr/>
        </p:nvPicPr>
        <p:blipFill>
          <a:blip r:embed="rId4">
            <a:alphaModFix/>
          </a:blip>
          <a:stretch>
            <a:fillRect/>
          </a:stretch>
        </p:blipFill>
        <p:spPr>
          <a:xfrm>
            <a:off x="986963" y="3160850"/>
            <a:ext cx="1607333" cy="1410799"/>
          </a:xfrm>
          <a:prstGeom prst="rect">
            <a:avLst/>
          </a:prstGeom>
          <a:noFill/>
          <a:ln>
            <a:noFill/>
          </a:ln>
        </p:spPr>
      </p:pic>
      <p:sp>
        <p:nvSpPr>
          <p:cNvPr id="327" name="Google Shape;327;p35"/>
          <p:cNvSpPr/>
          <p:nvPr/>
        </p:nvSpPr>
        <p:spPr>
          <a:xfrm>
            <a:off x="2965950" y="3023550"/>
            <a:ext cx="6038100" cy="2017500"/>
          </a:xfrm>
          <a:prstGeom prst="roundRect">
            <a:avLst>
              <a:gd fmla="val 7654" name="adj"/>
            </a:avLst>
          </a:prstGeom>
          <a:solidFill>
            <a:srgbClr val="E5F0FE"/>
          </a:solidFill>
          <a:ln cap="flat" cmpd="sng" w="9525">
            <a:solidFill>
              <a:srgbClr val="3A5AA3"/>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rPr b="1" lang="en" sz="1200">
                <a:solidFill>
                  <a:srgbClr val="3A5AA3"/>
                </a:solidFill>
                <a:latin typeface="DM Sans"/>
                <a:ea typeface="DM Sans"/>
                <a:cs typeface="DM Sans"/>
                <a:sym typeface="DM Sans"/>
              </a:rPr>
              <a:t>Multilingual Users</a:t>
            </a:r>
            <a:endParaRPr b="1" sz="1200">
              <a:solidFill>
                <a:srgbClr val="3A5AA3"/>
              </a:solidFill>
              <a:latin typeface="DM Sans"/>
              <a:ea typeface="DM Sans"/>
              <a:cs typeface="DM Sans"/>
              <a:sym typeface="DM Sans"/>
            </a:endParaRPr>
          </a:p>
          <a:p>
            <a:pPr indent="-292100" lvl="0" marL="457200" rtl="0" algn="l">
              <a:spcBef>
                <a:spcPts val="0"/>
              </a:spcBef>
              <a:spcAft>
                <a:spcPts val="0"/>
              </a:spcAft>
              <a:buSzPts val="1000"/>
              <a:buFont typeface="DM Sans"/>
              <a:buChar char="●"/>
            </a:pPr>
            <a:r>
              <a:rPr b="1" lang="en" sz="1000">
                <a:latin typeface="DM Sans"/>
                <a:ea typeface="DM Sans"/>
                <a:cs typeface="DM Sans"/>
                <a:sym typeface="DM Sans"/>
              </a:rPr>
              <a:t>Risk of harm</a:t>
            </a:r>
            <a:r>
              <a:rPr b="1" lang="en" sz="1000">
                <a:latin typeface="DM Sans"/>
                <a:ea typeface="DM Sans"/>
                <a:cs typeface="DM Sans"/>
                <a:sym typeface="DM Sans"/>
              </a:rPr>
              <a:t>:</a:t>
            </a:r>
            <a:r>
              <a:rPr lang="en" sz="1000">
                <a:latin typeface="DM Sans"/>
                <a:ea typeface="DM Sans"/>
                <a:cs typeface="DM Sans"/>
                <a:sym typeface="DM Sans"/>
              </a:rPr>
              <a:t> Users who prefer Spanish or other non-English languages may misunderstand critical health or resource information, leading to missteps or missed care.</a:t>
            </a:r>
            <a:endParaRPr sz="1000">
              <a:latin typeface="DM Sans"/>
              <a:ea typeface="DM Sans"/>
              <a:cs typeface="DM Sans"/>
              <a:sym typeface="DM Sans"/>
            </a:endParaRPr>
          </a:p>
          <a:p>
            <a:pPr indent="-292100" lvl="0" marL="457200" rtl="0" algn="l">
              <a:lnSpc>
                <a:spcPct val="100000"/>
              </a:lnSpc>
              <a:spcBef>
                <a:spcPts val="0"/>
              </a:spcBef>
              <a:spcAft>
                <a:spcPts val="0"/>
              </a:spcAft>
              <a:buSzPts val="1000"/>
              <a:buChar char="●"/>
            </a:pPr>
            <a:r>
              <a:rPr b="1" lang="en" sz="1000">
                <a:latin typeface="DM Sans"/>
                <a:ea typeface="DM Sans"/>
                <a:cs typeface="DM Sans"/>
                <a:sym typeface="DM Sans"/>
              </a:rPr>
              <a:t>Tradeoff:</a:t>
            </a:r>
            <a:r>
              <a:rPr lang="en" sz="1000">
                <a:latin typeface="DM Sans"/>
                <a:ea typeface="DM Sans"/>
                <a:cs typeface="DM Sans"/>
                <a:sym typeface="DM Sans"/>
              </a:rPr>
              <a:t> Should we provide translations for all content (resource-intensive), or prioritize the most common languages first, potentially leaving smaller language groups underserved?</a:t>
            </a:r>
            <a:endParaRPr sz="1000">
              <a:latin typeface="DM Sans"/>
              <a:ea typeface="DM Sans"/>
              <a:cs typeface="DM Sans"/>
              <a:sym typeface="DM Sans"/>
            </a:endParaRPr>
          </a:p>
          <a:p>
            <a:pPr indent="-292100" lvl="0" marL="457200" rtl="0" algn="l">
              <a:lnSpc>
                <a:spcPct val="100000"/>
              </a:lnSpc>
              <a:spcBef>
                <a:spcPts val="0"/>
              </a:spcBef>
              <a:spcAft>
                <a:spcPts val="0"/>
              </a:spcAft>
              <a:buSzPts val="1000"/>
              <a:buChar char="●"/>
            </a:pPr>
            <a:r>
              <a:rPr b="1" lang="en" sz="1000">
                <a:latin typeface="DM Sans"/>
                <a:ea typeface="DM Sans"/>
                <a:cs typeface="DM Sans"/>
                <a:sym typeface="DM Sans"/>
              </a:rPr>
              <a:t>Overlooked stakeholders:</a:t>
            </a:r>
            <a:r>
              <a:rPr lang="en" sz="1000">
                <a:latin typeface="DM Sans"/>
                <a:ea typeface="DM Sans"/>
                <a:cs typeface="DM Sans"/>
                <a:sym typeface="DM Sans"/>
              </a:rPr>
              <a:t> Multilingual users, translators, and advocacy groups who ensure equitable access to healthcare information.</a:t>
            </a:r>
            <a:endParaRPr sz="1000">
              <a:latin typeface="DM Sans"/>
              <a:ea typeface="DM Sans"/>
              <a:cs typeface="DM Sans"/>
              <a:sym typeface="DM Sans"/>
            </a:endParaRPr>
          </a:p>
          <a:p>
            <a:pPr indent="-292100" lvl="0" marL="457200" rtl="0" algn="l">
              <a:lnSpc>
                <a:spcPct val="100000"/>
              </a:lnSpc>
              <a:spcBef>
                <a:spcPts val="0"/>
              </a:spcBef>
              <a:spcAft>
                <a:spcPts val="0"/>
              </a:spcAft>
              <a:buSzPts val="1000"/>
              <a:buChar char="●"/>
            </a:pPr>
            <a:r>
              <a:rPr b="1" lang="en" sz="1000">
                <a:latin typeface="DM Sans"/>
                <a:ea typeface="DM Sans"/>
                <a:cs typeface="DM Sans"/>
                <a:sym typeface="DM Sans"/>
              </a:rPr>
              <a:t>Mitigation strategy:</a:t>
            </a:r>
            <a:r>
              <a:rPr lang="en" sz="1000">
                <a:latin typeface="DM Sans"/>
                <a:ea typeface="DM Sans"/>
                <a:cs typeface="DM Sans"/>
                <a:sym typeface="DM Sans"/>
              </a:rPr>
              <a:t> Start with translations for the most common languages (e.g., Spanish), include clear language selection, and allow users to request additional language support over time.</a:t>
            </a:r>
            <a:endParaRPr b="1" sz="1000">
              <a:latin typeface="DM Sans"/>
              <a:ea typeface="DM Sans"/>
              <a:cs typeface="DM Sans"/>
              <a:sym typeface="DM Sans"/>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1" name="Shape 331"/>
        <p:cNvGrpSpPr/>
        <p:nvPr/>
      </p:nvGrpSpPr>
      <p:grpSpPr>
        <a:xfrm>
          <a:off x="0" y="0"/>
          <a:ext cx="0" cy="0"/>
          <a:chOff x="0" y="0"/>
          <a:chExt cx="0" cy="0"/>
        </a:xfrm>
      </p:grpSpPr>
      <p:sp>
        <p:nvSpPr>
          <p:cNvPr id="332" name="Google Shape;332;p36"/>
          <p:cNvSpPr/>
          <p:nvPr/>
        </p:nvSpPr>
        <p:spPr>
          <a:xfrm>
            <a:off x="2965950" y="3023550"/>
            <a:ext cx="6038100" cy="2017500"/>
          </a:xfrm>
          <a:prstGeom prst="roundRect">
            <a:avLst>
              <a:gd fmla="val 7654" name="adj"/>
            </a:avLst>
          </a:prstGeom>
          <a:solidFill>
            <a:srgbClr val="E5F0FE"/>
          </a:solidFill>
          <a:ln cap="flat" cmpd="sng" w="9525">
            <a:solidFill>
              <a:srgbClr val="3A5AA3"/>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rPr b="1" lang="en" sz="1200">
                <a:solidFill>
                  <a:srgbClr val="3A5AA3"/>
                </a:solidFill>
                <a:latin typeface="DM Sans"/>
                <a:ea typeface="DM Sans"/>
                <a:cs typeface="DM Sans"/>
                <a:sym typeface="DM Sans"/>
              </a:rPr>
              <a:t>AI Avatar Cloning</a:t>
            </a:r>
            <a:endParaRPr b="1" sz="1200">
              <a:solidFill>
                <a:srgbClr val="3A5AA3"/>
              </a:solidFill>
              <a:latin typeface="DM Sans"/>
              <a:ea typeface="DM Sans"/>
              <a:cs typeface="DM Sans"/>
              <a:sym typeface="DM Sans"/>
            </a:endParaRPr>
          </a:p>
          <a:p>
            <a:pPr indent="-292100" lvl="0" marL="457200" rtl="0" algn="l">
              <a:spcBef>
                <a:spcPts val="0"/>
              </a:spcBef>
              <a:spcAft>
                <a:spcPts val="0"/>
              </a:spcAft>
              <a:buSzPts val="1000"/>
              <a:buFont typeface="DM Sans"/>
              <a:buChar char="●"/>
            </a:pPr>
            <a:r>
              <a:rPr b="1" lang="en" sz="1000">
                <a:latin typeface="DM Sans"/>
                <a:ea typeface="DM Sans"/>
                <a:cs typeface="DM Sans"/>
                <a:sym typeface="DM Sans"/>
              </a:rPr>
              <a:t>Risk of harm:</a:t>
            </a:r>
            <a:r>
              <a:rPr lang="en" sz="1000">
                <a:latin typeface="DM Sans"/>
                <a:ea typeface="DM Sans"/>
                <a:cs typeface="DM Sans"/>
                <a:sym typeface="DM Sans"/>
              </a:rPr>
              <a:t> Cloning avatars of real community members could misrepresent people, spread false impressions, or unintentionally create content that users might take as real advice or endorsements.</a:t>
            </a:r>
            <a:endParaRPr sz="1000">
              <a:latin typeface="DM Sans"/>
              <a:ea typeface="DM Sans"/>
              <a:cs typeface="DM Sans"/>
              <a:sym typeface="DM Sans"/>
            </a:endParaRPr>
          </a:p>
          <a:p>
            <a:pPr indent="-292100" lvl="0" marL="457200" rtl="0" algn="l">
              <a:lnSpc>
                <a:spcPct val="100000"/>
              </a:lnSpc>
              <a:spcBef>
                <a:spcPts val="0"/>
              </a:spcBef>
              <a:spcAft>
                <a:spcPts val="0"/>
              </a:spcAft>
              <a:buSzPts val="1000"/>
              <a:buChar char="●"/>
            </a:pPr>
            <a:r>
              <a:rPr b="1" lang="en" sz="1000">
                <a:latin typeface="DM Sans"/>
                <a:ea typeface="DM Sans"/>
                <a:cs typeface="DM Sans"/>
                <a:sym typeface="DM Sans"/>
              </a:rPr>
              <a:t>Authenticity vs Engagement:</a:t>
            </a:r>
            <a:r>
              <a:rPr lang="en" sz="1000">
                <a:latin typeface="DM Sans"/>
                <a:ea typeface="DM Sans"/>
                <a:cs typeface="DM Sans"/>
                <a:sym typeface="DM Sans"/>
              </a:rPr>
              <a:t> Should the platform allow AI-generated avatars for enhanced engagement, even if there’s a risk of misrepresentation, or limit avatar use to avoid potential ethical issues?</a:t>
            </a:r>
            <a:endParaRPr sz="1000">
              <a:latin typeface="DM Sans"/>
              <a:ea typeface="DM Sans"/>
              <a:cs typeface="DM Sans"/>
              <a:sym typeface="DM Sans"/>
            </a:endParaRPr>
          </a:p>
          <a:p>
            <a:pPr indent="-292100" lvl="0" marL="457200" rtl="0" algn="l">
              <a:lnSpc>
                <a:spcPct val="100000"/>
              </a:lnSpc>
              <a:spcBef>
                <a:spcPts val="0"/>
              </a:spcBef>
              <a:spcAft>
                <a:spcPts val="0"/>
              </a:spcAft>
              <a:buSzPts val="1000"/>
              <a:buChar char="●"/>
            </a:pPr>
            <a:r>
              <a:rPr b="1" lang="en" sz="1000">
                <a:latin typeface="DM Sans"/>
                <a:ea typeface="DM Sans"/>
                <a:cs typeface="DM Sans"/>
                <a:sym typeface="DM Sans"/>
              </a:rPr>
              <a:t>Overlooked stakeholders:</a:t>
            </a:r>
            <a:r>
              <a:rPr lang="en" sz="1000">
                <a:latin typeface="DM Sans"/>
                <a:ea typeface="DM Sans"/>
                <a:cs typeface="DM Sans"/>
                <a:sym typeface="DM Sans"/>
              </a:rPr>
              <a:t> Community members whose identities are cloned, users who might rely on misleading avatars, and regulators concerned with digital impersonation or misinformation.</a:t>
            </a:r>
            <a:endParaRPr sz="1000">
              <a:latin typeface="DM Sans"/>
              <a:ea typeface="DM Sans"/>
              <a:cs typeface="DM Sans"/>
              <a:sym typeface="DM Sans"/>
            </a:endParaRPr>
          </a:p>
          <a:p>
            <a:pPr indent="-292100" lvl="0" marL="457200" rtl="0" algn="l">
              <a:lnSpc>
                <a:spcPct val="100000"/>
              </a:lnSpc>
              <a:spcBef>
                <a:spcPts val="0"/>
              </a:spcBef>
              <a:spcAft>
                <a:spcPts val="0"/>
              </a:spcAft>
              <a:buSzPts val="1000"/>
              <a:buChar char="●"/>
            </a:pPr>
            <a:r>
              <a:rPr b="1" lang="en" sz="1000">
                <a:latin typeface="DM Sans"/>
                <a:ea typeface="DM Sans"/>
                <a:cs typeface="DM Sans"/>
                <a:sym typeface="DM Sans"/>
              </a:rPr>
              <a:t>Mitigation strategy:</a:t>
            </a:r>
            <a:r>
              <a:rPr lang="en" sz="1000">
                <a:latin typeface="DM Sans"/>
                <a:ea typeface="DM Sans"/>
                <a:cs typeface="DM Sans"/>
                <a:sym typeface="DM Sans"/>
              </a:rPr>
              <a:t> Clearly label AI-generated avatars, obtain consent before replicating real people, and implement safeguards to prevent misuse of cloned avatars.</a:t>
            </a:r>
            <a:endParaRPr b="1" sz="1000">
              <a:latin typeface="DM Sans"/>
              <a:ea typeface="DM Sans"/>
              <a:cs typeface="DM Sans"/>
              <a:sym typeface="DM Sans"/>
            </a:endParaRPr>
          </a:p>
        </p:txBody>
      </p:sp>
      <p:sp>
        <p:nvSpPr>
          <p:cNvPr id="333" name="Google Shape;333;p36"/>
          <p:cNvSpPr/>
          <p:nvPr/>
        </p:nvSpPr>
        <p:spPr>
          <a:xfrm>
            <a:off x="2965950" y="1067850"/>
            <a:ext cx="6038100" cy="1878300"/>
          </a:xfrm>
          <a:prstGeom prst="roundRect">
            <a:avLst>
              <a:gd fmla="val 7654" name="adj"/>
            </a:avLst>
          </a:prstGeom>
          <a:solidFill>
            <a:srgbClr val="F4CCCC"/>
          </a:solidFill>
          <a:ln cap="flat" cmpd="sng" w="9525">
            <a:solidFill>
              <a:srgbClr val="D85D70"/>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rPr b="1" lang="en" sz="1200">
                <a:solidFill>
                  <a:srgbClr val="D85D70"/>
                </a:solidFill>
                <a:latin typeface="DM Sans"/>
                <a:ea typeface="DM Sans"/>
                <a:cs typeface="DM Sans"/>
                <a:sym typeface="DM Sans"/>
              </a:rPr>
              <a:t>Data Privacy Issue</a:t>
            </a:r>
            <a:endParaRPr b="1" sz="1200">
              <a:solidFill>
                <a:srgbClr val="D85D70"/>
              </a:solidFill>
              <a:latin typeface="DM Sans"/>
              <a:ea typeface="DM Sans"/>
              <a:cs typeface="DM Sans"/>
              <a:sym typeface="DM Sans"/>
            </a:endParaRPr>
          </a:p>
          <a:p>
            <a:pPr indent="-292100" lvl="0" marL="457200" rtl="0" algn="l">
              <a:spcBef>
                <a:spcPts val="0"/>
              </a:spcBef>
              <a:spcAft>
                <a:spcPts val="0"/>
              </a:spcAft>
              <a:buSzPts val="1000"/>
              <a:buFont typeface="Nunito"/>
              <a:buChar char="●"/>
            </a:pPr>
            <a:r>
              <a:rPr b="1" lang="en" sz="1000">
                <a:latin typeface="DM Sans"/>
                <a:ea typeface="DM Sans"/>
                <a:cs typeface="DM Sans"/>
                <a:sym typeface="DM Sans"/>
              </a:rPr>
              <a:t>Risk of harm:</a:t>
            </a:r>
            <a:r>
              <a:rPr lang="en" sz="1000">
                <a:latin typeface="DM Sans"/>
                <a:ea typeface="DM Sans"/>
                <a:cs typeface="DM Sans"/>
                <a:sym typeface="DM Sans"/>
              </a:rPr>
              <a:t>  Personalized recommendations based on user data may inadvertently expose sensitive information or reinforce existing disparities.</a:t>
            </a:r>
            <a:endParaRPr sz="1000">
              <a:latin typeface="DM Sans"/>
              <a:ea typeface="DM Sans"/>
              <a:cs typeface="DM Sans"/>
              <a:sym typeface="DM Sans"/>
            </a:endParaRPr>
          </a:p>
          <a:p>
            <a:pPr indent="-292100" lvl="0" marL="457200" rtl="0" algn="l">
              <a:lnSpc>
                <a:spcPct val="100000"/>
              </a:lnSpc>
              <a:spcBef>
                <a:spcPts val="0"/>
              </a:spcBef>
              <a:spcAft>
                <a:spcPts val="0"/>
              </a:spcAft>
              <a:buSzPts val="1000"/>
              <a:buFont typeface="Nunito"/>
              <a:buChar char="●"/>
            </a:pPr>
            <a:r>
              <a:rPr b="1" lang="en" sz="1000">
                <a:latin typeface="DM Sans"/>
                <a:ea typeface="DM Sans"/>
                <a:cs typeface="DM Sans"/>
                <a:sym typeface="DM Sans"/>
              </a:rPr>
              <a:t>Privacy vs Usefulness:</a:t>
            </a:r>
            <a:r>
              <a:rPr lang="en" sz="1000">
                <a:latin typeface="DM Sans"/>
                <a:ea typeface="DM Sans"/>
                <a:cs typeface="DM Sans"/>
                <a:sym typeface="DM Sans"/>
              </a:rPr>
              <a:t> Should Medi-Pal collect detailed personal data to provide highly tailored guidance, even if it raises privacy concerns, or limit data collection to protect users but provide less personalized recommendations?</a:t>
            </a:r>
            <a:endParaRPr sz="1000">
              <a:latin typeface="DM Sans"/>
              <a:ea typeface="DM Sans"/>
              <a:cs typeface="DM Sans"/>
              <a:sym typeface="DM Sans"/>
            </a:endParaRPr>
          </a:p>
          <a:p>
            <a:pPr indent="-292100" lvl="0" marL="457200" rtl="0" algn="l">
              <a:lnSpc>
                <a:spcPct val="100000"/>
              </a:lnSpc>
              <a:spcBef>
                <a:spcPts val="0"/>
              </a:spcBef>
              <a:spcAft>
                <a:spcPts val="0"/>
              </a:spcAft>
              <a:buSzPts val="1000"/>
              <a:buFont typeface="Nunito"/>
              <a:buChar char="●"/>
            </a:pPr>
            <a:r>
              <a:rPr b="1" lang="en" sz="1000">
                <a:latin typeface="DM Sans"/>
                <a:ea typeface="DM Sans"/>
                <a:cs typeface="DM Sans"/>
                <a:sym typeface="DM Sans"/>
              </a:rPr>
              <a:t>Overlooked stakeholders:</a:t>
            </a:r>
            <a:r>
              <a:rPr lang="en" sz="1000">
                <a:latin typeface="DM Sans"/>
                <a:ea typeface="DM Sans"/>
                <a:cs typeface="DM Sans"/>
                <a:sym typeface="DM Sans"/>
              </a:rPr>
              <a:t> Users, privacy regulators, and ethics boards may hold Medi-Pal accountable if personalization leads to privacy breaches or biased outcomes.</a:t>
            </a:r>
            <a:endParaRPr sz="1000">
              <a:latin typeface="DM Sans"/>
              <a:ea typeface="DM Sans"/>
              <a:cs typeface="DM Sans"/>
              <a:sym typeface="DM Sans"/>
            </a:endParaRPr>
          </a:p>
          <a:p>
            <a:pPr indent="-292100" lvl="0" marL="457200" rtl="0" algn="l">
              <a:lnSpc>
                <a:spcPct val="100000"/>
              </a:lnSpc>
              <a:spcBef>
                <a:spcPts val="0"/>
              </a:spcBef>
              <a:spcAft>
                <a:spcPts val="0"/>
              </a:spcAft>
              <a:buSzPts val="1000"/>
              <a:buFont typeface="Nunito"/>
              <a:buChar char="●"/>
            </a:pPr>
            <a:r>
              <a:rPr b="1" lang="en" sz="1000">
                <a:latin typeface="DM Sans"/>
                <a:ea typeface="DM Sans"/>
                <a:cs typeface="DM Sans"/>
                <a:sym typeface="DM Sans"/>
              </a:rPr>
              <a:t>Mitigation strategy:</a:t>
            </a:r>
            <a:r>
              <a:rPr lang="en" sz="1000">
                <a:latin typeface="DM Sans"/>
                <a:ea typeface="DM Sans"/>
                <a:cs typeface="DM Sans"/>
                <a:sym typeface="DM Sans"/>
              </a:rPr>
              <a:t> Implement strict data privacy measures, anonymize data where possible, allow users to control personalization settings, and regularly audit recommendations for fairness and equity.</a:t>
            </a:r>
            <a:endParaRPr b="1" sz="1000">
              <a:latin typeface="DM Sans"/>
              <a:ea typeface="DM Sans"/>
              <a:cs typeface="DM Sans"/>
              <a:sym typeface="DM Sans"/>
            </a:endParaRPr>
          </a:p>
        </p:txBody>
      </p:sp>
      <p:sp>
        <p:nvSpPr>
          <p:cNvPr id="334" name="Google Shape;334;p36"/>
          <p:cNvSpPr txBox="1"/>
          <p:nvPr>
            <p:ph type="title"/>
          </p:nvPr>
        </p:nvSpPr>
        <p:spPr>
          <a:xfrm>
            <a:off x="720000" y="445025"/>
            <a:ext cx="80622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Value Tensions: </a:t>
            </a:r>
            <a:r>
              <a:rPr lang="en"/>
              <a:t>Hyper-Personalization</a:t>
            </a:r>
            <a:endParaRPr/>
          </a:p>
        </p:txBody>
      </p:sp>
      <p:pic>
        <p:nvPicPr>
          <p:cNvPr id="335" name="Google Shape;335;p36" title="Screenshot 2025-11-03 at 00.12.50.png"/>
          <p:cNvPicPr preferRelativeResize="0"/>
          <p:nvPr/>
        </p:nvPicPr>
        <p:blipFill rotWithShape="1">
          <a:blip r:embed="rId3">
            <a:alphaModFix/>
          </a:blip>
          <a:srcRect b="1097" l="1539" r="2260" t="911"/>
          <a:stretch/>
        </p:blipFill>
        <p:spPr>
          <a:xfrm>
            <a:off x="599436" y="1123850"/>
            <a:ext cx="2256600" cy="3404400"/>
          </a:xfrm>
          <a:prstGeom prst="roundRect">
            <a:avLst>
              <a:gd fmla="val 16667" name="adj"/>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9" name="Shape 339"/>
        <p:cNvGrpSpPr/>
        <p:nvPr/>
      </p:nvGrpSpPr>
      <p:grpSpPr>
        <a:xfrm>
          <a:off x="0" y="0"/>
          <a:ext cx="0" cy="0"/>
          <a:chOff x="0" y="0"/>
          <a:chExt cx="0" cy="0"/>
        </a:xfrm>
      </p:grpSpPr>
      <p:sp>
        <p:nvSpPr>
          <p:cNvPr id="340" name="Google Shape;340;p37"/>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Old Tasks</a:t>
            </a:r>
            <a:endParaRPr/>
          </a:p>
        </p:txBody>
      </p:sp>
      <p:sp>
        <p:nvSpPr>
          <p:cNvPr id="341" name="Google Shape;341;p37"/>
          <p:cNvSpPr txBox="1"/>
          <p:nvPr>
            <p:ph idx="4294967295" type="title"/>
          </p:nvPr>
        </p:nvSpPr>
        <p:spPr>
          <a:xfrm>
            <a:off x="455700" y="2460175"/>
            <a:ext cx="2714400" cy="6690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2000"/>
              <a:t>Discover nearby resources</a:t>
            </a:r>
            <a:endParaRPr sz="2000"/>
          </a:p>
        </p:txBody>
      </p:sp>
      <p:grpSp>
        <p:nvGrpSpPr>
          <p:cNvPr id="342" name="Google Shape;342;p37"/>
          <p:cNvGrpSpPr/>
          <p:nvPr/>
        </p:nvGrpSpPr>
        <p:grpSpPr>
          <a:xfrm>
            <a:off x="1171511" y="1176920"/>
            <a:ext cx="1282784" cy="1283267"/>
            <a:chOff x="7418465" y="3218645"/>
            <a:chExt cx="348053" cy="348184"/>
          </a:xfrm>
        </p:grpSpPr>
        <p:sp>
          <p:nvSpPr>
            <p:cNvPr id="343" name="Google Shape;343;p37"/>
            <p:cNvSpPr/>
            <p:nvPr/>
          </p:nvSpPr>
          <p:spPr>
            <a:xfrm>
              <a:off x="7424045" y="3303202"/>
              <a:ext cx="141951" cy="182684"/>
            </a:xfrm>
            <a:custGeom>
              <a:rect b="b" l="l" r="r" t="t"/>
              <a:pathLst>
                <a:path extrusionOk="0" h="6974" w="5419">
                  <a:moveTo>
                    <a:pt x="0" y="0"/>
                  </a:moveTo>
                  <a:lnTo>
                    <a:pt x="0" y="4287"/>
                  </a:lnTo>
                  <a:lnTo>
                    <a:pt x="5418" y="6974"/>
                  </a:lnTo>
                  <a:lnTo>
                    <a:pt x="4287" y="1275"/>
                  </a:lnTo>
                  <a:lnTo>
                    <a:pt x="847" y="254"/>
                  </a:lnTo>
                  <a:lnTo>
                    <a:pt x="0" y="0"/>
                  </a:lnTo>
                  <a:close/>
                </a:path>
              </a:pathLst>
            </a:custGeom>
            <a:solidFill>
              <a:srgbClr val="BECBD6"/>
            </a:solidFill>
            <a:ln>
              <a:noFill/>
            </a:ln>
          </p:spPr>
          <p:txBody>
            <a:bodyPr anchorCtr="0" anchor="ctr" bIns="336975" lIns="336975" spcFirstLastPara="1" rIns="336975" wrap="square" tIns="336975">
              <a:noAutofit/>
            </a:bodyPr>
            <a:lstStyle/>
            <a:p>
              <a:pPr indent="0" lvl="0" marL="0" rtl="0" algn="l">
                <a:spcBef>
                  <a:spcPts val="0"/>
                </a:spcBef>
                <a:spcAft>
                  <a:spcPts val="0"/>
                </a:spcAft>
                <a:buNone/>
              </a:pPr>
              <a:r>
                <a:t/>
              </a:r>
              <a:endParaRPr/>
            </a:p>
          </p:txBody>
        </p:sp>
        <p:sp>
          <p:nvSpPr>
            <p:cNvPr id="344" name="Google Shape;344;p37"/>
            <p:cNvSpPr/>
            <p:nvPr/>
          </p:nvSpPr>
          <p:spPr>
            <a:xfrm>
              <a:off x="7424045" y="3415500"/>
              <a:ext cx="134485" cy="145697"/>
            </a:xfrm>
            <a:custGeom>
              <a:rect b="b" l="l" r="r" t="t"/>
              <a:pathLst>
                <a:path extrusionOk="0" h="5562" w="5134">
                  <a:moveTo>
                    <a:pt x="0" y="0"/>
                  </a:moveTo>
                  <a:lnTo>
                    <a:pt x="0" y="4290"/>
                  </a:lnTo>
                  <a:lnTo>
                    <a:pt x="4287" y="5562"/>
                  </a:lnTo>
                  <a:lnTo>
                    <a:pt x="5134" y="3417"/>
                  </a:lnTo>
                  <a:lnTo>
                    <a:pt x="4287" y="1275"/>
                  </a:lnTo>
                  <a:lnTo>
                    <a:pt x="0" y="0"/>
                  </a:lnTo>
                  <a:close/>
                </a:path>
              </a:pathLst>
            </a:custGeom>
            <a:solidFill>
              <a:srgbClr val="A5B7C6"/>
            </a:solidFill>
            <a:ln>
              <a:noFill/>
            </a:ln>
          </p:spPr>
          <p:txBody>
            <a:bodyPr anchorCtr="0" anchor="ctr" bIns="336975" lIns="336975" spcFirstLastPara="1" rIns="336975" wrap="square" tIns="336975">
              <a:noAutofit/>
            </a:bodyPr>
            <a:lstStyle/>
            <a:p>
              <a:pPr indent="0" lvl="0" marL="0" rtl="0" algn="l">
                <a:spcBef>
                  <a:spcPts val="0"/>
                </a:spcBef>
                <a:spcAft>
                  <a:spcPts val="0"/>
                </a:spcAft>
                <a:buNone/>
              </a:pPr>
              <a:r>
                <a:t/>
              </a:r>
              <a:endParaRPr/>
            </a:p>
          </p:txBody>
        </p:sp>
        <p:sp>
          <p:nvSpPr>
            <p:cNvPr id="345" name="Google Shape;345;p37"/>
            <p:cNvSpPr/>
            <p:nvPr/>
          </p:nvSpPr>
          <p:spPr>
            <a:xfrm>
              <a:off x="7723951" y="3420058"/>
              <a:ext cx="37014" cy="141139"/>
            </a:xfrm>
            <a:custGeom>
              <a:rect b="b" l="l" r="r" t="t"/>
              <a:pathLst>
                <a:path extrusionOk="0" h="5388" w="1413">
                  <a:moveTo>
                    <a:pt x="0" y="1"/>
                  </a:moveTo>
                  <a:lnTo>
                    <a:pt x="566" y="5134"/>
                  </a:lnTo>
                  <a:lnTo>
                    <a:pt x="1412" y="5388"/>
                  </a:lnTo>
                  <a:lnTo>
                    <a:pt x="1412" y="1101"/>
                  </a:lnTo>
                  <a:lnTo>
                    <a:pt x="0" y="1"/>
                  </a:lnTo>
                  <a:close/>
                </a:path>
              </a:pathLst>
            </a:custGeom>
            <a:solidFill>
              <a:srgbClr val="99AEBE"/>
            </a:solidFill>
            <a:ln>
              <a:noFill/>
            </a:ln>
          </p:spPr>
          <p:txBody>
            <a:bodyPr anchorCtr="0" anchor="ctr" bIns="336975" lIns="336975" spcFirstLastPara="1" rIns="336975" wrap="square" tIns="336975">
              <a:noAutofit/>
            </a:bodyPr>
            <a:lstStyle/>
            <a:p>
              <a:pPr indent="0" lvl="0" marL="0" rtl="0" algn="l">
                <a:spcBef>
                  <a:spcPts val="0"/>
                </a:spcBef>
                <a:spcAft>
                  <a:spcPts val="0"/>
                </a:spcAft>
                <a:buNone/>
              </a:pPr>
              <a:r>
                <a:t/>
              </a:r>
              <a:endParaRPr/>
            </a:p>
          </p:txBody>
        </p:sp>
        <p:sp>
          <p:nvSpPr>
            <p:cNvPr id="346" name="Google Shape;346;p37"/>
            <p:cNvSpPr/>
            <p:nvPr/>
          </p:nvSpPr>
          <p:spPr>
            <a:xfrm>
              <a:off x="7619014" y="3385874"/>
              <a:ext cx="119764" cy="168696"/>
            </a:xfrm>
            <a:custGeom>
              <a:rect b="b" l="l" r="r" t="t"/>
              <a:pathLst>
                <a:path extrusionOk="0" h="6440" w="4572">
                  <a:moveTo>
                    <a:pt x="0" y="0"/>
                  </a:moveTo>
                  <a:lnTo>
                    <a:pt x="1131" y="5421"/>
                  </a:lnTo>
                  <a:lnTo>
                    <a:pt x="4572" y="6439"/>
                  </a:lnTo>
                  <a:lnTo>
                    <a:pt x="4572" y="2152"/>
                  </a:lnTo>
                  <a:lnTo>
                    <a:pt x="0" y="0"/>
                  </a:lnTo>
                  <a:close/>
                </a:path>
              </a:pathLst>
            </a:custGeom>
            <a:solidFill>
              <a:srgbClr val="A5B7C6"/>
            </a:solidFill>
            <a:ln>
              <a:noFill/>
            </a:ln>
          </p:spPr>
          <p:txBody>
            <a:bodyPr anchorCtr="0" anchor="ctr" bIns="336975" lIns="336975" spcFirstLastPara="1" rIns="336975" wrap="square" tIns="336975">
              <a:noAutofit/>
            </a:bodyPr>
            <a:lstStyle/>
            <a:p>
              <a:pPr indent="0" lvl="0" marL="0" rtl="0" algn="l">
                <a:spcBef>
                  <a:spcPts val="0"/>
                </a:spcBef>
                <a:spcAft>
                  <a:spcPts val="0"/>
                </a:spcAft>
                <a:buNone/>
              </a:pPr>
              <a:r>
                <a:t/>
              </a:r>
              <a:endParaRPr/>
            </a:p>
          </p:txBody>
        </p:sp>
        <p:sp>
          <p:nvSpPr>
            <p:cNvPr id="347" name="Google Shape;347;p37"/>
            <p:cNvSpPr/>
            <p:nvPr/>
          </p:nvSpPr>
          <p:spPr>
            <a:xfrm>
              <a:off x="7536343" y="3410654"/>
              <a:ext cx="112324" cy="150543"/>
            </a:xfrm>
            <a:custGeom>
              <a:rect b="b" l="l" r="r" t="t"/>
              <a:pathLst>
                <a:path extrusionOk="0" h="5747" w="4288">
                  <a:moveTo>
                    <a:pt x="2146" y="0"/>
                  </a:moveTo>
                  <a:lnTo>
                    <a:pt x="0" y="1460"/>
                  </a:lnTo>
                  <a:lnTo>
                    <a:pt x="0" y="5747"/>
                  </a:lnTo>
                  <a:lnTo>
                    <a:pt x="4287" y="4475"/>
                  </a:lnTo>
                  <a:lnTo>
                    <a:pt x="4287" y="185"/>
                  </a:lnTo>
                  <a:lnTo>
                    <a:pt x="2146" y="0"/>
                  </a:lnTo>
                  <a:close/>
                </a:path>
              </a:pathLst>
            </a:custGeom>
            <a:solidFill>
              <a:srgbClr val="99AEBE"/>
            </a:solidFill>
            <a:ln>
              <a:noFill/>
            </a:ln>
          </p:spPr>
          <p:txBody>
            <a:bodyPr anchorCtr="0" anchor="ctr" bIns="336975" lIns="336975" spcFirstLastPara="1" rIns="336975" wrap="square" tIns="336975">
              <a:noAutofit/>
            </a:bodyPr>
            <a:lstStyle/>
            <a:p>
              <a:pPr indent="0" lvl="0" marL="0" rtl="0" algn="l">
                <a:spcBef>
                  <a:spcPts val="0"/>
                </a:spcBef>
                <a:spcAft>
                  <a:spcPts val="0"/>
                </a:spcAft>
                <a:buNone/>
              </a:pPr>
              <a:r>
                <a:t/>
              </a:r>
              <a:endParaRPr/>
            </a:p>
          </p:txBody>
        </p:sp>
        <p:sp>
          <p:nvSpPr>
            <p:cNvPr id="348" name="Google Shape;348;p37"/>
            <p:cNvSpPr/>
            <p:nvPr/>
          </p:nvSpPr>
          <p:spPr>
            <a:xfrm>
              <a:off x="7723951" y="3329947"/>
              <a:ext cx="37014" cy="118951"/>
            </a:xfrm>
            <a:custGeom>
              <a:rect b="b" l="l" r="r" t="t"/>
              <a:pathLst>
                <a:path extrusionOk="0" h="4541" w="1413">
                  <a:moveTo>
                    <a:pt x="566" y="0"/>
                  </a:moveTo>
                  <a:lnTo>
                    <a:pt x="0" y="2145"/>
                  </a:lnTo>
                  <a:lnTo>
                    <a:pt x="566" y="4287"/>
                  </a:lnTo>
                  <a:lnTo>
                    <a:pt x="1412" y="4541"/>
                  </a:lnTo>
                  <a:lnTo>
                    <a:pt x="1412" y="254"/>
                  </a:lnTo>
                  <a:lnTo>
                    <a:pt x="566" y="0"/>
                  </a:lnTo>
                  <a:close/>
                </a:path>
              </a:pathLst>
            </a:custGeom>
            <a:solidFill>
              <a:srgbClr val="A5B7C6"/>
            </a:solidFill>
            <a:ln>
              <a:noFill/>
            </a:ln>
          </p:spPr>
          <p:txBody>
            <a:bodyPr anchorCtr="0" anchor="ctr" bIns="336975" lIns="336975" spcFirstLastPara="1" rIns="336975" wrap="square" tIns="336975">
              <a:noAutofit/>
            </a:bodyPr>
            <a:lstStyle/>
            <a:p>
              <a:pPr indent="0" lvl="0" marL="0" rtl="0" algn="l">
                <a:spcBef>
                  <a:spcPts val="0"/>
                </a:spcBef>
                <a:spcAft>
                  <a:spcPts val="0"/>
                </a:spcAft>
                <a:buNone/>
              </a:pPr>
              <a:r>
                <a:t/>
              </a:r>
              <a:endParaRPr/>
            </a:p>
          </p:txBody>
        </p:sp>
        <p:sp>
          <p:nvSpPr>
            <p:cNvPr id="349" name="Google Shape;349;p37"/>
            <p:cNvSpPr/>
            <p:nvPr/>
          </p:nvSpPr>
          <p:spPr>
            <a:xfrm>
              <a:off x="7626453" y="3303202"/>
              <a:ext cx="112324" cy="139069"/>
            </a:xfrm>
            <a:custGeom>
              <a:rect b="b" l="l" r="r" t="t"/>
              <a:pathLst>
                <a:path extrusionOk="0" h="5309" w="4288">
                  <a:moveTo>
                    <a:pt x="847" y="0"/>
                  </a:moveTo>
                  <a:lnTo>
                    <a:pt x="1" y="2145"/>
                  </a:lnTo>
                  <a:lnTo>
                    <a:pt x="847" y="4287"/>
                  </a:lnTo>
                  <a:lnTo>
                    <a:pt x="4288" y="5308"/>
                  </a:lnTo>
                  <a:lnTo>
                    <a:pt x="4288" y="1021"/>
                  </a:lnTo>
                  <a:lnTo>
                    <a:pt x="847" y="0"/>
                  </a:lnTo>
                  <a:close/>
                </a:path>
              </a:pathLst>
            </a:custGeom>
            <a:solidFill>
              <a:srgbClr val="BECBD6"/>
            </a:solidFill>
            <a:ln>
              <a:noFill/>
            </a:ln>
          </p:spPr>
          <p:txBody>
            <a:bodyPr anchorCtr="0" anchor="ctr" bIns="336975" lIns="336975" spcFirstLastPara="1" rIns="336975" wrap="square" tIns="336975">
              <a:noAutofit/>
            </a:bodyPr>
            <a:lstStyle/>
            <a:p>
              <a:pPr indent="0" lvl="0" marL="0" rtl="0" algn="l">
                <a:spcBef>
                  <a:spcPts val="0"/>
                </a:spcBef>
                <a:spcAft>
                  <a:spcPts val="0"/>
                </a:spcAft>
                <a:buNone/>
              </a:pPr>
              <a:r>
                <a:t/>
              </a:r>
              <a:endParaRPr/>
            </a:p>
          </p:txBody>
        </p:sp>
        <p:sp>
          <p:nvSpPr>
            <p:cNvPr id="350" name="Google Shape;350;p37"/>
            <p:cNvSpPr/>
            <p:nvPr/>
          </p:nvSpPr>
          <p:spPr>
            <a:xfrm>
              <a:off x="7536343" y="3303202"/>
              <a:ext cx="112324" cy="145697"/>
            </a:xfrm>
            <a:custGeom>
              <a:rect b="b" l="l" r="r" t="t"/>
              <a:pathLst>
                <a:path extrusionOk="0" h="5562" w="4288">
                  <a:moveTo>
                    <a:pt x="4287" y="0"/>
                  </a:moveTo>
                  <a:lnTo>
                    <a:pt x="0" y="1275"/>
                  </a:lnTo>
                  <a:lnTo>
                    <a:pt x="0" y="5562"/>
                  </a:lnTo>
                  <a:lnTo>
                    <a:pt x="4287" y="4287"/>
                  </a:lnTo>
                  <a:lnTo>
                    <a:pt x="4287" y="0"/>
                  </a:lnTo>
                  <a:close/>
                </a:path>
              </a:pathLst>
            </a:custGeom>
            <a:solidFill>
              <a:srgbClr val="A5B7C6"/>
            </a:solidFill>
            <a:ln>
              <a:noFill/>
            </a:ln>
          </p:spPr>
          <p:txBody>
            <a:bodyPr anchorCtr="0" anchor="ctr" bIns="336975" lIns="336975" spcFirstLastPara="1" rIns="336975" wrap="square" tIns="336975">
              <a:noAutofit/>
            </a:bodyPr>
            <a:lstStyle/>
            <a:p>
              <a:pPr indent="0" lvl="0" marL="0" rtl="0" algn="l">
                <a:spcBef>
                  <a:spcPts val="0"/>
                </a:spcBef>
                <a:spcAft>
                  <a:spcPts val="0"/>
                </a:spcAft>
                <a:buNone/>
              </a:pPr>
              <a:r>
                <a:t/>
              </a:r>
              <a:endParaRPr/>
            </a:p>
          </p:txBody>
        </p:sp>
        <p:sp>
          <p:nvSpPr>
            <p:cNvPr id="351" name="Google Shape;351;p37"/>
            <p:cNvSpPr/>
            <p:nvPr/>
          </p:nvSpPr>
          <p:spPr>
            <a:xfrm>
              <a:off x="7648640" y="3224198"/>
              <a:ext cx="62947" cy="169141"/>
            </a:xfrm>
            <a:custGeom>
              <a:rect b="b" l="l" r="r" t="t"/>
              <a:pathLst>
                <a:path extrusionOk="0" h="6457" w="2403">
                  <a:moveTo>
                    <a:pt x="0" y="1"/>
                  </a:moveTo>
                  <a:lnTo>
                    <a:pt x="0" y="6457"/>
                  </a:lnTo>
                  <a:cubicBezTo>
                    <a:pt x="0" y="6457"/>
                    <a:pt x="2402" y="4058"/>
                    <a:pt x="2402" y="2403"/>
                  </a:cubicBezTo>
                  <a:cubicBezTo>
                    <a:pt x="2402" y="1077"/>
                    <a:pt x="1326" y="4"/>
                    <a:pt x="0" y="1"/>
                  </a:cubicBezTo>
                  <a:close/>
                </a:path>
              </a:pathLst>
            </a:custGeom>
            <a:solidFill>
              <a:srgbClr val="63798C"/>
            </a:solidFill>
            <a:ln>
              <a:noFill/>
            </a:ln>
          </p:spPr>
          <p:txBody>
            <a:bodyPr anchorCtr="0" anchor="ctr" bIns="336975" lIns="336975" spcFirstLastPara="1" rIns="336975" wrap="square" tIns="336975">
              <a:noAutofit/>
            </a:bodyPr>
            <a:lstStyle/>
            <a:p>
              <a:pPr indent="0" lvl="0" marL="0" rtl="0" algn="l">
                <a:spcBef>
                  <a:spcPts val="0"/>
                </a:spcBef>
                <a:spcAft>
                  <a:spcPts val="0"/>
                </a:spcAft>
                <a:buNone/>
              </a:pPr>
              <a:r>
                <a:t/>
              </a:r>
              <a:endParaRPr/>
            </a:p>
          </p:txBody>
        </p:sp>
        <p:sp>
          <p:nvSpPr>
            <p:cNvPr id="352" name="Google Shape;352;p37"/>
            <p:cNvSpPr/>
            <p:nvPr/>
          </p:nvSpPr>
          <p:spPr>
            <a:xfrm>
              <a:off x="7585720" y="3224198"/>
              <a:ext cx="111041" cy="169141"/>
            </a:xfrm>
            <a:custGeom>
              <a:rect b="b" l="l" r="r" t="t"/>
              <a:pathLst>
                <a:path extrusionOk="0" h="6457" w="4239">
                  <a:moveTo>
                    <a:pt x="2402" y="1"/>
                  </a:moveTo>
                  <a:cubicBezTo>
                    <a:pt x="1076" y="4"/>
                    <a:pt x="0" y="1077"/>
                    <a:pt x="0" y="2406"/>
                  </a:cubicBezTo>
                  <a:cubicBezTo>
                    <a:pt x="0" y="4058"/>
                    <a:pt x="2402" y="6457"/>
                    <a:pt x="2402" y="6457"/>
                  </a:cubicBezTo>
                  <a:cubicBezTo>
                    <a:pt x="2402" y="6457"/>
                    <a:pt x="4239" y="4058"/>
                    <a:pt x="4239" y="2406"/>
                  </a:cubicBezTo>
                  <a:cubicBezTo>
                    <a:pt x="4239" y="1080"/>
                    <a:pt x="3417" y="1"/>
                    <a:pt x="2402" y="1"/>
                  </a:cubicBezTo>
                  <a:close/>
                </a:path>
              </a:pathLst>
            </a:custGeom>
            <a:solidFill>
              <a:srgbClr val="768C9F"/>
            </a:solidFill>
            <a:ln>
              <a:noFill/>
            </a:ln>
          </p:spPr>
          <p:txBody>
            <a:bodyPr anchorCtr="0" anchor="ctr" bIns="336975" lIns="336975" spcFirstLastPara="1" rIns="336975" wrap="square" tIns="336975">
              <a:noAutofit/>
            </a:bodyPr>
            <a:lstStyle/>
            <a:p>
              <a:pPr indent="0" lvl="0" marL="0" rtl="0" algn="l">
                <a:spcBef>
                  <a:spcPts val="0"/>
                </a:spcBef>
                <a:spcAft>
                  <a:spcPts val="0"/>
                </a:spcAft>
                <a:buNone/>
              </a:pPr>
              <a:r>
                <a:t/>
              </a:r>
              <a:endParaRPr/>
            </a:p>
          </p:txBody>
        </p:sp>
        <p:sp>
          <p:nvSpPr>
            <p:cNvPr id="353" name="Google Shape;353;p37"/>
            <p:cNvSpPr/>
            <p:nvPr/>
          </p:nvSpPr>
          <p:spPr>
            <a:xfrm>
              <a:off x="7604109" y="3253772"/>
              <a:ext cx="77852" cy="66771"/>
            </a:xfrm>
            <a:custGeom>
              <a:rect b="b" l="l" r="r" t="t"/>
              <a:pathLst>
                <a:path extrusionOk="0" h="2549" w="2972">
                  <a:moveTo>
                    <a:pt x="1691" y="1"/>
                  </a:moveTo>
                  <a:cubicBezTo>
                    <a:pt x="1379" y="1"/>
                    <a:pt x="1061" y="117"/>
                    <a:pt x="802" y="376"/>
                  </a:cubicBezTo>
                  <a:cubicBezTo>
                    <a:pt x="1" y="1178"/>
                    <a:pt x="566" y="2549"/>
                    <a:pt x="1700" y="2549"/>
                  </a:cubicBezTo>
                  <a:cubicBezTo>
                    <a:pt x="2403" y="2545"/>
                    <a:pt x="2972" y="1976"/>
                    <a:pt x="2972" y="1274"/>
                  </a:cubicBezTo>
                  <a:cubicBezTo>
                    <a:pt x="2972" y="509"/>
                    <a:pt x="2344" y="1"/>
                    <a:pt x="1691" y="1"/>
                  </a:cubicBezTo>
                  <a:close/>
                </a:path>
              </a:pathLst>
            </a:custGeom>
            <a:solidFill>
              <a:srgbClr val="FFFFFF"/>
            </a:solidFill>
            <a:ln>
              <a:noFill/>
            </a:ln>
          </p:spPr>
          <p:txBody>
            <a:bodyPr anchorCtr="0" anchor="ctr" bIns="336975" lIns="336975" spcFirstLastPara="1" rIns="336975" wrap="square" tIns="336975">
              <a:noAutofit/>
            </a:bodyPr>
            <a:lstStyle/>
            <a:p>
              <a:pPr indent="0" lvl="0" marL="0" rtl="0" algn="l">
                <a:spcBef>
                  <a:spcPts val="0"/>
                </a:spcBef>
                <a:spcAft>
                  <a:spcPts val="0"/>
                </a:spcAft>
                <a:buNone/>
              </a:pPr>
              <a:r>
                <a:t/>
              </a:r>
              <a:endParaRPr/>
            </a:p>
          </p:txBody>
        </p:sp>
        <p:sp>
          <p:nvSpPr>
            <p:cNvPr id="354" name="Google Shape;354;p37"/>
            <p:cNvSpPr/>
            <p:nvPr/>
          </p:nvSpPr>
          <p:spPr>
            <a:xfrm>
              <a:off x="7418465" y="3218645"/>
              <a:ext cx="348053" cy="348184"/>
            </a:xfrm>
            <a:custGeom>
              <a:rect b="b" l="l" r="r" t="t"/>
              <a:pathLst>
                <a:path extrusionOk="0" h="13292" w="13287">
                  <a:moveTo>
                    <a:pt x="8787" y="425"/>
                  </a:moveTo>
                  <a:cubicBezTo>
                    <a:pt x="9997" y="428"/>
                    <a:pt x="10977" y="1409"/>
                    <a:pt x="10980" y="2618"/>
                  </a:cubicBezTo>
                  <a:cubicBezTo>
                    <a:pt x="10980" y="2961"/>
                    <a:pt x="10864" y="3345"/>
                    <a:pt x="10686" y="3732"/>
                  </a:cubicBezTo>
                  <a:cubicBezTo>
                    <a:pt x="10675" y="3746"/>
                    <a:pt x="10669" y="3763"/>
                    <a:pt x="10662" y="3780"/>
                  </a:cubicBezTo>
                  <a:cubicBezTo>
                    <a:pt x="10151" y="4859"/>
                    <a:pt x="9164" y="5963"/>
                    <a:pt x="8787" y="6364"/>
                  </a:cubicBezTo>
                  <a:cubicBezTo>
                    <a:pt x="8410" y="5963"/>
                    <a:pt x="7423" y="4859"/>
                    <a:pt x="6913" y="3780"/>
                  </a:cubicBezTo>
                  <a:cubicBezTo>
                    <a:pt x="6906" y="3763"/>
                    <a:pt x="6899" y="3746"/>
                    <a:pt x="6892" y="3732"/>
                  </a:cubicBezTo>
                  <a:cubicBezTo>
                    <a:pt x="6711" y="3345"/>
                    <a:pt x="6598" y="2961"/>
                    <a:pt x="6598" y="2618"/>
                  </a:cubicBezTo>
                  <a:cubicBezTo>
                    <a:pt x="6598" y="1409"/>
                    <a:pt x="7578" y="428"/>
                    <a:pt x="8787" y="425"/>
                  </a:cubicBezTo>
                  <a:close/>
                  <a:moveTo>
                    <a:pt x="6601" y="4099"/>
                  </a:moveTo>
                  <a:cubicBezTo>
                    <a:pt x="7214" y="5315"/>
                    <a:pt x="8301" y="6470"/>
                    <a:pt x="8575" y="6754"/>
                  </a:cubicBezTo>
                  <a:lnTo>
                    <a:pt x="8575" y="7357"/>
                  </a:lnTo>
                  <a:lnTo>
                    <a:pt x="4713" y="8505"/>
                  </a:lnTo>
                  <a:lnTo>
                    <a:pt x="4713" y="4661"/>
                  </a:lnTo>
                  <a:lnTo>
                    <a:pt x="6601" y="4099"/>
                  </a:lnTo>
                  <a:close/>
                  <a:moveTo>
                    <a:pt x="10977" y="4099"/>
                  </a:moveTo>
                  <a:lnTo>
                    <a:pt x="12865" y="4661"/>
                  </a:lnTo>
                  <a:lnTo>
                    <a:pt x="12865" y="8505"/>
                  </a:lnTo>
                  <a:lnTo>
                    <a:pt x="9000" y="7357"/>
                  </a:lnTo>
                  <a:lnTo>
                    <a:pt x="9000" y="6754"/>
                  </a:lnTo>
                  <a:cubicBezTo>
                    <a:pt x="9277" y="6470"/>
                    <a:pt x="10364" y="5315"/>
                    <a:pt x="10977" y="4099"/>
                  </a:cubicBezTo>
                  <a:close/>
                  <a:moveTo>
                    <a:pt x="426" y="3513"/>
                  </a:moveTo>
                  <a:lnTo>
                    <a:pt x="4288" y="4661"/>
                  </a:lnTo>
                  <a:lnTo>
                    <a:pt x="4288" y="8505"/>
                  </a:lnTo>
                  <a:lnTo>
                    <a:pt x="2825" y="8070"/>
                  </a:lnTo>
                  <a:cubicBezTo>
                    <a:pt x="2800" y="8063"/>
                    <a:pt x="2777" y="8059"/>
                    <a:pt x="2755" y="8059"/>
                  </a:cubicBezTo>
                  <a:cubicBezTo>
                    <a:pt x="2535" y="8059"/>
                    <a:pt x="2455" y="8403"/>
                    <a:pt x="2705" y="8478"/>
                  </a:cubicBezTo>
                  <a:lnTo>
                    <a:pt x="4288" y="8947"/>
                  </a:lnTo>
                  <a:lnTo>
                    <a:pt x="4288" y="12792"/>
                  </a:lnTo>
                  <a:lnTo>
                    <a:pt x="426" y="11644"/>
                  </a:lnTo>
                  <a:lnTo>
                    <a:pt x="426" y="7799"/>
                  </a:lnTo>
                  <a:lnTo>
                    <a:pt x="1889" y="8235"/>
                  </a:lnTo>
                  <a:cubicBezTo>
                    <a:pt x="1910" y="8241"/>
                    <a:pt x="1930" y="8244"/>
                    <a:pt x="1950" y="8244"/>
                  </a:cubicBezTo>
                  <a:cubicBezTo>
                    <a:pt x="2042" y="8244"/>
                    <a:pt x="2125" y="8183"/>
                    <a:pt x="2153" y="8091"/>
                  </a:cubicBezTo>
                  <a:cubicBezTo>
                    <a:pt x="2187" y="7981"/>
                    <a:pt x="2122" y="7861"/>
                    <a:pt x="2009" y="7830"/>
                  </a:cubicBezTo>
                  <a:lnTo>
                    <a:pt x="426" y="7357"/>
                  </a:lnTo>
                  <a:lnTo>
                    <a:pt x="426" y="3513"/>
                  </a:lnTo>
                  <a:close/>
                  <a:moveTo>
                    <a:pt x="9000" y="7799"/>
                  </a:moveTo>
                  <a:lnTo>
                    <a:pt x="12865" y="8947"/>
                  </a:lnTo>
                  <a:lnTo>
                    <a:pt x="12865" y="12792"/>
                  </a:lnTo>
                  <a:lnTo>
                    <a:pt x="9000" y="11644"/>
                  </a:lnTo>
                  <a:lnTo>
                    <a:pt x="9000" y="10113"/>
                  </a:lnTo>
                  <a:cubicBezTo>
                    <a:pt x="9000" y="9970"/>
                    <a:pt x="8893" y="9899"/>
                    <a:pt x="8787" y="9899"/>
                  </a:cubicBezTo>
                  <a:cubicBezTo>
                    <a:pt x="8681" y="9899"/>
                    <a:pt x="8575" y="9970"/>
                    <a:pt x="8575" y="10113"/>
                  </a:cubicBezTo>
                  <a:lnTo>
                    <a:pt x="8575" y="11644"/>
                  </a:lnTo>
                  <a:lnTo>
                    <a:pt x="4713" y="12792"/>
                  </a:lnTo>
                  <a:lnTo>
                    <a:pt x="4713" y="8947"/>
                  </a:lnTo>
                  <a:lnTo>
                    <a:pt x="8575" y="7799"/>
                  </a:lnTo>
                  <a:lnTo>
                    <a:pt x="8575" y="9263"/>
                  </a:lnTo>
                  <a:cubicBezTo>
                    <a:pt x="8575" y="9379"/>
                    <a:pt x="8671" y="9475"/>
                    <a:pt x="8787" y="9475"/>
                  </a:cubicBezTo>
                  <a:cubicBezTo>
                    <a:pt x="8904" y="9475"/>
                    <a:pt x="9000" y="9379"/>
                    <a:pt x="9000" y="9263"/>
                  </a:cubicBezTo>
                  <a:lnTo>
                    <a:pt x="9000" y="7799"/>
                  </a:lnTo>
                  <a:close/>
                  <a:moveTo>
                    <a:pt x="8787" y="0"/>
                  </a:moveTo>
                  <a:cubicBezTo>
                    <a:pt x="7345" y="0"/>
                    <a:pt x="6173" y="1172"/>
                    <a:pt x="6173" y="2615"/>
                  </a:cubicBezTo>
                  <a:cubicBezTo>
                    <a:pt x="6173" y="2961"/>
                    <a:pt x="6269" y="3334"/>
                    <a:pt x="6423" y="3711"/>
                  </a:cubicBezTo>
                  <a:lnTo>
                    <a:pt x="4500" y="4280"/>
                  </a:lnTo>
                  <a:lnTo>
                    <a:pt x="272" y="3026"/>
                  </a:lnTo>
                  <a:cubicBezTo>
                    <a:pt x="251" y="3020"/>
                    <a:pt x="230" y="3017"/>
                    <a:pt x="210" y="3017"/>
                  </a:cubicBezTo>
                  <a:cubicBezTo>
                    <a:pt x="99" y="3017"/>
                    <a:pt x="1" y="3106"/>
                    <a:pt x="1" y="3228"/>
                  </a:cubicBezTo>
                  <a:lnTo>
                    <a:pt x="1" y="11805"/>
                  </a:lnTo>
                  <a:cubicBezTo>
                    <a:pt x="1" y="11898"/>
                    <a:pt x="63" y="11980"/>
                    <a:pt x="152" y="12008"/>
                  </a:cubicBezTo>
                  <a:lnTo>
                    <a:pt x="4435" y="13279"/>
                  </a:lnTo>
                  <a:lnTo>
                    <a:pt x="4442" y="13279"/>
                  </a:lnTo>
                  <a:cubicBezTo>
                    <a:pt x="4449" y="13282"/>
                    <a:pt x="4456" y="13286"/>
                    <a:pt x="4466" y="13286"/>
                  </a:cubicBezTo>
                  <a:lnTo>
                    <a:pt x="4531" y="13286"/>
                  </a:lnTo>
                  <a:cubicBezTo>
                    <a:pt x="4541" y="13286"/>
                    <a:pt x="4548" y="13282"/>
                    <a:pt x="4555" y="13279"/>
                  </a:cubicBezTo>
                  <a:lnTo>
                    <a:pt x="4562" y="13279"/>
                  </a:lnTo>
                  <a:lnTo>
                    <a:pt x="8702" y="12052"/>
                  </a:lnTo>
                  <a:cubicBezTo>
                    <a:pt x="8729" y="12064"/>
                    <a:pt x="8758" y="12070"/>
                    <a:pt x="8787" y="12070"/>
                  </a:cubicBezTo>
                  <a:cubicBezTo>
                    <a:pt x="8816" y="12070"/>
                    <a:pt x="8846" y="12064"/>
                    <a:pt x="8873" y="12052"/>
                  </a:cubicBezTo>
                  <a:lnTo>
                    <a:pt x="13012" y="13282"/>
                  </a:lnTo>
                  <a:cubicBezTo>
                    <a:pt x="13033" y="13289"/>
                    <a:pt x="13054" y="13291"/>
                    <a:pt x="13074" y="13291"/>
                  </a:cubicBezTo>
                  <a:cubicBezTo>
                    <a:pt x="13188" y="13291"/>
                    <a:pt x="13287" y="13199"/>
                    <a:pt x="13287" y="13080"/>
                  </a:cubicBezTo>
                  <a:lnTo>
                    <a:pt x="13287" y="8786"/>
                  </a:lnTo>
                  <a:lnTo>
                    <a:pt x="13287" y="4503"/>
                  </a:lnTo>
                  <a:cubicBezTo>
                    <a:pt x="13287" y="4407"/>
                    <a:pt x="13225" y="4325"/>
                    <a:pt x="13136" y="4297"/>
                  </a:cubicBezTo>
                  <a:lnTo>
                    <a:pt x="11155" y="3711"/>
                  </a:lnTo>
                  <a:cubicBezTo>
                    <a:pt x="11306" y="3334"/>
                    <a:pt x="11402" y="2961"/>
                    <a:pt x="11402" y="2615"/>
                  </a:cubicBezTo>
                  <a:cubicBezTo>
                    <a:pt x="11402" y="1172"/>
                    <a:pt x="10230" y="0"/>
                    <a:pt x="8787" y="0"/>
                  </a:cubicBezTo>
                  <a:close/>
                </a:path>
              </a:pathLst>
            </a:custGeom>
            <a:solidFill>
              <a:srgbClr val="657E93"/>
            </a:solidFill>
            <a:ln>
              <a:noFill/>
            </a:ln>
          </p:spPr>
          <p:txBody>
            <a:bodyPr anchorCtr="0" anchor="ctr" bIns="336975" lIns="336975" spcFirstLastPara="1" rIns="336975" wrap="square" tIns="336975">
              <a:noAutofit/>
            </a:bodyPr>
            <a:lstStyle/>
            <a:p>
              <a:pPr indent="0" lvl="0" marL="0" rtl="0" algn="l">
                <a:spcBef>
                  <a:spcPts val="0"/>
                </a:spcBef>
                <a:spcAft>
                  <a:spcPts val="0"/>
                </a:spcAft>
                <a:buNone/>
              </a:pPr>
              <a:r>
                <a:t/>
              </a:r>
              <a:endParaRPr/>
            </a:p>
          </p:txBody>
        </p:sp>
        <p:sp>
          <p:nvSpPr>
            <p:cNvPr id="355" name="Google Shape;355;p37"/>
            <p:cNvSpPr/>
            <p:nvPr/>
          </p:nvSpPr>
          <p:spPr>
            <a:xfrm>
              <a:off x="7609767" y="3248271"/>
              <a:ext cx="80812" cy="77825"/>
            </a:xfrm>
            <a:custGeom>
              <a:rect b="b" l="l" r="r" t="t"/>
              <a:pathLst>
                <a:path extrusionOk="0" h="2971" w="3085">
                  <a:moveTo>
                    <a:pt x="1484" y="425"/>
                  </a:moveTo>
                  <a:cubicBezTo>
                    <a:pt x="2430" y="425"/>
                    <a:pt x="2903" y="1566"/>
                    <a:pt x="2235" y="2234"/>
                  </a:cubicBezTo>
                  <a:cubicBezTo>
                    <a:pt x="2019" y="2450"/>
                    <a:pt x="1753" y="2547"/>
                    <a:pt x="1493" y="2547"/>
                  </a:cubicBezTo>
                  <a:cubicBezTo>
                    <a:pt x="948" y="2547"/>
                    <a:pt x="425" y="2124"/>
                    <a:pt x="425" y="1484"/>
                  </a:cubicBezTo>
                  <a:cubicBezTo>
                    <a:pt x="425" y="901"/>
                    <a:pt x="898" y="425"/>
                    <a:pt x="1484" y="425"/>
                  </a:cubicBezTo>
                  <a:close/>
                  <a:moveTo>
                    <a:pt x="1484" y="0"/>
                  </a:moveTo>
                  <a:cubicBezTo>
                    <a:pt x="1292" y="0"/>
                    <a:pt x="1099" y="37"/>
                    <a:pt x="915" y="113"/>
                  </a:cubicBezTo>
                  <a:cubicBezTo>
                    <a:pt x="364" y="343"/>
                    <a:pt x="0" y="884"/>
                    <a:pt x="0" y="1484"/>
                  </a:cubicBezTo>
                  <a:cubicBezTo>
                    <a:pt x="0" y="2303"/>
                    <a:pt x="665" y="2968"/>
                    <a:pt x="1484" y="2971"/>
                  </a:cubicBezTo>
                  <a:cubicBezTo>
                    <a:pt x="2084" y="2971"/>
                    <a:pt x="2625" y="2608"/>
                    <a:pt x="2855" y="2053"/>
                  </a:cubicBezTo>
                  <a:cubicBezTo>
                    <a:pt x="3085" y="1497"/>
                    <a:pt x="2958" y="860"/>
                    <a:pt x="2533" y="435"/>
                  </a:cubicBezTo>
                  <a:cubicBezTo>
                    <a:pt x="2251" y="151"/>
                    <a:pt x="1871" y="0"/>
                    <a:pt x="1484" y="0"/>
                  </a:cubicBezTo>
                  <a:close/>
                </a:path>
              </a:pathLst>
            </a:custGeom>
            <a:solidFill>
              <a:srgbClr val="657E93"/>
            </a:solidFill>
            <a:ln>
              <a:noFill/>
            </a:ln>
          </p:spPr>
          <p:txBody>
            <a:bodyPr anchorCtr="0" anchor="ctr" bIns="336975" lIns="336975" spcFirstLastPara="1" rIns="336975" wrap="square" tIns="336975">
              <a:noAutofit/>
            </a:bodyPr>
            <a:lstStyle/>
            <a:p>
              <a:pPr indent="0" lvl="0" marL="0" rtl="0" algn="l">
                <a:spcBef>
                  <a:spcPts val="0"/>
                </a:spcBef>
                <a:spcAft>
                  <a:spcPts val="0"/>
                </a:spcAft>
                <a:buNone/>
              </a:pPr>
              <a:r>
                <a:t/>
              </a:r>
              <a:endParaRPr/>
            </a:p>
          </p:txBody>
        </p:sp>
      </p:grpSp>
      <p:grpSp>
        <p:nvGrpSpPr>
          <p:cNvPr id="356" name="Google Shape;356;p37"/>
          <p:cNvGrpSpPr/>
          <p:nvPr/>
        </p:nvGrpSpPr>
        <p:grpSpPr>
          <a:xfrm>
            <a:off x="4019291" y="1247455"/>
            <a:ext cx="1220021" cy="1142201"/>
            <a:chOff x="4123213" y="2747816"/>
            <a:chExt cx="384307" cy="370135"/>
          </a:xfrm>
        </p:grpSpPr>
        <p:sp>
          <p:nvSpPr>
            <p:cNvPr id="357" name="Google Shape;357;p37"/>
            <p:cNvSpPr/>
            <p:nvPr/>
          </p:nvSpPr>
          <p:spPr>
            <a:xfrm>
              <a:off x="4328686" y="2943335"/>
              <a:ext cx="91761" cy="91578"/>
            </a:xfrm>
            <a:custGeom>
              <a:rect b="b" l="l" r="r" t="t"/>
              <a:pathLst>
                <a:path extrusionOk="0" h="3496" w="3503">
                  <a:moveTo>
                    <a:pt x="645" y="0"/>
                  </a:moveTo>
                  <a:lnTo>
                    <a:pt x="0" y="641"/>
                  </a:lnTo>
                  <a:lnTo>
                    <a:pt x="2858" y="3495"/>
                  </a:lnTo>
                  <a:lnTo>
                    <a:pt x="3502" y="2855"/>
                  </a:lnTo>
                  <a:lnTo>
                    <a:pt x="645" y="0"/>
                  </a:lnTo>
                  <a:close/>
                </a:path>
              </a:pathLst>
            </a:custGeom>
            <a:solidFill>
              <a:srgbClr val="D6DEE5"/>
            </a:solidFill>
            <a:ln>
              <a:noFill/>
            </a:ln>
          </p:spPr>
          <p:txBody>
            <a:bodyPr anchorCtr="0" anchor="ctr" bIns="282125" lIns="282125" spcFirstLastPara="1" rIns="282125" wrap="square" tIns="282125">
              <a:noAutofit/>
            </a:bodyPr>
            <a:lstStyle/>
            <a:p>
              <a:pPr indent="0" lvl="0" marL="0" rtl="0" algn="l">
                <a:spcBef>
                  <a:spcPts val="0"/>
                </a:spcBef>
                <a:spcAft>
                  <a:spcPts val="0"/>
                </a:spcAft>
                <a:buNone/>
              </a:pPr>
              <a:r>
                <a:t/>
              </a:r>
              <a:endParaRPr/>
            </a:p>
          </p:txBody>
        </p:sp>
        <p:sp>
          <p:nvSpPr>
            <p:cNvPr id="358" name="Google Shape;358;p37"/>
            <p:cNvSpPr/>
            <p:nvPr/>
          </p:nvSpPr>
          <p:spPr>
            <a:xfrm>
              <a:off x="4367455" y="2983073"/>
              <a:ext cx="134040" cy="129508"/>
            </a:xfrm>
            <a:custGeom>
              <a:rect b="b" l="l" r="r" t="t"/>
              <a:pathLst>
                <a:path extrusionOk="0" h="4944" w="5117">
                  <a:moveTo>
                    <a:pt x="1078" y="1"/>
                  </a:moveTo>
                  <a:cubicBezTo>
                    <a:pt x="982" y="1"/>
                    <a:pt x="886" y="38"/>
                    <a:pt x="813" y="111"/>
                  </a:cubicBezTo>
                  <a:lnTo>
                    <a:pt x="148" y="776"/>
                  </a:lnTo>
                  <a:cubicBezTo>
                    <a:pt x="11" y="913"/>
                    <a:pt x="1" y="1139"/>
                    <a:pt x="131" y="1286"/>
                  </a:cubicBezTo>
                  <a:lnTo>
                    <a:pt x="2996" y="4559"/>
                  </a:lnTo>
                  <a:lnTo>
                    <a:pt x="2996" y="4555"/>
                  </a:lnTo>
                  <a:cubicBezTo>
                    <a:pt x="3221" y="4813"/>
                    <a:pt x="3535" y="4943"/>
                    <a:pt x="3851" y="4943"/>
                  </a:cubicBezTo>
                  <a:cubicBezTo>
                    <a:pt x="4140" y="4943"/>
                    <a:pt x="4429" y="4833"/>
                    <a:pt x="4651" y="4610"/>
                  </a:cubicBezTo>
                  <a:cubicBezTo>
                    <a:pt x="5117" y="4148"/>
                    <a:pt x="5089" y="3387"/>
                    <a:pt x="4596" y="2955"/>
                  </a:cubicBezTo>
                  <a:lnTo>
                    <a:pt x="1327" y="94"/>
                  </a:lnTo>
                  <a:cubicBezTo>
                    <a:pt x="1255" y="32"/>
                    <a:pt x="1166" y="1"/>
                    <a:pt x="1078" y="1"/>
                  </a:cubicBezTo>
                  <a:close/>
                </a:path>
              </a:pathLst>
            </a:custGeom>
            <a:solidFill>
              <a:srgbClr val="AABBC9"/>
            </a:solidFill>
            <a:ln>
              <a:noFill/>
            </a:ln>
          </p:spPr>
          <p:txBody>
            <a:bodyPr anchorCtr="0" anchor="ctr" bIns="282125" lIns="282125" spcFirstLastPara="1" rIns="282125" wrap="square" tIns="282125">
              <a:noAutofit/>
            </a:bodyPr>
            <a:lstStyle/>
            <a:p>
              <a:pPr indent="0" lvl="0" marL="0" rtl="0" algn="l">
                <a:spcBef>
                  <a:spcPts val="0"/>
                </a:spcBef>
                <a:spcAft>
                  <a:spcPts val="0"/>
                </a:spcAft>
                <a:buNone/>
              </a:pPr>
              <a:r>
                <a:t/>
              </a:r>
              <a:endParaRPr/>
            </a:p>
          </p:txBody>
        </p:sp>
        <p:sp>
          <p:nvSpPr>
            <p:cNvPr id="359" name="Google Shape;359;p37"/>
            <p:cNvSpPr/>
            <p:nvPr/>
          </p:nvSpPr>
          <p:spPr>
            <a:xfrm>
              <a:off x="4367455" y="2991979"/>
              <a:ext cx="128853" cy="120654"/>
            </a:xfrm>
            <a:custGeom>
              <a:rect b="b" l="l" r="r" t="t"/>
              <a:pathLst>
                <a:path extrusionOk="0" h="4606" w="4919">
                  <a:moveTo>
                    <a:pt x="583" y="0"/>
                  </a:moveTo>
                  <a:lnTo>
                    <a:pt x="148" y="436"/>
                  </a:lnTo>
                  <a:cubicBezTo>
                    <a:pt x="11" y="573"/>
                    <a:pt x="1" y="799"/>
                    <a:pt x="131" y="946"/>
                  </a:cubicBezTo>
                  <a:lnTo>
                    <a:pt x="2996" y="4219"/>
                  </a:lnTo>
                  <a:cubicBezTo>
                    <a:pt x="3220" y="4476"/>
                    <a:pt x="3534" y="4605"/>
                    <a:pt x="3849" y="4605"/>
                  </a:cubicBezTo>
                  <a:cubicBezTo>
                    <a:pt x="4139" y="4605"/>
                    <a:pt x="4429" y="4495"/>
                    <a:pt x="4651" y="4274"/>
                  </a:cubicBezTo>
                  <a:cubicBezTo>
                    <a:pt x="4771" y="4154"/>
                    <a:pt x="4860" y="4013"/>
                    <a:pt x="4918" y="3856"/>
                  </a:cubicBezTo>
                  <a:lnTo>
                    <a:pt x="4918" y="3856"/>
                  </a:lnTo>
                  <a:cubicBezTo>
                    <a:pt x="4792" y="3901"/>
                    <a:pt x="4661" y="3922"/>
                    <a:pt x="4532" y="3922"/>
                  </a:cubicBezTo>
                  <a:cubicBezTo>
                    <a:pt x="4211" y="3922"/>
                    <a:pt x="3898" y="3786"/>
                    <a:pt x="3678" y="3537"/>
                  </a:cubicBezTo>
                  <a:lnTo>
                    <a:pt x="583" y="0"/>
                  </a:lnTo>
                  <a:close/>
                </a:path>
              </a:pathLst>
            </a:custGeom>
            <a:solidFill>
              <a:srgbClr val="99AEBE"/>
            </a:solidFill>
            <a:ln>
              <a:noFill/>
            </a:ln>
          </p:spPr>
          <p:txBody>
            <a:bodyPr anchorCtr="0" anchor="ctr" bIns="282125" lIns="282125" spcFirstLastPara="1" rIns="282125" wrap="square" tIns="282125">
              <a:noAutofit/>
            </a:bodyPr>
            <a:lstStyle/>
            <a:p>
              <a:pPr indent="0" lvl="0" marL="0" rtl="0" algn="l">
                <a:spcBef>
                  <a:spcPts val="0"/>
                </a:spcBef>
                <a:spcAft>
                  <a:spcPts val="0"/>
                </a:spcAft>
                <a:buNone/>
              </a:pPr>
              <a:r>
                <a:t/>
              </a:r>
              <a:endParaRPr/>
            </a:p>
          </p:txBody>
        </p:sp>
        <p:sp>
          <p:nvSpPr>
            <p:cNvPr id="360" name="Google Shape;360;p37"/>
            <p:cNvSpPr/>
            <p:nvPr/>
          </p:nvSpPr>
          <p:spPr>
            <a:xfrm>
              <a:off x="4126094" y="2753186"/>
              <a:ext cx="282225" cy="257130"/>
            </a:xfrm>
            <a:custGeom>
              <a:rect b="b" l="l" r="r" t="t"/>
              <a:pathLst>
                <a:path extrusionOk="0" h="9816" w="10774">
                  <a:moveTo>
                    <a:pt x="5385" y="0"/>
                  </a:moveTo>
                  <a:cubicBezTo>
                    <a:pt x="4129" y="0"/>
                    <a:pt x="2873" y="479"/>
                    <a:pt x="1916" y="1437"/>
                  </a:cubicBezTo>
                  <a:cubicBezTo>
                    <a:pt x="0" y="3353"/>
                    <a:pt x="0" y="6461"/>
                    <a:pt x="1916" y="8376"/>
                  </a:cubicBezTo>
                  <a:cubicBezTo>
                    <a:pt x="2873" y="9336"/>
                    <a:pt x="4129" y="9816"/>
                    <a:pt x="5385" y="9816"/>
                  </a:cubicBezTo>
                  <a:cubicBezTo>
                    <a:pt x="6641" y="9816"/>
                    <a:pt x="7897" y="9336"/>
                    <a:pt x="8855" y="8376"/>
                  </a:cubicBezTo>
                  <a:cubicBezTo>
                    <a:pt x="10774" y="6461"/>
                    <a:pt x="10774" y="3353"/>
                    <a:pt x="8855" y="1437"/>
                  </a:cubicBezTo>
                  <a:cubicBezTo>
                    <a:pt x="7897" y="479"/>
                    <a:pt x="6641" y="0"/>
                    <a:pt x="5385" y="0"/>
                  </a:cubicBezTo>
                  <a:close/>
                </a:path>
              </a:pathLst>
            </a:custGeom>
            <a:solidFill>
              <a:srgbClr val="E7ECF0"/>
            </a:solidFill>
            <a:ln>
              <a:noFill/>
            </a:ln>
          </p:spPr>
          <p:txBody>
            <a:bodyPr anchorCtr="0" anchor="ctr" bIns="282125" lIns="282125" spcFirstLastPara="1" rIns="282125" wrap="square" tIns="282125">
              <a:noAutofit/>
            </a:bodyPr>
            <a:lstStyle/>
            <a:p>
              <a:pPr indent="0" lvl="0" marL="0" rtl="0" algn="l">
                <a:spcBef>
                  <a:spcPts val="0"/>
                </a:spcBef>
                <a:spcAft>
                  <a:spcPts val="0"/>
                </a:spcAft>
                <a:buNone/>
              </a:pPr>
              <a:r>
                <a:t/>
              </a:r>
              <a:endParaRPr/>
            </a:p>
          </p:txBody>
        </p:sp>
        <p:sp>
          <p:nvSpPr>
            <p:cNvPr id="361" name="Google Shape;361;p37"/>
            <p:cNvSpPr/>
            <p:nvPr/>
          </p:nvSpPr>
          <p:spPr>
            <a:xfrm>
              <a:off x="4159021" y="2783179"/>
              <a:ext cx="216371" cy="197144"/>
            </a:xfrm>
            <a:custGeom>
              <a:rect b="b" l="l" r="r" t="t"/>
              <a:pathLst>
                <a:path extrusionOk="0" h="7526" w="8260">
                  <a:moveTo>
                    <a:pt x="4128" y="1"/>
                  </a:moveTo>
                  <a:cubicBezTo>
                    <a:pt x="3165" y="1"/>
                    <a:pt x="2202" y="367"/>
                    <a:pt x="1467" y="1101"/>
                  </a:cubicBezTo>
                  <a:cubicBezTo>
                    <a:pt x="1" y="2571"/>
                    <a:pt x="1" y="4952"/>
                    <a:pt x="1467" y="6423"/>
                  </a:cubicBezTo>
                  <a:cubicBezTo>
                    <a:pt x="2202" y="7158"/>
                    <a:pt x="3165" y="7525"/>
                    <a:pt x="4128" y="7525"/>
                  </a:cubicBezTo>
                  <a:cubicBezTo>
                    <a:pt x="5091" y="7525"/>
                    <a:pt x="6054" y="7158"/>
                    <a:pt x="6789" y="6423"/>
                  </a:cubicBezTo>
                  <a:cubicBezTo>
                    <a:pt x="8259" y="4952"/>
                    <a:pt x="8259" y="2571"/>
                    <a:pt x="6789" y="1101"/>
                  </a:cubicBezTo>
                  <a:cubicBezTo>
                    <a:pt x="6054" y="367"/>
                    <a:pt x="5091" y="1"/>
                    <a:pt x="4128" y="1"/>
                  </a:cubicBezTo>
                  <a:close/>
                </a:path>
              </a:pathLst>
            </a:custGeom>
            <a:solidFill>
              <a:srgbClr val="BFCCD7"/>
            </a:solidFill>
            <a:ln>
              <a:noFill/>
            </a:ln>
          </p:spPr>
          <p:txBody>
            <a:bodyPr anchorCtr="0" anchor="ctr" bIns="282125" lIns="282125" spcFirstLastPara="1" rIns="282125" wrap="square" tIns="282125">
              <a:noAutofit/>
            </a:bodyPr>
            <a:lstStyle/>
            <a:p>
              <a:pPr indent="0" lvl="0" marL="0" rtl="0" algn="l">
                <a:spcBef>
                  <a:spcPts val="0"/>
                </a:spcBef>
                <a:spcAft>
                  <a:spcPts val="0"/>
                </a:spcAft>
                <a:buNone/>
              </a:pPr>
              <a:r>
                <a:t/>
              </a:r>
              <a:endParaRPr/>
            </a:p>
          </p:txBody>
        </p:sp>
        <p:sp>
          <p:nvSpPr>
            <p:cNvPr id="362" name="Google Shape;362;p37"/>
            <p:cNvSpPr/>
            <p:nvPr/>
          </p:nvSpPr>
          <p:spPr>
            <a:xfrm>
              <a:off x="4157135" y="2803742"/>
              <a:ext cx="188002" cy="176580"/>
            </a:xfrm>
            <a:custGeom>
              <a:rect b="b" l="l" r="r" t="t"/>
              <a:pathLst>
                <a:path extrusionOk="0" h="6741" w="7177">
                  <a:moveTo>
                    <a:pt x="1896" y="0"/>
                  </a:moveTo>
                  <a:lnTo>
                    <a:pt x="1896" y="0"/>
                  </a:lnTo>
                  <a:cubicBezTo>
                    <a:pt x="1772" y="96"/>
                    <a:pt x="1652" y="203"/>
                    <a:pt x="1539" y="316"/>
                  </a:cubicBezTo>
                  <a:cubicBezTo>
                    <a:pt x="1" y="1851"/>
                    <a:pt x="83" y="4366"/>
                    <a:pt x="1711" y="5802"/>
                  </a:cubicBezTo>
                  <a:cubicBezTo>
                    <a:pt x="2428" y="6433"/>
                    <a:pt x="3314" y="6741"/>
                    <a:pt x="4195" y="6741"/>
                  </a:cubicBezTo>
                  <a:cubicBezTo>
                    <a:pt x="5317" y="6741"/>
                    <a:pt x="6431" y="6242"/>
                    <a:pt x="7176" y="5278"/>
                  </a:cubicBezTo>
                  <a:lnTo>
                    <a:pt x="7176" y="5278"/>
                  </a:lnTo>
                  <a:cubicBezTo>
                    <a:pt x="6495" y="5804"/>
                    <a:pt x="5685" y="6063"/>
                    <a:pt x="4877" y="6063"/>
                  </a:cubicBezTo>
                  <a:cubicBezTo>
                    <a:pt x="3909" y="6063"/>
                    <a:pt x="2945" y="5691"/>
                    <a:pt x="2214" y="4962"/>
                  </a:cubicBezTo>
                  <a:cubicBezTo>
                    <a:pt x="875" y="3623"/>
                    <a:pt x="741" y="1498"/>
                    <a:pt x="1896" y="0"/>
                  </a:cubicBezTo>
                  <a:close/>
                </a:path>
              </a:pathLst>
            </a:custGeom>
            <a:solidFill>
              <a:srgbClr val="ADBECB"/>
            </a:solidFill>
            <a:ln>
              <a:noFill/>
            </a:ln>
          </p:spPr>
          <p:txBody>
            <a:bodyPr anchorCtr="0" anchor="ctr" bIns="282125" lIns="282125" spcFirstLastPara="1" rIns="282125" wrap="square" tIns="282125">
              <a:noAutofit/>
            </a:bodyPr>
            <a:lstStyle/>
            <a:p>
              <a:pPr indent="0" lvl="0" marL="0" rtl="0" algn="l">
                <a:spcBef>
                  <a:spcPts val="0"/>
                </a:spcBef>
                <a:spcAft>
                  <a:spcPts val="0"/>
                </a:spcAft>
                <a:buNone/>
              </a:pPr>
              <a:r>
                <a:t/>
              </a:r>
              <a:endParaRPr/>
            </a:p>
          </p:txBody>
        </p:sp>
        <p:sp>
          <p:nvSpPr>
            <p:cNvPr id="363" name="Google Shape;363;p37"/>
            <p:cNvSpPr/>
            <p:nvPr/>
          </p:nvSpPr>
          <p:spPr>
            <a:xfrm>
              <a:off x="4367455" y="2983073"/>
              <a:ext cx="54250" cy="53281"/>
            </a:xfrm>
            <a:custGeom>
              <a:rect b="b" l="l" r="r" t="t"/>
              <a:pathLst>
                <a:path extrusionOk="0" h="2034" w="2071">
                  <a:moveTo>
                    <a:pt x="1078" y="1"/>
                  </a:moveTo>
                  <a:cubicBezTo>
                    <a:pt x="982" y="1"/>
                    <a:pt x="886" y="38"/>
                    <a:pt x="813" y="111"/>
                  </a:cubicBezTo>
                  <a:lnTo>
                    <a:pt x="148" y="776"/>
                  </a:lnTo>
                  <a:cubicBezTo>
                    <a:pt x="11" y="913"/>
                    <a:pt x="1" y="1139"/>
                    <a:pt x="131" y="1286"/>
                  </a:cubicBezTo>
                  <a:lnTo>
                    <a:pt x="785" y="2033"/>
                  </a:lnTo>
                  <a:lnTo>
                    <a:pt x="2070" y="748"/>
                  </a:lnTo>
                  <a:lnTo>
                    <a:pt x="1323" y="94"/>
                  </a:lnTo>
                  <a:cubicBezTo>
                    <a:pt x="1253" y="32"/>
                    <a:pt x="1165" y="1"/>
                    <a:pt x="1078" y="1"/>
                  </a:cubicBezTo>
                  <a:close/>
                </a:path>
              </a:pathLst>
            </a:custGeom>
            <a:solidFill>
              <a:srgbClr val="C5D0DA"/>
            </a:solidFill>
            <a:ln>
              <a:noFill/>
            </a:ln>
          </p:spPr>
          <p:txBody>
            <a:bodyPr anchorCtr="0" anchor="ctr" bIns="282125" lIns="282125" spcFirstLastPara="1" rIns="282125" wrap="square" tIns="282125">
              <a:noAutofit/>
            </a:bodyPr>
            <a:lstStyle/>
            <a:p>
              <a:pPr indent="0" lvl="0" marL="0" rtl="0" algn="l">
                <a:spcBef>
                  <a:spcPts val="0"/>
                </a:spcBef>
                <a:spcAft>
                  <a:spcPts val="0"/>
                </a:spcAft>
                <a:buNone/>
              </a:pPr>
              <a:r>
                <a:t/>
              </a:r>
              <a:endParaRPr/>
            </a:p>
          </p:txBody>
        </p:sp>
        <p:sp>
          <p:nvSpPr>
            <p:cNvPr id="364" name="Google Shape;364;p37"/>
            <p:cNvSpPr/>
            <p:nvPr/>
          </p:nvSpPr>
          <p:spPr>
            <a:xfrm>
              <a:off x="4367455" y="2991979"/>
              <a:ext cx="38454" cy="44374"/>
            </a:xfrm>
            <a:custGeom>
              <a:rect b="b" l="l" r="r" t="t"/>
              <a:pathLst>
                <a:path extrusionOk="0" h="1694" w="1468">
                  <a:moveTo>
                    <a:pt x="583" y="0"/>
                  </a:moveTo>
                  <a:lnTo>
                    <a:pt x="148" y="436"/>
                  </a:lnTo>
                  <a:cubicBezTo>
                    <a:pt x="11" y="576"/>
                    <a:pt x="1" y="799"/>
                    <a:pt x="131" y="946"/>
                  </a:cubicBezTo>
                  <a:lnTo>
                    <a:pt x="785" y="1693"/>
                  </a:lnTo>
                  <a:lnTo>
                    <a:pt x="1467" y="1011"/>
                  </a:lnTo>
                  <a:lnTo>
                    <a:pt x="583" y="0"/>
                  </a:lnTo>
                  <a:close/>
                </a:path>
              </a:pathLst>
            </a:custGeom>
            <a:solidFill>
              <a:srgbClr val="B9C7D3"/>
            </a:solidFill>
            <a:ln>
              <a:noFill/>
            </a:ln>
          </p:spPr>
          <p:txBody>
            <a:bodyPr anchorCtr="0" anchor="ctr" bIns="282125" lIns="282125" spcFirstLastPara="1" rIns="282125" wrap="square" tIns="282125">
              <a:noAutofit/>
            </a:bodyPr>
            <a:lstStyle/>
            <a:p>
              <a:pPr indent="0" lvl="0" marL="0" rtl="0" algn="l">
                <a:spcBef>
                  <a:spcPts val="0"/>
                </a:spcBef>
                <a:spcAft>
                  <a:spcPts val="0"/>
                </a:spcAft>
                <a:buNone/>
              </a:pPr>
              <a:r>
                <a:t/>
              </a:r>
              <a:endParaRPr/>
            </a:p>
          </p:txBody>
        </p:sp>
        <p:sp>
          <p:nvSpPr>
            <p:cNvPr id="365" name="Google Shape;365;p37"/>
            <p:cNvSpPr/>
            <p:nvPr/>
          </p:nvSpPr>
          <p:spPr>
            <a:xfrm>
              <a:off x="4212721" y="2810370"/>
              <a:ext cx="108788" cy="30255"/>
            </a:xfrm>
            <a:custGeom>
              <a:rect b="b" l="l" r="r" t="t"/>
              <a:pathLst>
                <a:path extrusionOk="0" h="1155" w="4153">
                  <a:moveTo>
                    <a:pt x="2078" y="0"/>
                  </a:moveTo>
                  <a:cubicBezTo>
                    <a:pt x="1381" y="0"/>
                    <a:pt x="684" y="267"/>
                    <a:pt x="151" y="800"/>
                  </a:cubicBezTo>
                  <a:cubicBezTo>
                    <a:pt x="1" y="947"/>
                    <a:pt x="140" y="1155"/>
                    <a:pt x="301" y="1155"/>
                  </a:cubicBezTo>
                  <a:cubicBezTo>
                    <a:pt x="349" y="1155"/>
                    <a:pt x="400" y="1136"/>
                    <a:pt x="445" y="1091"/>
                  </a:cubicBezTo>
                  <a:cubicBezTo>
                    <a:pt x="896" y="640"/>
                    <a:pt x="1487" y="415"/>
                    <a:pt x="2078" y="415"/>
                  </a:cubicBezTo>
                  <a:cubicBezTo>
                    <a:pt x="2669" y="415"/>
                    <a:pt x="3260" y="640"/>
                    <a:pt x="3711" y="1091"/>
                  </a:cubicBezTo>
                  <a:cubicBezTo>
                    <a:pt x="3756" y="1136"/>
                    <a:pt x="3807" y="1155"/>
                    <a:pt x="3855" y="1155"/>
                  </a:cubicBezTo>
                  <a:cubicBezTo>
                    <a:pt x="4015" y="1155"/>
                    <a:pt x="4152" y="947"/>
                    <a:pt x="4002" y="800"/>
                  </a:cubicBezTo>
                  <a:cubicBezTo>
                    <a:pt x="3471" y="267"/>
                    <a:pt x="2775" y="0"/>
                    <a:pt x="2078" y="0"/>
                  </a:cubicBezTo>
                  <a:close/>
                </a:path>
              </a:pathLst>
            </a:custGeom>
            <a:solidFill>
              <a:srgbClr val="496278"/>
            </a:solidFill>
            <a:ln>
              <a:noFill/>
            </a:ln>
          </p:spPr>
          <p:txBody>
            <a:bodyPr anchorCtr="0" anchor="ctr" bIns="282125" lIns="282125" spcFirstLastPara="1" rIns="282125" wrap="square" tIns="282125">
              <a:noAutofit/>
            </a:bodyPr>
            <a:lstStyle/>
            <a:p>
              <a:pPr indent="0" lvl="0" marL="0" rtl="0" algn="l">
                <a:spcBef>
                  <a:spcPts val="0"/>
                </a:spcBef>
                <a:spcAft>
                  <a:spcPts val="0"/>
                </a:spcAft>
                <a:buNone/>
              </a:pPr>
              <a:r>
                <a:t/>
              </a:r>
              <a:endParaRPr/>
            </a:p>
          </p:txBody>
        </p:sp>
        <p:sp>
          <p:nvSpPr>
            <p:cNvPr id="366" name="Google Shape;366;p37"/>
            <p:cNvSpPr/>
            <p:nvPr/>
          </p:nvSpPr>
          <p:spPr>
            <a:xfrm>
              <a:off x="4123213" y="2747816"/>
              <a:ext cx="384307" cy="370135"/>
            </a:xfrm>
            <a:custGeom>
              <a:rect b="b" l="l" r="r" t="t"/>
              <a:pathLst>
                <a:path extrusionOk="0" h="14130" w="14671">
                  <a:moveTo>
                    <a:pt x="9284" y="8550"/>
                  </a:moveTo>
                  <a:lnTo>
                    <a:pt x="9835" y="9102"/>
                  </a:lnTo>
                  <a:lnTo>
                    <a:pt x="9482" y="9452"/>
                  </a:lnTo>
                  <a:lnTo>
                    <a:pt x="8931" y="8900"/>
                  </a:lnTo>
                  <a:cubicBezTo>
                    <a:pt x="9057" y="8783"/>
                    <a:pt x="9174" y="8670"/>
                    <a:pt x="9284" y="8550"/>
                  </a:cubicBezTo>
                  <a:close/>
                  <a:moveTo>
                    <a:pt x="5489" y="410"/>
                  </a:moveTo>
                  <a:cubicBezTo>
                    <a:pt x="7266" y="410"/>
                    <a:pt x="8901" y="1412"/>
                    <a:pt x="9698" y="3013"/>
                  </a:cubicBezTo>
                  <a:cubicBezTo>
                    <a:pt x="10531" y="4678"/>
                    <a:pt x="10301" y="6676"/>
                    <a:pt x="9116" y="8112"/>
                  </a:cubicBezTo>
                  <a:lnTo>
                    <a:pt x="9109" y="8119"/>
                  </a:lnTo>
                  <a:cubicBezTo>
                    <a:pt x="8924" y="8338"/>
                    <a:pt x="8722" y="8544"/>
                    <a:pt x="8499" y="8729"/>
                  </a:cubicBezTo>
                  <a:lnTo>
                    <a:pt x="8492" y="8732"/>
                  </a:lnTo>
                  <a:cubicBezTo>
                    <a:pt x="7618" y="9457"/>
                    <a:pt x="6554" y="9814"/>
                    <a:pt x="5492" y="9814"/>
                  </a:cubicBezTo>
                  <a:cubicBezTo>
                    <a:pt x="4285" y="9814"/>
                    <a:pt x="3081" y="9351"/>
                    <a:pt x="2170" y="8437"/>
                  </a:cubicBezTo>
                  <a:cubicBezTo>
                    <a:pt x="850" y="7121"/>
                    <a:pt x="436" y="5151"/>
                    <a:pt x="1107" y="3414"/>
                  </a:cubicBezTo>
                  <a:cubicBezTo>
                    <a:pt x="1779" y="1680"/>
                    <a:pt x="3413" y="504"/>
                    <a:pt x="5271" y="415"/>
                  </a:cubicBezTo>
                  <a:cubicBezTo>
                    <a:pt x="5344" y="412"/>
                    <a:pt x="5416" y="410"/>
                    <a:pt x="5489" y="410"/>
                  </a:cubicBezTo>
                  <a:close/>
                  <a:moveTo>
                    <a:pt x="10402" y="9187"/>
                  </a:moveTo>
                  <a:cubicBezTo>
                    <a:pt x="10441" y="9187"/>
                    <a:pt x="10481" y="9201"/>
                    <a:pt x="10514" y="9229"/>
                  </a:cubicBezTo>
                  <a:lnTo>
                    <a:pt x="11093" y="9736"/>
                  </a:lnTo>
                  <a:lnTo>
                    <a:pt x="10120" y="10709"/>
                  </a:lnTo>
                  <a:lnTo>
                    <a:pt x="9613" y="10130"/>
                  </a:lnTo>
                  <a:cubicBezTo>
                    <a:pt x="9554" y="10065"/>
                    <a:pt x="9558" y="9966"/>
                    <a:pt x="9619" y="9901"/>
                  </a:cubicBezTo>
                  <a:lnTo>
                    <a:pt x="10284" y="9236"/>
                  </a:lnTo>
                  <a:cubicBezTo>
                    <a:pt x="10316" y="9204"/>
                    <a:pt x="10359" y="9187"/>
                    <a:pt x="10402" y="9187"/>
                  </a:cubicBezTo>
                  <a:close/>
                  <a:moveTo>
                    <a:pt x="11405" y="10010"/>
                  </a:moveTo>
                  <a:lnTo>
                    <a:pt x="13786" y="12094"/>
                  </a:lnTo>
                  <a:cubicBezTo>
                    <a:pt x="14184" y="12447"/>
                    <a:pt x="14204" y="13067"/>
                    <a:pt x="13827" y="13444"/>
                  </a:cubicBezTo>
                  <a:cubicBezTo>
                    <a:pt x="13644" y="13625"/>
                    <a:pt x="13407" y="13715"/>
                    <a:pt x="13170" y="13715"/>
                  </a:cubicBezTo>
                  <a:cubicBezTo>
                    <a:pt x="12914" y="13715"/>
                    <a:pt x="12660" y="13611"/>
                    <a:pt x="12477" y="13403"/>
                  </a:cubicBezTo>
                  <a:lnTo>
                    <a:pt x="10394" y="11025"/>
                  </a:lnTo>
                  <a:lnTo>
                    <a:pt x="11405" y="10010"/>
                  </a:lnTo>
                  <a:close/>
                  <a:moveTo>
                    <a:pt x="5498" y="0"/>
                  </a:moveTo>
                  <a:cubicBezTo>
                    <a:pt x="5387" y="0"/>
                    <a:pt x="5276" y="4"/>
                    <a:pt x="5165" y="11"/>
                  </a:cubicBezTo>
                  <a:cubicBezTo>
                    <a:pt x="3160" y="141"/>
                    <a:pt x="1416" y="1433"/>
                    <a:pt x="710" y="3311"/>
                  </a:cubicBezTo>
                  <a:cubicBezTo>
                    <a:pt x="1" y="5192"/>
                    <a:pt x="456" y="7312"/>
                    <a:pt x="1877" y="8731"/>
                  </a:cubicBezTo>
                  <a:lnTo>
                    <a:pt x="1877" y="8731"/>
                  </a:lnTo>
                  <a:cubicBezTo>
                    <a:pt x="2868" y="9723"/>
                    <a:pt x="4178" y="10228"/>
                    <a:pt x="5493" y="10228"/>
                  </a:cubicBezTo>
                  <a:cubicBezTo>
                    <a:pt x="6588" y="10228"/>
                    <a:pt x="7688" y="9878"/>
                    <a:pt x="8612" y="9167"/>
                  </a:cubicBezTo>
                  <a:lnTo>
                    <a:pt x="9212" y="9767"/>
                  </a:lnTo>
                  <a:cubicBezTo>
                    <a:pt x="9112" y="9976"/>
                    <a:pt x="9146" y="10226"/>
                    <a:pt x="9297" y="10401"/>
                  </a:cubicBezTo>
                  <a:lnTo>
                    <a:pt x="12165" y="13673"/>
                  </a:lnTo>
                  <a:cubicBezTo>
                    <a:pt x="12431" y="13977"/>
                    <a:pt x="12802" y="14130"/>
                    <a:pt x="13174" y="14130"/>
                  </a:cubicBezTo>
                  <a:cubicBezTo>
                    <a:pt x="13516" y="14130"/>
                    <a:pt x="13859" y="14000"/>
                    <a:pt x="14122" y="13739"/>
                  </a:cubicBezTo>
                  <a:cubicBezTo>
                    <a:pt x="14670" y="13190"/>
                    <a:pt x="14640" y="12292"/>
                    <a:pt x="14057" y="11782"/>
                  </a:cubicBezTo>
                  <a:lnTo>
                    <a:pt x="10784" y="8921"/>
                  </a:lnTo>
                  <a:cubicBezTo>
                    <a:pt x="10677" y="8826"/>
                    <a:pt x="10542" y="8776"/>
                    <a:pt x="10405" y="8776"/>
                  </a:cubicBezTo>
                  <a:cubicBezTo>
                    <a:pt x="10319" y="8776"/>
                    <a:pt x="10232" y="8795"/>
                    <a:pt x="10151" y="8835"/>
                  </a:cubicBezTo>
                  <a:lnTo>
                    <a:pt x="9551" y="8235"/>
                  </a:lnTo>
                  <a:cubicBezTo>
                    <a:pt x="10778" y="6642"/>
                    <a:pt x="10956" y="4479"/>
                    <a:pt x="10010" y="2708"/>
                  </a:cubicBezTo>
                  <a:cubicBezTo>
                    <a:pt x="9117" y="1032"/>
                    <a:pt x="7377" y="0"/>
                    <a:pt x="5498" y="0"/>
                  </a:cubicBezTo>
                  <a:close/>
                </a:path>
              </a:pathLst>
            </a:custGeom>
            <a:solidFill>
              <a:srgbClr val="496278"/>
            </a:solidFill>
            <a:ln>
              <a:noFill/>
            </a:ln>
          </p:spPr>
          <p:txBody>
            <a:bodyPr anchorCtr="0" anchor="ctr" bIns="282125" lIns="282125" spcFirstLastPara="1" rIns="282125" wrap="square" tIns="282125">
              <a:noAutofit/>
            </a:bodyPr>
            <a:lstStyle/>
            <a:p>
              <a:pPr indent="0" lvl="0" marL="0" rtl="0" algn="l">
                <a:spcBef>
                  <a:spcPts val="0"/>
                </a:spcBef>
                <a:spcAft>
                  <a:spcPts val="0"/>
                </a:spcAft>
                <a:buNone/>
              </a:pPr>
              <a:r>
                <a:t/>
              </a:r>
              <a:endParaRPr/>
            </a:p>
          </p:txBody>
        </p:sp>
        <p:sp>
          <p:nvSpPr>
            <p:cNvPr id="367" name="Google Shape;367;p37"/>
            <p:cNvSpPr/>
            <p:nvPr/>
          </p:nvSpPr>
          <p:spPr>
            <a:xfrm>
              <a:off x="4273258" y="2778700"/>
              <a:ext cx="97995" cy="206102"/>
            </a:xfrm>
            <a:custGeom>
              <a:rect b="b" l="l" r="r" t="t"/>
              <a:pathLst>
                <a:path extrusionOk="0" h="7868" w="3741">
                  <a:moveTo>
                    <a:pt x="297" y="1"/>
                  </a:moveTo>
                  <a:cubicBezTo>
                    <a:pt x="59" y="1"/>
                    <a:pt x="15" y="376"/>
                    <a:pt x="276" y="415"/>
                  </a:cubicBezTo>
                  <a:cubicBezTo>
                    <a:pt x="2031" y="665"/>
                    <a:pt x="3329" y="2170"/>
                    <a:pt x="3326" y="3941"/>
                  </a:cubicBezTo>
                  <a:cubicBezTo>
                    <a:pt x="3323" y="5709"/>
                    <a:pt x="2017" y="7210"/>
                    <a:pt x="262" y="7454"/>
                  </a:cubicBezTo>
                  <a:cubicBezTo>
                    <a:pt x="0" y="7490"/>
                    <a:pt x="42" y="7867"/>
                    <a:pt x="286" y="7867"/>
                  </a:cubicBezTo>
                  <a:cubicBezTo>
                    <a:pt x="297" y="7867"/>
                    <a:pt x="309" y="7867"/>
                    <a:pt x="321" y="7865"/>
                  </a:cubicBezTo>
                  <a:cubicBezTo>
                    <a:pt x="2277" y="7587"/>
                    <a:pt x="3730" y="5915"/>
                    <a:pt x="3737" y="3941"/>
                  </a:cubicBezTo>
                  <a:cubicBezTo>
                    <a:pt x="3741" y="1964"/>
                    <a:pt x="2291" y="288"/>
                    <a:pt x="334" y="4"/>
                  </a:cubicBezTo>
                  <a:cubicBezTo>
                    <a:pt x="322" y="2"/>
                    <a:pt x="309" y="1"/>
                    <a:pt x="297" y="1"/>
                  </a:cubicBezTo>
                  <a:close/>
                </a:path>
              </a:pathLst>
            </a:custGeom>
            <a:solidFill>
              <a:srgbClr val="496278"/>
            </a:solidFill>
            <a:ln>
              <a:noFill/>
            </a:ln>
          </p:spPr>
          <p:txBody>
            <a:bodyPr anchorCtr="0" anchor="ctr" bIns="282125" lIns="282125" spcFirstLastPara="1" rIns="282125" wrap="square" tIns="282125">
              <a:noAutofit/>
            </a:bodyPr>
            <a:lstStyle/>
            <a:p>
              <a:pPr indent="0" lvl="0" marL="0" rtl="0" algn="l">
                <a:spcBef>
                  <a:spcPts val="0"/>
                </a:spcBef>
                <a:spcAft>
                  <a:spcPts val="0"/>
                </a:spcAft>
                <a:buNone/>
              </a:pPr>
              <a:r>
                <a:t/>
              </a:r>
              <a:endParaRPr/>
            </a:p>
          </p:txBody>
        </p:sp>
        <p:sp>
          <p:nvSpPr>
            <p:cNvPr id="368" name="Google Shape;368;p37"/>
            <p:cNvSpPr/>
            <p:nvPr/>
          </p:nvSpPr>
          <p:spPr>
            <a:xfrm>
              <a:off x="4153022" y="2778385"/>
              <a:ext cx="110098" cy="206626"/>
            </a:xfrm>
            <a:custGeom>
              <a:rect b="b" l="l" r="r" t="t"/>
              <a:pathLst>
                <a:path extrusionOk="0" h="7888" w="4203">
                  <a:moveTo>
                    <a:pt x="3915" y="1"/>
                  </a:moveTo>
                  <a:cubicBezTo>
                    <a:pt x="3907" y="1"/>
                    <a:pt x="3898" y="1"/>
                    <a:pt x="3889" y="2"/>
                  </a:cubicBezTo>
                  <a:cubicBezTo>
                    <a:pt x="3002" y="101"/>
                    <a:pt x="2180" y="502"/>
                    <a:pt x="1549" y="1136"/>
                  </a:cubicBezTo>
                  <a:cubicBezTo>
                    <a:pt x="0" y="2689"/>
                    <a:pt x="0" y="5201"/>
                    <a:pt x="1549" y="6753"/>
                  </a:cubicBezTo>
                  <a:cubicBezTo>
                    <a:pt x="2176" y="7387"/>
                    <a:pt x="3002" y="7784"/>
                    <a:pt x="3889" y="7887"/>
                  </a:cubicBezTo>
                  <a:lnTo>
                    <a:pt x="3913" y="7887"/>
                  </a:lnTo>
                  <a:cubicBezTo>
                    <a:pt x="3916" y="7887"/>
                    <a:pt x="3918" y="7887"/>
                    <a:pt x="3920" y="7887"/>
                  </a:cubicBezTo>
                  <a:cubicBezTo>
                    <a:pt x="4181" y="7887"/>
                    <a:pt x="4202" y="7496"/>
                    <a:pt x="3937" y="7476"/>
                  </a:cubicBezTo>
                  <a:cubicBezTo>
                    <a:pt x="3142" y="7383"/>
                    <a:pt x="2406" y="7024"/>
                    <a:pt x="1844" y="6458"/>
                  </a:cubicBezTo>
                  <a:cubicBezTo>
                    <a:pt x="456" y="5067"/>
                    <a:pt x="456" y="2819"/>
                    <a:pt x="1844" y="1428"/>
                  </a:cubicBezTo>
                  <a:cubicBezTo>
                    <a:pt x="2406" y="862"/>
                    <a:pt x="3142" y="502"/>
                    <a:pt x="3937" y="413"/>
                  </a:cubicBezTo>
                  <a:cubicBezTo>
                    <a:pt x="4051" y="400"/>
                    <a:pt x="4133" y="297"/>
                    <a:pt x="4119" y="180"/>
                  </a:cubicBezTo>
                  <a:cubicBezTo>
                    <a:pt x="4106" y="76"/>
                    <a:pt x="4018" y="1"/>
                    <a:pt x="3915" y="1"/>
                  </a:cubicBezTo>
                  <a:close/>
                </a:path>
              </a:pathLst>
            </a:custGeom>
            <a:solidFill>
              <a:srgbClr val="496278"/>
            </a:solidFill>
            <a:ln>
              <a:noFill/>
            </a:ln>
          </p:spPr>
          <p:txBody>
            <a:bodyPr anchorCtr="0" anchor="ctr" bIns="282125" lIns="282125" spcFirstLastPara="1" rIns="282125" wrap="square" tIns="282125">
              <a:noAutofit/>
            </a:bodyPr>
            <a:lstStyle/>
            <a:p>
              <a:pPr indent="0" lvl="0" marL="0" rtl="0" algn="l">
                <a:spcBef>
                  <a:spcPts val="0"/>
                </a:spcBef>
                <a:spcAft>
                  <a:spcPts val="0"/>
                </a:spcAft>
                <a:buNone/>
              </a:pPr>
              <a:r>
                <a:t/>
              </a:r>
              <a:endParaRPr/>
            </a:p>
          </p:txBody>
        </p:sp>
      </p:grpSp>
      <p:sp>
        <p:nvSpPr>
          <p:cNvPr id="369" name="Google Shape;369;p37"/>
          <p:cNvSpPr txBox="1"/>
          <p:nvPr>
            <p:ph idx="4294967295" type="title"/>
          </p:nvPr>
        </p:nvSpPr>
        <p:spPr>
          <a:xfrm>
            <a:off x="3232663" y="2460175"/>
            <a:ext cx="2714400" cy="6690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2000"/>
              <a:t>Search for specific resource</a:t>
            </a:r>
            <a:endParaRPr sz="2000"/>
          </a:p>
        </p:txBody>
      </p:sp>
      <p:sp>
        <p:nvSpPr>
          <p:cNvPr id="370" name="Google Shape;370;p37"/>
          <p:cNvSpPr txBox="1"/>
          <p:nvPr>
            <p:ph idx="4294967295" type="title"/>
          </p:nvPr>
        </p:nvSpPr>
        <p:spPr>
          <a:xfrm>
            <a:off x="5973900" y="2460175"/>
            <a:ext cx="2714400" cy="6690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2000"/>
              <a:t>Personalized Wellness Planner </a:t>
            </a:r>
            <a:endParaRPr sz="2000"/>
          </a:p>
        </p:txBody>
      </p:sp>
      <p:grpSp>
        <p:nvGrpSpPr>
          <p:cNvPr id="371" name="Google Shape;371;p37"/>
          <p:cNvGrpSpPr/>
          <p:nvPr/>
        </p:nvGrpSpPr>
        <p:grpSpPr>
          <a:xfrm>
            <a:off x="6814028" y="1247507"/>
            <a:ext cx="979172" cy="1212731"/>
            <a:chOff x="2671485" y="3381452"/>
            <a:chExt cx="289336" cy="358393"/>
          </a:xfrm>
        </p:grpSpPr>
        <p:sp>
          <p:nvSpPr>
            <p:cNvPr id="372" name="Google Shape;372;p37"/>
            <p:cNvSpPr/>
            <p:nvPr/>
          </p:nvSpPr>
          <p:spPr>
            <a:xfrm>
              <a:off x="2744973" y="3660537"/>
              <a:ext cx="60510" cy="41135"/>
            </a:xfrm>
            <a:custGeom>
              <a:rect b="b" l="l" r="r" t="t"/>
              <a:pathLst>
                <a:path extrusionOk="0" h="1569" w="2308">
                  <a:moveTo>
                    <a:pt x="0" y="1"/>
                  </a:moveTo>
                  <a:lnTo>
                    <a:pt x="0" y="1569"/>
                  </a:lnTo>
                  <a:lnTo>
                    <a:pt x="2307" y="1569"/>
                  </a:lnTo>
                  <a:lnTo>
                    <a:pt x="2307" y="1"/>
                  </a:lnTo>
                  <a:close/>
                </a:path>
              </a:pathLst>
            </a:custGeom>
            <a:solidFill>
              <a:srgbClr val="D3DCE3"/>
            </a:solidFill>
            <a:ln>
              <a:noFill/>
            </a:ln>
          </p:spPr>
          <p:txBody>
            <a:bodyPr anchorCtr="0" anchor="ctr" bIns="309400" lIns="309400" spcFirstLastPara="1" rIns="309400" wrap="square" tIns="309400">
              <a:noAutofit/>
            </a:bodyPr>
            <a:lstStyle/>
            <a:p>
              <a:pPr indent="0" lvl="0" marL="0" rtl="0" algn="l">
                <a:spcBef>
                  <a:spcPts val="0"/>
                </a:spcBef>
                <a:spcAft>
                  <a:spcPts val="0"/>
                </a:spcAft>
                <a:buNone/>
              </a:pPr>
              <a:r>
                <a:t/>
              </a:r>
              <a:endParaRPr/>
            </a:p>
          </p:txBody>
        </p:sp>
        <p:sp>
          <p:nvSpPr>
            <p:cNvPr id="373" name="Google Shape;373;p37"/>
            <p:cNvSpPr/>
            <p:nvPr/>
          </p:nvSpPr>
          <p:spPr>
            <a:xfrm>
              <a:off x="2826824" y="3660537"/>
              <a:ext cx="60589" cy="41135"/>
            </a:xfrm>
            <a:custGeom>
              <a:rect b="b" l="l" r="r" t="t"/>
              <a:pathLst>
                <a:path extrusionOk="0" h="1569" w="2311">
                  <a:moveTo>
                    <a:pt x="0" y="1"/>
                  </a:moveTo>
                  <a:lnTo>
                    <a:pt x="0" y="1569"/>
                  </a:lnTo>
                  <a:lnTo>
                    <a:pt x="2311" y="1569"/>
                  </a:lnTo>
                  <a:lnTo>
                    <a:pt x="2311" y="1"/>
                  </a:lnTo>
                  <a:close/>
                </a:path>
              </a:pathLst>
            </a:custGeom>
            <a:solidFill>
              <a:srgbClr val="D3DCE3"/>
            </a:solidFill>
            <a:ln>
              <a:noFill/>
            </a:ln>
          </p:spPr>
          <p:txBody>
            <a:bodyPr anchorCtr="0" anchor="ctr" bIns="309400" lIns="309400" spcFirstLastPara="1" rIns="309400" wrap="square" tIns="309400">
              <a:noAutofit/>
            </a:bodyPr>
            <a:lstStyle/>
            <a:p>
              <a:pPr indent="0" lvl="0" marL="0" rtl="0" algn="l">
                <a:spcBef>
                  <a:spcPts val="0"/>
                </a:spcBef>
                <a:spcAft>
                  <a:spcPts val="0"/>
                </a:spcAft>
                <a:buNone/>
              </a:pPr>
              <a:r>
                <a:t/>
              </a:r>
              <a:endParaRPr/>
            </a:p>
          </p:txBody>
        </p:sp>
        <p:sp>
          <p:nvSpPr>
            <p:cNvPr id="374" name="Google Shape;374;p37"/>
            <p:cNvSpPr/>
            <p:nvPr/>
          </p:nvSpPr>
          <p:spPr>
            <a:xfrm>
              <a:off x="2744973" y="3690740"/>
              <a:ext cx="60510" cy="43809"/>
            </a:xfrm>
            <a:custGeom>
              <a:rect b="b" l="l" r="r" t="t"/>
              <a:pathLst>
                <a:path extrusionOk="0" h="1671" w="2308">
                  <a:moveTo>
                    <a:pt x="0" y="0"/>
                  </a:moveTo>
                  <a:lnTo>
                    <a:pt x="0" y="1670"/>
                  </a:lnTo>
                  <a:lnTo>
                    <a:pt x="2307" y="1670"/>
                  </a:lnTo>
                  <a:lnTo>
                    <a:pt x="2307" y="0"/>
                  </a:lnTo>
                  <a:close/>
                </a:path>
              </a:pathLst>
            </a:custGeom>
            <a:solidFill>
              <a:srgbClr val="BFCCD6"/>
            </a:solidFill>
            <a:ln>
              <a:noFill/>
            </a:ln>
          </p:spPr>
          <p:txBody>
            <a:bodyPr anchorCtr="0" anchor="ctr" bIns="309400" lIns="309400" spcFirstLastPara="1" rIns="309400" wrap="square" tIns="309400">
              <a:noAutofit/>
            </a:bodyPr>
            <a:lstStyle/>
            <a:p>
              <a:pPr indent="0" lvl="0" marL="0" rtl="0" algn="l">
                <a:spcBef>
                  <a:spcPts val="0"/>
                </a:spcBef>
                <a:spcAft>
                  <a:spcPts val="0"/>
                </a:spcAft>
                <a:buNone/>
              </a:pPr>
              <a:r>
                <a:t/>
              </a:r>
              <a:endParaRPr/>
            </a:p>
          </p:txBody>
        </p:sp>
        <p:sp>
          <p:nvSpPr>
            <p:cNvPr id="375" name="Google Shape;375;p37"/>
            <p:cNvSpPr/>
            <p:nvPr/>
          </p:nvSpPr>
          <p:spPr>
            <a:xfrm>
              <a:off x="2676781" y="3525228"/>
              <a:ext cx="128780" cy="135335"/>
            </a:xfrm>
            <a:custGeom>
              <a:rect b="b" l="l" r="r" t="t"/>
              <a:pathLst>
                <a:path extrusionOk="0" h="5162" w="4912">
                  <a:moveTo>
                    <a:pt x="1" y="1"/>
                  </a:moveTo>
                  <a:lnTo>
                    <a:pt x="1" y="1938"/>
                  </a:lnTo>
                  <a:cubicBezTo>
                    <a:pt x="1" y="2043"/>
                    <a:pt x="52" y="2145"/>
                    <a:pt x="139" y="2203"/>
                  </a:cubicBezTo>
                  <a:lnTo>
                    <a:pt x="2753" y="4017"/>
                  </a:lnTo>
                  <a:cubicBezTo>
                    <a:pt x="2844" y="4083"/>
                    <a:pt x="2898" y="4184"/>
                    <a:pt x="2898" y="4296"/>
                  </a:cubicBezTo>
                  <a:lnTo>
                    <a:pt x="2898" y="5162"/>
                  </a:lnTo>
                  <a:lnTo>
                    <a:pt x="4912" y="5162"/>
                  </a:lnTo>
                  <a:lnTo>
                    <a:pt x="4912" y="2590"/>
                  </a:lnTo>
                  <a:cubicBezTo>
                    <a:pt x="4912" y="2493"/>
                    <a:pt x="4865" y="2402"/>
                    <a:pt x="4789" y="2340"/>
                  </a:cubicBezTo>
                  <a:lnTo>
                    <a:pt x="3188" y="1084"/>
                  </a:lnTo>
                  <a:lnTo>
                    <a:pt x="2808" y="1464"/>
                  </a:lnTo>
                  <a:cubicBezTo>
                    <a:pt x="2721" y="1551"/>
                    <a:pt x="2724" y="1692"/>
                    <a:pt x="2815" y="1775"/>
                  </a:cubicBezTo>
                  <a:lnTo>
                    <a:pt x="3637" y="2518"/>
                  </a:lnTo>
                  <a:cubicBezTo>
                    <a:pt x="3717" y="2590"/>
                    <a:pt x="3720" y="2710"/>
                    <a:pt x="3644" y="2786"/>
                  </a:cubicBezTo>
                  <a:lnTo>
                    <a:pt x="3586" y="2847"/>
                  </a:lnTo>
                  <a:cubicBezTo>
                    <a:pt x="3518" y="2920"/>
                    <a:pt x="3423" y="2960"/>
                    <a:pt x="3329" y="2960"/>
                  </a:cubicBezTo>
                  <a:lnTo>
                    <a:pt x="3184" y="2960"/>
                  </a:lnTo>
                  <a:cubicBezTo>
                    <a:pt x="3036" y="2960"/>
                    <a:pt x="2891" y="2913"/>
                    <a:pt x="2772" y="2829"/>
                  </a:cubicBezTo>
                  <a:lnTo>
                    <a:pt x="993" y="1623"/>
                  </a:lnTo>
                  <a:cubicBezTo>
                    <a:pt x="903" y="1562"/>
                    <a:pt x="852" y="1464"/>
                    <a:pt x="852" y="1359"/>
                  </a:cubicBezTo>
                  <a:lnTo>
                    <a:pt x="852" y="222"/>
                  </a:lnTo>
                  <a:cubicBezTo>
                    <a:pt x="852" y="99"/>
                    <a:pt x="751" y="1"/>
                    <a:pt x="627" y="1"/>
                  </a:cubicBezTo>
                  <a:close/>
                </a:path>
              </a:pathLst>
            </a:custGeom>
            <a:solidFill>
              <a:srgbClr val="9EB2C1"/>
            </a:solidFill>
            <a:ln>
              <a:noFill/>
            </a:ln>
          </p:spPr>
          <p:txBody>
            <a:bodyPr anchorCtr="0" anchor="ctr" bIns="309400" lIns="309400" spcFirstLastPara="1" rIns="309400" wrap="square" tIns="309400">
              <a:noAutofit/>
            </a:bodyPr>
            <a:lstStyle/>
            <a:p>
              <a:pPr indent="0" lvl="0" marL="0" rtl="0" algn="l">
                <a:spcBef>
                  <a:spcPts val="0"/>
                </a:spcBef>
                <a:spcAft>
                  <a:spcPts val="0"/>
                </a:spcAft>
                <a:buNone/>
              </a:pPr>
              <a:r>
                <a:t/>
              </a:r>
              <a:endParaRPr/>
            </a:p>
          </p:txBody>
        </p:sp>
        <p:sp>
          <p:nvSpPr>
            <p:cNvPr id="376" name="Google Shape;376;p37"/>
            <p:cNvSpPr/>
            <p:nvPr/>
          </p:nvSpPr>
          <p:spPr>
            <a:xfrm>
              <a:off x="2752759" y="3640690"/>
              <a:ext cx="52723" cy="19873"/>
            </a:xfrm>
            <a:custGeom>
              <a:rect b="b" l="l" r="r" t="t"/>
              <a:pathLst>
                <a:path extrusionOk="0" h="758" w="2011">
                  <a:moveTo>
                    <a:pt x="0" y="1"/>
                  </a:moveTo>
                  <a:lnTo>
                    <a:pt x="0" y="758"/>
                  </a:lnTo>
                  <a:lnTo>
                    <a:pt x="2010" y="758"/>
                  </a:lnTo>
                  <a:lnTo>
                    <a:pt x="2010" y="1"/>
                  </a:lnTo>
                  <a:close/>
                </a:path>
              </a:pathLst>
            </a:custGeom>
            <a:solidFill>
              <a:srgbClr val="E0E6EB"/>
            </a:solidFill>
            <a:ln>
              <a:noFill/>
            </a:ln>
          </p:spPr>
          <p:txBody>
            <a:bodyPr anchorCtr="0" anchor="ctr" bIns="309400" lIns="309400" spcFirstLastPara="1" rIns="309400" wrap="square" tIns="309400">
              <a:noAutofit/>
            </a:bodyPr>
            <a:lstStyle/>
            <a:p>
              <a:pPr indent="0" lvl="0" marL="0" rtl="0" algn="l">
                <a:spcBef>
                  <a:spcPts val="0"/>
                </a:spcBef>
                <a:spcAft>
                  <a:spcPts val="0"/>
                </a:spcAft>
                <a:buNone/>
              </a:pPr>
              <a:r>
                <a:t/>
              </a:r>
              <a:endParaRPr/>
            </a:p>
          </p:txBody>
        </p:sp>
        <p:sp>
          <p:nvSpPr>
            <p:cNvPr id="377" name="Google Shape;377;p37"/>
            <p:cNvSpPr/>
            <p:nvPr/>
          </p:nvSpPr>
          <p:spPr>
            <a:xfrm>
              <a:off x="2826824" y="3690740"/>
              <a:ext cx="60589" cy="43809"/>
            </a:xfrm>
            <a:custGeom>
              <a:rect b="b" l="l" r="r" t="t"/>
              <a:pathLst>
                <a:path extrusionOk="0" h="1671" w="2311">
                  <a:moveTo>
                    <a:pt x="0" y="0"/>
                  </a:moveTo>
                  <a:lnTo>
                    <a:pt x="0" y="1670"/>
                  </a:lnTo>
                  <a:lnTo>
                    <a:pt x="2311" y="1670"/>
                  </a:lnTo>
                  <a:lnTo>
                    <a:pt x="2311" y="0"/>
                  </a:lnTo>
                  <a:close/>
                </a:path>
              </a:pathLst>
            </a:custGeom>
            <a:solidFill>
              <a:srgbClr val="BFCCD6"/>
            </a:solidFill>
            <a:ln>
              <a:noFill/>
            </a:ln>
          </p:spPr>
          <p:txBody>
            <a:bodyPr anchorCtr="0" anchor="ctr" bIns="309400" lIns="309400" spcFirstLastPara="1" rIns="309400" wrap="square" tIns="309400">
              <a:noAutofit/>
            </a:bodyPr>
            <a:lstStyle/>
            <a:p>
              <a:pPr indent="0" lvl="0" marL="0" rtl="0" algn="l">
                <a:spcBef>
                  <a:spcPts val="0"/>
                </a:spcBef>
                <a:spcAft>
                  <a:spcPts val="0"/>
                </a:spcAft>
                <a:buNone/>
              </a:pPr>
              <a:r>
                <a:t/>
              </a:r>
              <a:endParaRPr/>
            </a:p>
          </p:txBody>
        </p:sp>
        <p:sp>
          <p:nvSpPr>
            <p:cNvPr id="378" name="Google Shape;378;p37"/>
            <p:cNvSpPr/>
            <p:nvPr/>
          </p:nvSpPr>
          <p:spPr>
            <a:xfrm>
              <a:off x="2826824" y="3525228"/>
              <a:ext cx="128675" cy="135335"/>
            </a:xfrm>
            <a:custGeom>
              <a:rect b="b" l="l" r="r" t="t"/>
              <a:pathLst>
                <a:path extrusionOk="0" h="5162" w="4908">
                  <a:moveTo>
                    <a:pt x="4281" y="1"/>
                  </a:moveTo>
                  <a:cubicBezTo>
                    <a:pt x="4158" y="1"/>
                    <a:pt x="4057" y="102"/>
                    <a:pt x="4060" y="225"/>
                  </a:cubicBezTo>
                  <a:lnTo>
                    <a:pt x="4060" y="1359"/>
                  </a:lnTo>
                  <a:cubicBezTo>
                    <a:pt x="4060" y="1464"/>
                    <a:pt x="4006" y="1562"/>
                    <a:pt x="3919" y="1623"/>
                  </a:cubicBezTo>
                  <a:lnTo>
                    <a:pt x="2141" y="2829"/>
                  </a:lnTo>
                  <a:cubicBezTo>
                    <a:pt x="2018" y="2913"/>
                    <a:pt x="1873" y="2960"/>
                    <a:pt x="1728" y="2960"/>
                  </a:cubicBezTo>
                  <a:lnTo>
                    <a:pt x="1583" y="2960"/>
                  </a:lnTo>
                  <a:cubicBezTo>
                    <a:pt x="1485" y="2960"/>
                    <a:pt x="1395" y="2920"/>
                    <a:pt x="1326" y="2847"/>
                  </a:cubicBezTo>
                  <a:lnTo>
                    <a:pt x="1264" y="2786"/>
                  </a:lnTo>
                  <a:cubicBezTo>
                    <a:pt x="1192" y="2710"/>
                    <a:pt x="1195" y="2590"/>
                    <a:pt x="1275" y="2518"/>
                  </a:cubicBezTo>
                  <a:lnTo>
                    <a:pt x="2097" y="1775"/>
                  </a:lnTo>
                  <a:cubicBezTo>
                    <a:pt x="2188" y="1692"/>
                    <a:pt x="2191" y="1551"/>
                    <a:pt x="2104" y="1464"/>
                  </a:cubicBezTo>
                  <a:lnTo>
                    <a:pt x="1721" y="1084"/>
                  </a:lnTo>
                  <a:lnTo>
                    <a:pt x="123" y="2340"/>
                  </a:lnTo>
                  <a:cubicBezTo>
                    <a:pt x="44" y="2402"/>
                    <a:pt x="0" y="2493"/>
                    <a:pt x="0" y="2590"/>
                  </a:cubicBezTo>
                  <a:lnTo>
                    <a:pt x="0" y="5162"/>
                  </a:lnTo>
                  <a:lnTo>
                    <a:pt x="2010" y="5162"/>
                  </a:lnTo>
                  <a:lnTo>
                    <a:pt x="2010" y="4296"/>
                  </a:lnTo>
                  <a:cubicBezTo>
                    <a:pt x="2010" y="4184"/>
                    <a:pt x="2065" y="4083"/>
                    <a:pt x="2155" y="4017"/>
                  </a:cubicBezTo>
                  <a:lnTo>
                    <a:pt x="4770" y="2203"/>
                  </a:lnTo>
                  <a:cubicBezTo>
                    <a:pt x="4857" y="2145"/>
                    <a:pt x="4908" y="2043"/>
                    <a:pt x="4908" y="1938"/>
                  </a:cubicBezTo>
                  <a:lnTo>
                    <a:pt x="4908" y="1"/>
                  </a:lnTo>
                  <a:close/>
                </a:path>
              </a:pathLst>
            </a:custGeom>
            <a:solidFill>
              <a:srgbClr val="9EB2C1"/>
            </a:solidFill>
            <a:ln>
              <a:noFill/>
            </a:ln>
          </p:spPr>
          <p:txBody>
            <a:bodyPr anchorCtr="0" anchor="ctr" bIns="309400" lIns="309400" spcFirstLastPara="1" rIns="309400" wrap="square" tIns="309400">
              <a:noAutofit/>
            </a:bodyPr>
            <a:lstStyle/>
            <a:p>
              <a:pPr indent="0" lvl="0" marL="0" rtl="0" algn="l">
                <a:spcBef>
                  <a:spcPts val="0"/>
                </a:spcBef>
                <a:spcAft>
                  <a:spcPts val="0"/>
                </a:spcAft>
                <a:buNone/>
              </a:pPr>
              <a:r>
                <a:t/>
              </a:r>
              <a:endParaRPr/>
            </a:p>
          </p:txBody>
        </p:sp>
        <p:sp>
          <p:nvSpPr>
            <p:cNvPr id="379" name="Google Shape;379;p37"/>
            <p:cNvSpPr/>
            <p:nvPr/>
          </p:nvSpPr>
          <p:spPr>
            <a:xfrm>
              <a:off x="2826824" y="3640690"/>
              <a:ext cx="52723" cy="19873"/>
            </a:xfrm>
            <a:custGeom>
              <a:rect b="b" l="l" r="r" t="t"/>
              <a:pathLst>
                <a:path extrusionOk="0" h="758" w="2011">
                  <a:moveTo>
                    <a:pt x="0" y="1"/>
                  </a:moveTo>
                  <a:lnTo>
                    <a:pt x="0" y="758"/>
                  </a:lnTo>
                  <a:lnTo>
                    <a:pt x="2010" y="758"/>
                  </a:lnTo>
                  <a:lnTo>
                    <a:pt x="2010" y="1"/>
                  </a:lnTo>
                  <a:close/>
                </a:path>
              </a:pathLst>
            </a:custGeom>
            <a:solidFill>
              <a:srgbClr val="E0E6EB"/>
            </a:solidFill>
            <a:ln>
              <a:noFill/>
            </a:ln>
          </p:spPr>
          <p:txBody>
            <a:bodyPr anchorCtr="0" anchor="ctr" bIns="309400" lIns="309400" spcFirstLastPara="1" rIns="309400" wrap="square" tIns="309400">
              <a:noAutofit/>
            </a:bodyPr>
            <a:lstStyle/>
            <a:p>
              <a:pPr indent="0" lvl="0" marL="0" rtl="0" algn="l">
                <a:spcBef>
                  <a:spcPts val="0"/>
                </a:spcBef>
                <a:spcAft>
                  <a:spcPts val="0"/>
                </a:spcAft>
                <a:buNone/>
              </a:pPr>
              <a:r>
                <a:t/>
              </a:r>
              <a:endParaRPr/>
            </a:p>
          </p:txBody>
        </p:sp>
        <p:sp>
          <p:nvSpPr>
            <p:cNvPr id="380" name="Google Shape;380;p37"/>
            <p:cNvSpPr/>
            <p:nvPr/>
          </p:nvSpPr>
          <p:spPr>
            <a:xfrm>
              <a:off x="2740883" y="3386721"/>
              <a:ext cx="147106" cy="176627"/>
            </a:xfrm>
            <a:custGeom>
              <a:rect b="b" l="l" r="r" t="t"/>
              <a:pathLst>
                <a:path extrusionOk="0" h="6737" w="5611">
                  <a:moveTo>
                    <a:pt x="2872" y="1"/>
                  </a:moveTo>
                  <a:cubicBezTo>
                    <a:pt x="2302" y="1"/>
                    <a:pt x="1735" y="180"/>
                    <a:pt x="1257" y="529"/>
                  </a:cubicBezTo>
                  <a:cubicBezTo>
                    <a:pt x="424" y="1133"/>
                    <a:pt x="1" y="2158"/>
                    <a:pt x="164" y="3176"/>
                  </a:cubicBezTo>
                  <a:cubicBezTo>
                    <a:pt x="330" y="4194"/>
                    <a:pt x="1051" y="5034"/>
                    <a:pt x="2032" y="5349"/>
                  </a:cubicBezTo>
                  <a:lnTo>
                    <a:pt x="2873" y="6736"/>
                  </a:lnTo>
                  <a:lnTo>
                    <a:pt x="3709" y="5349"/>
                  </a:lnTo>
                  <a:cubicBezTo>
                    <a:pt x="4843" y="4987"/>
                    <a:pt x="5611" y="3933"/>
                    <a:pt x="5611" y="2741"/>
                  </a:cubicBezTo>
                  <a:cubicBezTo>
                    <a:pt x="5611" y="1709"/>
                    <a:pt x="5031" y="768"/>
                    <a:pt x="4111" y="300"/>
                  </a:cubicBezTo>
                  <a:cubicBezTo>
                    <a:pt x="3721" y="100"/>
                    <a:pt x="3296" y="1"/>
                    <a:pt x="2872" y="1"/>
                  </a:cubicBezTo>
                  <a:close/>
                </a:path>
              </a:pathLst>
            </a:custGeom>
            <a:solidFill>
              <a:srgbClr val="D2DBE2"/>
            </a:solidFill>
            <a:ln>
              <a:noFill/>
            </a:ln>
          </p:spPr>
          <p:txBody>
            <a:bodyPr anchorCtr="0" anchor="ctr" bIns="309400" lIns="309400" spcFirstLastPara="1" rIns="309400" wrap="square" tIns="309400">
              <a:noAutofit/>
            </a:bodyPr>
            <a:lstStyle/>
            <a:p>
              <a:pPr indent="0" lvl="0" marL="0" rtl="0" algn="l">
                <a:spcBef>
                  <a:spcPts val="0"/>
                </a:spcBef>
                <a:spcAft>
                  <a:spcPts val="0"/>
                </a:spcAft>
                <a:buNone/>
              </a:pPr>
              <a:r>
                <a:t/>
              </a:r>
              <a:endParaRPr/>
            </a:p>
          </p:txBody>
        </p:sp>
        <p:sp>
          <p:nvSpPr>
            <p:cNvPr id="381" name="Google Shape;381;p37"/>
            <p:cNvSpPr/>
            <p:nvPr/>
          </p:nvSpPr>
          <p:spPr>
            <a:xfrm>
              <a:off x="2786553" y="3428958"/>
              <a:ext cx="59173" cy="59173"/>
            </a:xfrm>
            <a:custGeom>
              <a:rect b="b" l="l" r="r" t="t"/>
              <a:pathLst>
                <a:path extrusionOk="0" h="2257" w="2257">
                  <a:moveTo>
                    <a:pt x="1127" y="0"/>
                  </a:moveTo>
                  <a:cubicBezTo>
                    <a:pt x="508" y="0"/>
                    <a:pt x="1" y="507"/>
                    <a:pt x="1" y="1130"/>
                  </a:cubicBezTo>
                  <a:cubicBezTo>
                    <a:pt x="1" y="1753"/>
                    <a:pt x="508" y="2257"/>
                    <a:pt x="1127" y="2257"/>
                  </a:cubicBezTo>
                  <a:cubicBezTo>
                    <a:pt x="1750" y="2257"/>
                    <a:pt x="2257" y="1753"/>
                    <a:pt x="2257" y="1130"/>
                  </a:cubicBezTo>
                  <a:cubicBezTo>
                    <a:pt x="2257" y="507"/>
                    <a:pt x="1750" y="0"/>
                    <a:pt x="1127" y="0"/>
                  </a:cubicBezTo>
                  <a:close/>
                </a:path>
              </a:pathLst>
            </a:custGeom>
            <a:solidFill>
              <a:srgbClr val="BFCCD6"/>
            </a:solidFill>
            <a:ln>
              <a:noFill/>
            </a:ln>
          </p:spPr>
          <p:txBody>
            <a:bodyPr anchorCtr="0" anchor="ctr" bIns="309400" lIns="309400" spcFirstLastPara="1" rIns="309400" wrap="square" tIns="309400">
              <a:noAutofit/>
            </a:bodyPr>
            <a:lstStyle/>
            <a:p>
              <a:pPr indent="0" lvl="0" marL="0" rtl="0" algn="l">
                <a:spcBef>
                  <a:spcPts val="0"/>
                </a:spcBef>
                <a:spcAft>
                  <a:spcPts val="0"/>
                </a:spcAft>
                <a:buNone/>
              </a:pPr>
              <a:r>
                <a:t/>
              </a:r>
              <a:endParaRPr/>
            </a:p>
          </p:txBody>
        </p:sp>
        <p:sp>
          <p:nvSpPr>
            <p:cNvPr id="382" name="Google Shape;382;p37"/>
            <p:cNvSpPr/>
            <p:nvPr/>
          </p:nvSpPr>
          <p:spPr>
            <a:xfrm>
              <a:off x="2671485" y="3520011"/>
              <a:ext cx="139320" cy="219834"/>
            </a:xfrm>
            <a:custGeom>
              <a:rect b="b" l="l" r="r" t="t"/>
              <a:pathLst>
                <a:path extrusionOk="0" h="8385" w="5314">
                  <a:moveTo>
                    <a:pt x="4911" y="5560"/>
                  </a:moveTo>
                  <a:lnTo>
                    <a:pt x="4911" y="6310"/>
                  </a:lnTo>
                  <a:lnTo>
                    <a:pt x="3003" y="6310"/>
                  </a:lnTo>
                  <a:lnTo>
                    <a:pt x="3003" y="5560"/>
                  </a:lnTo>
                  <a:close/>
                  <a:moveTo>
                    <a:pt x="203" y="1"/>
                  </a:moveTo>
                  <a:cubicBezTo>
                    <a:pt x="91" y="1"/>
                    <a:pt x="0" y="91"/>
                    <a:pt x="0" y="203"/>
                  </a:cubicBezTo>
                  <a:lnTo>
                    <a:pt x="0" y="2141"/>
                  </a:lnTo>
                  <a:cubicBezTo>
                    <a:pt x="4" y="2311"/>
                    <a:pt x="87" y="2474"/>
                    <a:pt x="228" y="2568"/>
                  </a:cubicBezTo>
                  <a:lnTo>
                    <a:pt x="1460" y="3423"/>
                  </a:lnTo>
                  <a:cubicBezTo>
                    <a:pt x="1496" y="3445"/>
                    <a:pt x="1532" y="3455"/>
                    <a:pt x="1566" y="3455"/>
                  </a:cubicBezTo>
                  <a:cubicBezTo>
                    <a:pt x="1733" y="3455"/>
                    <a:pt x="1850" y="3223"/>
                    <a:pt x="1684" y="3094"/>
                  </a:cubicBezTo>
                  <a:lnTo>
                    <a:pt x="453" y="2239"/>
                  </a:lnTo>
                  <a:cubicBezTo>
                    <a:pt x="420" y="2217"/>
                    <a:pt x="402" y="2181"/>
                    <a:pt x="402" y="2141"/>
                  </a:cubicBezTo>
                  <a:lnTo>
                    <a:pt x="402" y="403"/>
                  </a:lnTo>
                  <a:lnTo>
                    <a:pt x="829" y="403"/>
                  </a:lnTo>
                  <a:cubicBezTo>
                    <a:pt x="844" y="403"/>
                    <a:pt x="851" y="414"/>
                    <a:pt x="851" y="424"/>
                  </a:cubicBezTo>
                  <a:lnTo>
                    <a:pt x="851" y="1558"/>
                  </a:lnTo>
                  <a:cubicBezTo>
                    <a:pt x="851" y="1728"/>
                    <a:pt x="938" y="1891"/>
                    <a:pt x="1079" y="1989"/>
                  </a:cubicBezTo>
                  <a:lnTo>
                    <a:pt x="2858" y="3195"/>
                  </a:lnTo>
                  <a:cubicBezTo>
                    <a:pt x="3013" y="3300"/>
                    <a:pt x="3198" y="3358"/>
                    <a:pt x="3383" y="3358"/>
                  </a:cubicBezTo>
                  <a:lnTo>
                    <a:pt x="3528" y="3358"/>
                  </a:lnTo>
                  <a:cubicBezTo>
                    <a:pt x="3680" y="3358"/>
                    <a:pt x="3825" y="3296"/>
                    <a:pt x="3930" y="3188"/>
                  </a:cubicBezTo>
                  <a:lnTo>
                    <a:pt x="3988" y="3126"/>
                  </a:lnTo>
                  <a:cubicBezTo>
                    <a:pt x="4140" y="2970"/>
                    <a:pt x="4132" y="2717"/>
                    <a:pt x="3970" y="2572"/>
                  </a:cubicBezTo>
                  <a:lnTo>
                    <a:pt x="3151" y="1826"/>
                  </a:lnTo>
                  <a:cubicBezTo>
                    <a:pt x="3147" y="1822"/>
                    <a:pt x="3144" y="1819"/>
                    <a:pt x="3144" y="1815"/>
                  </a:cubicBezTo>
                  <a:cubicBezTo>
                    <a:pt x="3144" y="1811"/>
                    <a:pt x="3147" y="1808"/>
                    <a:pt x="3147" y="1808"/>
                  </a:cubicBezTo>
                  <a:lnTo>
                    <a:pt x="3408" y="1551"/>
                  </a:lnTo>
                  <a:lnTo>
                    <a:pt x="4868" y="2699"/>
                  </a:lnTo>
                  <a:cubicBezTo>
                    <a:pt x="4893" y="2721"/>
                    <a:pt x="4911" y="2753"/>
                    <a:pt x="4911" y="2789"/>
                  </a:cubicBezTo>
                  <a:lnTo>
                    <a:pt x="4911" y="5162"/>
                  </a:lnTo>
                  <a:lnTo>
                    <a:pt x="3303" y="5162"/>
                  </a:lnTo>
                  <a:lnTo>
                    <a:pt x="3303" y="4492"/>
                  </a:lnTo>
                  <a:cubicBezTo>
                    <a:pt x="3299" y="4318"/>
                    <a:pt x="3216" y="4151"/>
                    <a:pt x="3071" y="4050"/>
                  </a:cubicBezTo>
                  <a:lnTo>
                    <a:pt x="2336" y="3543"/>
                  </a:lnTo>
                  <a:cubicBezTo>
                    <a:pt x="2299" y="3521"/>
                    <a:pt x="2263" y="3511"/>
                    <a:pt x="2228" y="3511"/>
                  </a:cubicBezTo>
                  <a:cubicBezTo>
                    <a:pt x="2059" y="3511"/>
                    <a:pt x="1942" y="3743"/>
                    <a:pt x="2108" y="3872"/>
                  </a:cubicBezTo>
                  <a:lnTo>
                    <a:pt x="2843" y="4383"/>
                  </a:lnTo>
                  <a:cubicBezTo>
                    <a:pt x="2879" y="4408"/>
                    <a:pt x="2901" y="4448"/>
                    <a:pt x="2901" y="4495"/>
                  </a:cubicBezTo>
                  <a:lnTo>
                    <a:pt x="2901" y="5162"/>
                  </a:lnTo>
                  <a:lnTo>
                    <a:pt x="2803" y="5162"/>
                  </a:lnTo>
                  <a:cubicBezTo>
                    <a:pt x="2691" y="5162"/>
                    <a:pt x="2601" y="5252"/>
                    <a:pt x="2601" y="5361"/>
                  </a:cubicBezTo>
                  <a:lnTo>
                    <a:pt x="2601" y="6929"/>
                  </a:lnTo>
                  <a:lnTo>
                    <a:pt x="2601" y="8186"/>
                  </a:lnTo>
                  <a:cubicBezTo>
                    <a:pt x="2601" y="8294"/>
                    <a:pt x="2691" y="8385"/>
                    <a:pt x="2803" y="8385"/>
                  </a:cubicBezTo>
                  <a:lnTo>
                    <a:pt x="3495" y="8385"/>
                  </a:lnTo>
                  <a:cubicBezTo>
                    <a:pt x="3763" y="8385"/>
                    <a:pt x="3763" y="7983"/>
                    <a:pt x="3495" y="7983"/>
                  </a:cubicBezTo>
                  <a:lnTo>
                    <a:pt x="3003" y="7983"/>
                  </a:lnTo>
                  <a:lnTo>
                    <a:pt x="3003" y="6712"/>
                  </a:lnTo>
                  <a:lnTo>
                    <a:pt x="4911" y="6712"/>
                  </a:lnTo>
                  <a:lnTo>
                    <a:pt x="4911" y="7987"/>
                  </a:lnTo>
                  <a:lnTo>
                    <a:pt x="4285" y="7987"/>
                  </a:lnTo>
                  <a:cubicBezTo>
                    <a:pt x="4017" y="7987"/>
                    <a:pt x="4017" y="8385"/>
                    <a:pt x="4285" y="8385"/>
                  </a:cubicBezTo>
                  <a:lnTo>
                    <a:pt x="5110" y="8385"/>
                  </a:lnTo>
                  <a:cubicBezTo>
                    <a:pt x="5223" y="8385"/>
                    <a:pt x="5313" y="8294"/>
                    <a:pt x="5313" y="8186"/>
                  </a:cubicBezTo>
                  <a:lnTo>
                    <a:pt x="5313" y="5364"/>
                  </a:lnTo>
                  <a:lnTo>
                    <a:pt x="5313" y="2789"/>
                  </a:lnTo>
                  <a:cubicBezTo>
                    <a:pt x="5313" y="2630"/>
                    <a:pt x="5241" y="2482"/>
                    <a:pt x="5114" y="2384"/>
                  </a:cubicBezTo>
                  <a:lnTo>
                    <a:pt x="3517" y="1127"/>
                  </a:lnTo>
                  <a:cubicBezTo>
                    <a:pt x="3480" y="1097"/>
                    <a:pt x="3436" y="1082"/>
                    <a:pt x="3391" y="1082"/>
                  </a:cubicBezTo>
                  <a:cubicBezTo>
                    <a:pt x="3340" y="1082"/>
                    <a:pt x="3288" y="1102"/>
                    <a:pt x="3249" y="1141"/>
                  </a:cubicBezTo>
                  <a:lnTo>
                    <a:pt x="2869" y="1525"/>
                  </a:lnTo>
                  <a:cubicBezTo>
                    <a:pt x="2698" y="1692"/>
                    <a:pt x="2706" y="1964"/>
                    <a:pt x="2883" y="2123"/>
                  </a:cubicBezTo>
                  <a:lnTo>
                    <a:pt x="3694" y="2858"/>
                  </a:lnTo>
                  <a:lnTo>
                    <a:pt x="3644" y="2909"/>
                  </a:lnTo>
                  <a:cubicBezTo>
                    <a:pt x="3615" y="2941"/>
                    <a:pt x="3571" y="2956"/>
                    <a:pt x="3531" y="2960"/>
                  </a:cubicBezTo>
                  <a:lnTo>
                    <a:pt x="3386" y="2960"/>
                  </a:lnTo>
                  <a:cubicBezTo>
                    <a:pt x="3278" y="2960"/>
                    <a:pt x="3173" y="2927"/>
                    <a:pt x="3086" y="2869"/>
                  </a:cubicBezTo>
                  <a:lnTo>
                    <a:pt x="1308" y="1659"/>
                  </a:lnTo>
                  <a:cubicBezTo>
                    <a:pt x="1271" y="1638"/>
                    <a:pt x="1253" y="1598"/>
                    <a:pt x="1253" y="1558"/>
                  </a:cubicBezTo>
                  <a:lnTo>
                    <a:pt x="1253" y="424"/>
                  </a:lnTo>
                  <a:cubicBezTo>
                    <a:pt x="1253" y="193"/>
                    <a:pt x="1065" y="1"/>
                    <a:pt x="829" y="1"/>
                  </a:cubicBezTo>
                  <a:close/>
                </a:path>
              </a:pathLst>
            </a:custGeom>
            <a:solidFill>
              <a:srgbClr val="657E93"/>
            </a:solidFill>
            <a:ln>
              <a:noFill/>
            </a:ln>
          </p:spPr>
          <p:txBody>
            <a:bodyPr anchorCtr="0" anchor="ctr" bIns="309400" lIns="309400" spcFirstLastPara="1" rIns="309400" wrap="square" tIns="309400">
              <a:noAutofit/>
            </a:bodyPr>
            <a:lstStyle/>
            <a:p>
              <a:pPr indent="0" lvl="0" marL="0" rtl="0" algn="l">
                <a:spcBef>
                  <a:spcPts val="0"/>
                </a:spcBef>
                <a:spcAft>
                  <a:spcPts val="0"/>
                </a:spcAft>
                <a:buNone/>
              </a:pPr>
              <a:r>
                <a:t/>
              </a:r>
              <a:endParaRPr/>
            </a:p>
          </p:txBody>
        </p:sp>
        <p:sp>
          <p:nvSpPr>
            <p:cNvPr id="383" name="Google Shape;383;p37"/>
            <p:cNvSpPr/>
            <p:nvPr/>
          </p:nvSpPr>
          <p:spPr>
            <a:xfrm>
              <a:off x="2821501" y="3520011"/>
              <a:ext cx="139320" cy="219755"/>
            </a:xfrm>
            <a:custGeom>
              <a:rect b="b" l="l" r="r" t="t"/>
              <a:pathLst>
                <a:path extrusionOk="0" h="8382" w="5314">
                  <a:moveTo>
                    <a:pt x="4911" y="403"/>
                  </a:moveTo>
                  <a:lnTo>
                    <a:pt x="4911" y="2137"/>
                  </a:lnTo>
                  <a:cubicBezTo>
                    <a:pt x="4911" y="2177"/>
                    <a:pt x="4893" y="2217"/>
                    <a:pt x="4861" y="2239"/>
                  </a:cubicBezTo>
                  <a:lnTo>
                    <a:pt x="2242" y="4053"/>
                  </a:lnTo>
                  <a:cubicBezTo>
                    <a:pt x="2097" y="4151"/>
                    <a:pt x="2014" y="4318"/>
                    <a:pt x="2014" y="4495"/>
                  </a:cubicBezTo>
                  <a:lnTo>
                    <a:pt x="2014" y="5162"/>
                  </a:lnTo>
                  <a:lnTo>
                    <a:pt x="402" y="5162"/>
                  </a:lnTo>
                  <a:lnTo>
                    <a:pt x="402" y="2789"/>
                  </a:lnTo>
                  <a:cubicBezTo>
                    <a:pt x="402" y="2753"/>
                    <a:pt x="421" y="2721"/>
                    <a:pt x="450" y="2699"/>
                  </a:cubicBezTo>
                  <a:lnTo>
                    <a:pt x="790" y="2431"/>
                  </a:lnTo>
                  <a:lnTo>
                    <a:pt x="1909" y="1551"/>
                  </a:lnTo>
                  <a:lnTo>
                    <a:pt x="2166" y="1808"/>
                  </a:lnTo>
                  <a:cubicBezTo>
                    <a:pt x="2170" y="1811"/>
                    <a:pt x="2170" y="1822"/>
                    <a:pt x="2166" y="1826"/>
                  </a:cubicBezTo>
                  <a:lnTo>
                    <a:pt x="1344" y="2572"/>
                  </a:lnTo>
                  <a:cubicBezTo>
                    <a:pt x="1181" y="2717"/>
                    <a:pt x="1174" y="2970"/>
                    <a:pt x="1326" y="3126"/>
                  </a:cubicBezTo>
                  <a:lnTo>
                    <a:pt x="1384" y="3188"/>
                  </a:lnTo>
                  <a:cubicBezTo>
                    <a:pt x="1489" y="3296"/>
                    <a:pt x="1634" y="3358"/>
                    <a:pt x="1786" y="3358"/>
                  </a:cubicBezTo>
                  <a:lnTo>
                    <a:pt x="1931" y="3358"/>
                  </a:lnTo>
                  <a:cubicBezTo>
                    <a:pt x="2116" y="3358"/>
                    <a:pt x="2300" y="3300"/>
                    <a:pt x="2456" y="3195"/>
                  </a:cubicBezTo>
                  <a:lnTo>
                    <a:pt x="4234" y="1989"/>
                  </a:lnTo>
                  <a:cubicBezTo>
                    <a:pt x="4375" y="1891"/>
                    <a:pt x="4462" y="1728"/>
                    <a:pt x="4462" y="1558"/>
                  </a:cubicBezTo>
                  <a:lnTo>
                    <a:pt x="4462" y="424"/>
                  </a:lnTo>
                  <a:cubicBezTo>
                    <a:pt x="4462" y="414"/>
                    <a:pt x="4470" y="403"/>
                    <a:pt x="4484" y="403"/>
                  </a:cubicBezTo>
                  <a:close/>
                  <a:moveTo>
                    <a:pt x="2311" y="5560"/>
                  </a:moveTo>
                  <a:lnTo>
                    <a:pt x="2311" y="6310"/>
                  </a:lnTo>
                  <a:lnTo>
                    <a:pt x="402" y="6310"/>
                  </a:lnTo>
                  <a:lnTo>
                    <a:pt x="402" y="5560"/>
                  </a:lnTo>
                  <a:close/>
                  <a:moveTo>
                    <a:pt x="2311" y="6712"/>
                  </a:moveTo>
                  <a:lnTo>
                    <a:pt x="2311" y="7983"/>
                  </a:lnTo>
                  <a:lnTo>
                    <a:pt x="402" y="7983"/>
                  </a:lnTo>
                  <a:lnTo>
                    <a:pt x="402" y="6929"/>
                  </a:lnTo>
                  <a:lnTo>
                    <a:pt x="402" y="6712"/>
                  </a:lnTo>
                  <a:close/>
                  <a:moveTo>
                    <a:pt x="4484" y="1"/>
                  </a:moveTo>
                  <a:cubicBezTo>
                    <a:pt x="4249" y="1"/>
                    <a:pt x="4060" y="189"/>
                    <a:pt x="4060" y="421"/>
                  </a:cubicBezTo>
                  <a:lnTo>
                    <a:pt x="4060" y="1558"/>
                  </a:lnTo>
                  <a:cubicBezTo>
                    <a:pt x="4060" y="1598"/>
                    <a:pt x="4042" y="1634"/>
                    <a:pt x="4010" y="1656"/>
                  </a:cubicBezTo>
                  <a:lnTo>
                    <a:pt x="2231" y="2865"/>
                  </a:lnTo>
                  <a:cubicBezTo>
                    <a:pt x="2141" y="2923"/>
                    <a:pt x="2036" y="2956"/>
                    <a:pt x="1927" y="2956"/>
                  </a:cubicBezTo>
                  <a:lnTo>
                    <a:pt x="1786" y="2956"/>
                  </a:lnTo>
                  <a:cubicBezTo>
                    <a:pt x="1742" y="2956"/>
                    <a:pt x="1699" y="2938"/>
                    <a:pt x="1670" y="2905"/>
                  </a:cubicBezTo>
                  <a:lnTo>
                    <a:pt x="1619" y="2855"/>
                  </a:lnTo>
                  <a:lnTo>
                    <a:pt x="2434" y="2119"/>
                  </a:lnTo>
                  <a:cubicBezTo>
                    <a:pt x="2608" y="1960"/>
                    <a:pt x="2615" y="1688"/>
                    <a:pt x="2449" y="1522"/>
                  </a:cubicBezTo>
                  <a:lnTo>
                    <a:pt x="2065" y="1138"/>
                  </a:lnTo>
                  <a:cubicBezTo>
                    <a:pt x="2026" y="1099"/>
                    <a:pt x="1976" y="1080"/>
                    <a:pt x="1926" y="1080"/>
                  </a:cubicBezTo>
                  <a:cubicBezTo>
                    <a:pt x="1882" y="1080"/>
                    <a:pt x="1838" y="1095"/>
                    <a:pt x="1800" y="1123"/>
                  </a:cubicBezTo>
                  <a:lnTo>
                    <a:pt x="540" y="2112"/>
                  </a:lnTo>
                  <a:lnTo>
                    <a:pt x="200" y="2380"/>
                  </a:lnTo>
                  <a:cubicBezTo>
                    <a:pt x="73" y="2478"/>
                    <a:pt x="0" y="2630"/>
                    <a:pt x="0" y="2789"/>
                  </a:cubicBezTo>
                  <a:lnTo>
                    <a:pt x="0" y="5361"/>
                  </a:lnTo>
                  <a:lnTo>
                    <a:pt x="0" y="6509"/>
                  </a:lnTo>
                  <a:lnTo>
                    <a:pt x="0" y="8178"/>
                  </a:lnTo>
                  <a:cubicBezTo>
                    <a:pt x="0" y="8291"/>
                    <a:pt x="91" y="8381"/>
                    <a:pt x="203" y="8381"/>
                  </a:cubicBezTo>
                  <a:lnTo>
                    <a:pt x="2510" y="8381"/>
                  </a:lnTo>
                  <a:cubicBezTo>
                    <a:pt x="2623" y="8381"/>
                    <a:pt x="2709" y="8291"/>
                    <a:pt x="2709" y="8178"/>
                  </a:cubicBezTo>
                  <a:lnTo>
                    <a:pt x="2709" y="6925"/>
                  </a:lnTo>
                  <a:lnTo>
                    <a:pt x="2709" y="6922"/>
                  </a:lnTo>
                  <a:lnTo>
                    <a:pt x="2709" y="5357"/>
                  </a:lnTo>
                  <a:cubicBezTo>
                    <a:pt x="2709" y="5245"/>
                    <a:pt x="2623" y="5158"/>
                    <a:pt x="2510" y="5158"/>
                  </a:cubicBezTo>
                  <a:lnTo>
                    <a:pt x="2412" y="5158"/>
                  </a:lnTo>
                  <a:lnTo>
                    <a:pt x="2412" y="4492"/>
                  </a:lnTo>
                  <a:cubicBezTo>
                    <a:pt x="2412" y="4444"/>
                    <a:pt x="2434" y="4405"/>
                    <a:pt x="2470" y="4379"/>
                  </a:cubicBezTo>
                  <a:lnTo>
                    <a:pt x="5085" y="2565"/>
                  </a:lnTo>
                  <a:cubicBezTo>
                    <a:pt x="5227" y="2467"/>
                    <a:pt x="5313" y="2308"/>
                    <a:pt x="5313" y="2134"/>
                  </a:cubicBezTo>
                  <a:lnTo>
                    <a:pt x="5313" y="200"/>
                  </a:lnTo>
                  <a:cubicBezTo>
                    <a:pt x="5313" y="88"/>
                    <a:pt x="5223" y="1"/>
                    <a:pt x="5111" y="1"/>
                  </a:cubicBezTo>
                  <a:close/>
                </a:path>
              </a:pathLst>
            </a:custGeom>
            <a:solidFill>
              <a:srgbClr val="657E93"/>
            </a:solidFill>
            <a:ln>
              <a:noFill/>
            </a:ln>
          </p:spPr>
          <p:txBody>
            <a:bodyPr anchorCtr="0" anchor="ctr" bIns="309400" lIns="309400" spcFirstLastPara="1" rIns="309400" wrap="square" tIns="309400">
              <a:noAutofit/>
            </a:bodyPr>
            <a:lstStyle/>
            <a:p>
              <a:pPr indent="0" lvl="0" marL="0" rtl="0" algn="l">
                <a:spcBef>
                  <a:spcPts val="0"/>
                </a:spcBef>
                <a:spcAft>
                  <a:spcPts val="0"/>
                </a:spcAft>
                <a:buNone/>
              </a:pPr>
              <a:r>
                <a:t/>
              </a:r>
              <a:endParaRPr/>
            </a:p>
          </p:txBody>
        </p:sp>
        <p:sp>
          <p:nvSpPr>
            <p:cNvPr id="384" name="Google Shape;384;p37"/>
            <p:cNvSpPr/>
            <p:nvPr/>
          </p:nvSpPr>
          <p:spPr>
            <a:xfrm>
              <a:off x="2739152" y="3381452"/>
              <a:ext cx="154159" cy="187141"/>
            </a:xfrm>
            <a:custGeom>
              <a:rect b="b" l="l" r="r" t="t"/>
              <a:pathLst>
                <a:path extrusionOk="0" h="7138" w="5880">
                  <a:moveTo>
                    <a:pt x="2936" y="0"/>
                  </a:moveTo>
                  <a:cubicBezTo>
                    <a:pt x="1452" y="0"/>
                    <a:pt x="190" y="1113"/>
                    <a:pt x="16" y="2602"/>
                  </a:cubicBezTo>
                  <a:cubicBezTo>
                    <a:pt x="0" y="2745"/>
                    <a:pt x="110" y="2823"/>
                    <a:pt x="218" y="2823"/>
                  </a:cubicBezTo>
                  <a:cubicBezTo>
                    <a:pt x="310" y="2823"/>
                    <a:pt x="401" y="2767"/>
                    <a:pt x="414" y="2645"/>
                  </a:cubicBezTo>
                  <a:cubicBezTo>
                    <a:pt x="523" y="1722"/>
                    <a:pt x="1128" y="932"/>
                    <a:pt x="1990" y="585"/>
                  </a:cubicBezTo>
                  <a:cubicBezTo>
                    <a:pt x="2296" y="461"/>
                    <a:pt x="2618" y="401"/>
                    <a:pt x="2937" y="401"/>
                  </a:cubicBezTo>
                  <a:cubicBezTo>
                    <a:pt x="3516" y="401"/>
                    <a:pt x="4088" y="599"/>
                    <a:pt x="4550" y="979"/>
                  </a:cubicBezTo>
                  <a:cubicBezTo>
                    <a:pt x="5267" y="1570"/>
                    <a:pt x="5608" y="2504"/>
                    <a:pt x="5434" y="3417"/>
                  </a:cubicBezTo>
                  <a:cubicBezTo>
                    <a:pt x="5257" y="4330"/>
                    <a:pt x="4601" y="5076"/>
                    <a:pt x="3714" y="5362"/>
                  </a:cubicBezTo>
                  <a:cubicBezTo>
                    <a:pt x="3670" y="5376"/>
                    <a:pt x="3630" y="5405"/>
                    <a:pt x="3605" y="5449"/>
                  </a:cubicBezTo>
                  <a:lnTo>
                    <a:pt x="2939" y="6550"/>
                  </a:lnTo>
                  <a:lnTo>
                    <a:pt x="2269" y="5449"/>
                  </a:lnTo>
                  <a:cubicBezTo>
                    <a:pt x="2243" y="5405"/>
                    <a:pt x="2207" y="5376"/>
                    <a:pt x="2160" y="5362"/>
                  </a:cubicBezTo>
                  <a:cubicBezTo>
                    <a:pt x="1262" y="5072"/>
                    <a:pt x="595" y="4308"/>
                    <a:pt x="436" y="3377"/>
                  </a:cubicBezTo>
                  <a:cubicBezTo>
                    <a:pt x="415" y="3262"/>
                    <a:pt x="329" y="3210"/>
                    <a:pt x="242" y="3210"/>
                  </a:cubicBezTo>
                  <a:cubicBezTo>
                    <a:pt x="129" y="3210"/>
                    <a:pt x="15" y="3297"/>
                    <a:pt x="41" y="3446"/>
                  </a:cubicBezTo>
                  <a:cubicBezTo>
                    <a:pt x="222" y="4496"/>
                    <a:pt x="958" y="5365"/>
                    <a:pt x="1964" y="5717"/>
                  </a:cubicBezTo>
                  <a:lnTo>
                    <a:pt x="2765" y="7042"/>
                  </a:lnTo>
                  <a:cubicBezTo>
                    <a:pt x="2805" y="7106"/>
                    <a:pt x="2872" y="7137"/>
                    <a:pt x="2938" y="7137"/>
                  </a:cubicBezTo>
                  <a:cubicBezTo>
                    <a:pt x="3005" y="7137"/>
                    <a:pt x="3071" y="7106"/>
                    <a:pt x="3109" y="7042"/>
                  </a:cubicBezTo>
                  <a:lnTo>
                    <a:pt x="3909" y="5717"/>
                  </a:lnTo>
                  <a:cubicBezTo>
                    <a:pt x="5090" y="5307"/>
                    <a:pt x="5879" y="4192"/>
                    <a:pt x="5876" y="2942"/>
                  </a:cubicBezTo>
                  <a:cubicBezTo>
                    <a:pt x="5876" y="1385"/>
                    <a:pt x="4663" y="96"/>
                    <a:pt x="3109" y="5"/>
                  </a:cubicBezTo>
                  <a:cubicBezTo>
                    <a:pt x="3051" y="2"/>
                    <a:pt x="2993" y="0"/>
                    <a:pt x="2936" y="0"/>
                  </a:cubicBezTo>
                  <a:close/>
                </a:path>
              </a:pathLst>
            </a:custGeom>
            <a:solidFill>
              <a:srgbClr val="657E93"/>
            </a:solidFill>
            <a:ln>
              <a:noFill/>
            </a:ln>
          </p:spPr>
          <p:txBody>
            <a:bodyPr anchorCtr="0" anchor="ctr" bIns="309400" lIns="309400" spcFirstLastPara="1" rIns="309400" wrap="square" tIns="309400">
              <a:noAutofit/>
            </a:bodyPr>
            <a:lstStyle/>
            <a:p>
              <a:pPr indent="0" lvl="0" marL="0" rtl="0" algn="l">
                <a:spcBef>
                  <a:spcPts val="0"/>
                </a:spcBef>
                <a:spcAft>
                  <a:spcPts val="0"/>
                </a:spcAft>
                <a:buNone/>
              </a:pPr>
              <a:r>
                <a:t/>
              </a:r>
              <a:endParaRPr/>
            </a:p>
          </p:txBody>
        </p:sp>
        <p:sp>
          <p:nvSpPr>
            <p:cNvPr id="385" name="Google Shape;385;p37"/>
            <p:cNvSpPr/>
            <p:nvPr/>
          </p:nvSpPr>
          <p:spPr>
            <a:xfrm>
              <a:off x="2767284" y="3411523"/>
              <a:ext cx="97739" cy="94121"/>
            </a:xfrm>
            <a:custGeom>
              <a:rect b="b" l="l" r="r" t="t"/>
              <a:pathLst>
                <a:path extrusionOk="0" h="3590" w="3728">
                  <a:moveTo>
                    <a:pt x="1866" y="868"/>
                  </a:moveTo>
                  <a:cubicBezTo>
                    <a:pt x="2376" y="868"/>
                    <a:pt x="2789" y="1281"/>
                    <a:pt x="2793" y="1795"/>
                  </a:cubicBezTo>
                  <a:cubicBezTo>
                    <a:pt x="2789" y="2306"/>
                    <a:pt x="2376" y="2723"/>
                    <a:pt x="1866" y="2723"/>
                  </a:cubicBezTo>
                  <a:cubicBezTo>
                    <a:pt x="1351" y="2723"/>
                    <a:pt x="938" y="2306"/>
                    <a:pt x="938" y="1795"/>
                  </a:cubicBezTo>
                  <a:cubicBezTo>
                    <a:pt x="938" y="1285"/>
                    <a:pt x="1351" y="868"/>
                    <a:pt x="1866" y="868"/>
                  </a:cubicBezTo>
                  <a:close/>
                  <a:moveTo>
                    <a:pt x="1864" y="1"/>
                  </a:moveTo>
                  <a:cubicBezTo>
                    <a:pt x="1763" y="1"/>
                    <a:pt x="1663" y="68"/>
                    <a:pt x="1663" y="202"/>
                  </a:cubicBezTo>
                  <a:lnTo>
                    <a:pt x="1663" y="481"/>
                  </a:lnTo>
                  <a:cubicBezTo>
                    <a:pt x="1453" y="513"/>
                    <a:pt x="1250" y="597"/>
                    <a:pt x="1076" y="727"/>
                  </a:cubicBezTo>
                  <a:lnTo>
                    <a:pt x="877" y="524"/>
                  </a:lnTo>
                  <a:cubicBezTo>
                    <a:pt x="834" y="483"/>
                    <a:pt x="786" y="465"/>
                    <a:pt x="740" y="465"/>
                  </a:cubicBezTo>
                  <a:cubicBezTo>
                    <a:pt x="586" y="465"/>
                    <a:pt x="455" y="662"/>
                    <a:pt x="594" y="810"/>
                  </a:cubicBezTo>
                  <a:lnTo>
                    <a:pt x="794" y="1009"/>
                  </a:lnTo>
                  <a:cubicBezTo>
                    <a:pt x="667" y="1180"/>
                    <a:pt x="584" y="1383"/>
                    <a:pt x="551" y="1596"/>
                  </a:cubicBezTo>
                  <a:lnTo>
                    <a:pt x="268" y="1596"/>
                  </a:lnTo>
                  <a:cubicBezTo>
                    <a:pt x="0" y="1596"/>
                    <a:pt x="0" y="1995"/>
                    <a:pt x="268" y="1995"/>
                  </a:cubicBezTo>
                  <a:lnTo>
                    <a:pt x="551" y="1995"/>
                  </a:lnTo>
                  <a:cubicBezTo>
                    <a:pt x="584" y="2208"/>
                    <a:pt x="667" y="2407"/>
                    <a:pt x="794" y="2581"/>
                  </a:cubicBezTo>
                  <a:lnTo>
                    <a:pt x="594" y="2780"/>
                  </a:lnTo>
                  <a:cubicBezTo>
                    <a:pt x="445" y="2925"/>
                    <a:pt x="579" y="3128"/>
                    <a:pt x="735" y="3128"/>
                  </a:cubicBezTo>
                  <a:cubicBezTo>
                    <a:pt x="783" y="3128"/>
                    <a:pt x="833" y="3109"/>
                    <a:pt x="877" y="3063"/>
                  </a:cubicBezTo>
                  <a:lnTo>
                    <a:pt x="1076" y="2864"/>
                  </a:lnTo>
                  <a:cubicBezTo>
                    <a:pt x="1250" y="2991"/>
                    <a:pt x="1453" y="3074"/>
                    <a:pt x="1663" y="3106"/>
                  </a:cubicBezTo>
                  <a:lnTo>
                    <a:pt x="1663" y="3389"/>
                  </a:lnTo>
                  <a:cubicBezTo>
                    <a:pt x="1663" y="3523"/>
                    <a:pt x="1763" y="3590"/>
                    <a:pt x="1864" y="3590"/>
                  </a:cubicBezTo>
                  <a:cubicBezTo>
                    <a:pt x="1964" y="3590"/>
                    <a:pt x="2065" y="3523"/>
                    <a:pt x="2065" y="3389"/>
                  </a:cubicBezTo>
                  <a:lnTo>
                    <a:pt x="2065" y="3106"/>
                  </a:lnTo>
                  <a:cubicBezTo>
                    <a:pt x="2275" y="3074"/>
                    <a:pt x="2478" y="2991"/>
                    <a:pt x="2652" y="2864"/>
                  </a:cubicBezTo>
                  <a:lnTo>
                    <a:pt x="2851" y="3063"/>
                  </a:lnTo>
                  <a:cubicBezTo>
                    <a:pt x="2895" y="3109"/>
                    <a:pt x="2945" y="3128"/>
                    <a:pt x="2993" y="3128"/>
                  </a:cubicBezTo>
                  <a:cubicBezTo>
                    <a:pt x="3148" y="3128"/>
                    <a:pt x="3283" y="2925"/>
                    <a:pt x="3133" y="2780"/>
                  </a:cubicBezTo>
                  <a:lnTo>
                    <a:pt x="2934" y="2581"/>
                  </a:lnTo>
                  <a:cubicBezTo>
                    <a:pt x="3061" y="2407"/>
                    <a:pt x="3144" y="2208"/>
                    <a:pt x="3177" y="1995"/>
                  </a:cubicBezTo>
                  <a:lnTo>
                    <a:pt x="3459" y="1995"/>
                  </a:lnTo>
                  <a:cubicBezTo>
                    <a:pt x="3727" y="1995"/>
                    <a:pt x="3727" y="1596"/>
                    <a:pt x="3459" y="1596"/>
                  </a:cubicBezTo>
                  <a:lnTo>
                    <a:pt x="3177" y="1596"/>
                  </a:lnTo>
                  <a:cubicBezTo>
                    <a:pt x="3144" y="1383"/>
                    <a:pt x="3061" y="1180"/>
                    <a:pt x="2934" y="1009"/>
                  </a:cubicBezTo>
                  <a:lnTo>
                    <a:pt x="3133" y="810"/>
                  </a:lnTo>
                  <a:cubicBezTo>
                    <a:pt x="3273" y="662"/>
                    <a:pt x="3141" y="465"/>
                    <a:pt x="2988" y="465"/>
                  </a:cubicBezTo>
                  <a:cubicBezTo>
                    <a:pt x="2942" y="465"/>
                    <a:pt x="2894" y="483"/>
                    <a:pt x="2851" y="524"/>
                  </a:cubicBezTo>
                  <a:lnTo>
                    <a:pt x="2652" y="727"/>
                  </a:lnTo>
                  <a:cubicBezTo>
                    <a:pt x="2478" y="597"/>
                    <a:pt x="2275" y="513"/>
                    <a:pt x="2065" y="481"/>
                  </a:cubicBezTo>
                  <a:lnTo>
                    <a:pt x="2065" y="202"/>
                  </a:lnTo>
                  <a:cubicBezTo>
                    <a:pt x="2065" y="68"/>
                    <a:pt x="1964" y="1"/>
                    <a:pt x="1864" y="1"/>
                  </a:cubicBezTo>
                  <a:close/>
                </a:path>
              </a:pathLst>
            </a:custGeom>
            <a:solidFill>
              <a:srgbClr val="657E93"/>
            </a:solidFill>
            <a:ln>
              <a:noFill/>
            </a:ln>
          </p:spPr>
          <p:txBody>
            <a:bodyPr anchorCtr="0" anchor="ctr" bIns="309400" lIns="309400" spcFirstLastPara="1" rIns="309400" wrap="square" tIns="309400">
              <a:noAutofit/>
            </a:bodyPr>
            <a:lstStyle/>
            <a:p>
              <a:pPr indent="0" lvl="0" marL="0" rtl="0" algn="l">
                <a:spcBef>
                  <a:spcPts val="0"/>
                </a:spcBef>
                <a:spcAft>
                  <a:spcPts val="0"/>
                </a:spcAft>
                <a:buNone/>
              </a:pPr>
              <a:r>
                <a:t/>
              </a:r>
              <a:endParaRPr/>
            </a:p>
          </p:txBody>
        </p:sp>
        <p:sp>
          <p:nvSpPr>
            <p:cNvPr id="386" name="Google Shape;386;p37"/>
            <p:cNvSpPr/>
            <p:nvPr/>
          </p:nvSpPr>
          <p:spPr>
            <a:xfrm>
              <a:off x="2798614" y="3440992"/>
              <a:ext cx="40952" cy="35079"/>
            </a:xfrm>
            <a:custGeom>
              <a:rect b="b" l="l" r="r" t="t"/>
              <a:pathLst>
                <a:path extrusionOk="0" h="1338" w="1562">
                  <a:moveTo>
                    <a:pt x="671" y="403"/>
                  </a:moveTo>
                  <a:cubicBezTo>
                    <a:pt x="906" y="403"/>
                    <a:pt x="1026" y="693"/>
                    <a:pt x="859" y="860"/>
                  </a:cubicBezTo>
                  <a:cubicBezTo>
                    <a:pt x="804" y="915"/>
                    <a:pt x="736" y="940"/>
                    <a:pt x="670" y="940"/>
                  </a:cubicBezTo>
                  <a:cubicBezTo>
                    <a:pt x="533" y="940"/>
                    <a:pt x="403" y="833"/>
                    <a:pt x="403" y="671"/>
                  </a:cubicBezTo>
                  <a:cubicBezTo>
                    <a:pt x="403" y="525"/>
                    <a:pt x="519" y="407"/>
                    <a:pt x="664" y="407"/>
                  </a:cubicBezTo>
                  <a:cubicBezTo>
                    <a:pt x="666" y="407"/>
                    <a:pt x="668" y="407"/>
                    <a:pt x="671" y="407"/>
                  </a:cubicBezTo>
                  <a:lnTo>
                    <a:pt x="671" y="403"/>
                  </a:lnTo>
                  <a:close/>
                  <a:moveTo>
                    <a:pt x="674" y="0"/>
                  </a:moveTo>
                  <a:cubicBezTo>
                    <a:pt x="331" y="0"/>
                    <a:pt x="1" y="267"/>
                    <a:pt x="1" y="671"/>
                  </a:cubicBezTo>
                  <a:cubicBezTo>
                    <a:pt x="1" y="1041"/>
                    <a:pt x="301" y="1338"/>
                    <a:pt x="671" y="1338"/>
                  </a:cubicBezTo>
                  <a:cubicBezTo>
                    <a:pt x="1265" y="1338"/>
                    <a:pt x="1562" y="621"/>
                    <a:pt x="1141" y="197"/>
                  </a:cubicBezTo>
                  <a:cubicBezTo>
                    <a:pt x="1006" y="61"/>
                    <a:pt x="838" y="0"/>
                    <a:pt x="674" y="0"/>
                  </a:cubicBezTo>
                  <a:close/>
                </a:path>
              </a:pathLst>
            </a:custGeom>
            <a:solidFill>
              <a:srgbClr val="657E93"/>
            </a:solidFill>
            <a:ln>
              <a:noFill/>
            </a:ln>
          </p:spPr>
          <p:txBody>
            <a:bodyPr anchorCtr="0" anchor="ctr" bIns="309400" lIns="309400" spcFirstLastPara="1" rIns="309400" wrap="square" tIns="309400">
              <a:noAutofit/>
            </a:bodyPr>
            <a:lstStyle/>
            <a:p>
              <a:pPr indent="0" lvl="0" marL="0" rtl="0" algn="l">
                <a:spcBef>
                  <a:spcPts val="0"/>
                </a:spcBef>
                <a:spcAft>
                  <a:spcPts val="0"/>
                </a:spcAft>
                <a:buNone/>
              </a:pPr>
              <a:r>
                <a:t/>
              </a:r>
              <a:endParaRPr/>
            </a:p>
          </p:txBody>
        </p:sp>
      </p:grpSp>
      <p:sp>
        <p:nvSpPr>
          <p:cNvPr id="387" name="Google Shape;387;p37"/>
          <p:cNvSpPr txBox="1"/>
          <p:nvPr/>
        </p:nvSpPr>
        <p:spPr>
          <a:xfrm>
            <a:off x="577075" y="3510175"/>
            <a:ext cx="2508000" cy="7389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i="1" lang="en" sz="1200">
                <a:solidFill>
                  <a:schemeClr val="dk1"/>
                </a:solidFill>
                <a:latin typeface="DM Sans"/>
                <a:ea typeface="DM Sans"/>
                <a:cs typeface="DM Sans"/>
                <a:sym typeface="DM Sans"/>
              </a:rPr>
              <a:t>Users learn about which Medi-Cal resources/ facilities are near their location.</a:t>
            </a:r>
            <a:endParaRPr i="1" sz="1200">
              <a:solidFill>
                <a:schemeClr val="dk1"/>
              </a:solidFill>
              <a:latin typeface="DM Sans"/>
              <a:ea typeface="DM Sans"/>
              <a:cs typeface="DM Sans"/>
              <a:sym typeface="DM Sans"/>
            </a:endParaRPr>
          </a:p>
        </p:txBody>
      </p:sp>
      <p:sp>
        <p:nvSpPr>
          <p:cNvPr id="388" name="Google Shape;388;p37"/>
          <p:cNvSpPr txBox="1"/>
          <p:nvPr/>
        </p:nvSpPr>
        <p:spPr>
          <a:xfrm>
            <a:off x="3232675" y="3510175"/>
            <a:ext cx="2669400" cy="7389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i="1" lang="en" sz="1200">
                <a:solidFill>
                  <a:schemeClr val="dk1"/>
                </a:solidFill>
                <a:latin typeface="DM Sans"/>
                <a:ea typeface="DM Sans"/>
                <a:cs typeface="DM Sans"/>
                <a:sym typeface="DM Sans"/>
              </a:rPr>
              <a:t>Users can proactively find specific Medi-Cal resources based on their specified criteria. </a:t>
            </a:r>
            <a:endParaRPr i="1" sz="1200">
              <a:solidFill>
                <a:schemeClr val="dk1"/>
              </a:solidFill>
              <a:latin typeface="DM Sans"/>
              <a:ea typeface="DM Sans"/>
              <a:cs typeface="DM Sans"/>
              <a:sym typeface="DM Sans"/>
            </a:endParaRPr>
          </a:p>
        </p:txBody>
      </p:sp>
      <p:sp>
        <p:nvSpPr>
          <p:cNvPr id="389" name="Google Shape;389;p37"/>
          <p:cNvSpPr txBox="1"/>
          <p:nvPr/>
        </p:nvSpPr>
        <p:spPr>
          <a:xfrm>
            <a:off x="5973900" y="3510175"/>
            <a:ext cx="2714400" cy="9543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i="1" lang="en" sz="1000">
                <a:solidFill>
                  <a:schemeClr val="dk1"/>
                </a:solidFill>
                <a:latin typeface="DM Sans"/>
                <a:ea typeface="DM Sans"/>
                <a:cs typeface="DM Sans"/>
                <a:sym typeface="DM Sans"/>
              </a:rPr>
              <a:t>Users receive personalized guidance from Medi-Pal on how they can leverage Medi-Cal resources to support and maintain a healthy lifestyle and wellbeing.</a:t>
            </a:r>
            <a:endParaRPr i="1" sz="1000">
              <a:solidFill>
                <a:schemeClr val="dk1"/>
              </a:solidFill>
              <a:latin typeface="DM Sans"/>
              <a:ea typeface="DM Sans"/>
              <a:cs typeface="DM Sans"/>
              <a:sym typeface="DM Sans"/>
            </a:endParaRPr>
          </a:p>
          <a:p>
            <a:pPr indent="0" lvl="0" marL="0" rtl="0" algn="ctr">
              <a:spcBef>
                <a:spcPts val="0"/>
              </a:spcBef>
              <a:spcAft>
                <a:spcPts val="0"/>
              </a:spcAft>
              <a:buNone/>
            </a:pPr>
            <a:r>
              <a:t/>
            </a:r>
            <a:endParaRPr i="1" sz="1000">
              <a:solidFill>
                <a:schemeClr val="dk1"/>
              </a:solidFill>
              <a:latin typeface="DM Sans"/>
              <a:ea typeface="DM Sans"/>
              <a:cs typeface="DM Sans"/>
              <a:sym typeface="DM Sans"/>
            </a:endParaRPr>
          </a:p>
        </p:txBody>
      </p:sp>
      <p:sp>
        <p:nvSpPr>
          <p:cNvPr id="390" name="Google Shape;390;p37"/>
          <p:cNvSpPr txBox="1"/>
          <p:nvPr/>
        </p:nvSpPr>
        <p:spPr>
          <a:xfrm>
            <a:off x="573611" y="3091941"/>
            <a:ext cx="25080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i="1" lang="en">
                <a:solidFill>
                  <a:schemeClr val="dk1"/>
                </a:solidFill>
                <a:latin typeface="DM Sans"/>
                <a:ea typeface="DM Sans"/>
                <a:cs typeface="DM Sans"/>
                <a:sym typeface="DM Sans"/>
              </a:rPr>
              <a:t>Simple Task</a:t>
            </a:r>
            <a:endParaRPr i="1">
              <a:solidFill>
                <a:schemeClr val="dk1"/>
              </a:solidFill>
              <a:latin typeface="DM Sans"/>
              <a:ea typeface="DM Sans"/>
              <a:cs typeface="DM Sans"/>
              <a:sym typeface="DM Sans"/>
            </a:endParaRPr>
          </a:p>
        </p:txBody>
      </p:sp>
      <p:sp>
        <p:nvSpPr>
          <p:cNvPr id="391" name="Google Shape;391;p37"/>
          <p:cNvSpPr txBox="1"/>
          <p:nvPr/>
        </p:nvSpPr>
        <p:spPr>
          <a:xfrm>
            <a:off x="3229211" y="3091941"/>
            <a:ext cx="26694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i="1" lang="en">
                <a:solidFill>
                  <a:schemeClr val="dk1"/>
                </a:solidFill>
                <a:latin typeface="DM Sans"/>
                <a:ea typeface="DM Sans"/>
                <a:cs typeface="DM Sans"/>
                <a:sym typeface="DM Sans"/>
              </a:rPr>
              <a:t>Moderate Task</a:t>
            </a:r>
            <a:endParaRPr i="1">
              <a:solidFill>
                <a:schemeClr val="dk1"/>
              </a:solidFill>
              <a:latin typeface="DM Sans"/>
              <a:ea typeface="DM Sans"/>
              <a:cs typeface="DM Sans"/>
              <a:sym typeface="DM Sans"/>
            </a:endParaRPr>
          </a:p>
        </p:txBody>
      </p:sp>
      <p:sp>
        <p:nvSpPr>
          <p:cNvPr id="392" name="Google Shape;392;p37"/>
          <p:cNvSpPr txBox="1"/>
          <p:nvPr/>
        </p:nvSpPr>
        <p:spPr>
          <a:xfrm>
            <a:off x="5970436" y="3091941"/>
            <a:ext cx="27144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i="1" lang="en">
                <a:solidFill>
                  <a:schemeClr val="dk1"/>
                </a:solidFill>
                <a:latin typeface="DM Sans"/>
                <a:ea typeface="DM Sans"/>
                <a:cs typeface="DM Sans"/>
                <a:sym typeface="DM Sans"/>
              </a:rPr>
              <a:t>Complex Task</a:t>
            </a:r>
            <a:endParaRPr i="1">
              <a:solidFill>
                <a:schemeClr val="dk1"/>
              </a:solidFill>
              <a:latin typeface="DM Sans"/>
              <a:ea typeface="DM Sans"/>
              <a:cs typeface="DM Sans"/>
              <a:sym typeface="DM Sans"/>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6" name="Shape 396"/>
        <p:cNvGrpSpPr/>
        <p:nvPr/>
      </p:nvGrpSpPr>
      <p:grpSpPr>
        <a:xfrm>
          <a:off x="0" y="0"/>
          <a:ext cx="0" cy="0"/>
          <a:chOff x="0" y="0"/>
          <a:chExt cx="0" cy="0"/>
        </a:xfrm>
      </p:grpSpPr>
      <p:sp>
        <p:nvSpPr>
          <p:cNvPr id="397" name="Google Shape;397;p38"/>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Modifications: </a:t>
            </a:r>
            <a:endParaRPr>
              <a:highlight>
                <a:srgbClr val="FFFF00"/>
              </a:highlight>
            </a:endParaRPr>
          </a:p>
        </p:txBody>
      </p:sp>
      <p:sp>
        <p:nvSpPr>
          <p:cNvPr id="398" name="Google Shape;398;p38"/>
          <p:cNvSpPr txBox="1"/>
          <p:nvPr>
            <p:ph idx="4294967295" type="title"/>
          </p:nvPr>
        </p:nvSpPr>
        <p:spPr>
          <a:xfrm>
            <a:off x="362113" y="2482963"/>
            <a:ext cx="2714400" cy="6690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2000"/>
              <a:t>Discover nearby resources</a:t>
            </a:r>
            <a:endParaRPr sz="2000"/>
          </a:p>
        </p:txBody>
      </p:sp>
      <p:grpSp>
        <p:nvGrpSpPr>
          <p:cNvPr id="399" name="Google Shape;399;p38"/>
          <p:cNvGrpSpPr/>
          <p:nvPr/>
        </p:nvGrpSpPr>
        <p:grpSpPr>
          <a:xfrm>
            <a:off x="1077924" y="1199708"/>
            <a:ext cx="1282784" cy="1283267"/>
            <a:chOff x="7418465" y="3218645"/>
            <a:chExt cx="348053" cy="348184"/>
          </a:xfrm>
        </p:grpSpPr>
        <p:sp>
          <p:nvSpPr>
            <p:cNvPr id="400" name="Google Shape;400;p38"/>
            <p:cNvSpPr/>
            <p:nvPr/>
          </p:nvSpPr>
          <p:spPr>
            <a:xfrm>
              <a:off x="7424045" y="3303202"/>
              <a:ext cx="141951" cy="182684"/>
            </a:xfrm>
            <a:custGeom>
              <a:rect b="b" l="l" r="r" t="t"/>
              <a:pathLst>
                <a:path extrusionOk="0" h="6974" w="5419">
                  <a:moveTo>
                    <a:pt x="0" y="0"/>
                  </a:moveTo>
                  <a:lnTo>
                    <a:pt x="0" y="4287"/>
                  </a:lnTo>
                  <a:lnTo>
                    <a:pt x="5418" y="6974"/>
                  </a:lnTo>
                  <a:lnTo>
                    <a:pt x="4287" y="1275"/>
                  </a:lnTo>
                  <a:lnTo>
                    <a:pt x="847" y="254"/>
                  </a:lnTo>
                  <a:lnTo>
                    <a:pt x="0" y="0"/>
                  </a:lnTo>
                  <a:close/>
                </a:path>
              </a:pathLst>
            </a:custGeom>
            <a:solidFill>
              <a:srgbClr val="BECBD6"/>
            </a:solidFill>
            <a:ln>
              <a:noFill/>
            </a:ln>
          </p:spPr>
          <p:txBody>
            <a:bodyPr anchorCtr="0" anchor="ctr" bIns="336975" lIns="336975" spcFirstLastPara="1" rIns="336975" wrap="square" tIns="336975">
              <a:noAutofit/>
            </a:bodyPr>
            <a:lstStyle/>
            <a:p>
              <a:pPr indent="0" lvl="0" marL="0" rtl="0" algn="l">
                <a:spcBef>
                  <a:spcPts val="0"/>
                </a:spcBef>
                <a:spcAft>
                  <a:spcPts val="0"/>
                </a:spcAft>
                <a:buNone/>
              </a:pPr>
              <a:r>
                <a:t/>
              </a:r>
              <a:endParaRPr/>
            </a:p>
          </p:txBody>
        </p:sp>
        <p:sp>
          <p:nvSpPr>
            <p:cNvPr id="401" name="Google Shape;401;p38"/>
            <p:cNvSpPr/>
            <p:nvPr/>
          </p:nvSpPr>
          <p:spPr>
            <a:xfrm>
              <a:off x="7424045" y="3415500"/>
              <a:ext cx="134485" cy="145697"/>
            </a:xfrm>
            <a:custGeom>
              <a:rect b="b" l="l" r="r" t="t"/>
              <a:pathLst>
                <a:path extrusionOk="0" h="5562" w="5134">
                  <a:moveTo>
                    <a:pt x="0" y="0"/>
                  </a:moveTo>
                  <a:lnTo>
                    <a:pt x="0" y="4290"/>
                  </a:lnTo>
                  <a:lnTo>
                    <a:pt x="4287" y="5562"/>
                  </a:lnTo>
                  <a:lnTo>
                    <a:pt x="5134" y="3417"/>
                  </a:lnTo>
                  <a:lnTo>
                    <a:pt x="4287" y="1275"/>
                  </a:lnTo>
                  <a:lnTo>
                    <a:pt x="0" y="0"/>
                  </a:lnTo>
                  <a:close/>
                </a:path>
              </a:pathLst>
            </a:custGeom>
            <a:solidFill>
              <a:srgbClr val="A5B7C6"/>
            </a:solidFill>
            <a:ln>
              <a:noFill/>
            </a:ln>
          </p:spPr>
          <p:txBody>
            <a:bodyPr anchorCtr="0" anchor="ctr" bIns="336975" lIns="336975" spcFirstLastPara="1" rIns="336975" wrap="square" tIns="336975">
              <a:noAutofit/>
            </a:bodyPr>
            <a:lstStyle/>
            <a:p>
              <a:pPr indent="0" lvl="0" marL="0" rtl="0" algn="l">
                <a:spcBef>
                  <a:spcPts val="0"/>
                </a:spcBef>
                <a:spcAft>
                  <a:spcPts val="0"/>
                </a:spcAft>
                <a:buNone/>
              </a:pPr>
              <a:r>
                <a:t/>
              </a:r>
              <a:endParaRPr/>
            </a:p>
          </p:txBody>
        </p:sp>
        <p:sp>
          <p:nvSpPr>
            <p:cNvPr id="402" name="Google Shape;402;p38"/>
            <p:cNvSpPr/>
            <p:nvPr/>
          </p:nvSpPr>
          <p:spPr>
            <a:xfrm>
              <a:off x="7723951" y="3420058"/>
              <a:ext cx="37014" cy="141139"/>
            </a:xfrm>
            <a:custGeom>
              <a:rect b="b" l="l" r="r" t="t"/>
              <a:pathLst>
                <a:path extrusionOk="0" h="5388" w="1413">
                  <a:moveTo>
                    <a:pt x="0" y="1"/>
                  </a:moveTo>
                  <a:lnTo>
                    <a:pt x="566" y="5134"/>
                  </a:lnTo>
                  <a:lnTo>
                    <a:pt x="1412" y="5388"/>
                  </a:lnTo>
                  <a:lnTo>
                    <a:pt x="1412" y="1101"/>
                  </a:lnTo>
                  <a:lnTo>
                    <a:pt x="0" y="1"/>
                  </a:lnTo>
                  <a:close/>
                </a:path>
              </a:pathLst>
            </a:custGeom>
            <a:solidFill>
              <a:srgbClr val="99AEBE"/>
            </a:solidFill>
            <a:ln>
              <a:noFill/>
            </a:ln>
          </p:spPr>
          <p:txBody>
            <a:bodyPr anchorCtr="0" anchor="ctr" bIns="336975" lIns="336975" spcFirstLastPara="1" rIns="336975" wrap="square" tIns="336975">
              <a:noAutofit/>
            </a:bodyPr>
            <a:lstStyle/>
            <a:p>
              <a:pPr indent="0" lvl="0" marL="0" rtl="0" algn="l">
                <a:spcBef>
                  <a:spcPts val="0"/>
                </a:spcBef>
                <a:spcAft>
                  <a:spcPts val="0"/>
                </a:spcAft>
                <a:buNone/>
              </a:pPr>
              <a:r>
                <a:t/>
              </a:r>
              <a:endParaRPr/>
            </a:p>
          </p:txBody>
        </p:sp>
        <p:sp>
          <p:nvSpPr>
            <p:cNvPr id="403" name="Google Shape;403;p38"/>
            <p:cNvSpPr/>
            <p:nvPr/>
          </p:nvSpPr>
          <p:spPr>
            <a:xfrm>
              <a:off x="7619014" y="3385874"/>
              <a:ext cx="119764" cy="168696"/>
            </a:xfrm>
            <a:custGeom>
              <a:rect b="b" l="l" r="r" t="t"/>
              <a:pathLst>
                <a:path extrusionOk="0" h="6440" w="4572">
                  <a:moveTo>
                    <a:pt x="0" y="0"/>
                  </a:moveTo>
                  <a:lnTo>
                    <a:pt x="1131" y="5421"/>
                  </a:lnTo>
                  <a:lnTo>
                    <a:pt x="4572" y="6439"/>
                  </a:lnTo>
                  <a:lnTo>
                    <a:pt x="4572" y="2152"/>
                  </a:lnTo>
                  <a:lnTo>
                    <a:pt x="0" y="0"/>
                  </a:lnTo>
                  <a:close/>
                </a:path>
              </a:pathLst>
            </a:custGeom>
            <a:solidFill>
              <a:srgbClr val="A5B7C6"/>
            </a:solidFill>
            <a:ln>
              <a:noFill/>
            </a:ln>
          </p:spPr>
          <p:txBody>
            <a:bodyPr anchorCtr="0" anchor="ctr" bIns="336975" lIns="336975" spcFirstLastPara="1" rIns="336975" wrap="square" tIns="336975">
              <a:noAutofit/>
            </a:bodyPr>
            <a:lstStyle/>
            <a:p>
              <a:pPr indent="0" lvl="0" marL="0" rtl="0" algn="l">
                <a:spcBef>
                  <a:spcPts val="0"/>
                </a:spcBef>
                <a:spcAft>
                  <a:spcPts val="0"/>
                </a:spcAft>
                <a:buNone/>
              </a:pPr>
              <a:r>
                <a:t/>
              </a:r>
              <a:endParaRPr/>
            </a:p>
          </p:txBody>
        </p:sp>
        <p:sp>
          <p:nvSpPr>
            <p:cNvPr id="404" name="Google Shape;404;p38"/>
            <p:cNvSpPr/>
            <p:nvPr/>
          </p:nvSpPr>
          <p:spPr>
            <a:xfrm>
              <a:off x="7536343" y="3410654"/>
              <a:ext cx="112324" cy="150543"/>
            </a:xfrm>
            <a:custGeom>
              <a:rect b="b" l="l" r="r" t="t"/>
              <a:pathLst>
                <a:path extrusionOk="0" h="5747" w="4288">
                  <a:moveTo>
                    <a:pt x="2146" y="0"/>
                  </a:moveTo>
                  <a:lnTo>
                    <a:pt x="0" y="1460"/>
                  </a:lnTo>
                  <a:lnTo>
                    <a:pt x="0" y="5747"/>
                  </a:lnTo>
                  <a:lnTo>
                    <a:pt x="4287" y="4475"/>
                  </a:lnTo>
                  <a:lnTo>
                    <a:pt x="4287" y="185"/>
                  </a:lnTo>
                  <a:lnTo>
                    <a:pt x="2146" y="0"/>
                  </a:lnTo>
                  <a:close/>
                </a:path>
              </a:pathLst>
            </a:custGeom>
            <a:solidFill>
              <a:srgbClr val="99AEBE"/>
            </a:solidFill>
            <a:ln>
              <a:noFill/>
            </a:ln>
          </p:spPr>
          <p:txBody>
            <a:bodyPr anchorCtr="0" anchor="ctr" bIns="336975" lIns="336975" spcFirstLastPara="1" rIns="336975" wrap="square" tIns="336975">
              <a:noAutofit/>
            </a:bodyPr>
            <a:lstStyle/>
            <a:p>
              <a:pPr indent="0" lvl="0" marL="0" rtl="0" algn="l">
                <a:spcBef>
                  <a:spcPts val="0"/>
                </a:spcBef>
                <a:spcAft>
                  <a:spcPts val="0"/>
                </a:spcAft>
                <a:buNone/>
              </a:pPr>
              <a:r>
                <a:t/>
              </a:r>
              <a:endParaRPr/>
            </a:p>
          </p:txBody>
        </p:sp>
        <p:sp>
          <p:nvSpPr>
            <p:cNvPr id="405" name="Google Shape;405;p38"/>
            <p:cNvSpPr/>
            <p:nvPr/>
          </p:nvSpPr>
          <p:spPr>
            <a:xfrm>
              <a:off x="7723951" y="3329947"/>
              <a:ext cx="37014" cy="118951"/>
            </a:xfrm>
            <a:custGeom>
              <a:rect b="b" l="l" r="r" t="t"/>
              <a:pathLst>
                <a:path extrusionOk="0" h="4541" w="1413">
                  <a:moveTo>
                    <a:pt x="566" y="0"/>
                  </a:moveTo>
                  <a:lnTo>
                    <a:pt x="0" y="2145"/>
                  </a:lnTo>
                  <a:lnTo>
                    <a:pt x="566" y="4287"/>
                  </a:lnTo>
                  <a:lnTo>
                    <a:pt x="1412" y="4541"/>
                  </a:lnTo>
                  <a:lnTo>
                    <a:pt x="1412" y="254"/>
                  </a:lnTo>
                  <a:lnTo>
                    <a:pt x="566" y="0"/>
                  </a:lnTo>
                  <a:close/>
                </a:path>
              </a:pathLst>
            </a:custGeom>
            <a:solidFill>
              <a:srgbClr val="A5B7C6"/>
            </a:solidFill>
            <a:ln>
              <a:noFill/>
            </a:ln>
          </p:spPr>
          <p:txBody>
            <a:bodyPr anchorCtr="0" anchor="ctr" bIns="336975" lIns="336975" spcFirstLastPara="1" rIns="336975" wrap="square" tIns="336975">
              <a:noAutofit/>
            </a:bodyPr>
            <a:lstStyle/>
            <a:p>
              <a:pPr indent="0" lvl="0" marL="0" rtl="0" algn="l">
                <a:spcBef>
                  <a:spcPts val="0"/>
                </a:spcBef>
                <a:spcAft>
                  <a:spcPts val="0"/>
                </a:spcAft>
                <a:buNone/>
              </a:pPr>
              <a:r>
                <a:t/>
              </a:r>
              <a:endParaRPr/>
            </a:p>
          </p:txBody>
        </p:sp>
        <p:sp>
          <p:nvSpPr>
            <p:cNvPr id="406" name="Google Shape;406;p38"/>
            <p:cNvSpPr/>
            <p:nvPr/>
          </p:nvSpPr>
          <p:spPr>
            <a:xfrm>
              <a:off x="7626453" y="3303202"/>
              <a:ext cx="112324" cy="139069"/>
            </a:xfrm>
            <a:custGeom>
              <a:rect b="b" l="l" r="r" t="t"/>
              <a:pathLst>
                <a:path extrusionOk="0" h="5309" w="4288">
                  <a:moveTo>
                    <a:pt x="847" y="0"/>
                  </a:moveTo>
                  <a:lnTo>
                    <a:pt x="1" y="2145"/>
                  </a:lnTo>
                  <a:lnTo>
                    <a:pt x="847" y="4287"/>
                  </a:lnTo>
                  <a:lnTo>
                    <a:pt x="4288" y="5308"/>
                  </a:lnTo>
                  <a:lnTo>
                    <a:pt x="4288" y="1021"/>
                  </a:lnTo>
                  <a:lnTo>
                    <a:pt x="847" y="0"/>
                  </a:lnTo>
                  <a:close/>
                </a:path>
              </a:pathLst>
            </a:custGeom>
            <a:solidFill>
              <a:srgbClr val="BECBD6"/>
            </a:solidFill>
            <a:ln>
              <a:noFill/>
            </a:ln>
          </p:spPr>
          <p:txBody>
            <a:bodyPr anchorCtr="0" anchor="ctr" bIns="336975" lIns="336975" spcFirstLastPara="1" rIns="336975" wrap="square" tIns="336975">
              <a:noAutofit/>
            </a:bodyPr>
            <a:lstStyle/>
            <a:p>
              <a:pPr indent="0" lvl="0" marL="0" rtl="0" algn="l">
                <a:spcBef>
                  <a:spcPts val="0"/>
                </a:spcBef>
                <a:spcAft>
                  <a:spcPts val="0"/>
                </a:spcAft>
                <a:buNone/>
              </a:pPr>
              <a:r>
                <a:t/>
              </a:r>
              <a:endParaRPr/>
            </a:p>
          </p:txBody>
        </p:sp>
        <p:sp>
          <p:nvSpPr>
            <p:cNvPr id="407" name="Google Shape;407;p38"/>
            <p:cNvSpPr/>
            <p:nvPr/>
          </p:nvSpPr>
          <p:spPr>
            <a:xfrm>
              <a:off x="7536343" y="3303202"/>
              <a:ext cx="112324" cy="145697"/>
            </a:xfrm>
            <a:custGeom>
              <a:rect b="b" l="l" r="r" t="t"/>
              <a:pathLst>
                <a:path extrusionOk="0" h="5562" w="4288">
                  <a:moveTo>
                    <a:pt x="4287" y="0"/>
                  </a:moveTo>
                  <a:lnTo>
                    <a:pt x="0" y="1275"/>
                  </a:lnTo>
                  <a:lnTo>
                    <a:pt x="0" y="5562"/>
                  </a:lnTo>
                  <a:lnTo>
                    <a:pt x="4287" y="4287"/>
                  </a:lnTo>
                  <a:lnTo>
                    <a:pt x="4287" y="0"/>
                  </a:lnTo>
                  <a:close/>
                </a:path>
              </a:pathLst>
            </a:custGeom>
            <a:solidFill>
              <a:srgbClr val="A5B7C6"/>
            </a:solidFill>
            <a:ln>
              <a:noFill/>
            </a:ln>
          </p:spPr>
          <p:txBody>
            <a:bodyPr anchorCtr="0" anchor="ctr" bIns="336975" lIns="336975" spcFirstLastPara="1" rIns="336975" wrap="square" tIns="336975">
              <a:noAutofit/>
            </a:bodyPr>
            <a:lstStyle/>
            <a:p>
              <a:pPr indent="0" lvl="0" marL="0" rtl="0" algn="l">
                <a:spcBef>
                  <a:spcPts val="0"/>
                </a:spcBef>
                <a:spcAft>
                  <a:spcPts val="0"/>
                </a:spcAft>
                <a:buNone/>
              </a:pPr>
              <a:r>
                <a:t/>
              </a:r>
              <a:endParaRPr/>
            </a:p>
          </p:txBody>
        </p:sp>
        <p:sp>
          <p:nvSpPr>
            <p:cNvPr id="408" name="Google Shape;408;p38"/>
            <p:cNvSpPr/>
            <p:nvPr/>
          </p:nvSpPr>
          <p:spPr>
            <a:xfrm>
              <a:off x="7648640" y="3224198"/>
              <a:ext cx="62947" cy="169141"/>
            </a:xfrm>
            <a:custGeom>
              <a:rect b="b" l="l" r="r" t="t"/>
              <a:pathLst>
                <a:path extrusionOk="0" h="6457" w="2403">
                  <a:moveTo>
                    <a:pt x="0" y="1"/>
                  </a:moveTo>
                  <a:lnTo>
                    <a:pt x="0" y="6457"/>
                  </a:lnTo>
                  <a:cubicBezTo>
                    <a:pt x="0" y="6457"/>
                    <a:pt x="2402" y="4058"/>
                    <a:pt x="2402" y="2403"/>
                  </a:cubicBezTo>
                  <a:cubicBezTo>
                    <a:pt x="2402" y="1077"/>
                    <a:pt x="1326" y="4"/>
                    <a:pt x="0" y="1"/>
                  </a:cubicBezTo>
                  <a:close/>
                </a:path>
              </a:pathLst>
            </a:custGeom>
            <a:solidFill>
              <a:srgbClr val="63798C"/>
            </a:solidFill>
            <a:ln>
              <a:noFill/>
            </a:ln>
          </p:spPr>
          <p:txBody>
            <a:bodyPr anchorCtr="0" anchor="ctr" bIns="336975" lIns="336975" spcFirstLastPara="1" rIns="336975" wrap="square" tIns="336975">
              <a:noAutofit/>
            </a:bodyPr>
            <a:lstStyle/>
            <a:p>
              <a:pPr indent="0" lvl="0" marL="0" rtl="0" algn="l">
                <a:spcBef>
                  <a:spcPts val="0"/>
                </a:spcBef>
                <a:spcAft>
                  <a:spcPts val="0"/>
                </a:spcAft>
                <a:buNone/>
              </a:pPr>
              <a:r>
                <a:t/>
              </a:r>
              <a:endParaRPr/>
            </a:p>
          </p:txBody>
        </p:sp>
        <p:sp>
          <p:nvSpPr>
            <p:cNvPr id="409" name="Google Shape;409;p38"/>
            <p:cNvSpPr/>
            <p:nvPr/>
          </p:nvSpPr>
          <p:spPr>
            <a:xfrm>
              <a:off x="7585720" y="3224198"/>
              <a:ext cx="111041" cy="169141"/>
            </a:xfrm>
            <a:custGeom>
              <a:rect b="b" l="l" r="r" t="t"/>
              <a:pathLst>
                <a:path extrusionOk="0" h="6457" w="4239">
                  <a:moveTo>
                    <a:pt x="2402" y="1"/>
                  </a:moveTo>
                  <a:cubicBezTo>
                    <a:pt x="1076" y="4"/>
                    <a:pt x="0" y="1077"/>
                    <a:pt x="0" y="2406"/>
                  </a:cubicBezTo>
                  <a:cubicBezTo>
                    <a:pt x="0" y="4058"/>
                    <a:pt x="2402" y="6457"/>
                    <a:pt x="2402" y="6457"/>
                  </a:cubicBezTo>
                  <a:cubicBezTo>
                    <a:pt x="2402" y="6457"/>
                    <a:pt x="4239" y="4058"/>
                    <a:pt x="4239" y="2406"/>
                  </a:cubicBezTo>
                  <a:cubicBezTo>
                    <a:pt x="4239" y="1080"/>
                    <a:pt x="3417" y="1"/>
                    <a:pt x="2402" y="1"/>
                  </a:cubicBezTo>
                  <a:close/>
                </a:path>
              </a:pathLst>
            </a:custGeom>
            <a:solidFill>
              <a:srgbClr val="768C9F"/>
            </a:solidFill>
            <a:ln>
              <a:noFill/>
            </a:ln>
          </p:spPr>
          <p:txBody>
            <a:bodyPr anchorCtr="0" anchor="ctr" bIns="336975" lIns="336975" spcFirstLastPara="1" rIns="336975" wrap="square" tIns="336975">
              <a:noAutofit/>
            </a:bodyPr>
            <a:lstStyle/>
            <a:p>
              <a:pPr indent="0" lvl="0" marL="0" rtl="0" algn="l">
                <a:spcBef>
                  <a:spcPts val="0"/>
                </a:spcBef>
                <a:spcAft>
                  <a:spcPts val="0"/>
                </a:spcAft>
                <a:buNone/>
              </a:pPr>
              <a:r>
                <a:t/>
              </a:r>
              <a:endParaRPr/>
            </a:p>
          </p:txBody>
        </p:sp>
        <p:sp>
          <p:nvSpPr>
            <p:cNvPr id="410" name="Google Shape;410;p38"/>
            <p:cNvSpPr/>
            <p:nvPr/>
          </p:nvSpPr>
          <p:spPr>
            <a:xfrm>
              <a:off x="7604109" y="3253772"/>
              <a:ext cx="77852" cy="66771"/>
            </a:xfrm>
            <a:custGeom>
              <a:rect b="b" l="l" r="r" t="t"/>
              <a:pathLst>
                <a:path extrusionOk="0" h="2549" w="2972">
                  <a:moveTo>
                    <a:pt x="1691" y="1"/>
                  </a:moveTo>
                  <a:cubicBezTo>
                    <a:pt x="1379" y="1"/>
                    <a:pt x="1061" y="117"/>
                    <a:pt x="802" y="376"/>
                  </a:cubicBezTo>
                  <a:cubicBezTo>
                    <a:pt x="1" y="1178"/>
                    <a:pt x="566" y="2549"/>
                    <a:pt x="1700" y="2549"/>
                  </a:cubicBezTo>
                  <a:cubicBezTo>
                    <a:pt x="2403" y="2545"/>
                    <a:pt x="2972" y="1976"/>
                    <a:pt x="2972" y="1274"/>
                  </a:cubicBezTo>
                  <a:cubicBezTo>
                    <a:pt x="2972" y="509"/>
                    <a:pt x="2344" y="1"/>
                    <a:pt x="1691" y="1"/>
                  </a:cubicBezTo>
                  <a:close/>
                </a:path>
              </a:pathLst>
            </a:custGeom>
            <a:solidFill>
              <a:srgbClr val="FFFFFF"/>
            </a:solidFill>
            <a:ln>
              <a:noFill/>
            </a:ln>
          </p:spPr>
          <p:txBody>
            <a:bodyPr anchorCtr="0" anchor="ctr" bIns="336975" lIns="336975" spcFirstLastPara="1" rIns="336975" wrap="square" tIns="336975">
              <a:noAutofit/>
            </a:bodyPr>
            <a:lstStyle/>
            <a:p>
              <a:pPr indent="0" lvl="0" marL="0" rtl="0" algn="l">
                <a:spcBef>
                  <a:spcPts val="0"/>
                </a:spcBef>
                <a:spcAft>
                  <a:spcPts val="0"/>
                </a:spcAft>
                <a:buNone/>
              </a:pPr>
              <a:r>
                <a:t/>
              </a:r>
              <a:endParaRPr/>
            </a:p>
          </p:txBody>
        </p:sp>
        <p:sp>
          <p:nvSpPr>
            <p:cNvPr id="411" name="Google Shape;411;p38"/>
            <p:cNvSpPr/>
            <p:nvPr/>
          </p:nvSpPr>
          <p:spPr>
            <a:xfrm>
              <a:off x="7418465" y="3218645"/>
              <a:ext cx="348053" cy="348184"/>
            </a:xfrm>
            <a:custGeom>
              <a:rect b="b" l="l" r="r" t="t"/>
              <a:pathLst>
                <a:path extrusionOk="0" h="13292" w="13287">
                  <a:moveTo>
                    <a:pt x="8787" y="425"/>
                  </a:moveTo>
                  <a:cubicBezTo>
                    <a:pt x="9997" y="428"/>
                    <a:pt x="10977" y="1409"/>
                    <a:pt x="10980" y="2618"/>
                  </a:cubicBezTo>
                  <a:cubicBezTo>
                    <a:pt x="10980" y="2961"/>
                    <a:pt x="10864" y="3345"/>
                    <a:pt x="10686" y="3732"/>
                  </a:cubicBezTo>
                  <a:cubicBezTo>
                    <a:pt x="10675" y="3746"/>
                    <a:pt x="10669" y="3763"/>
                    <a:pt x="10662" y="3780"/>
                  </a:cubicBezTo>
                  <a:cubicBezTo>
                    <a:pt x="10151" y="4859"/>
                    <a:pt x="9164" y="5963"/>
                    <a:pt x="8787" y="6364"/>
                  </a:cubicBezTo>
                  <a:cubicBezTo>
                    <a:pt x="8410" y="5963"/>
                    <a:pt x="7423" y="4859"/>
                    <a:pt x="6913" y="3780"/>
                  </a:cubicBezTo>
                  <a:cubicBezTo>
                    <a:pt x="6906" y="3763"/>
                    <a:pt x="6899" y="3746"/>
                    <a:pt x="6892" y="3732"/>
                  </a:cubicBezTo>
                  <a:cubicBezTo>
                    <a:pt x="6711" y="3345"/>
                    <a:pt x="6598" y="2961"/>
                    <a:pt x="6598" y="2618"/>
                  </a:cubicBezTo>
                  <a:cubicBezTo>
                    <a:pt x="6598" y="1409"/>
                    <a:pt x="7578" y="428"/>
                    <a:pt x="8787" y="425"/>
                  </a:cubicBezTo>
                  <a:close/>
                  <a:moveTo>
                    <a:pt x="6601" y="4099"/>
                  </a:moveTo>
                  <a:cubicBezTo>
                    <a:pt x="7214" y="5315"/>
                    <a:pt x="8301" y="6470"/>
                    <a:pt x="8575" y="6754"/>
                  </a:cubicBezTo>
                  <a:lnTo>
                    <a:pt x="8575" y="7357"/>
                  </a:lnTo>
                  <a:lnTo>
                    <a:pt x="4713" y="8505"/>
                  </a:lnTo>
                  <a:lnTo>
                    <a:pt x="4713" y="4661"/>
                  </a:lnTo>
                  <a:lnTo>
                    <a:pt x="6601" y="4099"/>
                  </a:lnTo>
                  <a:close/>
                  <a:moveTo>
                    <a:pt x="10977" y="4099"/>
                  </a:moveTo>
                  <a:lnTo>
                    <a:pt x="12865" y="4661"/>
                  </a:lnTo>
                  <a:lnTo>
                    <a:pt x="12865" y="8505"/>
                  </a:lnTo>
                  <a:lnTo>
                    <a:pt x="9000" y="7357"/>
                  </a:lnTo>
                  <a:lnTo>
                    <a:pt x="9000" y="6754"/>
                  </a:lnTo>
                  <a:cubicBezTo>
                    <a:pt x="9277" y="6470"/>
                    <a:pt x="10364" y="5315"/>
                    <a:pt x="10977" y="4099"/>
                  </a:cubicBezTo>
                  <a:close/>
                  <a:moveTo>
                    <a:pt x="426" y="3513"/>
                  </a:moveTo>
                  <a:lnTo>
                    <a:pt x="4288" y="4661"/>
                  </a:lnTo>
                  <a:lnTo>
                    <a:pt x="4288" y="8505"/>
                  </a:lnTo>
                  <a:lnTo>
                    <a:pt x="2825" y="8070"/>
                  </a:lnTo>
                  <a:cubicBezTo>
                    <a:pt x="2800" y="8063"/>
                    <a:pt x="2777" y="8059"/>
                    <a:pt x="2755" y="8059"/>
                  </a:cubicBezTo>
                  <a:cubicBezTo>
                    <a:pt x="2535" y="8059"/>
                    <a:pt x="2455" y="8403"/>
                    <a:pt x="2705" y="8478"/>
                  </a:cubicBezTo>
                  <a:lnTo>
                    <a:pt x="4288" y="8947"/>
                  </a:lnTo>
                  <a:lnTo>
                    <a:pt x="4288" y="12792"/>
                  </a:lnTo>
                  <a:lnTo>
                    <a:pt x="426" y="11644"/>
                  </a:lnTo>
                  <a:lnTo>
                    <a:pt x="426" y="7799"/>
                  </a:lnTo>
                  <a:lnTo>
                    <a:pt x="1889" y="8235"/>
                  </a:lnTo>
                  <a:cubicBezTo>
                    <a:pt x="1910" y="8241"/>
                    <a:pt x="1930" y="8244"/>
                    <a:pt x="1950" y="8244"/>
                  </a:cubicBezTo>
                  <a:cubicBezTo>
                    <a:pt x="2042" y="8244"/>
                    <a:pt x="2125" y="8183"/>
                    <a:pt x="2153" y="8091"/>
                  </a:cubicBezTo>
                  <a:cubicBezTo>
                    <a:pt x="2187" y="7981"/>
                    <a:pt x="2122" y="7861"/>
                    <a:pt x="2009" y="7830"/>
                  </a:cubicBezTo>
                  <a:lnTo>
                    <a:pt x="426" y="7357"/>
                  </a:lnTo>
                  <a:lnTo>
                    <a:pt x="426" y="3513"/>
                  </a:lnTo>
                  <a:close/>
                  <a:moveTo>
                    <a:pt x="9000" y="7799"/>
                  </a:moveTo>
                  <a:lnTo>
                    <a:pt x="12865" y="8947"/>
                  </a:lnTo>
                  <a:lnTo>
                    <a:pt x="12865" y="12792"/>
                  </a:lnTo>
                  <a:lnTo>
                    <a:pt x="9000" y="11644"/>
                  </a:lnTo>
                  <a:lnTo>
                    <a:pt x="9000" y="10113"/>
                  </a:lnTo>
                  <a:cubicBezTo>
                    <a:pt x="9000" y="9970"/>
                    <a:pt x="8893" y="9899"/>
                    <a:pt x="8787" y="9899"/>
                  </a:cubicBezTo>
                  <a:cubicBezTo>
                    <a:pt x="8681" y="9899"/>
                    <a:pt x="8575" y="9970"/>
                    <a:pt x="8575" y="10113"/>
                  </a:cubicBezTo>
                  <a:lnTo>
                    <a:pt x="8575" y="11644"/>
                  </a:lnTo>
                  <a:lnTo>
                    <a:pt x="4713" y="12792"/>
                  </a:lnTo>
                  <a:lnTo>
                    <a:pt x="4713" y="8947"/>
                  </a:lnTo>
                  <a:lnTo>
                    <a:pt x="8575" y="7799"/>
                  </a:lnTo>
                  <a:lnTo>
                    <a:pt x="8575" y="9263"/>
                  </a:lnTo>
                  <a:cubicBezTo>
                    <a:pt x="8575" y="9379"/>
                    <a:pt x="8671" y="9475"/>
                    <a:pt x="8787" y="9475"/>
                  </a:cubicBezTo>
                  <a:cubicBezTo>
                    <a:pt x="8904" y="9475"/>
                    <a:pt x="9000" y="9379"/>
                    <a:pt x="9000" y="9263"/>
                  </a:cubicBezTo>
                  <a:lnTo>
                    <a:pt x="9000" y="7799"/>
                  </a:lnTo>
                  <a:close/>
                  <a:moveTo>
                    <a:pt x="8787" y="0"/>
                  </a:moveTo>
                  <a:cubicBezTo>
                    <a:pt x="7345" y="0"/>
                    <a:pt x="6173" y="1172"/>
                    <a:pt x="6173" y="2615"/>
                  </a:cubicBezTo>
                  <a:cubicBezTo>
                    <a:pt x="6173" y="2961"/>
                    <a:pt x="6269" y="3334"/>
                    <a:pt x="6423" y="3711"/>
                  </a:cubicBezTo>
                  <a:lnTo>
                    <a:pt x="4500" y="4280"/>
                  </a:lnTo>
                  <a:lnTo>
                    <a:pt x="272" y="3026"/>
                  </a:lnTo>
                  <a:cubicBezTo>
                    <a:pt x="251" y="3020"/>
                    <a:pt x="230" y="3017"/>
                    <a:pt x="210" y="3017"/>
                  </a:cubicBezTo>
                  <a:cubicBezTo>
                    <a:pt x="99" y="3017"/>
                    <a:pt x="1" y="3106"/>
                    <a:pt x="1" y="3228"/>
                  </a:cubicBezTo>
                  <a:lnTo>
                    <a:pt x="1" y="11805"/>
                  </a:lnTo>
                  <a:cubicBezTo>
                    <a:pt x="1" y="11898"/>
                    <a:pt x="63" y="11980"/>
                    <a:pt x="152" y="12008"/>
                  </a:cubicBezTo>
                  <a:lnTo>
                    <a:pt x="4435" y="13279"/>
                  </a:lnTo>
                  <a:lnTo>
                    <a:pt x="4442" y="13279"/>
                  </a:lnTo>
                  <a:cubicBezTo>
                    <a:pt x="4449" y="13282"/>
                    <a:pt x="4456" y="13286"/>
                    <a:pt x="4466" y="13286"/>
                  </a:cubicBezTo>
                  <a:lnTo>
                    <a:pt x="4531" y="13286"/>
                  </a:lnTo>
                  <a:cubicBezTo>
                    <a:pt x="4541" y="13286"/>
                    <a:pt x="4548" y="13282"/>
                    <a:pt x="4555" y="13279"/>
                  </a:cubicBezTo>
                  <a:lnTo>
                    <a:pt x="4562" y="13279"/>
                  </a:lnTo>
                  <a:lnTo>
                    <a:pt x="8702" y="12052"/>
                  </a:lnTo>
                  <a:cubicBezTo>
                    <a:pt x="8729" y="12064"/>
                    <a:pt x="8758" y="12070"/>
                    <a:pt x="8787" y="12070"/>
                  </a:cubicBezTo>
                  <a:cubicBezTo>
                    <a:pt x="8816" y="12070"/>
                    <a:pt x="8846" y="12064"/>
                    <a:pt x="8873" y="12052"/>
                  </a:cubicBezTo>
                  <a:lnTo>
                    <a:pt x="13012" y="13282"/>
                  </a:lnTo>
                  <a:cubicBezTo>
                    <a:pt x="13033" y="13289"/>
                    <a:pt x="13054" y="13291"/>
                    <a:pt x="13074" y="13291"/>
                  </a:cubicBezTo>
                  <a:cubicBezTo>
                    <a:pt x="13188" y="13291"/>
                    <a:pt x="13287" y="13199"/>
                    <a:pt x="13287" y="13080"/>
                  </a:cubicBezTo>
                  <a:lnTo>
                    <a:pt x="13287" y="8786"/>
                  </a:lnTo>
                  <a:lnTo>
                    <a:pt x="13287" y="4503"/>
                  </a:lnTo>
                  <a:cubicBezTo>
                    <a:pt x="13287" y="4407"/>
                    <a:pt x="13225" y="4325"/>
                    <a:pt x="13136" y="4297"/>
                  </a:cubicBezTo>
                  <a:lnTo>
                    <a:pt x="11155" y="3711"/>
                  </a:lnTo>
                  <a:cubicBezTo>
                    <a:pt x="11306" y="3334"/>
                    <a:pt x="11402" y="2961"/>
                    <a:pt x="11402" y="2615"/>
                  </a:cubicBezTo>
                  <a:cubicBezTo>
                    <a:pt x="11402" y="1172"/>
                    <a:pt x="10230" y="0"/>
                    <a:pt x="8787" y="0"/>
                  </a:cubicBezTo>
                  <a:close/>
                </a:path>
              </a:pathLst>
            </a:custGeom>
            <a:solidFill>
              <a:srgbClr val="657E93"/>
            </a:solidFill>
            <a:ln>
              <a:noFill/>
            </a:ln>
          </p:spPr>
          <p:txBody>
            <a:bodyPr anchorCtr="0" anchor="ctr" bIns="336975" lIns="336975" spcFirstLastPara="1" rIns="336975" wrap="square" tIns="336975">
              <a:noAutofit/>
            </a:bodyPr>
            <a:lstStyle/>
            <a:p>
              <a:pPr indent="0" lvl="0" marL="0" rtl="0" algn="l">
                <a:spcBef>
                  <a:spcPts val="0"/>
                </a:spcBef>
                <a:spcAft>
                  <a:spcPts val="0"/>
                </a:spcAft>
                <a:buNone/>
              </a:pPr>
              <a:r>
                <a:t/>
              </a:r>
              <a:endParaRPr/>
            </a:p>
          </p:txBody>
        </p:sp>
        <p:sp>
          <p:nvSpPr>
            <p:cNvPr id="412" name="Google Shape;412;p38"/>
            <p:cNvSpPr/>
            <p:nvPr/>
          </p:nvSpPr>
          <p:spPr>
            <a:xfrm>
              <a:off x="7609767" y="3248271"/>
              <a:ext cx="80812" cy="77825"/>
            </a:xfrm>
            <a:custGeom>
              <a:rect b="b" l="l" r="r" t="t"/>
              <a:pathLst>
                <a:path extrusionOk="0" h="2971" w="3085">
                  <a:moveTo>
                    <a:pt x="1484" y="425"/>
                  </a:moveTo>
                  <a:cubicBezTo>
                    <a:pt x="2430" y="425"/>
                    <a:pt x="2903" y="1566"/>
                    <a:pt x="2235" y="2234"/>
                  </a:cubicBezTo>
                  <a:cubicBezTo>
                    <a:pt x="2019" y="2450"/>
                    <a:pt x="1753" y="2547"/>
                    <a:pt x="1493" y="2547"/>
                  </a:cubicBezTo>
                  <a:cubicBezTo>
                    <a:pt x="948" y="2547"/>
                    <a:pt x="425" y="2124"/>
                    <a:pt x="425" y="1484"/>
                  </a:cubicBezTo>
                  <a:cubicBezTo>
                    <a:pt x="425" y="901"/>
                    <a:pt x="898" y="425"/>
                    <a:pt x="1484" y="425"/>
                  </a:cubicBezTo>
                  <a:close/>
                  <a:moveTo>
                    <a:pt x="1484" y="0"/>
                  </a:moveTo>
                  <a:cubicBezTo>
                    <a:pt x="1292" y="0"/>
                    <a:pt x="1099" y="37"/>
                    <a:pt x="915" y="113"/>
                  </a:cubicBezTo>
                  <a:cubicBezTo>
                    <a:pt x="364" y="343"/>
                    <a:pt x="0" y="884"/>
                    <a:pt x="0" y="1484"/>
                  </a:cubicBezTo>
                  <a:cubicBezTo>
                    <a:pt x="0" y="2303"/>
                    <a:pt x="665" y="2968"/>
                    <a:pt x="1484" y="2971"/>
                  </a:cubicBezTo>
                  <a:cubicBezTo>
                    <a:pt x="2084" y="2971"/>
                    <a:pt x="2625" y="2608"/>
                    <a:pt x="2855" y="2053"/>
                  </a:cubicBezTo>
                  <a:cubicBezTo>
                    <a:pt x="3085" y="1497"/>
                    <a:pt x="2958" y="860"/>
                    <a:pt x="2533" y="435"/>
                  </a:cubicBezTo>
                  <a:cubicBezTo>
                    <a:pt x="2251" y="151"/>
                    <a:pt x="1871" y="0"/>
                    <a:pt x="1484" y="0"/>
                  </a:cubicBezTo>
                  <a:close/>
                </a:path>
              </a:pathLst>
            </a:custGeom>
            <a:solidFill>
              <a:srgbClr val="657E93"/>
            </a:solidFill>
            <a:ln>
              <a:noFill/>
            </a:ln>
          </p:spPr>
          <p:txBody>
            <a:bodyPr anchorCtr="0" anchor="ctr" bIns="336975" lIns="336975" spcFirstLastPara="1" rIns="336975" wrap="square" tIns="336975">
              <a:noAutofit/>
            </a:bodyPr>
            <a:lstStyle/>
            <a:p>
              <a:pPr indent="0" lvl="0" marL="0" rtl="0" algn="l">
                <a:spcBef>
                  <a:spcPts val="0"/>
                </a:spcBef>
                <a:spcAft>
                  <a:spcPts val="0"/>
                </a:spcAft>
                <a:buNone/>
              </a:pPr>
              <a:r>
                <a:t/>
              </a:r>
              <a:endParaRPr/>
            </a:p>
          </p:txBody>
        </p:sp>
      </p:grpSp>
      <p:grpSp>
        <p:nvGrpSpPr>
          <p:cNvPr id="413" name="Google Shape;413;p38"/>
          <p:cNvGrpSpPr/>
          <p:nvPr/>
        </p:nvGrpSpPr>
        <p:grpSpPr>
          <a:xfrm>
            <a:off x="3925703" y="1270243"/>
            <a:ext cx="1220021" cy="1142201"/>
            <a:chOff x="4123213" y="2747816"/>
            <a:chExt cx="384307" cy="370135"/>
          </a:xfrm>
        </p:grpSpPr>
        <p:sp>
          <p:nvSpPr>
            <p:cNvPr id="414" name="Google Shape;414;p38"/>
            <p:cNvSpPr/>
            <p:nvPr/>
          </p:nvSpPr>
          <p:spPr>
            <a:xfrm>
              <a:off x="4328686" y="2943335"/>
              <a:ext cx="91761" cy="91578"/>
            </a:xfrm>
            <a:custGeom>
              <a:rect b="b" l="l" r="r" t="t"/>
              <a:pathLst>
                <a:path extrusionOk="0" h="3496" w="3503">
                  <a:moveTo>
                    <a:pt x="645" y="0"/>
                  </a:moveTo>
                  <a:lnTo>
                    <a:pt x="0" y="641"/>
                  </a:lnTo>
                  <a:lnTo>
                    <a:pt x="2858" y="3495"/>
                  </a:lnTo>
                  <a:lnTo>
                    <a:pt x="3502" y="2855"/>
                  </a:lnTo>
                  <a:lnTo>
                    <a:pt x="645" y="0"/>
                  </a:lnTo>
                  <a:close/>
                </a:path>
              </a:pathLst>
            </a:custGeom>
            <a:solidFill>
              <a:srgbClr val="D6DEE5"/>
            </a:solidFill>
            <a:ln>
              <a:noFill/>
            </a:ln>
          </p:spPr>
          <p:txBody>
            <a:bodyPr anchorCtr="0" anchor="ctr" bIns="282125" lIns="282125" spcFirstLastPara="1" rIns="282125" wrap="square" tIns="282125">
              <a:noAutofit/>
            </a:bodyPr>
            <a:lstStyle/>
            <a:p>
              <a:pPr indent="0" lvl="0" marL="0" rtl="0" algn="l">
                <a:spcBef>
                  <a:spcPts val="0"/>
                </a:spcBef>
                <a:spcAft>
                  <a:spcPts val="0"/>
                </a:spcAft>
                <a:buNone/>
              </a:pPr>
              <a:r>
                <a:t/>
              </a:r>
              <a:endParaRPr/>
            </a:p>
          </p:txBody>
        </p:sp>
        <p:sp>
          <p:nvSpPr>
            <p:cNvPr id="415" name="Google Shape;415;p38"/>
            <p:cNvSpPr/>
            <p:nvPr/>
          </p:nvSpPr>
          <p:spPr>
            <a:xfrm>
              <a:off x="4367455" y="2983073"/>
              <a:ext cx="134040" cy="129508"/>
            </a:xfrm>
            <a:custGeom>
              <a:rect b="b" l="l" r="r" t="t"/>
              <a:pathLst>
                <a:path extrusionOk="0" h="4944" w="5117">
                  <a:moveTo>
                    <a:pt x="1078" y="1"/>
                  </a:moveTo>
                  <a:cubicBezTo>
                    <a:pt x="982" y="1"/>
                    <a:pt x="886" y="38"/>
                    <a:pt x="813" y="111"/>
                  </a:cubicBezTo>
                  <a:lnTo>
                    <a:pt x="148" y="776"/>
                  </a:lnTo>
                  <a:cubicBezTo>
                    <a:pt x="11" y="913"/>
                    <a:pt x="1" y="1139"/>
                    <a:pt x="131" y="1286"/>
                  </a:cubicBezTo>
                  <a:lnTo>
                    <a:pt x="2996" y="4559"/>
                  </a:lnTo>
                  <a:lnTo>
                    <a:pt x="2996" y="4555"/>
                  </a:lnTo>
                  <a:cubicBezTo>
                    <a:pt x="3221" y="4813"/>
                    <a:pt x="3535" y="4943"/>
                    <a:pt x="3851" y="4943"/>
                  </a:cubicBezTo>
                  <a:cubicBezTo>
                    <a:pt x="4140" y="4943"/>
                    <a:pt x="4429" y="4833"/>
                    <a:pt x="4651" y="4610"/>
                  </a:cubicBezTo>
                  <a:cubicBezTo>
                    <a:pt x="5117" y="4148"/>
                    <a:pt x="5089" y="3387"/>
                    <a:pt x="4596" y="2955"/>
                  </a:cubicBezTo>
                  <a:lnTo>
                    <a:pt x="1327" y="94"/>
                  </a:lnTo>
                  <a:cubicBezTo>
                    <a:pt x="1255" y="32"/>
                    <a:pt x="1166" y="1"/>
                    <a:pt x="1078" y="1"/>
                  </a:cubicBezTo>
                  <a:close/>
                </a:path>
              </a:pathLst>
            </a:custGeom>
            <a:solidFill>
              <a:srgbClr val="AABBC9"/>
            </a:solidFill>
            <a:ln>
              <a:noFill/>
            </a:ln>
          </p:spPr>
          <p:txBody>
            <a:bodyPr anchorCtr="0" anchor="ctr" bIns="282125" lIns="282125" spcFirstLastPara="1" rIns="282125" wrap="square" tIns="282125">
              <a:noAutofit/>
            </a:bodyPr>
            <a:lstStyle/>
            <a:p>
              <a:pPr indent="0" lvl="0" marL="0" rtl="0" algn="l">
                <a:spcBef>
                  <a:spcPts val="0"/>
                </a:spcBef>
                <a:spcAft>
                  <a:spcPts val="0"/>
                </a:spcAft>
                <a:buNone/>
              </a:pPr>
              <a:r>
                <a:t/>
              </a:r>
              <a:endParaRPr/>
            </a:p>
          </p:txBody>
        </p:sp>
        <p:sp>
          <p:nvSpPr>
            <p:cNvPr id="416" name="Google Shape;416;p38"/>
            <p:cNvSpPr/>
            <p:nvPr/>
          </p:nvSpPr>
          <p:spPr>
            <a:xfrm>
              <a:off x="4367455" y="2991979"/>
              <a:ext cx="128853" cy="120654"/>
            </a:xfrm>
            <a:custGeom>
              <a:rect b="b" l="l" r="r" t="t"/>
              <a:pathLst>
                <a:path extrusionOk="0" h="4606" w="4919">
                  <a:moveTo>
                    <a:pt x="583" y="0"/>
                  </a:moveTo>
                  <a:lnTo>
                    <a:pt x="148" y="436"/>
                  </a:lnTo>
                  <a:cubicBezTo>
                    <a:pt x="11" y="573"/>
                    <a:pt x="1" y="799"/>
                    <a:pt x="131" y="946"/>
                  </a:cubicBezTo>
                  <a:lnTo>
                    <a:pt x="2996" y="4219"/>
                  </a:lnTo>
                  <a:cubicBezTo>
                    <a:pt x="3220" y="4476"/>
                    <a:pt x="3534" y="4605"/>
                    <a:pt x="3849" y="4605"/>
                  </a:cubicBezTo>
                  <a:cubicBezTo>
                    <a:pt x="4139" y="4605"/>
                    <a:pt x="4429" y="4495"/>
                    <a:pt x="4651" y="4274"/>
                  </a:cubicBezTo>
                  <a:cubicBezTo>
                    <a:pt x="4771" y="4154"/>
                    <a:pt x="4860" y="4013"/>
                    <a:pt x="4918" y="3856"/>
                  </a:cubicBezTo>
                  <a:lnTo>
                    <a:pt x="4918" y="3856"/>
                  </a:lnTo>
                  <a:cubicBezTo>
                    <a:pt x="4792" y="3901"/>
                    <a:pt x="4661" y="3922"/>
                    <a:pt x="4532" y="3922"/>
                  </a:cubicBezTo>
                  <a:cubicBezTo>
                    <a:pt x="4211" y="3922"/>
                    <a:pt x="3898" y="3786"/>
                    <a:pt x="3678" y="3537"/>
                  </a:cubicBezTo>
                  <a:lnTo>
                    <a:pt x="583" y="0"/>
                  </a:lnTo>
                  <a:close/>
                </a:path>
              </a:pathLst>
            </a:custGeom>
            <a:solidFill>
              <a:srgbClr val="99AEBE"/>
            </a:solidFill>
            <a:ln>
              <a:noFill/>
            </a:ln>
          </p:spPr>
          <p:txBody>
            <a:bodyPr anchorCtr="0" anchor="ctr" bIns="282125" lIns="282125" spcFirstLastPara="1" rIns="282125" wrap="square" tIns="282125">
              <a:noAutofit/>
            </a:bodyPr>
            <a:lstStyle/>
            <a:p>
              <a:pPr indent="0" lvl="0" marL="0" rtl="0" algn="l">
                <a:spcBef>
                  <a:spcPts val="0"/>
                </a:spcBef>
                <a:spcAft>
                  <a:spcPts val="0"/>
                </a:spcAft>
                <a:buNone/>
              </a:pPr>
              <a:r>
                <a:t/>
              </a:r>
              <a:endParaRPr/>
            </a:p>
          </p:txBody>
        </p:sp>
        <p:sp>
          <p:nvSpPr>
            <p:cNvPr id="417" name="Google Shape;417;p38"/>
            <p:cNvSpPr/>
            <p:nvPr/>
          </p:nvSpPr>
          <p:spPr>
            <a:xfrm>
              <a:off x="4126094" y="2753186"/>
              <a:ext cx="282225" cy="257130"/>
            </a:xfrm>
            <a:custGeom>
              <a:rect b="b" l="l" r="r" t="t"/>
              <a:pathLst>
                <a:path extrusionOk="0" h="9816" w="10774">
                  <a:moveTo>
                    <a:pt x="5385" y="0"/>
                  </a:moveTo>
                  <a:cubicBezTo>
                    <a:pt x="4129" y="0"/>
                    <a:pt x="2873" y="479"/>
                    <a:pt x="1916" y="1437"/>
                  </a:cubicBezTo>
                  <a:cubicBezTo>
                    <a:pt x="0" y="3353"/>
                    <a:pt x="0" y="6461"/>
                    <a:pt x="1916" y="8376"/>
                  </a:cubicBezTo>
                  <a:cubicBezTo>
                    <a:pt x="2873" y="9336"/>
                    <a:pt x="4129" y="9816"/>
                    <a:pt x="5385" y="9816"/>
                  </a:cubicBezTo>
                  <a:cubicBezTo>
                    <a:pt x="6641" y="9816"/>
                    <a:pt x="7897" y="9336"/>
                    <a:pt x="8855" y="8376"/>
                  </a:cubicBezTo>
                  <a:cubicBezTo>
                    <a:pt x="10774" y="6461"/>
                    <a:pt x="10774" y="3353"/>
                    <a:pt x="8855" y="1437"/>
                  </a:cubicBezTo>
                  <a:cubicBezTo>
                    <a:pt x="7897" y="479"/>
                    <a:pt x="6641" y="0"/>
                    <a:pt x="5385" y="0"/>
                  </a:cubicBezTo>
                  <a:close/>
                </a:path>
              </a:pathLst>
            </a:custGeom>
            <a:solidFill>
              <a:srgbClr val="E7ECF0"/>
            </a:solidFill>
            <a:ln>
              <a:noFill/>
            </a:ln>
          </p:spPr>
          <p:txBody>
            <a:bodyPr anchorCtr="0" anchor="ctr" bIns="282125" lIns="282125" spcFirstLastPara="1" rIns="282125" wrap="square" tIns="282125">
              <a:noAutofit/>
            </a:bodyPr>
            <a:lstStyle/>
            <a:p>
              <a:pPr indent="0" lvl="0" marL="0" rtl="0" algn="l">
                <a:spcBef>
                  <a:spcPts val="0"/>
                </a:spcBef>
                <a:spcAft>
                  <a:spcPts val="0"/>
                </a:spcAft>
                <a:buNone/>
              </a:pPr>
              <a:r>
                <a:t/>
              </a:r>
              <a:endParaRPr/>
            </a:p>
          </p:txBody>
        </p:sp>
        <p:sp>
          <p:nvSpPr>
            <p:cNvPr id="418" name="Google Shape;418;p38"/>
            <p:cNvSpPr/>
            <p:nvPr/>
          </p:nvSpPr>
          <p:spPr>
            <a:xfrm>
              <a:off x="4159021" y="2783179"/>
              <a:ext cx="216371" cy="197144"/>
            </a:xfrm>
            <a:custGeom>
              <a:rect b="b" l="l" r="r" t="t"/>
              <a:pathLst>
                <a:path extrusionOk="0" h="7526" w="8260">
                  <a:moveTo>
                    <a:pt x="4128" y="1"/>
                  </a:moveTo>
                  <a:cubicBezTo>
                    <a:pt x="3165" y="1"/>
                    <a:pt x="2202" y="367"/>
                    <a:pt x="1467" y="1101"/>
                  </a:cubicBezTo>
                  <a:cubicBezTo>
                    <a:pt x="1" y="2571"/>
                    <a:pt x="1" y="4952"/>
                    <a:pt x="1467" y="6423"/>
                  </a:cubicBezTo>
                  <a:cubicBezTo>
                    <a:pt x="2202" y="7158"/>
                    <a:pt x="3165" y="7525"/>
                    <a:pt x="4128" y="7525"/>
                  </a:cubicBezTo>
                  <a:cubicBezTo>
                    <a:pt x="5091" y="7525"/>
                    <a:pt x="6054" y="7158"/>
                    <a:pt x="6789" y="6423"/>
                  </a:cubicBezTo>
                  <a:cubicBezTo>
                    <a:pt x="8259" y="4952"/>
                    <a:pt x="8259" y="2571"/>
                    <a:pt x="6789" y="1101"/>
                  </a:cubicBezTo>
                  <a:cubicBezTo>
                    <a:pt x="6054" y="367"/>
                    <a:pt x="5091" y="1"/>
                    <a:pt x="4128" y="1"/>
                  </a:cubicBezTo>
                  <a:close/>
                </a:path>
              </a:pathLst>
            </a:custGeom>
            <a:solidFill>
              <a:srgbClr val="BFCCD7"/>
            </a:solidFill>
            <a:ln>
              <a:noFill/>
            </a:ln>
          </p:spPr>
          <p:txBody>
            <a:bodyPr anchorCtr="0" anchor="ctr" bIns="282125" lIns="282125" spcFirstLastPara="1" rIns="282125" wrap="square" tIns="282125">
              <a:noAutofit/>
            </a:bodyPr>
            <a:lstStyle/>
            <a:p>
              <a:pPr indent="0" lvl="0" marL="0" rtl="0" algn="l">
                <a:spcBef>
                  <a:spcPts val="0"/>
                </a:spcBef>
                <a:spcAft>
                  <a:spcPts val="0"/>
                </a:spcAft>
                <a:buNone/>
              </a:pPr>
              <a:r>
                <a:t/>
              </a:r>
              <a:endParaRPr/>
            </a:p>
          </p:txBody>
        </p:sp>
        <p:sp>
          <p:nvSpPr>
            <p:cNvPr id="419" name="Google Shape;419;p38"/>
            <p:cNvSpPr/>
            <p:nvPr/>
          </p:nvSpPr>
          <p:spPr>
            <a:xfrm>
              <a:off x="4157135" y="2803742"/>
              <a:ext cx="188002" cy="176580"/>
            </a:xfrm>
            <a:custGeom>
              <a:rect b="b" l="l" r="r" t="t"/>
              <a:pathLst>
                <a:path extrusionOk="0" h="6741" w="7177">
                  <a:moveTo>
                    <a:pt x="1896" y="0"/>
                  </a:moveTo>
                  <a:lnTo>
                    <a:pt x="1896" y="0"/>
                  </a:lnTo>
                  <a:cubicBezTo>
                    <a:pt x="1772" y="96"/>
                    <a:pt x="1652" y="203"/>
                    <a:pt x="1539" y="316"/>
                  </a:cubicBezTo>
                  <a:cubicBezTo>
                    <a:pt x="1" y="1851"/>
                    <a:pt x="83" y="4366"/>
                    <a:pt x="1711" y="5802"/>
                  </a:cubicBezTo>
                  <a:cubicBezTo>
                    <a:pt x="2428" y="6433"/>
                    <a:pt x="3314" y="6741"/>
                    <a:pt x="4195" y="6741"/>
                  </a:cubicBezTo>
                  <a:cubicBezTo>
                    <a:pt x="5317" y="6741"/>
                    <a:pt x="6431" y="6242"/>
                    <a:pt x="7176" y="5278"/>
                  </a:cubicBezTo>
                  <a:lnTo>
                    <a:pt x="7176" y="5278"/>
                  </a:lnTo>
                  <a:cubicBezTo>
                    <a:pt x="6495" y="5804"/>
                    <a:pt x="5685" y="6063"/>
                    <a:pt x="4877" y="6063"/>
                  </a:cubicBezTo>
                  <a:cubicBezTo>
                    <a:pt x="3909" y="6063"/>
                    <a:pt x="2945" y="5691"/>
                    <a:pt x="2214" y="4962"/>
                  </a:cubicBezTo>
                  <a:cubicBezTo>
                    <a:pt x="875" y="3623"/>
                    <a:pt x="741" y="1498"/>
                    <a:pt x="1896" y="0"/>
                  </a:cubicBezTo>
                  <a:close/>
                </a:path>
              </a:pathLst>
            </a:custGeom>
            <a:solidFill>
              <a:srgbClr val="ADBECB"/>
            </a:solidFill>
            <a:ln>
              <a:noFill/>
            </a:ln>
          </p:spPr>
          <p:txBody>
            <a:bodyPr anchorCtr="0" anchor="ctr" bIns="282125" lIns="282125" spcFirstLastPara="1" rIns="282125" wrap="square" tIns="282125">
              <a:noAutofit/>
            </a:bodyPr>
            <a:lstStyle/>
            <a:p>
              <a:pPr indent="0" lvl="0" marL="0" rtl="0" algn="l">
                <a:spcBef>
                  <a:spcPts val="0"/>
                </a:spcBef>
                <a:spcAft>
                  <a:spcPts val="0"/>
                </a:spcAft>
                <a:buNone/>
              </a:pPr>
              <a:r>
                <a:t/>
              </a:r>
              <a:endParaRPr/>
            </a:p>
          </p:txBody>
        </p:sp>
        <p:sp>
          <p:nvSpPr>
            <p:cNvPr id="420" name="Google Shape;420;p38"/>
            <p:cNvSpPr/>
            <p:nvPr/>
          </p:nvSpPr>
          <p:spPr>
            <a:xfrm>
              <a:off x="4367455" y="2983073"/>
              <a:ext cx="54250" cy="53281"/>
            </a:xfrm>
            <a:custGeom>
              <a:rect b="b" l="l" r="r" t="t"/>
              <a:pathLst>
                <a:path extrusionOk="0" h="2034" w="2071">
                  <a:moveTo>
                    <a:pt x="1078" y="1"/>
                  </a:moveTo>
                  <a:cubicBezTo>
                    <a:pt x="982" y="1"/>
                    <a:pt x="886" y="38"/>
                    <a:pt x="813" y="111"/>
                  </a:cubicBezTo>
                  <a:lnTo>
                    <a:pt x="148" y="776"/>
                  </a:lnTo>
                  <a:cubicBezTo>
                    <a:pt x="11" y="913"/>
                    <a:pt x="1" y="1139"/>
                    <a:pt x="131" y="1286"/>
                  </a:cubicBezTo>
                  <a:lnTo>
                    <a:pt x="785" y="2033"/>
                  </a:lnTo>
                  <a:lnTo>
                    <a:pt x="2070" y="748"/>
                  </a:lnTo>
                  <a:lnTo>
                    <a:pt x="1323" y="94"/>
                  </a:lnTo>
                  <a:cubicBezTo>
                    <a:pt x="1253" y="32"/>
                    <a:pt x="1165" y="1"/>
                    <a:pt x="1078" y="1"/>
                  </a:cubicBezTo>
                  <a:close/>
                </a:path>
              </a:pathLst>
            </a:custGeom>
            <a:solidFill>
              <a:srgbClr val="C5D0DA"/>
            </a:solidFill>
            <a:ln>
              <a:noFill/>
            </a:ln>
          </p:spPr>
          <p:txBody>
            <a:bodyPr anchorCtr="0" anchor="ctr" bIns="282125" lIns="282125" spcFirstLastPara="1" rIns="282125" wrap="square" tIns="282125">
              <a:noAutofit/>
            </a:bodyPr>
            <a:lstStyle/>
            <a:p>
              <a:pPr indent="0" lvl="0" marL="0" rtl="0" algn="l">
                <a:spcBef>
                  <a:spcPts val="0"/>
                </a:spcBef>
                <a:spcAft>
                  <a:spcPts val="0"/>
                </a:spcAft>
                <a:buNone/>
              </a:pPr>
              <a:r>
                <a:t/>
              </a:r>
              <a:endParaRPr/>
            </a:p>
          </p:txBody>
        </p:sp>
        <p:sp>
          <p:nvSpPr>
            <p:cNvPr id="421" name="Google Shape;421;p38"/>
            <p:cNvSpPr/>
            <p:nvPr/>
          </p:nvSpPr>
          <p:spPr>
            <a:xfrm>
              <a:off x="4367455" y="2991979"/>
              <a:ext cx="38454" cy="44374"/>
            </a:xfrm>
            <a:custGeom>
              <a:rect b="b" l="l" r="r" t="t"/>
              <a:pathLst>
                <a:path extrusionOk="0" h="1694" w="1468">
                  <a:moveTo>
                    <a:pt x="583" y="0"/>
                  </a:moveTo>
                  <a:lnTo>
                    <a:pt x="148" y="436"/>
                  </a:lnTo>
                  <a:cubicBezTo>
                    <a:pt x="11" y="576"/>
                    <a:pt x="1" y="799"/>
                    <a:pt x="131" y="946"/>
                  </a:cubicBezTo>
                  <a:lnTo>
                    <a:pt x="785" y="1693"/>
                  </a:lnTo>
                  <a:lnTo>
                    <a:pt x="1467" y="1011"/>
                  </a:lnTo>
                  <a:lnTo>
                    <a:pt x="583" y="0"/>
                  </a:lnTo>
                  <a:close/>
                </a:path>
              </a:pathLst>
            </a:custGeom>
            <a:solidFill>
              <a:srgbClr val="B9C7D3"/>
            </a:solidFill>
            <a:ln>
              <a:noFill/>
            </a:ln>
          </p:spPr>
          <p:txBody>
            <a:bodyPr anchorCtr="0" anchor="ctr" bIns="282125" lIns="282125" spcFirstLastPara="1" rIns="282125" wrap="square" tIns="282125">
              <a:noAutofit/>
            </a:bodyPr>
            <a:lstStyle/>
            <a:p>
              <a:pPr indent="0" lvl="0" marL="0" rtl="0" algn="l">
                <a:spcBef>
                  <a:spcPts val="0"/>
                </a:spcBef>
                <a:spcAft>
                  <a:spcPts val="0"/>
                </a:spcAft>
                <a:buNone/>
              </a:pPr>
              <a:r>
                <a:t/>
              </a:r>
              <a:endParaRPr/>
            </a:p>
          </p:txBody>
        </p:sp>
        <p:sp>
          <p:nvSpPr>
            <p:cNvPr id="422" name="Google Shape;422;p38"/>
            <p:cNvSpPr/>
            <p:nvPr/>
          </p:nvSpPr>
          <p:spPr>
            <a:xfrm>
              <a:off x="4212721" y="2810370"/>
              <a:ext cx="108788" cy="30255"/>
            </a:xfrm>
            <a:custGeom>
              <a:rect b="b" l="l" r="r" t="t"/>
              <a:pathLst>
                <a:path extrusionOk="0" h="1155" w="4153">
                  <a:moveTo>
                    <a:pt x="2078" y="0"/>
                  </a:moveTo>
                  <a:cubicBezTo>
                    <a:pt x="1381" y="0"/>
                    <a:pt x="684" y="267"/>
                    <a:pt x="151" y="800"/>
                  </a:cubicBezTo>
                  <a:cubicBezTo>
                    <a:pt x="1" y="947"/>
                    <a:pt x="140" y="1155"/>
                    <a:pt x="301" y="1155"/>
                  </a:cubicBezTo>
                  <a:cubicBezTo>
                    <a:pt x="349" y="1155"/>
                    <a:pt x="400" y="1136"/>
                    <a:pt x="445" y="1091"/>
                  </a:cubicBezTo>
                  <a:cubicBezTo>
                    <a:pt x="896" y="640"/>
                    <a:pt x="1487" y="415"/>
                    <a:pt x="2078" y="415"/>
                  </a:cubicBezTo>
                  <a:cubicBezTo>
                    <a:pt x="2669" y="415"/>
                    <a:pt x="3260" y="640"/>
                    <a:pt x="3711" y="1091"/>
                  </a:cubicBezTo>
                  <a:cubicBezTo>
                    <a:pt x="3756" y="1136"/>
                    <a:pt x="3807" y="1155"/>
                    <a:pt x="3855" y="1155"/>
                  </a:cubicBezTo>
                  <a:cubicBezTo>
                    <a:pt x="4015" y="1155"/>
                    <a:pt x="4152" y="947"/>
                    <a:pt x="4002" y="800"/>
                  </a:cubicBezTo>
                  <a:cubicBezTo>
                    <a:pt x="3471" y="267"/>
                    <a:pt x="2775" y="0"/>
                    <a:pt x="2078" y="0"/>
                  </a:cubicBezTo>
                  <a:close/>
                </a:path>
              </a:pathLst>
            </a:custGeom>
            <a:solidFill>
              <a:srgbClr val="496278"/>
            </a:solidFill>
            <a:ln>
              <a:noFill/>
            </a:ln>
          </p:spPr>
          <p:txBody>
            <a:bodyPr anchorCtr="0" anchor="ctr" bIns="282125" lIns="282125" spcFirstLastPara="1" rIns="282125" wrap="square" tIns="282125">
              <a:noAutofit/>
            </a:bodyPr>
            <a:lstStyle/>
            <a:p>
              <a:pPr indent="0" lvl="0" marL="0" rtl="0" algn="l">
                <a:spcBef>
                  <a:spcPts val="0"/>
                </a:spcBef>
                <a:spcAft>
                  <a:spcPts val="0"/>
                </a:spcAft>
                <a:buNone/>
              </a:pPr>
              <a:r>
                <a:t/>
              </a:r>
              <a:endParaRPr/>
            </a:p>
          </p:txBody>
        </p:sp>
        <p:sp>
          <p:nvSpPr>
            <p:cNvPr id="423" name="Google Shape;423;p38"/>
            <p:cNvSpPr/>
            <p:nvPr/>
          </p:nvSpPr>
          <p:spPr>
            <a:xfrm>
              <a:off x="4123213" y="2747816"/>
              <a:ext cx="384307" cy="370135"/>
            </a:xfrm>
            <a:custGeom>
              <a:rect b="b" l="l" r="r" t="t"/>
              <a:pathLst>
                <a:path extrusionOk="0" h="14130" w="14671">
                  <a:moveTo>
                    <a:pt x="9284" y="8550"/>
                  </a:moveTo>
                  <a:lnTo>
                    <a:pt x="9835" y="9102"/>
                  </a:lnTo>
                  <a:lnTo>
                    <a:pt x="9482" y="9452"/>
                  </a:lnTo>
                  <a:lnTo>
                    <a:pt x="8931" y="8900"/>
                  </a:lnTo>
                  <a:cubicBezTo>
                    <a:pt x="9057" y="8783"/>
                    <a:pt x="9174" y="8670"/>
                    <a:pt x="9284" y="8550"/>
                  </a:cubicBezTo>
                  <a:close/>
                  <a:moveTo>
                    <a:pt x="5489" y="410"/>
                  </a:moveTo>
                  <a:cubicBezTo>
                    <a:pt x="7266" y="410"/>
                    <a:pt x="8901" y="1412"/>
                    <a:pt x="9698" y="3013"/>
                  </a:cubicBezTo>
                  <a:cubicBezTo>
                    <a:pt x="10531" y="4678"/>
                    <a:pt x="10301" y="6676"/>
                    <a:pt x="9116" y="8112"/>
                  </a:cubicBezTo>
                  <a:lnTo>
                    <a:pt x="9109" y="8119"/>
                  </a:lnTo>
                  <a:cubicBezTo>
                    <a:pt x="8924" y="8338"/>
                    <a:pt x="8722" y="8544"/>
                    <a:pt x="8499" y="8729"/>
                  </a:cubicBezTo>
                  <a:lnTo>
                    <a:pt x="8492" y="8732"/>
                  </a:lnTo>
                  <a:cubicBezTo>
                    <a:pt x="7618" y="9457"/>
                    <a:pt x="6554" y="9814"/>
                    <a:pt x="5492" y="9814"/>
                  </a:cubicBezTo>
                  <a:cubicBezTo>
                    <a:pt x="4285" y="9814"/>
                    <a:pt x="3081" y="9351"/>
                    <a:pt x="2170" y="8437"/>
                  </a:cubicBezTo>
                  <a:cubicBezTo>
                    <a:pt x="850" y="7121"/>
                    <a:pt x="436" y="5151"/>
                    <a:pt x="1107" y="3414"/>
                  </a:cubicBezTo>
                  <a:cubicBezTo>
                    <a:pt x="1779" y="1680"/>
                    <a:pt x="3413" y="504"/>
                    <a:pt x="5271" y="415"/>
                  </a:cubicBezTo>
                  <a:cubicBezTo>
                    <a:pt x="5344" y="412"/>
                    <a:pt x="5416" y="410"/>
                    <a:pt x="5489" y="410"/>
                  </a:cubicBezTo>
                  <a:close/>
                  <a:moveTo>
                    <a:pt x="10402" y="9187"/>
                  </a:moveTo>
                  <a:cubicBezTo>
                    <a:pt x="10441" y="9187"/>
                    <a:pt x="10481" y="9201"/>
                    <a:pt x="10514" y="9229"/>
                  </a:cubicBezTo>
                  <a:lnTo>
                    <a:pt x="11093" y="9736"/>
                  </a:lnTo>
                  <a:lnTo>
                    <a:pt x="10120" y="10709"/>
                  </a:lnTo>
                  <a:lnTo>
                    <a:pt x="9613" y="10130"/>
                  </a:lnTo>
                  <a:cubicBezTo>
                    <a:pt x="9554" y="10065"/>
                    <a:pt x="9558" y="9966"/>
                    <a:pt x="9619" y="9901"/>
                  </a:cubicBezTo>
                  <a:lnTo>
                    <a:pt x="10284" y="9236"/>
                  </a:lnTo>
                  <a:cubicBezTo>
                    <a:pt x="10316" y="9204"/>
                    <a:pt x="10359" y="9187"/>
                    <a:pt x="10402" y="9187"/>
                  </a:cubicBezTo>
                  <a:close/>
                  <a:moveTo>
                    <a:pt x="11405" y="10010"/>
                  </a:moveTo>
                  <a:lnTo>
                    <a:pt x="13786" y="12094"/>
                  </a:lnTo>
                  <a:cubicBezTo>
                    <a:pt x="14184" y="12447"/>
                    <a:pt x="14204" y="13067"/>
                    <a:pt x="13827" y="13444"/>
                  </a:cubicBezTo>
                  <a:cubicBezTo>
                    <a:pt x="13644" y="13625"/>
                    <a:pt x="13407" y="13715"/>
                    <a:pt x="13170" y="13715"/>
                  </a:cubicBezTo>
                  <a:cubicBezTo>
                    <a:pt x="12914" y="13715"/>
                    <a:pt x="12660" y="13611"/>
                    <a:pt x="12477" y="13403"/>
                  </a:cubicBezTo>
                  <a:lnTo>
                    <a:pt x="10394" y="11025"/>
                  </a:lnTo>
                  <a:lnTo>
                    <a:pt x="11405" y="10010"/>
                  </a:lnTo>
                  <a:close/>
                  <a:moveTo>
                    <a:pt x="5498" y="0"/>
                  </a:moveTo>
                  <a:cubicBezTo>
                    <a:pt x="5387" y="0"/>
                    <a:pt x="5276" y="4"/>
                    <a:pt x="5165" y="11"/>
                  </a:cubicBezTo>
                  <a:cubicBezTo>
                    <a:pt x="3160" y="141"/>
                    <a:pt x="1416" y="1433"/>
                    <a:pt x="710" y="3311"/>
                  </a:cubicBezTo>
                  <a:cubicBezTo>
                    <a:pt x="1" y="5192"/>
                    <a:pt x="456" y="7312"/>
                    <a:pt x="1877" y="8731"/>
                  </a:cubicBezTo>
                  <a:lnTo>
                    <a:pt x="1877" y="8731"/>
                  </a:lnTo>
                  <a:cubicBezTo>
                    <a:pt x="2868" y="9723"/>
                    <a:pt x="4178" y="10228"/>
                    <a:pt x="5493" y="10228"/>
                  </a:cubicBezTo>
                  <a:cubicBezTo>
                    <a:pt x="6588" y="10228"/>
                    <a:pt x="7688" y="9878"/>
                    <a:pt x="8612" y="9167"/>
                  </a:cubicBezTo>
                  <a:lnTo>
                    <a:pt x="9212" y="9767"/>
                  </a:lnTo>
                  <a:cubicBezTo>
                    <a:pt x="9112" y="9976"/>
                    <a:pt x="9146" y="10226"/>
                    <a:pt x="9297" y="10401"/>
                  </a:cubicBezTo>
                  <a:lnTo>
                    <a:pt x="12165" y="13673"/>
                  </a:lnTo>
                  <a:cubicBezTo>
                    <a:pt x="12431" y="13977"/>
                    <a:pt x="12802" y="14130"/>
                    <a:pt x="13174" y="14130"/>
                  </a:cubicBezTo>
                  <a:cubicBezTo>
                    <a:pt x="13516" y="14130"/>
                    <a:pt x="13859" y="14000"/>
                    <a:pt x="14122" y="13739"/>
                  </a:cubicBezTo>
                  <a:cubicBezTo>
                    <a:pt x="14670" y="13190"/>
                    <a:pt x="14640" y="12292"/>
                    <a:pt x="14057" y="11782"/>
                  </a:cubicBezTo>
                  <a:lnTo>
                    <a:pt x="10784" y="8921"/>
                  </a:lnTo>
                  <a:cubicBezTo>
                    <a:pt x="10677" y="8826"/>
                    <a:pt x="10542" y="8776"/>
                    <a:pt x="10405" y="8776"/>
                  </a:cubicBezTo>
                  <a:cubicBezTo>
                    <a:pt x="10319" y="8776"/>
                    <a:pt x="10232" y="8795"/>
                    <a:pt x="10151" y="8835"/>
                  </a:cubicBezTo>
                  <a:lnTo>
                    <a:pt x="9551" y="8235"/>
                  </a:lnTo>
                  <a:cubicBezTo>
                    <a:pt x="10778" y="6642"/>
                    <a:pt x="10956" y="4479"/>
                    <a:pt x="10010" y="2708"/>
                  </a:cubicBezTo>
                  <a:cubicBezTo>
                    <a:pt x="9117" y="1032"/>
                    <a:pt x="7377" y="0"/>
                    <a:pt x="5498" y="0"/>
                  </a:cubicBezTo>
                  <a:close/>
                </a:path>
              </a:pathLst>
            </a:custGeom>
            <a:solidFill>
              <a:srgbClr val="496278"/>
            </a:solidFill>
            <a:ln>
              <a:noFill/>
            </a:ln>
          </p:spPr>
          <p:txBody>
            <a:bodyPr anchorCtr="0" anchor="ctr" bIns="282125" lIns="282125" spcFirstLastPara="1" rIns="282125" wrap="square" tIns="282125">
              <a:noAutofit/>
            </a:bodyPr>
            <a:lstStyle/>
            <a:p>
              <a:pPr indent="0" lvl="0" marL="0" rtl="0" algn="l">
                <a:spcBef>
                  <a:spcPts val="0"/>
                </a:spcBef>
                <a:spcAft>
                  <a:spcPts val="0"/>
                </a:spcAft>
                <a:buNone/>
              </a:pPr>
              <a:r>
                <a:t/>
              </a:r>
              <a:endParaRPr/>
            </a:p>
          </p:txBody>
        </p:sp>
        <p:sp>
          <p:nvSpPr>
            <p:cNvPr id="424" name="Google Shape;424;p38"/>
            <p:cNvSpPr/>
            <p:nvPr/>
          </p:nvSpPr>
          <p:spPr>
            <a:xfrm>
              <a:off x="4273258" y="2778700"/>
              <a:ext cx="97995" cy="206102"/>
            </a:xfrm>
            <a:custGeom>
              <a:rect b="b" l="l" r="r" t="t"/>
              <a:pathLst>
                <a:path extrusionOk="0" h="7868" w="3741">
                  <a:moveTo>
                    <a:pt x="297" y="1"/>
                  </a:moveTo>
                  <a:cubicBezTo>
                    <a:pt x="59" y="1"/>
                    <a:pt x="15" y="376"/>
                    <a:pt x="276" y="415"/>
                  </a:cubicBezTo>
                  <a:cubicBezTo>
                    <a:pt x="2031" y="665"/>
                    <a:pt x="3329" y="2170"/>
                    <a:pt x="3326" y="3941"/>
                  </a:cubicBezTo>
                  <a:cubicBezTo>
                    <a:pt x="3323" y="5709"/>
                    <a:pt x="2017" y="7210"/>
                    <a:pt x="262" y="7454"/>
                  </a:cubicBezTo>
                  <a:cubicBezTo>
                    <a:pt x="0" y="7490"/>
                    <a:pt x="42" y="7867"/>
                    <a:pt x="286" y="7867"/>
                  </a:cubicBezTo>
                  <a:cubicBezTo>
                    <a:pt x="297" y="7867"/>
                    <a:pt x="309" y="7867"/>
                    <a:pt x="321" y="7865"/>
                  </a:cubicBezTo>
                  <a:cubicBezTo>
                    <a:pt x="2277" y="7587"/>
                    <a:pt x="3730" y="5915"/>
                    <a:pt x="3737" y="3941"/>
                  </a:cubicBezTo>
                  <a:cubicBezTo>
                    <a:pt x="3741" y="1964"/>
                    <a:pt x="2291" y="288"/>
                    <a:pt x="334" y="4"/>
                  </a:cubicBezTo>
                  <a:cubicBezTo>
                    <a:pt x="322" y="2"/>
                    <a:pt x="309" y="1"/>
                    <a:pt x="297" y="1"/>
                  </a:cubicBezTo>
                  <a:close/>
                </a:path>
              </a:pathLst>
            </a:custGeom>
            <a:solidFill>
              <a:srgbClr val="496278"/>
            </a:solidFill>
            <a:ln>
              <a:noFill/>
            </a:ln>
          </p:spPr>
          <p:txBody>
            <a:bodyPr anchorCtr="0" anchor="ctr" bIns="282125" lIns="282125" spcFirstLastPara="1" rIns="282125" wrap="square" tIns="282125">
              <a:noAutofit/>
            </a:bodyPr>
            <a:lstStyle/>
            <a:p>
              <a:pPr indent="0" lvl="0" marL="0" rtl="0" algn="l">
                <a:spcBef>
                  <a:spcPts val="0"/>
                </a:spcBef>
                <a:spcAft>
                  <a:spcPts val="0"/>
                </a:spcAft>
                <a:buNone/>
              </a:pPr>
              <a:r>
                <a:t/>
              </a:r>
              <a:endParaRPr/>
            </a:p>
          </p:txBody>
        </p:sp>
        <p:sp>
          <p:nvSpPr>
            <p:cNvPr id="425" name="Google Shape;425;p38"/>
            <p:cNvSpPr/>
            <p:nvPr/>
          </p:nvSpPr>
          <p:spPr>
            <a:xfrm>
              <a:off x="4153022" y="2778385"/>
              <a:ext cx="110098" cy="206626"/>
            </a:xfrm>
            <a:custGeom>
              <a:rect b="b" l="l" r="r" t="t"/>
              <a:pathLst>
                <a:path extrusionOk="0" h="7888" w="4203">
                  <a:moveTo>
                    <a:pt x="3915" y="1"/>
                  </a:moveTo>
                  <a:cubicBezTo>
                    <a:pt x="3907" y="1"/>
                    <a:pt x="3898" y="1"/>
                    <a:pt x="3889" y="2"/>
                  </a:cubicBezTo>
                  <a:cubicBezTo>
                    <a:pt x="3002" y="101"/>
                    <a:pt x="2180" y="502"/>
                    <a:pt x="1549" y="1136"/>
                  </a:cubicBezTo>
                  <a:cubicBezTo>
                    <a:pt x="0" y="2689"/>
                    <a:pt x="0" y="5201"/>
                    <a:pt x="1549" y="6753"/>
                  </a:cubicBezTo>
                  <a:cubicBezTo>
                    <a:pt x="2176" y="7387"/>
                    <a:pt x="3002" y="7784"/>
                    <a:pt x="3889" y="7887"/>
                  </a:cubicBezTo>
                  <a:lnTo>
                    <a:pt x="3913" y="7887"/>
                  </a:lnTo>
                  <a:cubicBezTo>
                    <a:pt x="3916" y="7887"/>
                    <a:pt x="3918" y="7887"/>
                    <a:pt x="3920" y="7887"/>
                  </a:cubicBezTo>
                  <a:cubicBezTo>
                    <a:pt x="4181" y="7887"/>
                    <a:pt x="4202" y="7496"/>
                    <a:pt x="3937" y="7476"/>
                  </a:cubicBezTo>
                  <a:cubicBezTo>
                    <a:pt x="3142" y="7383"/>
                    <a:pt x="2406" y="7024"/>
                    <a:pt x="1844" y="6458"/>
                  </a:cubicBezTo>
                  <a:cubicBezTo>
                    <a:pt x="456" y="5067"/>
                    <a:pt x="456" y="2819"/>
                    <a:pt x="1844" y="1428"/>
                  </a:cubicBezTo>
                  <a:cubicBezTo>
                    <a:pt x="2406" y="862"/>
                    <a:pt x="3142" y="502"/>
                    <a:pt x="3937" y="413"/>
                  </a:cubicBezTo>
                  <a:cubicBezTo>
                    <a:pt x="4051" y="400"/>
                    <a:pt x="4133" y="297"/>
                    <a:pt x="4119" y="180"/>
                  </a:cubicBezTo>
                  <a:cubicBezTo>
                    <a:pt x="4106" y="76"/>
                    <a:pt x="4018" y="1"/>
                    <a:pt x="3915" y="1"/>
                  </a:cubicBezTo>
                  <a:close/>
                </a:path>
              </a:pathLst>
            </a:custGeom>
            <a:solidFill>
              <a:srgbClr val="496278"/>
            </a:solidFill>
            <a:ln>
              <a:noFill/>
            </a:ln>
          </p:spPr>
          <p:txBody>
            <a:bodyPr anchorCtr="0" anchor="ctr" bIns="282125" lIns="282125" spcFirstLastPara="1" rIns="282125" wrap="square" tIns="282125">
              <a:noAutofit/>
            </a:bodyPr>
            <a:lstStyle/>
            <a:p>
              <a:pPr indent="0" lvl="0" marL="0" rtl="0" algn="l">
                <a:spcBef>
                  <a:spcPts val="0"/>
                </a:spcBef>
                <a:spcAft>
                  <a:spcPts val="0"/>
                </a:spcAft>
                <a:buNone/>
              </a:pPr>
              <a:r>
                <a:t/>
              </a:r>
              <a:endParaRPr/>
            </a:p>
          </p:txBody>
        </p:sp>
      </p:grpSp>
      <p:sp>
        <p:nvSpPr>
          <p:cNvPr id="426" name="Google Shape;426;p38"/>
          <p:cNvSpPr txBox="1"/>
          <p:nvPr>
            <p:ph idx="4294967295" type="title"/>
          </p:nvPr>
        </p:nvSpPr>
        <p:spPr>
          <a:xfrm>
            <a:off x="3139075" y="2482963"/>
            <a:ext cx="2714400" cy="6690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2000"/>
              <a:t>Search for specific resource</a:t>
            </a:r>
            <a:endParaRPr sz="2000"/>
          </a:p>
        </p:txBody>
      </p:sp>
      <p:sp>
        <p:nvSpPr>
          <p:cNvPr id="427" name="Google Shape;427;p38"/>
          <p:cNvSpPr txBox="1"/>
          <p:nvPr>
            <p:ph idx="4294967295" type="title"/>
          </p:nvPr>
        </p:nvSpPr>
        <p:spPr>
          <a:xfrm>
            <a:off x="5880313" y="2482963"/>
            <a:ext cx="2714400" cy="6690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2000"/>
              <a:t>Personalized Wellness Planner </a:t>
            </a:r>
            <a:endParaRPr sz="2000"/>
          </a:p>
        </p:txBody>
      </p:sp>
      <p:grpSp>
        <p:nvGrpSpPr>
          <p:cNvPr id="428" name="Google Shape;428;p38"/>
          <p:cNvGrpSpPr/>
          <p:nvPr/>
        </p:nvGrpSpPr>
        <p:grpSpPr>
          <a:xfrm>
            <a:off x="6720440" y="1270294"/>
            <a:ext cx="979172" cy="1212731"/>
            <a:chOff x="2671485" y="3381452"/>
            <a:chExt cx="289336" cy="358393"/>
          </a:xfrm>
        </p:grpSpPr>
        <p:sp>
          <p:nvSpPr>
            <p:cNvPr id="429" name="Google Shape;429;p38"/>
            <p:cNvSpPr/>
            <p:nvPr/>
          </p:nvSpPr>
          <p:spPr>
            <a:xfrm>
              <a:off x="2744973" y="3660537"/>
              <a:ext cx="60510" cy="41135"/>
            </a:xfrm>
            <a:custGeom>
              <a:rect b="b" l="l" r="r" t="t"/>
              <a:pathLst>
                <a:path extrusionOk="0" h="1569" w="2308">
                  <a:moveTo>
                    <a:pt x="0" y="1"/>
                  </a:moveTo>
                  <a:lnTo>
                    <a:pt x="0" y="1569"/>
                  </a:lnTo>
                  <a:lnTo>
                    <a:pt x="2307" y="1569"/>
                  </a:lnTo>
                  <a:lnTo>
                    <a:pt x="2307" y="1"/>
                  </a:lnTo>
                  <a:close/>
                </a:path>
              </a:pathLst>
            </a:custGeom>
            <a:solidFill>
              <a:srgbClr val="D3DCE3"/>
            </a:solidFill>
            <a:ln>
              <a:noFill/>
            </a:ln>
          </p:spPr>
          <p:txBody>
            <a:bodyPr anchorCtr="0" anchor="ctr" bIns="309400" lIns="309400" spcFirstLastPara="1" rIns="309400" wrap="square" tIns="309400">
              <a:noAutofit/>
            </a:bodyPr>
            <a:lstStyle/>
            <a:p>
              <a:pPr indent="0" lvl="0" marL="0" rtl="0" algn="l">
                <a:spcBef>
                  <a:spcPts val="0"/>
                </a:spcBef>
                <a:spcAft>
                  <a:spcPts val="0"/>
                </a:spcAft>
                <a:buNone/>
              </a:pPr>
              <a:r>
                <a:t/>
              </a:r>
              <a:endParaRPr/>
            </a:p>
          </p:txBody>
        </p:sp>
        <p:sp>
          <p:nvSpPr>
            <p:cNvPr id="430" name="Google Shape;430;p38"/>
            <p:cNvSpPr/>
            <p:nvPr/>
          </p:nvSpPr>
          <p:spPr>
            <a:xfrm>
              <a:off x="2826824" y="3660537"/>
              <a:ext cx="60589" cy="41135"/>
            </a:xfrm>
            <a:custGeom>
              <a:rect b="b" l="l" r="r" t="t"/>
              <a:pathLst>
                <a:path extrusionOk="0" h="1569" w="2311">
                  <a:moveTo>
                    <a:pt x="0" y="1"/>
                  </a:moveTo>
                  <a:lnTo>
                    <a:pt x="0" y="1569"/>
                  </a:lnTo>
                  <a:lnTo>
                    <a:pt x="2311" y="1569"/>
                  </a:lnTo>
                  <a:lnTo>
                    <a:pt x="2311" y="1"/>
                  </a:lnTo>
                  <a:close/>
                </a:path>
              </a:pathLst>
            </a:custGeom>
            <a:solidFill>
              <a:srgbClr val="D3DCE3"/>
            </a:solidFill>
            <a:ln>
              <a:noFill/>
            </a:ln>
          </p:spPr>
          <p:txBody>
            <a:bodyPr anchorCtr="0" anchor="ctr" bIns="309400" lIns="309400" spcFirstLastPara="1" rIns="309400" wrap="square" tIns="309400">
              <a:noAutofit/>
            </a:bodyPr>
            <a:lstStyle/>
            <a:p>
              <a:pPr indent="0" lvl="0" marL="0" rtl="0" algn="l">
                <a:spcBef>
                  <a:spcPts val="0"/>
                </a:spcBef>
                <a:spcAft>
                  <a:spcPts val="0"/>
                </a:spcAft>
                <a:buNone/>
              </a:pPr>
              <a:r>
                <a:t/>
              </a:r>
              <a:endParaRPr/>
            </a:p>
          </p:txBody>
        </p:sp>
        <p:sp>
          <p:nvSpPr>
            <p:cNvPr id="431" name="Google Shape;431;p38"/>
            <p:cNvSpPr/>
            <p:nvPr/>
          </p:nvSpPr>
          <p:spPr>
            <a:xfrm>
              <a:off x="2744973" y="3690740"/>
              <a:ext cx="60510" cy="43809"/>
            </a:xfrm>
            <a:custGeom>
              <a:rect b="b" l="l" r="r" t="t"/>
              <a:pathLst>
                <a:path extrusionOk="0" h="1671" w="2308">
                  <a:moveTo>
                    <a:pt x="0" y="0"/>
                  </a:moveTo>
                  <a:lnTo>
                    <a:pt x="0" y="1670"/>
                  </a:lnTo>
                  <a:lnTo>
                    <a:pt x="2307" y="1670"/>
                  </a:lnTo>
                  <a:lnTo>
                    <a:pt x="2307" y="0"/>
                  </a:lnTo>
                  <a:close/>
                </a:path>
              </a:pathLst>
            </a:custGeom>
            <a:solidFill>
              <a:srgbClr val="BFCCD6"/>
            </a:solidFill>
            <a:ln>
              <a:noFill/>
            </a:ln>
          </p:spPr>
          <p:txBody>
            <a:bodyPr anchorCtr="0" anchor="ctr" bIns="309400" lIns="309400" spcFirstLastPara="1" rIns="309400" wrap="square" tIns="309400">
              <a:noAutofit/>
            </a:bodyPr>
            <a:lstStyle/>
            <a:p>
              <a:pPr indent="0" lvl="0" marL="0" rtl="0" algn="l">
                <a:spcBef>
                  <a:spcPts val="0"/>
                </a:spcBef>
                <a:spcAft>
                  <a:spcPts val="0"/>
                </a:spcAft>
                <a:buNone/>
              </a:pPr>
              <a:r>
                <a:t/>
              </a:r>
              <a:endParaRPr/>
            </a:p>
          </p:txBody>
        </p:sp>
        <p:sp>
          <p:nvSpPr>
            <p:cNvPr id="432" name="Google Shape;432;p38"/>
            <p:cNvSpPr/>
            <p:nvPr/>
          </p:nvSpPr>
          <p:spPr>
            <a:xfrm>
              <a:off x="2676781" y="3525228"/>
              <a:ext cx="128780" cy="135335"/>
            </a:xfrm>
            <a:custGeom>
              <a:rect b="b" l="l" r="r" t="t"/>
              <a:pathLst>
                <a:path extrusionOk="0" h="5162" w="4912">
                  <a:moveTo>
                    <a:pt x="1" y="1"/>
                  </a:moveTo>
                  <a:lnTo>
                    <a:pt x="1" y="1938"/>
                  </a:lnTo>
                  <a:cubicBezTo>
                    <a:pt x="1" y="2043"/>
                    <a:pt x="52" y="2145"/>
                    <a:pt x="139" y="2203"/>
                  </a:cubicBezTo>
                  <a:lnTo>
                    <a:pt x="2753" y="4017"/>
                  </a:lnTo>
                  <a:cubicBezTo>
                    <a:pt x="2844" y="4083"/>
                    <a:pt x="2898" y="4184"/>
                    <a:pt x="2898" y="4296"/>
                  </a:cubicBezTo>
                  <a:lnTo>
                    <a:pt x="2898" y="5162"/>
                  </a:lnTo>
                  <a:lnTo>
                    <a:pt x="4912" y="5162"/>
                  </a:lnTo>
                  <a:lnTo>
                    <a:pt x="4912" y="2590"/>
                  </a:lnTo>
                  <a:cubicBezTo>
                    <a:pt x="4912" y="2493"/>
                    <a:pt x="4865" y="2402"/>
                    <a:pt x="4789" y="2340"/>
                  </a:cubicBezTo>
                  <a:lnTo>
                    <a:pt x="3188" y="1084"/>
                  </a:lnTo>
                  <a:lnTo>
                    <a:pt x="2808" y="1464"/>
                  </a:lnTo>
                  <a:cubicBezTo>
                    <a:pt x="2721" y="1551"/>
                    <a:pt x="2724" y="1692"/>
                    <a:pt x="2815" y="1775"/>
                  </a:cubicBezTo>
                  <a:lnTo>
                    <a:pt x="3637" y="2518"/>
                  </a:lnTo>
                  <a:cubicBezTo>
                    <a:pt x="3717" y="2590"/>
                    <a:pt x="3720" y="2710"/>
                    <a:pt x="3644" y="2786"/>
                  </a:cubicBezTo>
                  <a:lnTo>
                    <a:pt x="3586" y="2847"/>
                  </a:lnTo>
                  <a:cubicBezTo>
                    <a:pt x="3518" y="2920"/>
                    <a:pt x="3423" y="2960"/>
                    <a:pt x="3329" y="2960"/>
                  </a:cubicBezTo>
                  <a:lnTo>
                    <a:pt x="3184" y="2960"/>
                  </a:lnTo>
                  <a:cubicBezTo>
                    <a:pt x="3036" y="2960"/>
                    <a:pt x="2891" y="2913"/>
                    <a:pt x="2772" y="2829"/>
                  </a:cubicBezTo>
                  <a:lnTo>
                    <a:pt x="993" y="1623"/>
                  </a:lnTo>
                  <a:cubicBezTo>
                    <a:pt x="903" y="1562"/>
                    <a:pt x="852" y="1464"/>
                    <a:pt x="852" y="1359"/>
                  </a:cubicBezTo>
                  <a:lnTo>
                    <a:pt x="852" y="222"/>
                  </a:lnTo>
                  <a:cubicBezTo>
                    <a:pt x="852" y="99"/>
                    <a:pt x="751" y="1"/>
                    <a:pt x="627" y="1"/>
                  </a:cubicBezTo>
                  <a:close/>
                </a:path>
              </a:pathLst>
            </a:custGeom>
            <a:solidFill>
              <a:srgbClr val="9EB2C1"/>
            </a:solidFill>
            <a:ln>
              <a:noFill/>
            </a:ln>
          </p:spPr>
          <p:txBody>
            <a:bodyPr anchorCtr="0" anchor="ctr" bIns="309400" lIns="309400" spcFirstLastPara="1" rIns="309400" wrap="square" tIns="309400">
              <a:noAutofit/>
            </a:bodyPr>
            <a:lstStyle/>
            <a:p>
              <a:pPr indent="0" lvl="0" marL="0" rtl="0" algn="l">
                <a:spcBef>
                  <a:spcPts val="0"/>
                </a:spcBef>
                <a:spcAft>
                  <a:spcPts val="0"/>
                </a:spcAft>
                <a:buNone/>
              </a:pPr>
              <a:r>
                <a:t/>
              </a:r>
              <a:endParaRPr/>
            </a:p>
          </p:txBody>
        </p:sp>
        <p:sp>
          <p:nvSpPr>
            <p:cNvPr id="433" name="Google Shape;433;p38"/>
            <p:cNvSpPr/>
            <p:nvPr/>
          </p:nvSpPr>
          <p:spPr>
            <a:xfrm>
              <a:off x="2752759" y="3640690"/>
              <a:ext cx="52723" cy="19873"/>
            </a:xfrm>
            <a:custGeom>
              <a:rect b="b" l="l" r="r" t="t"/>
              <a:pathLst>
                <a:path extrusionOk="0" h="758" w="2011">
                  <a:moveTo>
                    <a:pt x="0" y="1"/>
                  </a:moveTo>
                  <a:lnTo>
                    <a:pt x="0" y="758"/>
                  </a:lnTo>
                  <a:lnTo>
                    <a:pt x="2010" y="758"/>
                  </a:lnTo>
                  <a:lnTo>
                    <a:pt x="2010" y="1"/>
                  </a:lnTo>
                  <a:close/>
                </a:path>
              </a:pathLst>
            </a:custGeom>
            <a:solidFill>
              <a:srgbClr val="E0E6EB"/>
            </a:solidFill>
            <a:ln>
              <a:noFill/>
            </a:ln>
          </p:spPr>
          <p:txBody>
            <a:bodyPr anchorCtr="0" anchor="ctr" bIns="309400" lIns="309400" spcFirstLastPara="1" rIns="309400" wrap="square" tIns="309400">
              <a:noAutofit/>
            </a:bodyPr>
            <a:lstStyle/>
            <a:p>
              <a:pPr indent="0" lvl="0" marL="0" rtl="0" algn="l">
                <a:spcBef>
                  <a:spcPts val="0"/>
                </a:spcBef>
                <a:spcAft>
                  <a:spcPts val="0"/>
                </a:spcAft>
                <a:buNone/>
              </a:pPr>
              <a:r>
                <a:t/>
              </a:r>
              <a:endParaRPr/>
            </a:p>
          </p:txBody>
        </p:sp>
        <p:sp>
          <p:nvSpPr>
            <p:cNvPr id="434" name="Google Shape;434;p38"/>
            <p:cNvSpPr/>
            <p:nvPr/>
          </p:nvSpPr>
          <p:spPr>
            <a:xfrm>
              <a:off x="2826824" y="3690740"/>
              <a:ext cx="60589" cy="43809"/>
            </a:xfrm>
            <a:custGeom>
              <a:rect b="b" l="l" r="r" t="t"/>
              <a:pathLst>
                <a:path extrusionOk="0" h="1671" w="2311">
                  <a:moveTo>
                    <a:pt x="0" y="0"/>
                  </a:moveTo>
                  <a:lnTo>
                    <a:pt x="0" y="1670"/>
                  </a:lnTo>
                  <a:lnTo>
                    <a:pt x="2311" y="1670"/>
                  </a:lnTo>
                  <a:lnTo>
                    <a:pt x="2311" y="0"/>
                  </a:lnTo>
                  <a:close/>
                </a:path>
              </a:pathLst>
            </a:custGeom>
            <a:solidFill>
              <a:srgbClr val="BFCCD6"/>
            </a:solidFill>
            <a:ln>
              <a:noFill/>
            </a:ln>
          </p:spPr>
          <p:txBody>
            <a:bodyPr anchorCtr="0" anchor="ctr" bIns="309400" lIns="309400" spcFirstLastPara="1" rIns="309400" wrap="square" tIns="309400">
              <a:noAutofit/>
            </a:bodyPr>
            <a:lstStyle/>
            <a:p>
              <a:pPr indent="0" lvl="0" marL="0" rtl="0" algn="l">
                <a:spcBef>
                  <a:spcPts val="0"/>
                </a:spcBef>
                <a:spcAft>
                  <a:spcPts val="0"/>
                </a:spcAft>
                <a:buNone/>
              </a:pPr>
              <a:r>
                <a:t/>
              </a:r>
              <a:endParaRPr/>
            </a:p>
          </p:txBody>
        </p:sp>
        <p:sp>
          <p:nvSpPr>
            <p:cNvPr id="435" name="Google Shape;435;p38"/>
            <p:cNvSpPr/>
            <p:nvPr/>
          </p:nvSpPr>
          <p:spPr>
            <a:xfrm>
              <a:off x="2826824" y="3525228"/>
              <a:ext cx="128675" cy="135335"/>
            </a:xfrm>
            <a:custGeom>
              <a:rect b="b" l="l" r="r" t="t"/>
              <a:pathLst>
                <a:path extrusionOk="0" h="5162" w="4908">
                  <a:moveTo>
                    <a:pt x="4281" y="1"/>
                  </a:moveTo>
                  <a:cubicBezTo>
                    <a:pt x="4158" y="1"/>
                    <a:pt x="4057" y="102"/>
                    <a:pt x="4060" y="225"/>
                  </a:cubicBezTo>
                  <a:lnTo>
                    <a:pt x="4060" y="1359"/>
                  </a:lnTo>
                  <a:cubicBezTo>
                    <a:pt x="4060" y="1464"/>
                    <a:pt x="4006" y="1562"/>
                    <a:pt x="3919" y="1623"/>
                  </a:cubicBezTo>
                  <a:lnTo>
                    <a:pt x="2141" y="2829"/>
                  </a:lnTo>
                  <a:cubicBezTo>
                    <a:pt x="2018" y="2913"/>
                    <a:pt x="1873" y="2960"/>
                    <a:pt x="1728" y="2960"/>
                  </a:cubicBezTo>
                  <a:lnTo>
                    <a:pt x="1583" y="2960"/>
                  </a:lnTo>
                  <a:cubicBezTo>
                    <a:pt x="1485" y="2960"/>
                    <a:pt x="1395" y="2920"/>
                    <a:pt x="1326" y="2847"/>
                  </a:cubicBezTo>
                  <a:lnTo>
                    <a:pt x="1264" y="2786"/>
                  </a:lnTo>
                  <a:cubicBezTo>
                    <a:pt x="1192" y="2710"/>
                    <a:pt x="1195" y="2590"/>
                    <a:pt x="1275" y="2518"/>
                  </a:cubicBezTo>
                  <a:lnTo>
                    <a:pt x="2097" y="1775"/>
                  </a:lnTo>
                  <a:cubicBezTo>
                    <a:pt x="2188" y="1692"/>
                    <a:pt x="2191" y="1551"/>
                    <a:pt x="2104" y="1464"/>
                  </a:cubicBezTo>
                  <a:lnTo>
                    <a:pt x="1721" y="1084"/>
                  </a:lnTo>
                  <a:lnTo>
                    <a:pt x="123" y="2340"/>
                  </a:lnTo>
                  <a:cubicBezTo>
                    <a:pt x="44" y="2402"/>
                    <a:pt x="0" y="2493"/>
                    <a:pt x="0" y="2590"/>
                  </a:cubicBezTo>
                  <a:lnTo>
                    <a:pt x="0" y="5162"/>
                  </a:lnTo>
                  <a:lnTo>
                    <a:pt x="2010" y="5162"/>
                  </a:lnTo>
                  <a:lnTo>
                    <a:pt x="2010" y="4296"/>
                  </a:lnTo>
                  <a:cubicBezTo>
                    <a:pt x="2010" y="4184"/>
                    <a:pt x="2065" y="4083"/>
                    <a:pt x="2155" y="4017"/>
                  </a:cubicBezTo>
                  <a:lnTo>
                    <a:pt x="4770" y="2203"/>
                  </a:lnTo>
                  <a:cubicBezTo>
                    <a:pt x="4857" y="2145"/>
                    <a:pt x="4908" y="2043"/>
                    <a:pt x="4908" y="1938"/>
                  </a:cubicBezTo>
                  <a:lnTo>
                    <a:pt x="4908" y="1"/>
                  </a:lnTo>
                  <a:close/>
                </a:path>
              </a:pathLst>
            </a:custGeom>
            <a:solidFill>
              <a:srgbClr val="9EB2C1"/>
            </a:solidFill>
            <a:ln>
              <a:noFill/>
            </a:ln>
          </p:spPr>
          <p:txBody>
            <a:bodyPr anchorCtr="0" anchor="ctr" bIns="309400" lIns="309400" spcFirstLastPara="1" rIns="309400" wrap="square" tIns="309400">
              <a:noAutofit/>
            </a:bodyPr>
            <a:lstStyle/>
            <a:p>
              <a:pPr indent="0" lvl="0" marL="0" rtl="0" algn="l">
                <a:spcBef>
                  <a:spcPts val="0"/>
                </a:spcBef>
                <a:spcAft>
                  <a:spcPts val="0"/>
                </a:spcAft>
                <a:buNone/>
              </a:pPr>
              <a:r>
                <a:t/>
              </a:r>
              <a:endParaRPr/>
            </a:p>
          </p:txBody>
        </p:sp>
        <p:sp>
          <p:nvSpPr>
            <p:cNvPr id="436" name="Google Shape;436;p38"/>
            <p:cNvSpPr/>
            <p:nvPr/>
          </p:nvSpPr>
          <p:spPr>
            <a:xfrm>
              <a:off x="2826824" y="3640690"/>
              <a:ext cx="52723" cy="19873"/>
            </a:xfrm>
            <a:custGeom>
              <a:rect b="b" l="l" r="r" t="t"/>
              <a:pathLst>
                <a:path extrusionOk="0" h="758" w="2011">
                  <a:moveTo>
                    <a:pt x="0" y="1"/>
                  </a:moveTo>
                  <a:lnTo>
                    <a:pt x="0" y="758"/>
                  </a:lnTo>
                  <a:lnTo>
                    <a:pt x="2010" y="758"/>
                  </a:lnTo>
                  <a:lnTo>
                    <a:pt x="2010" y="1"/>
                  </a:lnTo>
                  <a:close/>
                </a:path>
              </a:pathLst>
            </a:custGeom>
            <a:solidFill>
              <a:srgbClr val="E0E6EB"/>
            </a:solidFill>
            <a:ln>
              <a:noFill/>
            </a:ln>
          </p:spPr>
          <p:txBody>
            <a:bodyPr anchorCtr="0" anchor="ctr" bIns="309400" lIns="309400" spcFirstLastPara="1" rIns="309400" wrap="square" tIns="309400">
              <a:noAutofit/>
            </a:bodyPr>
            <a:lstStyle/>
            <a:p>
              <a:pPr indent="0" lvl="0" marL="0" rtl="0" algn="l">
                <a:spcBef>
                  <a:spcPts val="0"/>
                </a:spcBef>
                <a:spcAft>
                  <a:spcPts val="0"/>
                </a:spcAft>
                <a:buNone/>
              </a:pPr>
              <a:r>
                <a:t/>
              </a:r>
              <a:endParaRPr/>
            </a:p>
          </p:txBody>
        </p:sp>
        <p:sp>
          <p:nvSpPr>
            <p:cNvPr id="437" name="Google Shape;437;p38"/>
            <p:cNvSpPr/>
            <p:nvPr/>
          </p:nvSpPr>
          <p:spPr>
            <a:xfrm>
              <a:off x="2740883" y="3386721"/>
              <a:ext cx="147106" cy="176627"/>
            </a:xfrm>
            <a:custGeom>
              <a:rect b="b" l="l" r="r" t="t"/>
              <a:pathLst>
                <a:path extrusionOk="0" h="6737" w="5611">
                  <a:moveTo>
                    <a:pt x="2872" y="1"/>
                  </a:moveTo>
                  <a:cubicBezTo>
                    <a:pt x="2302" y="1"/>
                    <a:pt x="1735" y="180"/>
                    <a:pt x="1257" y="529"/>
                  </a:cubicBezTo>
                  <a:cubicBezTo>
                    <a:pt x="424" y="1133"/>
                    <a:pt x="1" y="2158"/>
                    <a:pt x="164" y="3176"/>
                  </a:cubicBezTo>
                  <a:cubicBezTo>
                    <a:pt x="330" y="4194"/>
                    <a:pt x="1051" y="5034"/>
                    <a:pt x="2032" y="5349"/>
                  </a:cubicBezTo>
                  <a:lnTo>
                    <a:pt x="2873" y="6736"/>
                  </a:lnTo>
                  <a:lnTo>
                    <a:pt x="3709" y="5349"/>
                  </a:lnTo>
                  <a:cubicBezTo>
                    <a:pt x="4843" y="4987"/>
                    <a:pt x="5611" y="3933"/>
                    <a:pt x="5611" y="2741"/>
                  </a:cubicBezTo>
                  <a:cubicBezTo>
                    <a:pt x="5611" y="1709"/>
                    <a:pt x="5031" y="768"/>
                    <a:pt x="4111" y="300"/>
                  </a:cubicBezTo>
                  <a:cubicBezTo>
                    <a:pt x="3721" y="100"/>
                    <a:pt x="3296" y="1"/>
                    <a:pt x="2872" y="1"/>
                  </a:cubicBezTo>
                  <a:close/>
                </a:path>
              </a:pathLst>
            </a:custGeom>
            <a:solidFill>
              <a:srgbClr val="D2DBE2"/>
            </a:solidFill>
            <a:ln>
              <a:noFill/>
            </a:ln>
          </p:spPr>
          <p:txBody>
            <a:bodyPr anchorCtr="0" anchor="ctr" bIns="309400" lIns="309400" spcFirstLastPara="1" rIns="309400" wrap="square" tIns="309400">
              <a:noAutofit/>
            </a:bodyPr>
            <a:lstStyle/>
            <a:p>
              <a:pPr indent="0" lvl="0" marL="0" rtl="0" algn="l">
                <a:spcBef>
                  <a:spcPts val="0"/>
                </a:spcBef>
                <a:spcAft>
                  <a:spcPts val="0"/>
                </a:spcAft>
                <a:buNone/>
              </a:pPr>
              <a:r>
                <a:t/>
              </a:r>
              <a:endParaRPr/>
            </a:p>
          </p:txBody>
        </p:sp>
        <p:sp>
          <p:nvSpPr>
            <p:cNvPr id="438" name="Google Shape;438;p38"/>
            <p:cNvSpPr/>
            <p:nvPr/>
          </p:nvSpPr>
          <p:spPr>
            <a:xfrm>
              <a:off x="2786553" y="3428958"/>
              <a:ext cx="59173" cy="59173"/>
            </a:xfrm>
            <a:custGeom>
              <a:rect b="b" l="l" r="r" t="t"/>
              <a:pathLst>
                <a:path extrusionOk="0" h="2257" w="2257">
                  <a:moveTo>
                    <a:pt x="1127" y="0"/>
                  </a:moveTo>
                  <a:cubicBezTo>
                    <a:pt x="508" y="0"/>
                    <a:pt x="1" y="507"/>
                    <a:pt x="1" y="1130"/>
                  </a:cubicBezTo>
                  <a:cubicBezTo>
                    <a:pt x="1" y="1753"/>
                    <a:pt x="508" y="2257"/>
                    <a:pt x="1127" y="2257"/>
                  </a:cubicBezTo>
                  <a:cubicBezTo>
                    <a:pt x="1750" y="2257"/>
                    <a:pt x="2257" y="1753"/>
                    <a:pt x="2257" y="1130"/>
                  </a:cubicBezTo>
                  <a:cubicBezTo>
                    <a:pt x="2257" y="507"/>
                    <a:pt x="1750" y="0"/>
                    <a:pt x="1127" y="0"/>
                  </a:cubicBezTo>
                  <a:close/>
                </a:path>
              </a:pathLst>
            </a:custGeom>
            <a:solidFill>
              <a:srgbClr val="BFCCD6"/>
            </a:solidFill>
            <a:ln>
              <a:noFill/>
            </a:ln>
          </p:spPr>
          <p:txBody>
            <a:bodyPr anchorCtr="0" anchor="ctr" bIns="309400" lIns="309400" spcFirstLastPara="1" rIns="309400" wrap="square" tIns="309400">
              <a:noAutofit/>
            </a:bodyPr>
            <a:lstStyle/>
            <a:p>
              <a:pPr indent="0" lvl="0" marL="0" rtl="0" algn="l">
                <a:spcBef>
                  <a:spcPts val="0"/>
                </a:spcBef>
                <a:spcAft>
                  <a:spcPts val="0"/>
                </a:spcAft>
                <a:buNone/>
              </a:pPr>
              <a:r>
                <a:t/>
              </a:r>
              <a:endParaRPr/>
            </a:p>
          </p:txBody>
        </p:sp>
        <p:sp>
          <p:nvSpPr>
            <p:cNvPr id="439" name="Google Shape;439;p38"/>
            <p:cNvSpPr/>
            <p:nvPr/>
          </p:nvSpPr>
          <p:spPr>
            <a:xfrm>
              <a:off x="2671485" y="3520011"/>
              <a:ext cx="139320" cy="219834"/>
            </a:xfrm>
            <a:custGeom>
              <a:rect b="b" l="l" r="r" t="t"/>
              <a:pathLst>
                <a:path extrusionOk="0" h="8385" w="5314">
                  <a:moveTo>
                    <a:pt x="4911" y="5560"/>
                  </a:moveTo>
                  <a:lnTo>
                    <a:pt x="4911" y="6310"/>
                  </a:lnTo>
                  <a:lnTo>
                    <a:pt x="3003" y="6310"/>
                  </a:lnTo>
                  <a:lnTo>
                    <a:pt x="3003" y="5560"/>
                  </a:lnTo>
                  <a:close/>
                  <a:moveTo>
                    <a:pt x="203" y="1"/>
                  </a:moveTo>
                  <a:cubicBezTo>
                    <a:pt x="91" y="1"/>
                    <a:pt x="0" y="91"/>
                    <a:pt x="0" y="203"/>
                  </a:cubicBezTo>
                  <a:lnTo>
                    <a:pt x="0" y="2141"/>
                  </a:lnTo>
                  <a:cubicBezTo>
                    <a:pt x="4" y="2311"/>
                    <a:pt x="87" y="2474"/>
                    <a:pt x="228" y="2568"/>
                  </a:cubicBezTo>
                  <a:lnTo>
                    <a:pt x="1460" y="3423"/>
                  </a:lnTo>
                  <a:cubicBezTo>
                    <a:pt x="1496" y="3445"/>
                    <a:pt x="1532" y="3455"/>
                    <a:pt x="1566" y="3455"/>
                  </a:cubicBezTo>
                  <a:cubicBezTo>
                    <a:pt x="1733" y="3455"/>
                    <a:pt x="1850" y="3223"/>
                    <a:pt x="1684" y="3094"/>
                  </a:cubicBezTo>
                  <a:lnTo>
                    <a:pt x="453" y="2239"/>
                  </a:lnTo>
                  <a:cubicBezTo>
                    <a:pt x="420" y="2217"/>
                    <a:pt x="402" y="2181"/>
                    <a:pt x="402" y="2141"/>
                  </a:cubicBezTo>
                  <a:lnTo>
                    <a:pt x="402" y="403"/>
                  </a:lnTo>
                  <a:lnTo>
                    <a:pt x="829" y="403"/>
                  </a:lnTo>
                  <a:cubicBezTo>
                    <a:pt x="844" y="403"/>
                    <a:pt x="851" y="414"/>
                    <a:pt x="851" y="424"/>
                  </a:cubicBezTo>
                  <a:lnTo>
                    <a:pt x="851" y="1558"/>
                  </a:lnTo>
                  <a:cubicBezTo>
                    <a:pt x="851" y="1728"/>
                    <a:pt x="938" y="1891"/>
                    <a:pt x="1079" y="1989"/>
                  </a:cubicBezTo>
                  <a:lnTo>
                    <a:pt x="2858" y="3195"/>
                  </a:lnTo>
                  <a:cubicBezTo>
                    <a:pt x="3013" y="3300"/>
                    <a:pt x="3198" y="3358"/>
                    <a:pt x="3383" y="3358"/>
                  </a:cubicBezTo>
                  <a:lnTo>
                    <a:pt x="3528" y="3358"/>
                  </a:lnTo>
                  <a:cubicBezTo>
                    <a:pt x="3680" y="3358"/>
                    <a:pt x="3825" y="3296"/>
                    <a:pt x="3930" y="3188"/>
                  </a:cubicBezTo>
                  <a:lnTo>
                    <a:pt x="3988" y="3126"/>
                  </a:lnTo>
                  <a:cubicBezTo>
                    <a:pt x="4140" y="2970"/>
                    <a:pt x="4132" y="2717"/>
                    <a:pt x="3970" y="2572"/>
                  </a:cubicBezTo>
                  <a:lnTo>
                    <a:pt x="3151" y="1826"/>
                  </a:lnTo>
                  <a:cubicBezTo>
                    <a:pt x="3147" y="1822"/>
                    <a:pt x="3144" y="1819"/>
                    <a:pt x="3144" y="1815"/>
                  </a:cubicBezTo>
                  <a:cubicBezTo>
                    <a:pt x="3144" y="1811"/>
                    <a:pt x="3147" y="1808"/>
                    <a:pt x="3147" y="1808"/>
                  </a:cubicBezTo>
                  <a:lnTo>
                    <a:pt x="3408" y="1551"/>
                  </a:lnTo>
                  <a:lnTo>
                    <a:pt x="4868" y="2699"/>
                  </a:lnTo>
                  <a:cubicBezTo>
                    <a:pt x="4893" y="2721"/>
                    <a:pt x="4911" y="2753"/>
                    <a:pt x="4911" y="2789"/>
                  </a:cubicBezTo>
                  <a:lnTo>
                    <a:pt x="4911" y="5162"/>
                  </a:lnTo>
                  <a:lnTo>
                    <a:pt x="3303" y="5162"/>
                  </a:lnTo>
                  <a:lnTo>
                    <a:pt x="3303" y="4492"/>
                  </a:lnTo>
                  <a:cubicBezTo>
                    <a:pt x="3299" y="4318"/>
                    <a:pt x="3216" y="4151"/>
                    <a:pt x="3071" y="4050"/>
                  </a:cubicBezTo>
                  <a:lnTo>
                    <a:pt x="2336" y="3543"/>
                  </a:lnTo>
                  <a:cubicBezTo>
                    <a:pt x="2299" y="3521"/>
                    <a:pt x="2263" y="3511"/>
                    <a:pt x="2228" y="3511"/>
                  </a:cubicBezTo>
                  <a:cubicBezTo>
                    <a:pt x="2059" y="3511"/>
                    <a:pt x="1942" y="3743"/>
                    <a:pt x="2108" y="3872"/>
                  </a:cubicBezTo>
                  <a:lnTo>
                    <a:pt x="2843" y="4383"/>
                  </a:lnTo>
                  <a:cubicBezTo>
                    <a:pt x="2879" y="4408"/>
                    <a:pt x="2901" y="4448"/>
                    <a:pt x="2901" y="4495"/>
                  </a:cubicBezTo>
                  <a:lnTo>
                    <a:pt x="2901" y="5162"/>
                  </a:lnTo>
                  <a:lnTo>
                    <a:pt x="2803" y="5162"/>
                  </a:lnTo>
                  <a:cubicBezTo>
                    <a:pt x="2691" y="5162"/>
                    <a:pt x="2601" y="5252"/>
                    <a:pt x="2601" y="5361"/>
                  </a:cubicBezTo>
                  <a:lnTo>
                    <a:pt x="2601" y="6929"/>
                  </a:lnTo>
                  <a:lnTo>
                    <a:pt x="2601" y="8186"/>
                  </a:lnTo>
                  <a:cubicBezTo>
                    <a:pt x="2601" y="8294"/>
                    <a:pt x="2691" y="8385"/>
                    <a:pt x="2803" y="8385"/>
                  </a:cubicBezTo>
                  <a:lnTo>
                    <a:pt x="3495" y="8385"/>
                  </a:lnTo>
                  <a:cubicBezTo>
                    <a:pt x="3763" y="8385"/>
                    <a:pt x="3763" y="7983"/>
                    <a:pt x="3495" y="7983"/>
                  </a:cubicBezTo>
                  <a:lnTo>
                    <a:pt x="3003" y="7983"/>
                  </a:lnTo>
                  <a:lnTo>
                    <a:pt x="3003" y="6712"/>
                  </a:lnTo>
                  <a:lnTo>
                    <a:pt x="4911" y="6712"/>
                  </a:lnTo>
                  <a:lnTo>
                    <a:pt x="4911" y="7987"/>
                  </a:lnTo>
                  <a:lnTo>
                    <a:pt x="4285" y="7987"/>
                  </a:lnTo>
                  <a:cubicBezTo>
                    <a:pt x="4017" y="7987"/>
                    <a:pt x="4017" y="8385"/>
                    <a:pt x="4285" y="8385"/>
                  </a:cubicBezTo>
                  <a:lnTo>
                    <a:pt x="5110" y="8385"/>
                  </a:lnTo>
                  <a:cubicBezTo>
                    <a:pt x="5223" y="8385"/>
                    <a:pt x="5313" y="8294"/>
                    <a:pt x="5313" y="8186"/>
                  </a:cubicBezTo>
                  <a:lnTo>
                    <a:pt x="5313" y="5364"/>
                  </a:lnTo>
                  <a:lnTo>
                    <a:pt x="5313" y="2789"/>
                  </a:lnTo>
                  <a:cubicBezTo>
                    <a:pt x="5313" y="2630"/>
                    <a:pt x="5241" y="2482"/>
                    <a:pt x="5114" y="2384"/>
                  </a:cubicBezTo>
                  <a:lnTo>
                    <a:pt x="3517" y="1127"/>
                  </a:lnTo>
                  <a:cubicBezTo>
                    <a:pt x="3480" y="1097"/>
                    <a:pt x="3436" y="1082"/>
                    <a:pt x="3391" y="1082"/>
                  </a:cubicBezTo>
                  <a:cubicBezTo>
                    <a:pt x="3340" y="1082"/>
                    <a:pt x="3288" y="1102"/>
                    <a:pt x="3249" y="1141"/>
                  </a:cubicBezTo>
                  <a:lnTo>
                    <a:pt x="2869" y="1525"/>
                  </a:lnTo>
                  <a:cubicBezTo>
                    <a:pt x="2698" y="1692"/>
                    <a:pt x="2706" y="1964"/>
                    <a:pt x="2883" y="2123"/>
                  </a:cubicBezTo>
                  <a:lnTo>
                    <a:pt x="3694" y="2858"/>
                  </a:lnTo>
                  <a:lnTo>
                    <a:pt x="3644" y="2909"/>
                  </a:lnTo>
                  <a:cubicBezTo>
                    <a:pt x="3615" y="2941"/>
                    <a:pt x="3571" y="2956"/>
                    <a:pt x="3531" y="2960"/>
                  </a:cubicBezTo>
                  <a:lnTo>
                    <a:pt x="3386" y="2960"/>
                  </a:lnTo>
                  <a:cubicBezTo>
                    <a:pt x="3278" y="2960"/>
                    <a:pt x="3173" y="2927"/>
                    <a:pt x="3086" y="2869"/>
                  </a:cubicBezTo>
                  <a:lnTo>
                    <a:pt x="1308" y="1659"/>
                  </a:lnTo>
                  <a:cubicBezTo>
                    <a:pt x="1271" y="1638"/>
                    <a:pt x="1253" y="1598"/>
                    <a:pt x="1253" y="1558"/>
                  </a:cubicBezTo>
                  <a:lnTo>
                    <a:pt x="1253" y="424"/>
                  </a:lnTo>
                  <a:cubicBezTo>
                    <a:pt x="1253" y="193"/>
                    <a:pt x="1065" y="1"/>
                    <a:pt x="829" y="1"/>
                  </a:cubicBezTo>
                  <a:close/>
                </a:path>
              </a:pathLst>
            </a:custGeom>
            <a:solidFill>
              <a:srgbClr val="657E93"/>
            </a:solidFill>
            <a:ln>
              <a:noFill/>
            </a:ln>
          </p:spPr>
          <p:txBody>
            <a:bodyPr anchorCtr="0" anchor="ctr" bIns="309400" lIns="309400" spcFirstLastPara="1" rIns="309400" wrap="square" tIns="309400">
              <a:noAutofit/>
            </a:bodyPr>
            <a:lstStyle/>
            <a:p>
              <a:pPr indent="0" lvl="0" marL="0" rtl="0" algn="l">
                <a:spcBef>
                  <a:spcPts val="0"/>
                </a:spcBef>
                <a:spcAft>
                  <a:spcPts val="0"/>
                </a:spcAft>
                <a:buNone/>
              </a:pPr>
              <a:r>
                <a:t/>
              </a:r>
              <a:endParaRPr/>
            </a:p>
          </p:txBody>
        </p:sp>
        <p:sp>
          <p:nvSpPr>
            <p:cNvPr id="440" name="Google Shape;440;p38"/>
            <p:cNvSpPr/>
            <p:nvPr/>
          </p:nvSpPr>
          <p:spPr>
            <a:xfrm>
              <a:off x="2821501" y="3520011"/>
              <a:ext cx="139320" cy="219755"/>
            </a:xfrm>
            <a:custGeom>
              <a:rect b="b" l="l" r="r" t="t"/>
              <a:pathLst>
                <a:path extrusionOk="0" h="8382" w="5314">
                  <a:moveTo>
                    <a:pt x="4911" y="403"/>
                  </a:moveTo>
                  <a:lnTo>
                    <a:pt x="4911" y="2137"/>
                  </a:lnTo>
                  <a:cubicBezTo>
                    <a:pt x="4911" y="2177"/>
                    <a:pt x="4893" y="2217"/>
                    <a:pt x="4861" y="2239"/>
                  </a:cubicBezTo>
                  <a:lnTo>
                    <a:pt x="2242" y="4053"/>
                  </a:lnTo>
                  <a:cubicBezTo>
                    <a:pt x="2097" y="4151"/>
                    <a:pt x="2014" y="4318"/>
                    <a:pt x="2014" y="4495"/>
                  </a:cubicBezTo>
                  <a:lnTo>
                    <a:pt x="2014" y="5162"/>
                  </a:lnTo>
                  <a:lnTo>
                    <a:pt x="402" y="5162"/>
                  </a:lnTo>
                  <a:lnTo>
                    <a:pt x="402" y="2789"/>
                  </a:lnTo>
                  <a:cubicBezTo>
                    <a:pt x="402" y="2753"/>
                    <a:pt x="421" y="2721"/>
                    <a:pt x="450" y="2699"/>
                  </a:cubicBezTo>
                  <a:lnTo>
                    <a:pt x="790" y="2431"/>
                  </a:lnTo>
                  <a:lnTo>
                    <a:pt x="1909" y="1551"/>
                  </a:lnTo>
                  <a:lnTo>
                    <a:pt x="2166" y="1808"/>
                  </a:lnTo>
                  <a:cubicBezTo>
                    <a:pt x="2170" y="1811"/>
                    <a:pt x="2170" y="1822"/>
                    <a:pt x="2166" y="1826"/>
                  </a:cubicBezTo>
                  <a:lnTo>
                    <a:pt x="1344" y="2572"/>
                  </a:lnTo>
                  <a:cubicBezTo>
                    <a:pt x="1181" y="2717"/>
                    <a:pt x="1174" y="2970"/>
                    <a:pt x="1326" y="3126"/>
                  </a:cubicBezTo>
                  <a:lnTo>
                    <a:pt x="1384" y="3188"/>
                  </a:lnTo>
                  <a:cubicBezTo>
                    <a:pt x="1489" y="3296"/>
                    <a:pt x="1634" y="3358"/>
                    <a:pt x="1786" y="3358"/>
                  </a:cubicBezTo>
                  <a:lnTo>
                    <a:pt x="1931" y="3358"/>
                  </a:lnTo>
                  <a:cubicBezTo>
                    <a:pt x="2116" y="3358"/>
                    <a:pt x="2300" y="3300"/>
                    <a:pt x="2456" y="3195"/>
                  </a:cubicBezTo>
                  <a:lnTo>
                    <a:pt x="4234" y="1989"/>
                  </a:lnTo>
                  <a:cubicBezTo>
                    <a:pt x="4375" y="1891"/>
                    <a:pt x="4462" y="1728"/>
                    <a:pt x="4462" y="1558"/>
                  </a:cubicBezTo>
                  <a:lnTo>
                    <a:pt x="4462" y="424"/>
                  </a:lnTo>
                  <a:cubicBezTo>
                    <a:pt x="4462" y="414"/>
                    <a:pt x="4470" y="403"/>
                    <a:pt x="4484" y="403"/>
                  </a:cubicBezTo>
                  <a:close/>
                  <a:moveTo>
                    <a:pt x="2311" y="5560"/>
                  </a:moveTo>
                  <a:lnTo>
                    <a:pt x="2311" y="6310"/>
                  </a:lnTo>
                  <a:lnTo>
                    <a:pt x="402" y="6310"/>
                  </a:lnTo>
                  <a:lnTo>
                    <a:pt x="402" y="5560"/>
                  </a:lnTo>
                  <a:close/>
                  <a:moveTo>
                    <a:pt x="2311" y="6712"/>
                  </a:moveTo>
                  <a:lnTo>
                    <a:pt x="2311" y="7983"/>
                  </a:lnTo>
                  <a:lnTo>
                    <a:pt x="402" y="7983"/>
                  </a:lnTo>
                  <a:lnTo>
                    <a:pt x="402" y="6929"/>
                  </a:lnTo>
                  <a:lnTo>
                    <a:pt x="402" y="6712"/>
                  </a:lnTo>
                  <a:close/>
                  <a:moveTo>
                    <a:pt x="4484" y="1"/>
                  </a:moveTo>
                  <a:cubicBezTo>
                    <a:pt x="4249" y="1"/>
                    <a:pt x="4060" y="189"/>
                    <a:pt x="4060" y="421"/>
                  </a:cubicBezTo>
                  <a:lnTo>
                    <a:pt x="4060" y="1558"/>
                  </a:lnTo>
                  <a:cubicBezTo>
                    <a:pt x="4060" y="1598"/>
                    <a:pt x="4042" y="1634"/>
                    <a:pt x="4010" y="1656"/>
                  </a:cubicBezTo>
                  <a:lnTo>
                    <a:pt x="2231" y="2865"/>
                  </a:lnTo>
                  <a:cubicBezTo>
                    <a:pt x="2141" y="2923"/>
                    <a:pt x="2036" y="2956"/>
                    <a:pt x="1927" y="2956"/>
                  </a:cubicBezTo>
                  <a:lnTo>
                    <a:pt x="1786" y="2956"/>
                  </a:lnTo>
                  <a:cubicBezTo>
                    <a:pt x="1742" y="2956"/>
                    <a:pt x="1699" y="2938"/>
                    <a:pt x="1670" y="2905"/>
                  </a:cubicBezTo>
                  <a:lnTo>
                    <a:pt x="1619" y="2855"/>
                  </a:lnTo>
                  <a:lnTo>
                    <a:pt x="2434" y="2119"/>
                  </a:lnTo>
                  <a:cubicBezTo>
                    <a:pt x="2608" y="1960"/>
                    <a:pt x="2615" y="1688"/>
                    <a:pt x="2449" y="1522"/>
                  </a:cubicBezTo>
                  <a:lnTo>
                    <a:pt x="2065" y="1138"/>
                  </a:lnTo>
                  <a:cubicBezTo>
                    <a:pt x="2026" y="1099"/>
                    <a:pt x="1976" y="1080"/>
                    <a:pt x="1926" y="1080"/>
                  </a:cubicBezTo>
                  <a:cubicBezTo>
                    <a:pt x="1882" y="1080"/>
                    <a:pt x="1838" y="1095"/>
                    <a:pt x="1800" y="1123"/>
                  </a:cubicBezTo>
                  <a:lnTo>
                    <a:pt x="540" y="2112"/>
                  </a:lnTo>
                  <a:lnTo>
                    <a:pt x="200" y="2380"/>
                  </a:lnTo>
                  <a:cubicBezTo>
                    <a:pt x="73" y="2478"/>
                    <a:pt x="0" y="2630"/>
                    <a:pt x="0" y="2789"/>
                  </a:cubicBezTo>
                  <a:lnTo>
                    <a:pt x="0" y="5361"/>
                  </a:lnTo>
                  <a:lnTo>
                    <a:pt x="0" y="6509"/>
                  </a:lnTo>
                  <a:lnTo>
                    <a:pt x="0" y="8178"/>
                  </a:lnTo>
                  <a:cubicBezTo>
                    <a:pt x="0" y="8291"/>
                    <a:pt x="91" y="8381"/>
                    <a:pt x="203" y="8381"/>
                  </a:cubicBezTo>
                  <a:lnTo>
                    <a:pt x="2510" y="8381"/>
                  </a:lnTo>
                  <a:cubicBezTo>
                    <a:pt x="2623" y="8381"/>
                    <a:pt x="2709" y="8291"/>
                    <a:pt x="2709" y="8178"/>
                  </a:cubicBezTo>
                  <a:lnTo>
                    <a:pt x="2709" y="6925"/>
                  </a:lnTo>
                  <a:lnTo>
                    <a:pt x="2709" y="6922"/>
                  </a:lnTo>
                  <a:lnTo>
                    <a:pt x="2709" y="5357"/>
                  </a:lnTo>
                  <a:cubicBezTo>
                    <a:pt x="2709" y="5245"/>
                    <a:pt x="2623" y="5158"/>
                    <a:pt x="2510" y="5158"/>
                  </a:cubicBezTo>
                  <a:lnTo>
                    <a:pt x="2412" y="5158"/>
                  </a:lnTo>
                  <a:lnTo>
                    <a:pt x="2412" y="4492"/>
                  </a:lnTo>
                  <a:cubicBezTo>
                    <a:pt x="2412" y="4444"/>
                    <a:pt x="2434" y="4405"/>
                    <a:pt x="2470" y="4379"/>
                  </a:cubicBezTo>
                  <a:lnTo>
                    <a:pt x="5085" y="2565"/>
                  </a:lnTo>
                  <a:cubicBezTo>
                    <a:pt x="5227" y="2467"/>
                    <a:pt x="5313" y="2308"/>
                    <a:pt x="5313" y="2134"/>
                  </a:cubicBezTo>
                  <a:lnTo>
                    <a:pt x="5313" y="200"/>
                  </a:lnTo>
                  <a:cubicBezTo>
                    <a:pt x="5313" y="88"/>
                    <a:pt x="5223" y="1"/>
                    <a:pt x="5111" y="1"/>
                  </a:cubicBezTo>
                  <a:close/>
                </a:path>
              </a:pathLst>
            </a:custGeom>
            <a:solidFill>
              <a:srgbClr val="657E93"/>
            </a:solidFill>
            <a:ln>
              <a:noFill/>
            </a:ln>
          </p:spPr>
          <p:txBody>
            <a:bodyPr anchorCtr="0" anchor="ctr" bIns="309400" lIns="309400" spcFirstLastPara="1" rIns="309400" wrap="square" tIns="309400">
              <a:noAutofit/>
            </a:bodyPr>
            <a:lstStyle/>
            <a:p>
              <a:pPr indent="0" lvl="0" marL="0" rtl="0" algn="l">
                <a:spcBef>
                  <a:spcPts val="0"/>
                </a:spcBef>
                <a:spcAft>
                  <a:spcPts val="0"/>
                </a:spcAft>
                <a:buNone/>
              </a:pPr>
              <a:r>
                <a:t/>
              </a:r>
              <a:endParaRPr/>
            </a:p>
          </p:txBody>
        </p:sp>
        <p:sp>
          <p:nvSpPr>
            <p:cNvPr id="441" name="Google Shape;441;p38"/>
            <p:cNvSpPr/>
            <p:nvPr/>
          </p:nvSpPr>
          <p:spPr>
            <a:xfrm>
              <a:off x="2739152" y="3381452"/>
              <a:ext cx="154159" cy="187141"/>
            </a:xfrm>
            <a:custGeom>
              <a:rect b="b" l="l" r="r" t="t"/>
              <a:pathLst>
                <a:path extrusionOk="0" h="7138" w="5880">
                  <a:moveTo>
                    <a:pt x="2936" y="0"/>
                  </a:moveTo>
                  <a:cubicBezTo>
                    <a:pt x="1452" y="0"/>
                    <a:pt x="190" y="1113"/>
                    <a:pt x="16" y="2602"/>
                  </a:cubicBezTo>
                  <a:cubicBezTo>
                    <a:pt x="0" y="2745"/>
                    <a:pt x="110" y="2823"/>
                    <a:pt x="218" y="2823"/>
                  </a:cubicBezTo>
                  <a:cubicBezTo>
                    <a:pt x="310" y="2823"/>
                    <a:pt x="401" y="2767"/>
                    <a:pt x="414" y="2645"/>
                  </a:cubicBezTo>
                  <a:cubicBezTo>
                    <a:pt x="523" y="1722"/>
                    <a:pt x="1128" y="932"/>
                    <a:pt x="1990" y="585"/>
                  </a:cubicBezTo>
                  <a:cubicBezTo>
                    <a:pt x="2296" y="461"/>
                    <a:pt x="2618" y="401"/>
                    <a:pt x="2937" y="401"/>
                  </a:cubicBezTo>
                  <a:cubicBezTo>
                    <a:pt x="3516" y="401"/>
                    <a:pt x="4088" y="599"/>
                    <a:pt x="4550" y="979"/>
                  </a:cubicBezTo>
                  <a:cubicBezTo>
                    <a:pt x="5267" y="1570"/>
                    <a:pt x="5608" y="2504"/>
                    <a:pt x="5434" y="3417"/>
                  </a:cubicBezTo>
                  <a:cubicBezTo>
                    <a:pt x="5257" y="4330"/>
                    <a:pt x="4601" y="5076"/>
                    <a:pt x="3714" y="5362"/>
                  </a:cubicBezTo>
                  <a:cubicBezTo>
                    <a:pt x="3670" y="5376"/>
                    <a:pt x="3630" y="5405"/>
                    <a:pt x="3605" y="5449"/>
                  </a:cubicBezTo>
                  <a:lnTo>
                    <a:pt x="2939" y="6550"/>
                  </a:lnTo>
                  <a:lnTo>
                    <a:pt x="2269" y="5449"/>
                  </a:lnTo>
                  <a:cubicBezTo>
                    <a:pt x="2243" y="5405"/>
                    <a:pt x="2207" y="5376"/>
                    <a:pt x="2160" y="5362"/>
                  </a:cubicBezTo>
                  <a:cubicBezTo>
                    <a:pt x="1262" y="5072"/>
                    <a:pt x="595" y="4308"/>
                    <a:pt x="436" y="3377"/>
                  </a:cubicBezTo>
                  <a:cubicBezTo>
                    <a:pt x="415" y="3262"/>
                    <a:pt x="329" y="3210"/>
                    <a:pt x="242" y="3210"/>
                  </a:cubicBezTo>
                  <a:cubicBezTo>
                    <a:pt x="129" y="3210"/>
                    <a:pt x="15" y="3297"/>
                    <a:pt x="41" y="3446"/>
                  </a:cubicBezTo>
                  <a:cubicBezTo>
                    <a:pt x="222" y="4496"/>
                    <a:pt x="958" y="5365"/>
                    <a:pt x="1964" y="5717"/>
                  </a:cubicBezTo>
                  <a:lnTo>
                    <a:pt x="2765" y="7042"/>
                  </a:lnTo>
                  <a:cubicBezTo>
                    <a:pt x="2805" y="7106"/>
                    <a:pt x="2872" y="7137"/>
                    <a:pt x="2938" y="7137"/>
                  </a:cubicBezTo>
                  <a:cubicBezTo>
                    <a:pt x="3005" y="7137"/>
                    <a:pt x="3071" y="7106"/>
                    <a:pt x="3109" y="7042"/>
                  </a:cubicBezTo>
                  <a:lnTo>
                    <a:pt x="3909" y="5717"/>
                  </a:lnTo>
                  <a:cubicBezTo>
                    <a:pt x="5090" y="5307"/>
                    <a:pt x="5879" y="4192"/>
                    <a:pt x="5876" y="2942"/>
                  </a:cubicBezTo>
                  <a:cubicBezTo>
                    <a:pt x="5876" y="1385"/>
                    <a:pt x="4663" y="96"/>
                    <a:pt x="3109" y="5"/>
                  </a:cubicBezTo>
                  <a:cubicBezTo>
                    <a:pt x="3051" y="2"/>
                    <a:pt x="2993" y="0"/>
                    <a:pt x="2936" y="0"/>
                  </a:cubicBezTo>
                  <a:close/>
                </a:path>
              </a:pathLst>
            </a:custGeom>
            <a:solidFill>
              <a:srgbClr val="657E93"/>
            </a:solidFill>
            <a:ln>
              <a:noFill/>
            </a:ln>
          </p:spPr>
          <p:txBody>
            <a:bodyPr anchorCtr="0" anchor="ctr" bIns="309400" lIns="309400" spcFirstLastPara="1" rIns="309400" wrap="square" tIns="309400">
              <a:noAutofit/>
            </a:bodyPr>
            <a:lstStyle/>
            <a:p>
              <a:pPr indent="0" lvl="0" marL="0" rtl="0" algn="l">
                <a:spcBef>
                  <a:spcPts val="0"/>
                </a:spcBef>
                <a:spcAft>
                  <a:spcPts val="0"/>
                </a:spcAft>
                <a:buNone/>
              </a:pPr>
              <a:r>
                <a:t/>
              </a:r>
              <a:endParaRPr/>
            </a:p>
          </p:txBody>
        </p:sp>
        <p:sp>
          <p:nvSpPr>
            <p:cNvPr id="442" name="Google Shape;442;p38"/>
            <p:cNvSpPr/>
            <p:nvPr/>
          </p:nvSpPr>
          <p:spPr>
            <a:xfrm>
              <a:off x="2767284" y="3411523"/>
              <a:ext cx="97739" cy="94121"/>
            </a:xfrm>
            <a:custGeom>
              <a:rect b="b" l="l" r="r" t="t"/>
              <a:pathLst>
                <a:path extrusionOk="0" h="3590" w="3728">
                  <a:moveTo>
                    <a:pt x="1866" y="868"/>
                  </a:moveTo>
                  <a:cubicBezTo>
                    <a:pt x="2376" y="868"/>
                    <a:pt x="2789" y="1281"/>
                    <a:pt x="2793" y="1795"/>
                  </a:cubicBezTo>
                  <a:cubicBezTo>
                    <a:pt x="2789" y="2306"/>
                    <a:pt x="2376" y="2723"/>
                    <a:pt x="1866" y="2723"/>
                  </a:cubicBezTo>
                  <a:cubicBezTo>
                    <a:pt x="1351" y="2723"/>
                    <a:pt x="938" y="2306"/>
                    <a:pt x="938" y="1795"/>
                  </a:cubicBezTo>
                  <a:cubicBezTo>
                    <a:pt x="938" y="1285"/>
                    <a:pt x="1351" y="868"/>
                    <a:pt x="1866" y="868"/>
                  </a:cubicBezTo>
                  <a:close/>
                  <a:moveTo>
                    <a:pt x="1864" y="1"/>
                  </a:moveTo>
                  <a:cubicBezTo>
                    <a:pt x="1763" y="1"/>
                    <a:pt x="1663" y="68"/>
                    <a:pt x="1663" y="202"/>
                  </a:cubicBezTo>
                  <a:lnTo>
                    <a:pt x="1663" y="481"/>
                  </a:lnTo>
                  <a:cubicBezTo>
                    <a:pt x="1453" y="513"/>
                    <a:pt x="1250" y="597"/>
                    <a:pt x="1076" y="727"/>
                  </a:cubicBezTo>
                  <a:lnTo>
                    <a:pt x="877" y="524"/>
                  </a:lnTo>
                  <a:cubicBezTo>
                    <a:pt x="834" y="483"/>
                    <a:pt x="786" y="465"/>
                    <a:pt x="740" y="465"/>
                  </a:cubicBezTo>
                  <a:cubicBezTo>
                    <a:pt x="586" y="465"/>
                    <a:pt x="455" y="662"/>
                    <a:pt x="594" y="810"/>
                  </a:cubicBezTo>
                  <a:lnTo>
                    <a:pt x="794" y="1009"/>
                  </a:lnTo>
                  <a:cubicBezTo>
                    <a:pt x="667" y="1180"/>
                    <a:pt x="584" y="1383"/>
                    <a:pt x="551" y="1596"/>
                  </a:cubicBezTo>
                  <a:lnTo>
                    <a:pt x="268" y="1596"/>
                  </a:lnTo>
                  <a:cubicBezTo>
                    <a:pt x="0" y="1596"/>
                    <a:pt x="0" y="1995"/>
                    <a:pt x="268" y="1995"/>
                  </a:cubicBezTo>
                  <a:lnTo>
                    <a:pt x="551" y="1995"/>
                  </a:lnTo>
                  <a:cubicBezTo>
                    <a:pt x="584" y="2208"/>
                    <a:pt x="667" y="2407"/>
                    <a:pt x="794" y="2581"/>
                  </a:cubicBezTo>
                  <a:lnTo>
                    <a:pt x="594" y="2780"/>
                  </a:lnTo>
                  <a:cubicBezTo>
                    <a:pt x="445" y="2925"/>
                    <a:pt x="579" y="3128"/>
                    <a:pt x="735" y="3128"/>
                  </a:cubicBezTo>
                  <a:cubicBezTo>
                    <a:pt x="783" y="3128"/>
                    <a:pt x="833" y="3109"/>
                    <a:pt x="877" y="3063"/>
                  </a:cubicBezTo>
                  <a:lnTo>
                    <a:pt x="1076" y="2864"/>
                  </a:lnTo>
                  <a:cubicBezTo>
                    <a:pt x="1250" y="2991"/>
                    <a:pt x="1453" y="3074"/>
                    <a:pt x="1663" y="3106"/>
                  </a:cubicBezTo>
                  <a:lnTo>
                    <a:pt x="1663" y="3389"/>
                  </a:lnTo>
                  <a:cubicBezTo>
                    <a:pt x="1663" y="3523"/>
                    <a:pt x="1763" y="3590"/>
                    <a:pt x="1864" y="3590"/>
                  </a:cubicBezTo>
                  <a:cubicBezTo>
                    <a:pt x="1964" y="3590"/>
                    <a:pt x="2065" y="3523"/>
                    <a:pt x="2065" y="3389"/>
                  </a:cubicBezTo>
                  <a:lnTo>
                    <a:pt x="2065" y="3106"/>
                  </a:lnTo>
                  <a:cubicBezTo>
                    <a:pt x="2275" y="3074"/>
                    <a:pt x="2478" y="2991"/>
                    <a:pt x="2652" y="2864"/>
                  </a:cubicBezTo>
                  <a:lnTo>
                    <a:pt x="2851" y="3063"/>
                  </a:lnTo>
                  <a:cubicBezTo>
                    <a:pt x="2895" y="3109"/>
                    <a:pt x="2945" y="3128"/>
                    <a:pt x="2993" y="3128"/>
                  </a:cubicBezTo>
                  <a:cubicBezTo>
                    <a:pt x="3148" y="3128"/>
                    <a:pt x="3283" y="2925"/>
                    <a:pt x="3133" y="2780"/>
                  </a:cubicBezTo>
                  <a:lnTo>
                    <a:pt x="2934" y="2581"/>
                  </a:lnTo>
                  <a:cubicBezTo>
                    <a:pt x="3061" y="2407"/>
                    <a:pt x="3144" y="2208"/>
                    <a:pt x="3177" y="1995"/>
                  </a:cubicBezTo>
                  <a:lnTo>
                    <a:pt x="3459" y="1995"/>
                  </a:lnTo>
                  <a:cubicBezTo>
                    <a:pt x="3727" y="1995"/>
                    <a:pt x="3727" y="1596"/>
                    <a:pt x="3459" y="1596"/>
                  </a:cubicBezTo>
                  <a:lnTo>
                    <a:pt x="3177" y="1596"/>
                  </a:lnTo>
                  <a:cubicBezTo>
                    <a:pt x="3144" y="1383"/>
                    <a:pt x="3061" y="1180"/>
                    <a:pt x="2934" y="1009"/>
                  </a:cubicBezTo>
                  <a:lnTo>
                    <a:pt x="3133" y="810"/>
                  </a:lnTo>
                  <a:cubicBezTo>
                    <a:pt x="3273" y="662"/>
                    <a:pt x="3141" y="465"/>
                    <a:pt x="2988" y="465"/>
                  </a:cubicBezTo>
                  <a:cubicBezTo>
                    <a:pt x="2942" y="465"/>
                    <a:pt x="2894" y="483"/>
                    <a:pt x="2851" y="524"/>
                  </a:cubicBezTo>
                  <a:lnTo>
                    <a:pt x="2652" y="727"/>
                  </a:lnTo>
                  <a:cubicBezTo>
                    <a:pt x="2478" y="597"/>
                    <a:pt x="2275" y="513"/>
                    <a:pt x="2065" y="481"/>
                  </a:cubicBezTo>
                  <a:lnTo>
                    <a:pt x="2065" y="202"/>
                  </a:lnTo>
                  <a:cubicBezTo>
                    <a:pt x="2065" y="68"/>
                    <a:pt x="1964" y="1"/>
                    <a:pt x="1864" y="1"/>
                  </a:cubicBezTo>
                  <a:close/>
                </a:path>
              </a:pathLst>
            </a:custGeom>
            <a:solidFill>
              <a:srgbClr val="657E93"/>
            </a:solidFill>
            <a:ln>
              <a:noFill/>
            </a:ln>
          </p:spPr>
          <p:txBody>
            <a:bodyPr anchorCtr="0" anchor="ctr" bIns="309400" lIns="309400" spcFirstLastPara="1" rIns="309400" wrap="square" tIns="309400">
              <a:noAutofit/>
            </a:bodyPr>
            <a:lstStyle/>
            <a:p>
              <a:pPr indent="0" lvl="0" marL="0" rtl="0" algn="l">
                <a:spcBef>
                  <a:spcPts val="0"/>
                </a:spcBef>
                <a:spcAft>
                  <a:spcPts val="0"/>
                </a:spcAft>
                <a:buNone/>
              </a:pPr>
              <a:r>
                <a:t/>
              </a:r>
              <a:endParaRPr/>
            </a:p>
          </p:txBody>
        </p:sp>
        <p:sp>
          <p:nvSpPr>
            <p:cNvPr id="443" name="Google Shape;443;p38"/>
            <p:cNvSpPr/>
            <p:nvPr/>
          </p:nvSpPr>
          <p:spPr>
            <a:xfrm>
              <a:off x="2798614" y="3440992"/>
              <a:ext cx="40952" cy="35079"/>
            </a:xfrm>
            <a:custGeom>
              <a:rect b="b" l="l" r="r" t="t"/>
              <a:pathLst>
                <a:path extrusionOk="0" h="1338" w="1562">
                  <a:moveTo>
                    <a:pt x="671" y="403"/>
                  </a:moveTo>
                  <a:cubicBezTo>
                    <a:pt x="906" y="403"/>
                    <a:pt x="1026" y="693"/>
                    <a:pt x="859" y="860"/>
                  </a:cubicBezTo>
                  <a:cubicBezTo>
                    <a:pt x="804" y="915"/>
                    <a:pt x="736" y="940"/>
                    <a:pt x="670" y="940"/>
                  </a:cubicBezTo>
                  <a:cubicBezTo>
                    <a:pt x="533" y="940"/>
                    <a:pt x="403" y="833"/>
                    <a:pt x="403" y="671"/>
                  </a:cubicBezTo>
                  <a:cubicBezTo>
                    <a:pt x="403" y="525"/>
                    <a:pt x="519" y="407"/>
                    <a:pt x="664" y="407"/>
                  </a:cubicBezTo>
                  <a:cubicBezTo>
                    <a:pt x="666" y="407"/>
                    <a:pt x="668" y="407"/>
                    <a:pt x="671" y="407"/>
                  </a:cubicBezTo>
                  <a:lnTo>
                    <a:pt x="671" y="403"/>
                  </a:lnTo>
                  <a:close/>
                  <a:moveTo>
                    <a:pt x="674" y="0"/>
                  </a:moveTo>
                  <a:cubicBezTo>
                    <a:pt x="331" y="0"/>
                    <a:pt x="1" y="267"/>
                    <a:pt x="1" y="671"/>
                  </a:cubicBezTo>
                  <a:cubicBezTo>
                    <a:pt x="1" y="1041"/>
                    <a:pt x="301" y="1338"/>
                    <a:pt x="671" y="1338"/>
                  </a:cubicBezTo>
                  <a:cubicBezTo>
                    <a:pt x="1265" y="1338"/>
                    <a:pt x="1562" y="621"/>
                    <a:pt x="1141" y="197"/>
                  </a:cubicBezTo>
                  <a:cubicBezTo>
                    <a:pt x="1006" y="61"/>
                    <a:pt x="838" y="0"/>
                    <a:pt x="674" y="0"/>
                  </a:cubicBezTo>
                  <a:close/>
                </a:path>
              </a:pathLst>
            </a:custGeom>
            <a:solidFill>
              <a:srgbClr val="657E93"/>
            </a:solidFill>
            <a:ln>
              <a:noFill/>
            </a:ln>
          </p:spPr>
          <p:txBody>
            <a:bodyPr anchorCtr="0" anchor="ctr" bIns="309400" lIns="309400" spcFirstLastPara="1" rIns="309400" wrap="square" tIns="309400">
              <a:noAutofit/>
            </a:bodyPr>
            <a:lstStyle/>
            <a:p>
              <a:pPr indent="0" lvl="0" marL="0" rtl="0" algn="l">
                <a:spcBef>
                  <a:spcPts val="0"/>
                </a:spcBef>
                <a:spcAft>
                  <a:spcPts val="0"/>
                </a:spcAft>
                <a:buNone/>
              </a:pPr>
              <a:r>
                <a:t/>
              </a:r>
              <a:endParaRPr/>
            </a:p>
          </p:txBody>
        </p:sp>
      </p:grpSp>
      <p:sp>
        <p:nvSpPr>
          <p:cNvPr id="444" name="Google Shape;444;p38"/>
          <p:cNvSpPr txBox="1"/>
          <p:nvPr/>
        </p:nvSpPr>
        <p:spPr>
          <a:xfrm>
            <a:off x="483488" y="3151963"/>
            <a:ext cx="2508000" cy="7389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i="1" lang="en" sz="1200">
                <a:solidFill>
                  <a:schemeClr val="dk1"/>
                </a:solidFill>
                <a:latin typeface="DM Sans"/>
                <a:ea typeface="DM Sans"/>
                <a:cs typeface="DM Sans"/>
                <a:sym typeface="DM Sans"/>
              </a:rPr>
              <a:t>Users want to learn about which Medi-Cal resources / facilities are near their location.</a:t>
            </a:r>
            <a:endParaRPr i="1" sz="1200">
              <a:solidFill>
                <a:schemeClr val="dk1"/>
              </a:solidFill>
              <a:latin typeface="DM Sans"/>
              <a:ea typeface="DM Sans"/>
              <a:cs typeface="DM Sans"/>
              <a:sym typeface="DM Sans"/>
            </a:endParaRPr>
          </a:p>
        </p:txBody>
      </p:sp>
      <p:sp>
        <p:nvSpPr>
          <p:cNvPr id="445" name="Google Shape;445;p38"/>
          <p:cNvSpPr txBox="1"/>
          <p:nvPr/>
        </p:nvSpPr>
        <p:spPr>
          <a:xfrm>
            <a:off x="3139088" y="3151963"/>
            <a:ext cx="2669400" cy="7389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i="1" lang="en" sz="1200">
                <a:solidFill>
                  <a:schemeClr val="dk1"/>
                </a:solidFill>
                <a:latin typeface="DM Sans"/>
                <a:ea typeface="DM Sans"/>
                <a:cs typeface="DM Sans"/>
                <a:sym typeface="DM Sans"/>
              </a:rPr>
              <a:t>U</a:t>
            </a:r>
            <a:r>
              <a:rPr i="1" lang="en" sz="1200">
                <a:solidFill>
                  <a:schemeClr val="dk1"/>
                </a:solidFill>
                <a:latin typeface="DM Sans"/>
                <a:ea typeface="DM Sans"/>
                <a:cs typeface="DM Sans"/>
                <a:sym typeface="DM Sans"/>
              </a:rPr>
              <a:t>sers </a:t>
            </a:r>
            <a:r>
              <a:rPr i="1" lang="en" sz="1200">
                <a:solidFill>
                  <a:schemeClr val="dk1"/>
                </a:solidFill>
                <a:latin typeface="DM Sans"/>
                <a:ea typeface="DM Sans"/>
                <a:cs typeface="DM Sans"/>
                <a:sym typeface="DM Sans"/>
              </a:rPr>
              <a:t>can</a:t>
            </a:r>
            <a:r>
              <a:rPr i="1" lang="en" sz="1200">
                <a:solidFill>
                  <a:schemeClr val="dk1"/>
                </a:solidFill>
                <a:latin typeface="DM Sans"/>
                <a:ea typeface="DM Sans"/>
                <a:cs typeface="DM Sans"/>
                <a:sym typeface="DM Sans"/>
              </a:rPr>
              <a:t> proactively find specific Medi-Cal resources based on their specified criteria. </a:t>
            </a:r>
            <a:endParaRPr i="1" sz="1200">
              <a:solidFill>
                <a:schemeClr val="dk1"/>
              </a:solidFill>
              <a:latin typeface="DM Sans"/>
              <a:ea typeface="DM Sans"/>
              <a:cs typeface="DM Sans"/>
              <a:sym typeface="DM Sans"/>
            </a:endParaRPr>
          </a:p>
        </p:txBody>
      </p:sp>
      <p:sp>
        <p:nvSpPr>
          <p:cNvPr id="446" name="Google Shape;446;p38"/>
          <p:cNvSpPr txBox="1"/>
          <p:nvPr/>
        </p:nvSpPr>
        <p:spPr>
          <a:xfrm>
            <a:off x="5880313" y="3151963"/>
            <a:ext cx="2714400" cy="9543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i="1" lang="en" sz="1000">
                <a:solidFill>
                  <a:schemeClr val="dk1"/>
                </a:solidFill>
                <a:latin typeface="DM Sans"/>
                <a:ea typeface="DM Sans"/>
                <a:cs typeface="DM Sans"/>
                <a:sym typeface="DM Sans"/>
              </a:rPr>
              <a:t>Users receive personalized guidance from Medi-Pal on how they can leverage Medi-Cal resources to support and maintain a healthy lifestyle and wellbeing.</a:t>
            </a:r>
            <a:endParaRPr i="1" sz="1000">
              <a:solidFill>
                <a:schemeClr val="dk1"/>
              </a:solidFill>
              <a:latin typeface="DM Sans"/>
              <a:ea typeface="DM Sans"/>
              <a:cs typeface="DM Sans"/>
              <a:sym typeface="DM Sans"/>
            </a:endParaRPr>
          </a:p>
          <a:p>
            <a:pPr indent="0" lvl="0" marL="0" rtl="0" algn="ctr">
              <a:spcBef>
                <a:spcPts val="0"/>
              </a:spcBef>
              <a:spcAft>
                <a:spcPts val="0"/>
              </a:spcAft>
              <a:buNone/>
            </a:pPr>
            <a:r>
              <a:t/>
            </a:r>
            <a:endParaRPr i="1" sz="1000">
              <a:solidFill>
                <a:schemeClr val="dk1"/>
              </a:solidFill>
              <a:latin typeface="DM Sans"/>
              <a:ea typeface="DM Sans"/>
              <a:cs typeface="DM Sans"/>
              <a:sym typeface="DM Sans"/>
            </a:endParaRPr>
          </a:p>
        </p:txBody>
      </p:sp>
      <p:sp>
        <p:nvSpPr>
          <p:cNvPr id="447" name="Google Shape;447;p38"/>
          <p:cNvSpPr/>
          <p:nvPr/>
        </p:nvSpPr>
        <p:spPr>
          <a:xfrm>
            <a:off x="5334725" y="2271850"/>
            <a:ext cx="3750600" cy="1944300"/>
          </a:xfrm>
          <a:prstGeom prst="mathMultiply">
            <a:avLst>
              <a:gd fmla="val 4167" name="adj1"/>
            </a:avLst>
          </a:prstGeom>
          <a:solidFill>
            <a:srgbClr val="FF0000"/>
          </a:solidFill>
          <a:ln cap="flat" cmpd="sng" w="9525">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DM Sans"/>
              <a:ea typeface="DM Sans"/>
              <a:cs typeface="DM Sans"/>
              <a:sym typeface="DM Sans"/>
            </a:endParaRPr>
          </a:p>
        </p:txBody>
      </p:sp>
      <p:sp>
        <p:nvSpPr>
          <p:cNvPr id="448" name="Google Shape;448;p38"/>
          <p:cNvSpPr txBox="1"/>
          <p:nvPr>
            <p:ph idx="4294967295" type="title"/>
          </p:nvPr>
        </p:nvSpPr>
        <p:spPr>
          <a:xfrm>
            <a:off x="5786413" y="3828000"/>
            <a:ext cx="2902200" cy="6690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2000"/>
              <a:t>Make plans for healthy habits</a:t>
            </a:r>
            <a:endParaRPr sz="2000"/>
          </a:p>
        </p:txBody>
      </p:sp>
      <p:sp>
        <p:nvSpPr>
          <p:cNvPr id="449" name="Google Shape;449;p38"/>
          <p:cNvSpPr txBox="1"/>
          <p:nvPr/>
        </p:nvSpPr>
        <p:spPr>
          <a:xfrm>
            <a:off x="5880313" y="4496988"/>
            <a:ext cx="2669400" cy="6465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i="1" lang="en" sz="1000">
                <a:solidFill>
                  <a:schemeClr val="dk1"/>
                </a:solidFill>
                <a:latin typeface="DM Sans"/>
                <a:ea typeface="DM Sans"/>
                <a:cs typeface="DM Sans"/>
                <a:sym typeface="DM Sans"/>
              </a:rPr>
              <a:t>Users want to form new habits for maintaining a healthy lifestyle and wellbeing. </a:t>
            </a:r>
            <a:endParaRPr i="1" sz="1000">
              <a:solidFill>
                <a:schemeClr val="dk1"/>
              </a:solidFill>
              <a:latin typeface="DM Sans"/>
              <a:ea typeface="DM Sans"/>
              <a:cs typeface="DM Sans"/>
              <a:sym typeface="DM Sans"/>
            </a:endParaRPr>
          </a:p>
        </p:txBody>
      </p:sp>
      <p:sp>
        <p:nvSpPr>
          <p:cNvPr id="450" name="Google Shape;450;p38"/>
          <p:cNvSpPr/>
          <p:nvPr/>
        </p:nvSpPr>
        <p:spPr>
          <a:xfrm>
            <a:off x="4392863" y="4232700"/>
            <a:ext cx="1282800" cy="264300"/>
          </a:xfrm>
          <a:prstGeom prst="rightArrow">
            <a:avLst>
              <a:gd fmla="val 50000" name="adj1"/>
              <a:gd fmla="val 50000" name="adj2"/>
            </a:avLst>
          </a:prstGeom>
          <a:solidFill>
            <a:schemeClr val="accent3"/>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DM Sans"/>
              <a:ea typeface="DM Sans"/>
              <a:cs typeface="DM Sans"/>
              <a:sym typeface="DM Sans"/>
            </a:endParaRPr>
          </a:p>
        </p:txBody>
      </p:sp>
      <p:sp>
        <p:nvSpPr>
          <p:cNvPr id="451" name="Google Shape;451;p38"/>
          <p:cNvSpPr/>
          <p:nvPr/>
        </p:nvSpPr>
        <p:spPr>
          <a:xfrm>
            <a:off x="782450" y="3890875"/>
            <a:ext cx="3258000" cy="1040100"/>
          </a:xfrm>
          <a:prstGeom prst="roundRect">
            <a:avLst>
              <a:gd fmla="val 16667" name="adj"/>
            </a:avLst>
          </a:prstGeom>
          <a:solidFill>
            <a:schemeClr val="accent3"/>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 sz="1000" u="sng">
                <a:latin typeface="DM Sans"/>
                <a:ea typeface="DM Sans"/>
                <a:cs typeface="DM Sans"/>
                <a:sym typeface="DM Sans"/>
              </a:rPr>
              <a:t>User-Goal Focused vs Feature-Focused</a:t>
            </a:r>
            <a:endParaRPr b="1" sz="1000" u="sng">
              <a:latin typeface="DM Sans"/>
              <a:ea typeface="DM Sans"/>
              <a:cs typeface="DM Sans"/>
              <a:sym typeface="DM Sans"/>
            </a:endParaRPr>
          </a:p>
          <a:p>
            <a:pPr indent="0" lvl="0" marL="0" rtl="0" algn="ctr">
              <a:spcBef>
                <a:spcPts val="0"/>
              </a:spcBef>
              <a:spcAft>
                <a:spcPts val="0"/>
              </a:spcAft>
              <a:buNone/>
            </a:pPr>
            <a:r>
              <a:rPr lang="en" sz="1000">
                <a:latin typeface="DM Sans"/>
                <a:ea typeface="DM Sans"/>
                <a:cs typeface="DM Sans"/>
                <a:sym typeface="DM Sans"/>
              </a:rPr>
              <a:t>The original "Personalized Wellness Planner" was feature-focused - it described </a:t>
            </a:r>
            <a:r>
              <a:rPr i="1" lang="en" sz="1000">
                <a:latin typeface="DM Sans"/>
                <a:ea typeface="DM Sans"/>
                <a:cs typeface="DM Sans"/>
                <a:sym typeface="DM Sans"/>
              </a:rPr>
              <a:t>what the system does</a:t>
            </a:r>
            <a:r>
              <a:rPr lang="en" sz="1000">
                <a:latin typeface="DM Sans"/>
                <a:ea typeface="DM Sans"/>
                <a:cs typeface="DM Sans"/>
                <a:sym typeface="DM Sans"/>
              </a:rPr>
              <a:t> (provides personalized guidance). The new "Make plans for healthy habits" is goal-focused - it describes </a:t>
            </a:r>
            <a:r>
              <a:rPr i="1" lang="en" sz="1000">
                <a:latin typeface="DM Sans"/>
                <a:ea typeface="DM Sans"/>
                <a:cs typeface="DM Sans"/>
                <a:sym typeface="DM Sans"/>
              </a:rPr>
              <a:t>what the user wants to accomplish</a:t>
            </a:r>
            <a:r>
              <a:rPr lang="en" sz="1000">
                <a:latin typeface="DM Sans"/>
                <a:ea typeface="DM Sans"/>
                <a:cs typeface="DM Sans"/>
                <a:sym typeface="DM Sans"/>
              </a:rPr>
              <a:t>.</a:t>
            </a:r>
            <a:endParaRPr sz="1000">
              <a:highlight>
                <a:srgbClr val="FFFF00"/>
              </a:highlight>
              <a:latin typeface="DM Sans"/>
              <a:ea typeface="DM Sans"/>
              <a:cs typeface="DM Sans"/>
              <a:sym typeface="DM Sans"/>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5" name="Shape 455"/>
        <p:cNvGrpSpPr/>
        <p:nvPr/>
      </p:nvGrpSpPr>
      <p:grpSpPr>
        <a:xfrm>
          <a:off x="0" y="0"/>
          <a:ext cx="0" cy="0"/>
          <a:chOff x="0" y="0"/>
          <a:chExt cx="0" cy="0"/>
        </a:xfrm>
      </p:grpSpPr>
      <p:sp>
        <p:nvSpPr>
          <p:cNvPr id="456" name="Google Shape;456;p39"/>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New Tasks</a:t>
            </a:r>
            <a:endParaRPr/>
          </a:p>
        </p:txBody>
      </p:sp>
      <p:sp>
        <p:nvSpPr>
          <p:cNvPr id="457" name="Google Shape;457;p39"/>
          <p:cNvSpPr txBox="1"/>
          <p:nvPr>
            <p:ph idx="4294967295" type="title"/>
          </p:nvPr>
        </p:nvSpPr>
        <p:spPr>
          <a:xfrm>
            <a:off x="456563" y="2560280"/>
            <a:ext cx="2714400" cy="6690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2000"/>
              <a:t>Discover nearby resources</a:t>
            </a:r>
            <a:endParaRPr sz="2000"/>
          </a:p>
        </p:txBody>
      </p:sp>
      <p:grpSp>
        <p:nvGrpSpPr>
          <p:cNvPr id="458" name="Google Shape;458;p39"/>
          <p:cNvGrpSpPr/>
          <p:nvPr/>
        </p:nvGrpSpPr>
        <p:grpSpPr>
          <a:xfrm>
            <a:off x="1172370" y="1277026"/>
            <a:ext cx="1282784" cy="1283267"/>
            <a:chOff x="7418465" y="3218645"/>
            <a:chExt cx="348053" cy="348184"/>
          </a:xfrm>
        </p:grpSpPr>
        <p:sp>
          <p:nvSpPr>
            <p:cNvPr id="459" name="Google Shape;459;p39"/>
            <p:cNvSpPr/>
            <p:nvPr/>
          </p:nvSpPr>
          <p:spPr>
            <a:xfrm>
              <a:off x="7424045" y="3303202"/>
              <a:ext cx="141951" cy="182684"/>
            </a:xfrm>
            <a:custGeom>
              <a:rect b="b" l="l" r="r" t="t"/>
              <a:pathLst>
                <a:path extrusionOk="0" h="6974" w="5419">
                  <a:moveTo>
                    <a:pt x="0" y="0"/>
                  </a:moveTo>
                  <a:lnTo>
                    <a:pt x="0" y="4287"/>
                  </a:lnTo>
                  <a:lnTo>
                    <a:pt x="5418" y="6974"/>
                  </a:lnTo>
                  <a:lnTo>
                    <a:pt x="4287" y="1275"/>
                  </a:lnTo>
                  <a:lnTo>
                    <a:pt x="847" y="254"/>
                  </a:lnTo>
                  <a:lnTo>
                    <a:pt x="0" y="0"/>
                  </a:lnTo>
                  <a:close/>
                </a:path>
              </a:pathLst>
            </a:custGeom>
            <a:solidFill>
              <a:srgbClr val="BECBD6"/>
            </a:solidFill>
            <a:ln>
              <a:noFill/>
            </a:ln>
          </p:spPr>
          <p:txBody>
            <a:bodyPr anchorCtr="0" anchor="ctr" bIns="336975" lIns="336975" spcFirstLastPara="1" rIns="336975" wrap="square" tIns="336975">
              <a:noAutofit/>
            </a:bodyPr>
            <a:lstStyle/>
            <a:p>
              <a:pPr indent="0" lvl="0" marL="0" rtl="0" algn="l">
                <a:spcBef>
                  <a:spcPts val="0"/>
                </a:spcBef>
                <a:spcAft>
                  <a:spcPts val="0"/>
                </a:spcAft>
                <a:buNone/>
              </a:pPr>
              <a:r>
                <a:t/>
              </a:r>
              <a:endParaRPr/>
            </a:p>
          </p:txBody>
        </p:sp>
        <p:sp>
          <p:nvSpPr>
            <p:cNvPr id="460" name="Google Shape;460;p39"/>
            <p:cNvSpPr/>
            <p:nvPr/>
          </p:nvSpPr>
          <p:spPr>
            <a:xfrm>
              <a:off x="7424045" y="3415500"/>
              <a:ext cx="134485" cy="145697"/>
            </a:xfrm>
            <a:custGeom>
              <a:rect b="b" l="l" r="r" t="t"/>
              <a:pathLst>
                <a:path extrusionOk="0" h="5562" w="5134">
                  <a:moveTo>
                    <a:pt x="0" y="0"/>
                  </a:moveTo>
                  <a:lnTo>
                    <a:pt x="0" y="4290"/>
                  </a:lnTo>
                  <a:lnTo>
                    <a:pt x="4287" y="5562"/>
                  </a:lnTo>
                  <a:lnTo>
                    <a:pt x="5134" y="3417"/>
                  </a:lnTo>
                  <a:lnTo>
                    <a:pt x="4287" y="1275"/>
                  </a:lnTo>
                  <a:lnTo>
                    <a:pt x="0" y="0"/>
                  </a:lnTo>
                  <a:close/>
                </a:path>
              </a:pathLst>
            </a:custGeom>
            <a:solidFill>
              <a:srgbClr val="A5B7C6"/>
            </a:solidFill>
            <a:ln>
              <a:noFill/>
            </a:ln>
          </p:spPr>
          <p:txBody>
            <a:bodyPr anchorCtr="0" anchor="ctr" bIns="336975" lIns="336975" spcFirstLastPara="1" rIns="336975" wrap="square" tIns="336975">
              <a:noAutofit/>
            </a:bodyPr>
            <a:lstStyle/>
            <a:p>
              <a:pPr indent="0" lvl="0" marL="0" rtl="0" algn="l">
                <a:spcBef>
                  <a:spcPts val="0"/>
                </a:spcBef>
                <a:spcAft>
                  <a:spcPts val="0"/>
                </a:spcAft>
                <a:buNone/>
              </a:pPr>
              <a:r>
                <a:t/>
              </a:r>
              <a:endParaRPr/>
            </a:p>
          </p:txBody>
        </p:sp>
        <p:sp>
          <p:nvSpPr>
            <p:cNvPr id="461" name="Google Shape;461;p39"/>
            <p:cNvSpPr/>
            <p:nvPr/>
          </p:nvSpPr>
          <p:spPr>
            <a:xfrm>
              <a:off x="7723951" y="3420058"/>
              <a:ext cx="37014" cy="141139"/>
            </a:xfrm>
            <a:custGeom>
              <a:rect b="b" l="l" r="r" t="t"/>
              <a:pathLst>
                <a:path extrusionOk="0" h="5388" w="1413">
                  <a:moveTo>
                    <a:pt x="0" y="1"/>
                  </a:moveTo>
                  <a:lnTo>
                    <a:pt x="566" y="5134"/>
                  </a:lnTo>
                  <a:lnTo>
                    <a:pt x="1412" y="5388"/>
                  </a:lnTo>
                  <a:lnTo>
                    <a:pt x="1412" y="1101"/>
                  </a:lnTo>
                  <a:lnTo>
                    <a:pt x="0" y="1"/>
                  </a:lnTo>
                  <a:close/>
                </a:path>
              </a:pathLst>
            </a:custGeom>
            <a:solidFill>
              <a:srgbClr val="99AEBE"/>
            </a:solidFill>
            <a:ln>
              <a:noFill/>
            </a:ln>
          </p:spPr>
          <p:txBody>
            <a:bodyPr anchorCtr="0" anchor="ctr" bIns="336975" lIns="336975" spcFirstLastPara="1" rIns="336975" wrap="square" tIns="336975">
              <a:noAutofit/>
            </a:bodyPr>
            <a:lstStyle/>
            <a:p>
              <a:pPr indent="0" lvl="0" marL="0" rtl="0" algn="l">
                <a:spcBef>
                  <a:spcPts val="0"/>
                </a:spcBef>
                <a:spcAft>
                  <a:spcPts val="0"/>
                </a:spcAft>
                <a:buNone/>
              </a:pPr>
              <a:r>
                <a:t/>
              </a:r>
              <a:endParaRPr/>
            </a:p>
          </p:txBody>
        </p:sp>
        <p:sp>
          <p:nvSpPr>
            <p:cNvPr id="462" name="Google Shape;462;p39"/>
            <p:cNvSpPr/>
            <p:nvPr/>
          </p:nvSpPr>
          <p:spPr>
            <a:xfrm>
              <a:off x="7619014" y="3385874"/>
              <a:ext cx="119764" cy="168696"/>
            </a:xfrm>
            <a:custGeom>
              <a:rect b="b" l="l" r="r" t="t"/>
              <a:pathLst>
                <a:path extrusionOk="0" h="6440" w="4572">
                  <a:moveTo>
                    <a:pt x="0" y="0"/>
                  </a:moveTo>
                  <a:lnTo>
                    <a:pt x="1131" y="5421"/>
                  </a:lnTo>
                  <a:lnTo>
                    <a:pt x="4572" y="6439"/>
                  </a:lnTo>
                  <a:lnTo>
                    <a:pt x="4572" y="2152"/>
                  </a:lnTo>
                  <a:lnTo>
                    <a:pt x="0" y="0"/>
                  </a:lnTo>
                  <a:close/>
                </a:path>
              </a:pathLst>
            </a:custGeom>
            <a:solidFill>
              <a:srgbClr val="A5B7C6"/>
            </a:solidFill>
            <a:ln>
              <a:noFill/>
            </a:ln>
          </p:spPr>
          <p:txBody>
            <a:bodyPr anchorCtr="0" anchor="ctr" bIns="336975" lIns="336975" spcFirstLastPara="1" rIns="336975" wrap="square" tIns="336975">
              <a:noAutofit/>
            </a:bodyPr>
            <a:lstStyle/>
            <a:p>
              <a:pPr indent="0" lvl="0" marL="0" rtl="0" algn="l">
                <a:spcBef>
                  <a:spcPts val="0"/>
                </a:spcBef>
                <a:spcAft>
                  <a:spcPts val="0"/>
                </a:spcAft>
                <a:buNone/>
              </a:pPr>
              <a:r>
                <a:t/>
              </a:r>
              <a:endParaRPr/>
            </a:p>
          </p:txBody>
        </p:sp>
        <p:sp>
          <p:nvSpPr>
            <p:cNvPr id="463" name="Google Shape;463;p39"/>
            <p:cNvSpPr/>
            <p:nvPr/>
          </p:nvSpPr>
          <p:spPr>
            <a:xfrm>
              <a:off x="7536343" y="3410654"/>
              <a:ext cx="112324" cy="150543"/>
            </a:xfrm>
            <a:custGeom>
              <a:rect b="b" l="l" r="r" t="t"/>
              <a:pathLst>
                <a:path extrusionOk="0" h="5747" w="4288">
                  <a:moveTo>
                    <a:pt x="2146" y="0"/>
                  </a:moveTo>
                  <a:lnTo>
                    <a:pt x="0" y="1460"/>
                  </a:lnTo>
                  <a:lnTo>
                    <a:pt x="0" y="5747"/>
                  </a:lnTo>
                  <a:lnTo>
                    <a:pt x="4287" y="4475"/>
                  </a:lnTo>
                  <a:lnTo>
                    <a:pt x="4287" y="185"/>
                  </a:lnTo>
                  <a:lnTo>
                    <a:pt x="2146" y="0"/>
                  </a:lnTo>
                  <a:close/>
                </a:path>
              </a:pathLst>
            </a:custGeom>
            <a:solidFill>
              <a:srgbClr val="99AEBE"/>
            </a:solidFill>
            <a:ln>
              <a:noFill/>
            </a:ln>
          </p:spPr>
          <p:txBody>
            <a:bodyPr anchorCtr="0" anchor="ctr" bIns="336975" lIns="336975" spcFirstLastPara="1" rIns="336975" wrap="square" tIns="336975">
              <a:noAutofit/>
            </a:bodyPr>
            <a:lstStyle/>
            <a:p>
              <a:pPr indent="0" lvl="0" marL="0" rtl="0" algn="l">
                <a:spcBef>
                  <a:spcPts val="0"/>
                </a:spcBef>
                <a:spcAft>
                  <a:spcPts val="0"/>
                </a:spcAft>
                <a:buNone/>
              </a:pPr>
              <a:r>
                <a:t/>
              </a:r>
              <a:endParaRPr/>
            </a:p>
          </p:txBody>
        </p:sp>
        <p:sp>
          <p:nvSpPr>
            <p:cNvPr id="464" name="Google Shape;464;p39"/>
            <p:cNvSpPr/>
            <p:nvPr/>
          </p:nvSpPr>
          <p:spPr>
            <a:xfrm>
              <a:off x="7723951" y="3329947"/>
              <a:ext cx="37014" cy="118951"/>
            </a:xfrm>
            <a:custGeom>
              <a:rect b="b" l="l" r="r" t="t"/>
              <a:pathLst>
                <a:path extrusionOk="0" h="4541" w="1413">
                  <a:moveTo>
                    <a:pt x="566" y="0"/>
                  </a:moveTo>
                  <a:lnTo>
                    <a:pt x="0" y="2145"/>
                  </a:lnTo>
                  <a:lnTo>
                    <a:pt x="566" y="4287"/>
                  </a:lnTo>
                  <a:lnTo>
                    <a:pt x="1412" y="4541"/>
                  </a:lnTo>
                  <a:lnTo>
                    <a:pt x="1412" y="254"/>
                  </a:lnTo>
                  <a:lnTo>
                    <a:pt x="566" y="0"/>
                  </a:lnTo>
                  <a:close/>
                </a:path>
              </a:pathLst>
            </a:custGeom>
            <a:solidFill>
              <a:srgbClr val="A5B7C6"/>
            </a:solidFill>
            <a:ln>
              <a:noFill/>
            </a:ln>
          </p:spPr>
          <p:txBody>
            <a:bodyPr anchorCtr="0" anchor="ctr" bIns="336975" lIns="336975" spcFirstLastPara="1" rIns="336975" wrap="square" tIns="336975">
              <a:noAutofit/>
            </a:bodyPr>
            <a:lstStyle/>
            <a:p>
              <a:pPr indent="0" lvl="0" marL="0" rtl="0" algn="l">
                <a:spcBef>
                  <a:spcPts val="0"/>
                </a:spcBef>
                <a:spcAft>
                  <a:spcPts val="0"/>
                </a:spcAft>
                <a:buNone/>
              </a:pPr>
              <a:r>
                <a:t/>
              </a:r>
              <a:endParaRPr/>
            </a:p>
          </p:txBody>
        </p:sp>
        <p:sp>
          <p:nvSpPr>
            <p:cNvPr id="465" name="Google Shape;465;p39"/>
            <p:cNvSpPr/>
            <p:nvPr/>
          </p:nvSpPr>
          <p:spPr>
            <a:xfrm>
              <a:off x="7626453" y="3303202"/>
              <a:ext cx="112324" cy="139069"/>
            </a:xfrm>
            <a:custGeom>
              <a:rect b="b" l="l" r="r" t="t"/>
              <a:pathLst>
                <a:path extrusionOk="0" h="5309" w="4288">
                  <a:moveTo>
                    <a:pt x="847" y="0"/>
                  </a:moveTo>
                  <a:lnTo>
                    <a:pt x="1" y="2145"/>
                  </a:lnTo>
                  <a:lnTo>
                    <a:pt x="847" y="4287"/>
                  </a:lnTo>
                  <a:lnTo>
                    <a:pt x="4288" y="5308"/>
                  </a:lnTo>
                  <a:lnTo>
                    <a:pt x="4288" y="1021"/>
                  </a:lnTo>
                  <a:lnTo>
                    <a:pt x="847" y="0"/>
                  </a:lnTo>
                  <a:close/>
                </a:path>
              </a:pathLst>
            </a:custGeom>
            <a:solidFill>
              <a:srgbClr val="BECBD6"/>
            </a:solidFill>
            <a:ln>
              <a:noFill/>
            </a:ln>
          </p:spPr>
          <p:txBody>
            <a:bodyPr anchorCtr="0" anchor="ctr" bIns="336975" lIns="336975" spcFirstLastPara="1" rIns="336975" wrap="square" tIns="336975">
              <a:noAutofit/>
            </a:bodyPr>
            <a:lstStyle/>
            <a:p>
              <a:pPr indent="0" lvl="0" marL="0" rtl="0" algn="l">
                <a:spcBef>
                  <a:spcPts val="0"/>
                </a:spcBef>
                <a:spcAft>
                  <a:spcPts val="0"/>
                </a:spcAft>
                <a:buNone/>
              </a:pPr>
              <a:r>
                <a:t/>
              </a:r>
              <a:endParaRPr/>
            </a:p>
          </p:txBody>
        </p:sp>
        <p:sp>
          <p:nvSpPr>
            <p:cNvPr id="466" name="Google Shape;466;p39"/>
            <p:cNvSpPr/>
            <p:nvPr/>
          </p:nvSpPr>
          <p:spPr>
            <a:xfrm>
              <a:off x="7536343" y="3303202"/>
              <a:ext cx="112324" cy="145697"/>
            </a:xfrm>
            <a:custGeom>
              <a:rect b="b" l="l" r="r" t="t"/>
              <a:pathLst>
                <a:path extrusionOk="0" h="5562" w="4288">
                  <a:moveTo>
                    <a:pt x="4287" y="0"/>
                  </a:moveTo>
                  <a:lnTo>
                    <a:pt x="0" y="1275"/>
                  </a:lnTo>
                  <a:lnTo>
                    <a:pt x="0" y="5562"/>
                  </a:lnTo>
                  <a:lnTo>
                    <a:pt x="4287" y="4287"/>
                  </a:lnTo>
                  <a:lnTo>
                    <a:pt x="4287" y="0"/>
                  </a:lnTo>
                  <a:close/>
                </a:path>
              </a:pathLst>
            </a:custGeom>
            <a:solidFill>
              <a:srgbClr val="A5B7C6"/>
            </a:solidFill>
            <a:ln>
              <a:noFill/>
            </a:ln>
          </p:spPr>
          <p:txBody>
            <a:bodyPr anchorCtr="0" anchor="ctr" bIns="336975" lIns="336975" spcFirstLastPara="1" rIns="336975" wrap="square" tIns="336975">
              <a:noAutofit/>
            </a:bodyPr>
            <a:lstStyle/>
            <a:p>
              <a:pPr indent="0" lvl="0" marL="0" rtl="0" algn="l">
                <a:spcBef>
                  <a:spcPts val="0"/>
                </a:spcBef>
                <a:spcAft>
                  <a:spcPts val="0"/>
                </a:spcAft>
                <a:buNone/>
              </a:pPr>
              <a:r>
                <a:t/>
              </a:r>
              <a:endParaRPr/>
            </a:p>
          </p:txBody>
        </p:sp>
        <p:sp>
          <p:nvSpPr>
            <p:cNvPr id="467" name="Google Shape;467;p39"/>
            <p:cNvSpPr/>
            <p:nvPr/>
          </p:nvSpPr>
          <p:spPr>
            <a:xfrm>
              <a:off x="7648640" y="3224198"/>
              <a:ext cx="62947" cy="169141"/>
            </a:xfrm>
            <a:custGeom>
              <a:rect b="b" l="l" r="r" t="t"/>
              <a:pathLst>
                <a:path extrusionOk="0" h="6457" w="2403">
                  <a:moveTo>
                    <a:pt x="0" y="1"/>
                  </a:moveTo>
                  <a:lnTo>
                    <a:pt x="0" y="6457"/>
                  </a:lnTo>
                  <a:cubicBezTo>
                    <a:pt x="0" y="6457"/>
                    <a:pt x="2402" y="4058"/>
                    <a:pt x="2402" y="2403"/>
                  </a:cubicBezTo>
                  <a:cubicBezTo>
                    <a:pt x="2402" y="1077"/>
                    <a:pt x="1326" y="4"/>
                    <a:pt x="0" y="1"/>
                  </a:cubicBezTo>
                  <a:close/>
                </a:path>
              </a:pathLst>
            </a:custGeom>
            <a:solidFill>
              <a:srgbClr val="63798C"/>
            </a:solidFill>
            <a:ln>
              <a:noFill/>
            </a:ln>
          </p:spPr>
          <p:txBody>
            <a:bodyPr anchorCtr="0" anchor="ctr" bIns="336975" lIns="336975" spcFirstLastPara="1" rIns="336975" wrap="square" tIns="336975">
              <a:noAutofit/>
            </a:bodyPr>
            <a:lstStyle/>
            <a:p>
              <a:pPr indent="0" lvl="0" marL="0" rtl="0" algn="l">
                <a:spcBef>
                  <a:spcPts val="0"/>
                </a:spcBef>
                <a:spcAft>
                  <a:spcPts val="0"/>
                </a:spcAft>
                <a:buNone/>
              </a:pPr>
              <a:r>
                <a:t/>
              </a:r>
              <a:endParaRPr/>
            </a:p>
          </p:txBody>
        </p:sp>
        <p:sp>
          <p:nvSpPr>
            <p:cNvPr id="468" name="Google Shape;468;p39"/>
            <p:cNvSpPr/>
            <p:nvPr/>
          </p:nvSpPr>
          <p:spPr>
            <a:xfrm>
              <a:off x="7585720" y="3224198"/>
              <a:ext cx="111041" cy="169141"/>
            </a:xfrm>
            <a:custGeom>
              <a:rect b="b" l="l" r="r" t="t"/>
              <a:pathLst>
                <a:path extrusionOk="0" h="6457" w="4239">
                  <a:moveTo>
                    <a:pt x="2402" y="1"/>
                  </a:moveTo>
                  <a:cubicBezTo>
                    <a:pt x="1076" y="4"/>
                    <a:pt x="0" y="1077"/>
                    <a:pt x="0" y="2406"/>
                  </a:cubicBezTo>
                  <a:cubicBezTo>
                    <a:pt x="0" y="4058"/>
                    <a:pt x="2402" y="6457"/>
                    <a:pt x="2402" y="6457"/>
                  </a:cubicBezTo>
                  <a:cubicBezTo>
                    <a:pt x="2402" y="6457"/>
                    <a:pt x="4239" y="4058"/>
                    <a:pt x="4239" y="2406"/>
                  </a:cubicBezTo>
                  <a:cubicBezTo>
                    <a:pt x="4239" y="1080"/>
                    <a:pt x="3417" y="1"/>
                    <a:pt x="2402" y="1"/>
                  </a:cubicBezTo>
                  <a:close/>
                </a:path>
              </a:pathLst>
            </a:custGeom>
            <a:solidFill>
              <a:srgbClr val="768C9F"/>
            </a:solidFill>
            <a:ln>
              <a:noFill/>
            </a:ln>
          </p:spPr>
          <p:txBody>
            <a:bodyPr anchorCtr="0" anchor="ctr" bIns="336975" lIns="336975" spcFirstLastPara="1" rIns="336975" wrap="square" tIns="336975">
              <a:noAutofit/>
            </a:bodyPr>
            <a:lstStyle/>
            <a:p>
              <a:pPr indent="0" lvl="0" marL="0" rtl="0" algn="l">
                <a:spcBef>
                  <a:spcPts val="0"/>
                </a:spcBef>
                <a:spcAft>
                  <a:spcPts val="0"/>
                </a:spcAft>
                <a:buNone/>
              </a:pPr>
              <a:r>
                <a:t/>
              </a:r>
              <a:endParaRPr/>
            </a:p>
          </p:txBody>
        </p:sp>
        <p:sp>
          <p:nvSpPr>
            <p:cNvPr id="469" name="Google Shape;469;p39"/>
            <p:cNvSpPr/>
            <p:nvPr/>
          </p:nvSpPr>
          <p:spPr>
            <a:xfrm>
              <a:off x="7604109" y="3253772"/>
              <a:ext cx="77852" cy="66771"/>
            </a:xfrm>
            <a:custGeom>
              <a:rect b="b" l="l" r="r" t="t"/>
              <a:pathLst>
                <a:path extrusionOk="0" h="2549" w="2972">
                  <a:moveTo>
                    <a:pt x="1691" y="1"/>
                  </a:moveTo>
                  <a:cubicBezTo>
                    <a:pt x="1379" y="1"/>
                    <a:pt x="1061" y="117"/>
                    <a:pt x="802" y="376"/>
                  </a:cubicBezTo>
                  <a:cubicBezTo>
                    <a:pt x="1" y="1178"/>
                    <a:pt x="566" y="2549"/>
                    <a:pt x="1700" y="2549"/>
                  </a:cubicBezTo>
                  <a:cubicBezTo>
                    <a:pt x="2403" y="2545"/>
                    <a:pt x="2972" y="1976"/>
                    <a:pt x="2972" y="1274"/>
                  </a:cubicBezTo>
                  <a:cubicBezTo>
                    <a:pt x="2972" y="509"/>
                    <a:pt x="2344" y="1"/>
                    <a:pt x="1691" y="1"/>
                  </a:cubicBezTo>
                  <a:close/>
                </a:path>
              </a:pathLst>
            </a:custGeom>
            <a:solidFill>
              <a:srgbClr val="FFFFFF"/>
            </a:solidFill>
            <a:ln>
              <a:noFill/>
            </a:ln>
          </p:spPr>
          <p:txBody>
            <a:bodyPr anchorCtr="0" anchor="ctr" bIns="336975" lIns="336975" spcFirstLastPara="1" rIns="336975" wrap="square" tIns="336975">
              <a:noAutofit/>
            </a:bodyPr>
            <a:lstStyle/>
            <a:p>
              <a:pPr indent="0" lvl="0" marL="0" rtl="0" algn="l">
                <a:spcBef>
                  <a:spcPts val="0"/>
                </a:spcBef>
                <a:spcAft>
                  <a:spcPts val="0"/>
                </a:spcAft>
                <a:buNone/>
              </a:pPr>
              <a:r>
                <a:t/>
              </a:r>
              <a:endParaRPr/>
            </a:p>
          </p:txBody>
        </p:sp>
        <p:sp>
          <p:nvSpPr>
            <p:cNvPr id="470" name="Google Shape;470;p39"/>
            <p:cNvSpPr/>
            <p:nvPr/>
          </p:nvSpPr>
          <p:spPr>
            <a:xfrm>
              <a:off x="7418465" y="3218645"/>
              <a:ext cx="348053" cy="348184"/>
            </a:xfrm>
            <a:custGeom>
              <a:rect b="b" l="l" r="r" t="t"/>
              <a:pathLst>
                <a:path extrusionOk="0" h="13292" w="13287">
                  <a:moveTo>
                    <a:pt x="8787" y="425"/>
                  </a:moveTo>
                  <a:cubicBezTo>
                    <a:pt x="9997" y="428"/>
                    <a:pt x="10977" y="1409"/>
                    <a:pt x="10980" y="2618"/>
                  </a:cubicBezTo>
                  <a:cubicBezTo>
                    <a:pt x="10980" y="2961"/>
                    <a:pt x="10864" y="3345"/>
                    <a:pt x="10686" y="3732"/>
                  </a:cubicBezTo>
                  <a:cubicBezTo>
                    <a:pt x="10675" y="3746"/>
                    <a:pt x="10669" y="3763"/>
                    <a:pt x="10662" y="3780"/>
                  </a:cubicBezTo>
                  <a:cubicBezTo>
                    <a:pt x="10151" y="4859"/>
                    <a:pt x="9164" y="5963"/>
                    <a:pt x="8787" y="6364"/>
                  </a:cubicBezTo>
                  <a:cubicBezTo>
                    <a:pt x="8410" y="5963"/>
                    <a:pt x="7423" y="4859"/>
                    <a:pt x="6913" y="3780"/>
                  </a:cubicBezTo>
                  <a:cubicBezTo>
                    <a:pt x="6906" y="3763"/>
                    <a:pt x="6899" y="3746"/>
                    <a:pt x="6892" y="3732"/>
                  </a:cubicBezTo>
                  <a:cubicBezTo>
                    <a:pt x="6711" y="3345"/>
                    <a:pt x="6598" y="2961"/>
                    <a:pt x="6598" y="2618"/>
                  </a:cubicBezTo>
                  <a:cubicBezTo>
                    <a:pt x="6598" y="1409"/>
                    <a:pt x="7578" y="428"/>
                    <a:pt x="8787" y="425"/>
                  </a:cubicBezTo>
                  <a:close/>
                  <a:moveTo>
                    <a:pt x="6601" y="4099"/>
                  </a:moveTo>
                  <a:cubicBezTo>
                    <a:pt x="7214" y="5315"/>
                    <a:pt x="8301" y="6470"/>
                    <a:pt x="8575" y="6754"/>
                  </a:cubicBezTo>
                  <a:lnTo>
                    <a:pt x="8575" y="7357"/>
                  </a:lnTo>
                  <a:lnTo>
                    <a:pt x="4713" y="8505"/>
                  </a:lnTo>
                  <a:lnTo>
                    <a:pt x="4713" y="4661"/>
                  </a:lnTo>
                  <a:lnTo>
                    <a:pt x="6601" y="4099"/>
                  </a:lnTo>
                  <a:close/>
                  <a:moveTo>
                    <a:pt x="10977" y="4099"/>
                  </a:moveTo>
                  <a:lnTo>
                    <a:pt x="12865" y="4661"/>
                  </a:lnTo>
                  <a:lnTo>
                    <a:pt x="12865" y="8505"/>
                  </a:lnTo>
                  <a:lnTo>
                    <a:pt x="9000" y="7357"/>
                  </a:lnTo>
                  <a:lnTo>
                    <a:pt x="9000" y="6754"/>
                  </a:lnTo>
                  <a:cubicBezTo>
                    <a:pt x="9277" y="6470"/>
                    <a:pt x="10364" y="5315"/>
                    <a:pt x="10977" y="4099"/>
                  </a:cubicBezTo>
                  <a:close/>
                  <a:moveTo>
                    <a:pt x="426" y="3513"/>
                  </a:moveTo>
                  <a:lnTo>
                    <a:pt x="4288" y="4661"/>
                  </a:lnTo>
                  <a:lnTo>
                    <a:pt x="4288" y="8505"/>
                  </a:lnTo>
                  <a:lnTo>
                    <a:pt x="2825" y="8070"/>
                  </a:lnTo>
                  <a:cubicBezTo>
                    <a:pt x="2800" y="8063"/>
                    <a:pt x="2777" y="8059"/>
                    <a:pt x="2755" y="8059"/>
                  </a:cubicBezTo>
                  <a:cubicBezTo>
                    <a:pt x="2535" y="8059"/>
                    <a:pt x="2455" y="8403"/>
                    <a:pt x="2705" y="8478"/>
                  </a:cubicBezTo>
                  <a:lnTo>
                    <a:pt x="4288" y="8947"/>
                  </a:lnTo>
                  <a:lnTo>
                    <a:pt x="4288" y="12792"/>
                  </a:lnTo>
                  <a:lnTo>
                    <a:pt x="426" y="11644"/>
                  </a:lnTo>
                  <a:lnTo>
                    <a:pt x="426" y="7799"/>
                  </a:lnTo>
                  <a:lnTo>
                    <a:pt x="1889" y="8235"/>
                  </a:lnTo>
                  <a:cubicBezTo>
                    <a:pt x="1910" y="8241"/>
                    <a:pt x="1930" y="8244"/>
                    <a:pt x="1950" y="8244"/>
                  </a:cubicBezTo>
                  <a:cubicBezTo>
                    <a:pt x="2042" y="8244"/>
                    <a:pt x="2125" y="8183"/>
                    <a:pt x="2153" y="8091"/>
                  </a:cubicBezTo>
                  <a:cubicBezTo>
                    <a:pt x="2187" y="7981"/>
                    <a:pt x="2122" y="7861"/>
                    <a:pt x="2009" y="7830"/>
                  </a:cubicBezTo>
                  <a:lnTo>
                    <a:pt x="426" y="7357"/>
                  </a:lnTo>
                  <a:lnTo>
                    <a:pt x="426" y="3513"/>
                  </a:lnTo>
                  <a:close/>
                  <a:moveTo>
                    <a:pt x="9000" y="7799"/>
                  </a:moveTo>
                  <a:lnTo>
                    <a:pt x="12865" y="8947"/>
                  </a:lnTo>
                  <a:lnTo>
                    <a:pt x="12865" y="12792"/>
                  </a:lnTo>
                  <a:lnTo>
                    <a:pt x="9000" y="11644"/>
                  </a:lnTo>
                  <a:lnTo>
                    <a:pt x="9000" y="10113"/>
                  </a:lnTo>
                  <a:cubicBezTo>
                    <a:pt x="9000" y="9970"/>
                    <a:pt x="8893" y="9899"/>
                    <a:pt x="8787" y="9899"/>
                  </a:cubicBezTo>
                  <a:cubicBezTo>
                    <a:pt x="8681" y="9899"/>
                    <a:pt x="8575" y="9970"/>
                    <a:pt x="8575" y="10113"/>
                  </a:cubicBezTo>
                  <a:lnTo>
                    <a:pt x="8575" y="11644"/>
                  </a:lnTo>
                  <a:lnTo>
                    <a:pt x="4713" y="12792"/>
                  </a:lnTo>
                  <a:lnTo>
                    <a:pt x="4713" y="8947"/>
                  </a:lnTo>
                  <a:lnTo>
                    <a:pt x="8575" y="7799"/>
                  </a:lnTo>
                  <a:lnTo>
                    <a:pt x="8575" y="9263"/>
                  </a:lnTo>
                  <a:cubicBezTo>
                    <a:pt x="8575" y="9379"/>
                    <a:pt x="8671" y="9475"/>
                    <a:pt x="8787" y="9475"/>
                  </a:cubicBezTo>
                  <a:cubicBezTo>
                    <a:pt x="8904" y="9475"/>
                    <a:pt x="9000" y="9379"/>
                    <a:pt x="9000" y="9263"/>
                  </a:cubicBezTo>
                  <a:lnTo>
                    <a:pt x="9000" y="7799"/>
                  </a:lnTo>
                  <a:close/>
                  <a:moveTo>
                    <a:pt x="8787" y="0"/>
                  </a:moveTo>
                  <a:cubicBezTo>
                    <a:pt x="7345" y="0"/>
                    <a:pt x="6173" y="1172"/>
                    <a:pt x="6173" y="2615"/>
                  </a:cubicBezTo>
                  <a:cubicBezTo>
                    <a:pt x="6173" y="2961"/>
                    <a:pt x="6269" y="3334"/>
                    <a:pt x="6423" y="3711"/>
                  </a:cubicBezTo>
                  <a:lnTo>
                    <a:pt x="4500" y="4280"/>
                  </a:lnTo>
                  <a:lnTo>
                    <a:pt x="272" y="3026"/>
                  </a:lnTo>
                  <a:cubicBezTo>
                    <a:pt x="251" y="3020"/>
                    <a:pt x="230" y="3017"/>
                    <a:pt x="210" y="3017"/>
                  </a:cubicBezTo>
                  <a:cubicBezTo>
                    <a:pt x="99" y="3017"/>
                    <a:pt x="1" y="3106"/>
                    <a:pt x="1" y="3228"/>
                  </a:cubicBezTo>
                  <a:lnTo>
                    <a:pt x="1" y="11805"/>
                  </a:lnTo>
                  <a:cubicBezTo>
                    <a:pt x="1" y="11898"/>
                    <a:pt x="63" y="11980"/>
                    <a:pt x="152" y="12008"/>
                  </a:cubicBezTo>
                  <a:lnTo>
                    <a:pt x="4435" y="13279"/>
                  </a:lnTo>
                  <a:lnTo>
                    <a:pt x="4442" y="13279"/>
                  </a:lnTo>
                  <a:cubicBezTo>
                    <a:pt x="4449" y="13282"/>
                    <a:pt x="4456" y="13286"/>
                    <a:pt x="4466" y="13286"/>
                  </a:cubicBezTo>
                  <a:lnTo>
                    <a:pt x="4531" y="13286"/>
                  </a:lnTo>
                  <a:cubicBezTo>
                    <a:pt x="4541" y="13286"/>
                    <a:pt x="4548" y="13282"/>
                    <a:pt x="4555" y="13279"/>
                  </a:cubicBezTo>
                  <a:lnTo>
                    <a:pt x="4562" y="13279"/>
                  </a:lnTo>
                  <a:lnTo>
                    <a:pt x="8702" y="12052"/>
                  </a:lnTo>
                  <a:cubicBezTo>
                    <a:pt x="8729" y="12064"/>
                    <a:pt x="8758" y="12070"/>
                    <a:pt x="8787" y="12070"/>
                  </a:cubicBezTo>
                  <a:cubicBezTo>
                    <a:pt x="8816" y="12070"/>
                    <a:pt x="8846" y="12064"/>
                    <a:pt x="8873" y="12052"/>
                  </a:cubicBezTo>
                  <a:lnTo>
                    <a:pt x="13012" y="13282"/>
                  </a:lnTo>
                  <a:cubicBezTo>
                    <a:pt x="13033" y="13289"/>
                    <a:pt x="13054" y="13291"/>
                    <a:pt x="13074" y="13291"/>
                  </a:cubicBezTo>
                  <a:cubicBezTo>
                    <a:pt x="13188" y="13291"/>
                    <a:pt x="13287" y="13199"/>
                    <a:pt x="13287" y="13080"/>
                  </a:cubicBezTo>
                  <a:lnTo>
                    <a:pt x="13287" y="8786"/>
                  </a:lnTo>
                  <a:lnTo>
                    <a:pt x="13287" y="4503"/>
                  </a:lnTo>
                  <a:cubicBezTo>
                    <a:pt x="13287" y="4407"/>
                    <a:pt x="13225" y="4325"/>
                    <a:pt x="13136" y="4297"/>
                  </a:cubicBezTo>
                  <a:lnTo>
                    <a:pt x="11155" y="3711"/>
                  </a:lnTo>
                  <a:cubicBezTo>
                    <a:pt x="11306" y="3334"/>
                    <a:pt x="11402" y="2961"/>
                    <a:pt x="11402" y="2615"/>
                  </a:cubicBezTo>
                  <a:cubicBezTo>
                    <a:pt x="11402" y="1172"/>
                    <a:pt x="10230" y="0"/>
                    <a:pt x="8787" y="0"/>
                  </a:cubicBezTo>
                  <a:close/>
                </a:path>
              </a:pathLst>
            </a:custGeom>
            <a:solidFill>
              <a:srgbClr val="657E93"/>
            </a:solidFill>
            <a:ln>
              <a:noFill/>
            </a:ln>
          </p:spPr>
          <p:txBody>
            <a:bodyPr anchorCtr="0" anchor="ctr" bIns="336975" lIns="336975" spcFirstLastPara="1" rIns="336975" wrap="square" tIns="336975">
              <a:noAutofit/>
            </a:bodyPr>
            <a:lstStyle/>
            <a:p>
              <a:pPr indent="0" lvl="0" marL="0" rtl="0" algn="l">
                <a:spcBef>
                  <a:spcPts val="0"/>
                </a:spcBef>
                <a:spcAft>
                  <a:spcPts val="0"/>
                </a:spcAft>
                <a:buNone/>
              </a:pPr>
              <a:r>
                <a:t/>
              </a:r>
              <a:endParaRPr/>
            </a:p>
          </p:txBody>
        </p:sp>
        <p:sp>
          <p:nvSpPr>
            <p:cNvPr id="471" name="Google Shape;471;p39"/>
            <p:cNvSpPr/>
            <p:nvPr/>
          </p:nvSpPr>
          <p:spPr>
            <a:xfrm>
              <a:off x="7609767" y="3248271"/>
              <a:ext cx="80812" cy="77825"/>
            </a:xfrm>
            <a:custGeom>
              <a:rect b="b" l="l" r="r" t="t"/>
              <a:pathLst>
                <a:path extrusionOk="0" h="2971" w="3085">
                  <a:moveTo>
                    <a:pt x="1484" y="425"/>
                  </a:moveTo>
                  <a:cubicBezTo>
                    <a:pt x="2430" y="425"/>
                    <a:pt x="2903" y="1566"/>
                    <a:pt x="2235" y="2234"/>
                  </a:cubicBezTo>
                  <a:cubicBezTo>
                    <a:pt x="2019" y="2450"/>
                    <a:pt x="1753" y="2547"/>
                    <a:pt x="1493" y="2547"/>
                  </a:cubicBezTo>
                  <a:cubicBezTo>
                    <a:pt x="948" y="2547"/>
                    <a:pt x="425" y="2124"/>
                    <a:pt x="425" y="1484"/>
                  </a:cubicBezTo>
                  <a:cubicBezTo>
                    <a:pt x="425" y="901"/>
                    <a:pt x="898" y="425"/>
                    <a:pt x="1484" y="425"/>
                  </a:cubicBezTo>
                  <a:close/>
                  <a:moveTo>
                    <a:pt x="1484" y="0"/>
                  </a:moveTo>
                  <a:cubicBezTo>
                    <a:pt x="1292" y="0"/>
                    <a:pt x="1099" y="37"/>
                    <a:pt x="915" y="113"/>
                  </a:cubicBezTo>
                  <a:cubicBezTo>
                    <a:pt x="364" y="343"/>
                    <a:pt x="0" y="884"/>
                    <a:pt x="0" y="1484"/>
                  </a:cubicBezTo>
                  <a:cubicBezTo>
                    <a:pt x="0" y="2303"/>
                    <a:pt x="665" y="2968"/>
                    <a:pt x="1484" y="2971"/>
                  </a:cubicBezTo>
                  <a:cubicBezTo>
                    <a:pt x="2084" y="2971"/>
                    <a:pt x="2625" y="2608"/>
                    <a:pt x="2855" y="2053"/>
                  </a:cubicBezTo>
                  <a:cubicBezTo>
                    <a:pt x="3085" y="1497"/>
                    <a:pt x="2958" y="860"/>
                    <a:pt x="2533" y="435"/>
                  </a:cubicBezTo>
                  <a:cubicBezTo>
                    <a:pt x="2251" y="151"/>
                    <a:pt x="1871" y="0"/>
                    <a:pt x="1484" y="0"/>
                  </a:cubicBezTo>
                  <a:close/>
                </a:path>
              </a:pathLst>
            </a:custGeom>
            <a:solidFill>
              <a:srgbClr val="657E93"/>
            </a:solidFill>
            <a:ln>
              <a:noFill/>
            </a:ln>
          </p:spPr>
          <p:txBody>
            <a:bodyPr anchorCtr="0" anchor="ctr" bIns="336975" lIns="336975" spcFirstLastPara="1" rIns="336975" wrap="square" tIns="336975">
              <a:noAutofit/>
            </a:bodyPr>
            <a:lstStyle/>
            <a:p>
              <a:pPr indent="0" lvl="0" marL="0" rtl="0" algn="l">
                <a:spcBef>
                  <a:spcPts val="0"/>
                </a:spcBef>
                <a:spcAft>
                  <a:spcPts val="0"/>
                </a:spcAft>
                <a:buNone/>
              </a:pPr>
              <a:r>
                <a:t/>
              </a:r>
              <a:endParaRPr/>
            </a:p>
          </p:txBody>
        </p:sp>
      </p:grpSp>
      <p:grpSp>
        <p:nvGrpSpPr>
          <p:cNvPr id="472" name="Google Shape;472;p39"/>
          <p:cNvGrpSpPr/>
          <p:nvPr/>
        </p:nvGrpSpPr>
        <p:grpSpPr>
          <a:xfrm>
            <a:off x="3910395" y="1347610"/>
            <a:ext cx="1220021" cy="1142201"/>
            <a:chOff x="4123213" y="2747816"/>
            <a:chExt cx="384307" cy="370135"/>
          </a:xfrm>
        </p:grpSpPr>
        <p:sp>
          <p:nvSpPr>
            <p:cNvPr id="473" name="Google Shape;473;p39"/>
            <p:cNvSpPr/>
            <p:nvPr/>
          </p:nvSpPr>
          <p:spPr>
            <a:xfrm>
              <a:off x="4328686" y="2943335"/>
              <a:ext cx="91761" cy="91578"/>
            </a:xfrm>
            <a:custGeom>
              <a:rect b="b" l="l" r="r" t="t"/>
              <a:pathLst>
                <a:path extrusionOk="0" h="3496" w="3503">
                  <a:moveTo>
                    <a:pt x="645" y="0"/>
                  </a:moveTo>
                  <a:lnTo>
                    <a:pt x="0" y="641"/>
                  </a:lnTo>
                  <a:lnTo>
                    <a:pt x="2858" y="3495"/>
                  </a:lnTo>
                  <a:lnTo>
                    <a:pt x="3502" y="2855"/>
                  </a:lnTo>
                  <a:lnTo>
                    <a:pt x="645" y="0"/>
                  </a:lnTo>
                  <a:close/>
                </a:path>
              </a:pathLst>
            </a:custGeom>
            <a:solidFill>
              <a:srgbClr val="D6DEE5"/>
            </a:solidFill>
            <a:ln>
              <a:noFill/>
            </a:ln>
          </p:spPr>
          <p:txBody>
            <a:bodyPr anchorCtr="0" anchor="ctr" bIns="282125" lIns="282125" spcFirstLastPara="1" rIns="282125" wrap="square" tIns="282125">
              <a:noAutofit/>
            </a:bodyPr>
            <a:lstStyle/>
            <a:p>
              <a:pPr indent="0" lvl="0" marL="0" rtl="0" algn="l">
                <a:spcBef>
                  <a:spcPts val="0"/>
                </a:spcBef>
                <a:spcAft>
                  <a:spcPts val="0"/>
                </a:spcAft>
                <a:buNone/>
              </a:pPr>
              <a:r>
                <a:t/>
              </a:r>
              <a:endParaRPr/>
            </a:p>
          </p:txBody>
        </p:sp>
        <p:sp>
          <p:nvSpPr>
            <p:cNvPr id="474" name="Google Shape;474;p39"/>
            <p:cNvSpPr/>
            <p:nvPr/>
          </p:nvSpPr>
          <p:spPr>
            <a:xfrm>
              <a:off x="4367455" y="2983073"/>
              <a:ext cx="134040" cy="129508"/>
            </a:xfrm>
            <a:custGeom>
              <a:rect b="b" l="l" r="r" t="t"/>
              <a:pathLst>
                <a:path extrusionOk="0" h="4944" w="5117">
                  <a:moveTo>
                    <a:pt x="1078" y="1"/>
                  </a:moveTo>
                  <a:cubicBezTo>
                    <a:pt x="982" y="1"/>
                    <a:pt x="886" y="38"/>
                    <a:pt x="813" y="111"/>
                  </a:cubicBezTo>
                  <a:lnTo>
                    <a:pt x="148" y="776"/>
                  </a:lnTo>
                  <a:cubicBezTo>
                    <a:pt x="11" y="913"/>
                    <a:pt x="1" y="1139"/>
                    <a:pt x="131" y="1286"/>
                  </a:cubicBezTo>
                  <a:lnTo>
                    <a:pt x="2996" y="4559"/>
                  </a:lnTo>
                  <a:lnTo>
                    <a:pt x="2996" y="4555"/>
                  </a:lnTo>
                  <a:cubicBezTo>
                    <a:pt x="3221" y="4813"/>
                    <a:pt x="3535" y="4943"/>
                    <a:pt x="3851" y="4943"/>
                  </a:cubicBezTo>
                  <a:cubicBezTo>
                    <a:pt x="4140" y="4943"/>
                    <a:pt x="4429" y="4833"/>
                    <a:pt x="4651" y="4610"/>
                  </a:cubicBezTo>
                  <a:cubicBezTo>
                    <a:pt x="5117" y="4148"/>
                    <a:pt x="5089" y="3387"/>
                    <a:pt x="4596" y="2955"/>
                  </a:cubicBezTo>
                  <a:lnTo>
                    <a:pt x="1327" y="94"/>
                  </a:lnTo>
                  <a:cubicBezTo>
                    <a:pt x="1255" y="32"/>
                    <a:pt x="1166" y="1"/>
                    <a:pt x="1078" y="1"/>
                  </a:cubicBezTo>
                  <a:close/>
                </a:path>
              </a:pathLst>
            </a:custGeom>
            <a:solidFill>
              <a:srgbClr val="AABBC9"/>
            </a:solidFill>
            <a:ln>
              <a:noFill/>
            </a:ln>
          </p:spPr>
          <p:txBody>
            <a:bodyPr anchorCtr="0" anchor="ctr" bIns="282125" lIns="282125" spcFirstLastPara="1" rIns="282125" wrap="square" tIns="282125">
              <a:noAutofit/>
            </a:bodyPr>
            <a:lstStyle/>
            <a:p>
              <a:pPr indent="0" lvl="0" marL="0" rtl="0" algn="l">
                <a:spcBef>
                  <a:spcPts val="0"/>
                </a:spcBef>
                <a:spcAft>
                  <a:spcPts val="0"/>
                </a:spcAft>
                <a:buNone/>
              </a:pPr>
              <a:r>
                <a:t/>
              </a:r>
              <a:endParaRPr/>
            </a:p>
          </p:txBody>
        </p:sp>
        <p:sp>
          <p:nvSpPr>
            <p:cNvPr id="475" name="Google Shape;475;p39"/>
            <p:cNvSpPr/>
            <p:nvPr/>
          </p:nvSpPr>
          <p:spPr>
            <a:xfrm>
              <a:off x="4367455" y="2991979"/>
              <a:ext cx="128853" cy="120654"/>
            </a:xfrm>
            <a:custGeom>
              <a:rect b="b" l="l" r="r" t="t"/>
              <a:pathLst>
                <a:path extrusionOk="0" h="4606" w="4919">
                  <a:moveTo>
                    <a:pt x="583" y="0"/>
                  </a:moveTo>
                  <a:lnTo>
                    <a:pt x="148" y="436"/>
                  </a:lnTo>
                  <a:cubicBezTo>
                    <a:pt x="11" y="573"/>
                    <a:pt x="1" y="799"/>
                    <a:pt x="131" y="946"/>
                  </a:cubicBezTo>
                  <a:lnTo>
                    <a:pt x="2996" y="4219"/>
                  </a:lnTo>
                  <a:cubicBezTo>
                    <a:pt x="3220" y="4476"/>
                    <a:pt x="3534" y="4605"/>
                    <a:pt x="3849" y="4605"/>
                  </a:cubicBezTo>
                  <a:cubicBezTo>
                    <a:pt x="4139" y="4605"/>
                    <a:pt x="4429" y="4495"/>
                    <a:pt x="4651" y="4274"/>
                  </a:cubicBezTo>
                  <a:cubicBezTo>
                    <a:pt x="4771" y="4154"/>
                    <a:pt x="4860" y="4013"/>
                    <a:pt x="4918" y="3856"/>
                  </a:cubicBezTo>
                  <a:lnTo>
                    <a:pt x="4918" y="3856"/>
                  </a:lnTo>
                  <a:cubicBezTo>
                    <a:pt x="4792" y="3901"/>
                    <a:pt x="4661" y="3922"/>
                    <a:pt x="4532" y="3922"/>
                  </a:cubicBezTo>
                  <a:cubicBezTo>
                    <a:pt x="4211" y="3922"/>
                    <a:pt x="3898" y="3786"/>
                    <a:pt x="3678" y="3537"/>
                  </a:cubicBezTo>
                  <a:lnTo>
                    <a:pt x="583" y="0"/>
                  </a:lnTo>
                  <a:close/>
                </a:path>
              </a:pathLst>
            </a:custGeom>
            <a:solidFill>
              <a:srgbClr val="99AEBE"/>
            </a:solidFill>
            <a:ln>
              <a:noFill/>
            </a:ln>
          </p:spPr>
          <p:txBody>
            <a:bodyPr anchorCtr="0" anchor="ctr" bIns="282125" lIns="282125" spcFirstLastPara="1" rIns="282125" wrap="square" tIns="282125">
              <a:noAutofit/>
            </a:bodyPr>
            <a:lstStyle/>
            <a:p>
              <a:pPr indent="0" lvl="0" marL="0" rtl="0" algn="l">
                <a:spcBef>
                  <a:spcPts val="0"/>
                </a:spcBef>
                <a:spcAft>
                  <a:spcPts val="0"/>
                </a:spcAft>
                <a:buNone/>
              </a:pPr>
              <a:r>
                <a:t/>
              </a:r>
              <a:endParaRPr/>
            </a:p>
          </p:txBody>
        </p:sp>
        <p:sp>
          <p:nvSpPr>
            <p:cNvPr id="476" name="Google Shape;476;p39"/>
            <p:cNvSpPr/>
            <p:nvPr/>
          </p:nvSpPr>
          <p:spPr>
            <a:xfrm>
              <a:off x="4126094" y="2753186"/>
              <a:ext cx="282225" cy="257130"/>
            </a:xfrm>
            <a:custGeom>
              <a:rect b="b" l="l" r="r" t="t"/>
              <a:pathLst>
                <a:path extrusionOk="0" h="9816" w="10774">
                  <a:moveTo>
                    <a:pt x="5385" y="0"/>
                  </a:moveTo>
                  <a:cubicBezTo>
                    <a:pt x="4129" y="0"/>
                    <a:pt x="2873" y="479"/>
                    <a:pt x="1916" y="1437"/>
                  </a:cubicBezTo>
                  <a:cubicBezTo>
                    <a:pt x="0" y="3353"/>
                    <a:pt x="0" y="6461"/>
                    <a:pt x="1916" y="8376"/>
                  </a:cubicBezTo>
                  <a:cubicBezTo>
                    <a:pt x="2873" y="9336"/>
                    <a:pt x="4129" y="9816"/>
                    <a:pt x="5385" y="9816"/>
                  </a:cubicBezTo>
                  <a:cubicBezTo>
                    <a:pt x="6641" y="9816"/>
                    <a:pt x="7897" y="9336"/>
                    <a:pt x="8855" y="8376"/>
                  </a:cubicBezTo>
                  <a:cubicBezTo>
                    <a:pt x="10774" y="6461"/>
                    <a:pt x="10774" y="3353"/>
                    <a:pt x="8855" y="1437"/>
                  </a:cubicBezTo>
                  <a:cubicBezTo>
                    <a:pt x="7897" y="479"/>
                    <a:pt x="6641" y="0"/>
                    <a:pt x="5385" y="0"/>
                  </a:cubicBezTo>
                  <a:close/>
                </a:path>
              </a:pathLst>
            </a:custGeom>
            <a:solidFill>
              <a:srgbClr val="E7ECF0"/>
            </a:solidFill>
            <a:ln>
              <a:noFill/>
            </a:ln>
          </p:spPr>
          <p:txBody>
            <a:bodyPr anchorCtr="0" anchor="ctr" bIns="282125" lIns="282125" spcFirstLastPara="1" rIns="282125" wrap="square" tIns="282125">
              <a:noAutofit/>
            </a:bodyPr>
            <a:lstStyle/>
            <a:p>
              <a:pPr indent="0" lvl="0" marL="0" rtl="0" algn="l">
                <a:spcBef>
                  <a:spcPts val="0"/>
                </a:spcBef>
                <a:spcAft>
                  <a:spcPts val="0"/>
                </a:spcAft>
                <a:buNone/>
              </a:pPr>
              <a:r>
                <a:t/>
              </a:r>
              <a:endParaRPr/>
            </a:p>
          </p:txBody>
        </p:sp>
        <p:sp>
          <p:nvSpPr>
            <p:cNvPr id="477" name="Google Shape;477;p39"/>
            <p:cNvSpPr/>
            <p:nvPr/>
          </p:nvSpPr>
          <p:spPr>
            <a:xfrm>
              <a:off x="4159021" y="2783179"/>
              <a:ext cx="216371" cy="197144"/>
            </a:xfrm>
            <a:custGeom>
              <a:rect b="b" l="l" r="r" t="t"/>
              <a:pathLst>
                <a:path extrusionOk="0" h="7526" w="8260">
                  <a:moveTo>
                    <a:pt x="4128" y="1"/>
                  </a:moveTo>
                  <a:cubicBezTo>
                    <a:pt x="3165" y="1"/>
                    <a:pt x="2202" y="367"/>
                    <a:pt x="1467" y="1101"/>
                  </a:cubicBezTo>
                  <a:cubicBezTo>
                    <a:pt x="1" y="2571"/>
                    <a:pt x="1" y="4952"/>
                    <a:pt x="1467" y="6423"/>
                  </a:cubicBezTo>
                  <a:cubicBezTo>
                    <a:pt x="2202" y="7158"/>
                    <a:pt x="3165" y="7525"/>
                    <a:pt x="4128" y="7525"/>
                  </a:cubicBezTo>
                  <a:cubicBezTo>
                    <a:pt x="5091" y="7525"/>
                    <a:pt x="6054" y="7158"/>
                    <a:pt x="6789" y="6423"/>
                  </a:cubicBezTo>
                  <a:cubicBezTo>
                    <a:pt x="8259" y="4952"/>
                    <a:pt x="8259" y="2571"/>
                    <a:pt x="6789" y="1101"/>
                  </a:cubicBezTo>
                  <a:cubicBezTo>
                    <a:pt x="6054" y="367"/>
                    <a:pt x="5091" y="1"/>
                    <a:pt x="4128" y="1"/>
                  </a:cubicBezTo>
                  <a:close/>
                </a:path>
              </a:pathLst>
            </a:custGeom>
            <a:solidFill>
              <a:srgbClr val="BFCCD7"/>
            </a:solidFill>
            <a:ln>
              <a:noFill/>
            </a:ln>
          </p:spPr>
          <p:txBody>
            <a:bodyPr anchorCtr="0" anchor="ctr" bIns="282125" lIns="282125" spcFirstLastPara="1" rIns="282125" wrap="square" tIns="282125">
              <a:noAutofit/>
            </a:bodyPr>
            <a:lstStyle/>
            <a:p>
              <a:pPr indent="0" lvl="0" marL="0" rtl="0" algn="l">
                <a:spcBef>
                  <a:spcPts val="0"/>
                </a:spcBef>
                <a:spcAft>
                  <a:spcPts val="0"/>
                </a:spcAft>
                <a:buNone/>
              </a:pPr>
              <a:r>
                <a:t/>
              </a:r>
              <a:endParaRPr/>
            </a:p>
          </p:txBody>
        </p:sp>
        <p:sp>
          <p:nvSpPr>
            <p:cNvPr id="478" name="Google Shape;478;p39"/>
            <p:cNvSpPr/>
            <p:nvPr/>
          </p:nvSpPr>
          <p:spPr>
            <a:xfrm>
              <a:off x="4157135" y="2803742"/>
              <a:ext cx="188002" cy="176580"/>
            </a:xfrm>
            <a:custGeom>
              <a:rect b="b" l="l" r="r" t="t"/>
              <a:pathLst>
                <a:path extrusionOk="0" h="6741" w="7177">
                  <a:moveTo>
                    <a:pt x="1896" y="0"/>
                  </a:moveTo>
                  <a:lnTo>
                    <a:pt x="1896" y="0"/>
                  </a:lnTo>
                  <a:cubicBezTo>
                    <a:pt x="1772" y="96"/>
                    <a:pt x="1652" y="203"/>
                    <a:pt x="1539" y="316"/>
                  </a:cubicBezTo>
                  <a:cubicBezTo>
                    <a:pt x="1" y="1851"/>
                    <a:pt x="83" y="4366"/>
                    <a:pt x="1711" y="5802"/>
                  </a:cubicBezTo>
                  <a:cubicBezTo>
                    <a:pt x="2428" y="6433"/>
                    <a:pt x="3314" y="6741"/>
                    <a:pt x="4195" y="6741"/>
                  </a:cubicBezTo>
                  <a:cubicBezTo>
                    <a:pt x="5317" y="6741"/>
                    <a:pt x="6431" y="6242"/>
                    <a:pt x="7176" y="5278"/>
                  </a:cubicBezTo>
                  <a:lnTo>
                    <a:pt x="7176" y="5278"/>
                  </a:lnTo>
                  <a:cubicBezTo>
                    <a:pt x="6495" y="5804"/>
                    <a:pt x="5685" y="6063"/>
                    <a:pt x="4877" y="6063"/>
                  </a:cubicBezTo>
                  <a:cubicBezTo>
                    <a:pt x="3909" y="6063"/>
                    <a:pt x="2945" y="5691"/>
                    <a:pt x="2214" y="4962"/>
                  </a:cubicBezTo>
                  <a:cubicBezTo>
                    <a:pt x="875" y="3623"/>
                    <a:pt x="741" y="1498"/>
                    <a:pt x="1896" y="0"/>
                  </a:cubicBezTo>
                  <a:close/>
                </a:path>
              </a:pathLst>
            </a:custGeom>
            <a:solidFill>
              <a:srgbClr val="ADBECB"/>
            </a:solidFill>
            <a:ln>
              <a:noFill/>
            </a:ln>
          </p:spPr>
          <p:txBody>
            <a:bodyPr anchorCtr="0" anchor="ctr" bIns="282125" lIns="282125" spcFirstLastPara="1" rIns="282125" wrap="square" tIns="282125">
              <a:noAutofit/>
            </a:bodyPr>
            <a:lstStyle/>
            <a:p>
              <a:pPr indent="0" lvl="0" marL="0" rtl="0" algn="l">
                <a:spcBef>
                  <a:spcPts val="0"/>
                </a:spcBef>
                <a:spcAft>
                  <a:spcPts val="0"/>
                </a:spcAft>
                <a:buNone/>
              </a:pPr>
              <a:r>
                <a:t/>
              </a:r>
              <a:endParaRPr/>
            </a:p>
          </p:txBody>
        </p:sp>
        <p:sp>
          <p:nvSpPr>
            <p:cNvPr id="479" name="Google Shape;479;p39"/>
            <p:cNvSpPr/>
            <p:nvPr/>
          </p:nvSpPr>
          <p:spPr>
            <a:xfrm>
              <a:off x="4367455" y="2983073"/>
              <a:ext cx="54250" cy="53281"/>
            </a:xfrm>
            <a:custGeom>
              <a:rect b="b" l="l" r="r" t="t"/>
              <a:pathLst>
                <a:path extrusionOk="0" h="2034" w="2071">
                  <a:moveTo>
                    <a:pt x="1078" y="1"/>
                  </a:moveTo>
                  <a:cubicBezTo>
                    <a:pt x="982" y="1"/>
                    <a:pt x="886" y="38"/>
                    <a:pt x="813" y="111"/>
                  </a:cubicBezTo>
                  <a:lnTo>
                    <a:pt x="148" y="776"/>
                  </a:lnTo>
                  <a:cubicBezTo>
                    <a:pt x="11" y="913"/>
                    <a:pt x="1" y="1139"/>
                    <a:pt x="131" y="1286"/>
                  </a:cubicBezTo>
                  <a:lnTo>
                    <a:pt x="785" y="2033"/>
                  </a:lnTo>
                  <a:lnTo>
                    <a:pt x="2070" y="748"/>
                  </a:lnTo>
                  <a:lnTo>
                    <a:pt x="1323" y="94"/>
                  </a:lnTo>
                  <a:cubicBezTo>
                    <a:pt x="1253" y="32"/>
                    <a:pt x="1165" y="1"/>
                    <a:pt x="1078" y="1"/>
                  </a:cubicBezTo>
                  <a:close/>
                </a:path>
              </a:pathLst>
            </a:custGeom>
            <a:solidFill>
              <a:srgbClr val="C5D0DA"/>
            </a:solidFill>
            <a:ln>
              <a:noFill/>
            </a:ln>
          </p:spPr>
          <p:txBody>
            <a:bodyPr anchorCtr="0" anchor="ctr" bIns="282125" lIns="282125" spcFirstLastPara="1" rIns="282125" wrap="square" tIns="282125">
              <a:noAutofit/>
            </a:bodyPr>
            <a:lstStyle/>
            <a:p>
              <a:pPr indent="0" lvl="0" marL="0" rtl="0" algn="l">
                <a:spcBef>
                  <a:spcPts val="0"/>
                </a:spcBef>
                <a:spcAft>
                  <a:spcPts val="0"/>
                </a:spcAft>
                <a:buNone/>
              </a:pPr>
              <a:r>
                <a:t/>
              </a:r>
              <a:endParaRPr/>
            </a:p>
          </p:txBody>
        </p:sp>
        <p:sp>
          <p:nvSpPr>
            <p:cNvPr id="480" name="Google Shape;480;p39"/>
            <p:cNvSpPr/>
            <p:nvPr/>
          </p:nvSpPr>
          <p:spPr>
            <a:xfrm>
              <a:off x="4367455" y="2991979"/>
              <a:ext cx="38454" cy="44374"/>
            </a:xfrm>
            <a:custGeom>
              <a:rect b="b" l="l" r="r" t="t"/>
              <a:pathLst>
                <a:path extrusionOk="0" h="1694" w="1468">
                  <a:moveTo>
                    <a:pt x="583" y="0"/>
                  </a:moveTo>
                  <a:lnTo>
                    <a:pt x="148" y="436"/>
                  </a:lnTo>
                  <a:cubicBezTo>
                    <a:pt x="11" y="576"/>
                    <a:pt x="1" y="799"/>
                    <a:pt x="131" y="946"/>
                  </a:cubicBezTo>
                  <a:lnTo>
                    <a:pt x="785" y="1693"/>
                  </a:lnTo>
                  <a:lnTo>
                    <a:pt x="1467" y="1011"/>
                  </a:lnTo>
                  <a:lnTo>
                    <a:pt x="583" y="0"/>
                  </a:lnTo>
                  <a:close/>
                </a:path>
              </a:pathLst>
            </a:custGeom>
            <a:solidFill>
              <a:srgbClr val="B9C7D3"/>
            </a:solidFill>
            <a:ln>
              <a:noFill/>
            </a:ln>
          </p:spPr>
          <p:txBody>
            <a:bodyPr anchorCtr="0" anchor="ctr" bIns="282125" lIns="282125" spcFirstLastPara="1" rIns="282125" wrap="square" tIns="282125">
              <a:noAutofit/>
            </a:bodyPr>
            <a:lstStyle/>
            <a:p>
              <a:pPr indent="0" lvl="0" marL="0" rtl="0" algn="l">
                <a:spcBef>
                  <a:spcPts val="0"/>
                </a:spcBef>
                <a:spcAft>
                  <a:spcPts val="0"/>
                </a:spcAft>
                <a:buNone/>
              </a:pPr>
              <a:r>
                <a:t/>
              </a:r>
              <a:endParaRPr/>
            </a:p>
          </p:txBody>
        </p:sp>
        <p:sp>
          <p:nvSpPr>
            <p:cNvPr id="481" name="Google Shape;481;p39"/>
            <p:cNvSpPr/>
            <p:nvPr/>
          </p:nvSpPr>
          <p:spPr>
            <a:xfrm>
              <a:off x="4212721" y="2810370"/>
              <a:ext cx="108788" cy="30255"/>
            </a:xfrm>
            <a:custGeom>
              <a:rect b="b" l="l" r="r" t="t"/>
              <a:pathLst>
                <a:path extrusionOk="0" h="1155" w="4153">
                  <a:moveTo>
                    <a:pt x="2078" y="0"/>
                  </a:moveTo>
                  <a:cubicBezTo>
                    <a:pt x="1381" y="0"/>
                    <a:pt x="684" y="267"/>
                    <a:pt x="151" y="800"/>
                  </a:cubicBezTo>
                  <a:cubicBezTo>
                    <a:pt x="1" y="947"/>
                    <a:pt x="140" y="1155"/>
                    <a:pt x="301" y="1155"/>
                  </a:cubicBezTo>
                  <a:cubicBezTo>
                    <a:pt x="349" y="1155"/>
                    <a:pt x="400" y="1136"/>
                    <a:pt x="445" y="1091"/>
                  </a:cubicBezTo>
                  <a:cubicBezTo>
                    <a:pt x="896" y="640"/>
                    <a:pt x="1487" y="415"/>
                    <a:pt x="2078" y="415"/>
                  </a:cubicBezTo>
                  <a:cubicBezTo>
                    <a:pt x="2669" y="415"/>
                    <a:pt x="3260" y="640"/>
                    <a:pt x="3711" y="1091"/>
                  </a:cubicBezTo>
                  <a:cubicBezTo>
                    <a:pt x="3756" y="1136"/>
                    <a:pt x="3807" y="1155"/>
                    <a:pt x="3855" y="1155"/>
                  </a:cubicBezTo>
                  <a:cubicBezTo>
                    <a:pt x="4015" y="1155"/>
                    <a:pt x="4152" y="947"/>
                    <a:pt x="4002" y="800"/>
                  </a:cubicBezTo>
                  <a:cubicBezTo>
                    <a:pt x="3471" y="267"/>
                    <a:pt x="2775" y="0"/>
                    <a:pt x="2078" y="0"/>
                  </a:cubicBezTo>
                  <a:close/>
                </a:path>
              </a:pathLst>
            </a:custGeom>
            <a:solidFill>
              <a:srgbClr val="496278"/>
            </a:solidFill>
            <a:ln>
              <a:noFill/>
            </a:ln>
          </p:spPr>
          <p:txBody>
            <a:bodyPr anchorCtr="0" anchor="ctr" bIns="282125" lIns="282125" spcFirstLastPara="1" rIns="282125" wrap="square" tIns="282125">
              <a:noAutofit/>
            </a:bodyPr>
            <a:lstStyle/>
            <a:p>
              <a:pPr indent="0" lvl="0" marL="0" rtl="0" algn="l">
                <a:spcBef>
                  <a:spcPts val="0"/>
                </a:spcBef>
                <a:spcAft>
                  <a:spcPts val="0"/>
                </a:spcAft>
                <a:buNone/>
              </a:pPr>
              <a:r>
                <a:t/>
              </a:r>
              <a:endParaRPr/>
            </a:p>
          </p:txBody>
        </p:sp>
        <p:sp>
          <p:nvSpPr>
            <p:cNvPr id="482" name="Google Shape;482;p39"/>
            <p:cNvSpPr/>
            <p:nvPr/>
          </p:nvSpPr>
          <p:spPr>
            <a:xfrm>
              <a:off x="4123213" y="2747816"/>
              <a:ext cx="384307" cy="370135"/>
            </a:xfrm>
            <a:custGeom>
              <a:rect b="b" l="l" r="r" t="t"/>
              <a:pathLst>
                <a:path extrusionOk="0" h="14130" w="14671">
                  <a:moveTo>
                    <a:pt x="9284" y="8550"/>
                  </a:moveTo>
                  <a:lnTo>
                    <a:pt x="9835" y="9102"/>
                  </a:lnTo>
                  <a:lnTo>
                    <a:pt x="9482" y="9452"/>
                  </a:lnTo>
                  <a:lnTo>
                    <a:pt x="8931" y="8900"/>
                  </a:lnTo>
                  <a:cubicBezTo>
                    <a:pt x="9057" y="8783"/>
                    <a:pt x="9174" y="8670"/>
                    <a:pt x="9284" y="8550"/>
                  </a:cubicBezTo>
                  <a:close/>
                  <a:moveTo>
                    <a:pt x="5489" y="410"/>
                  </a:moveTo>
                  <a:cubicBezTo>
                    <a:pt x="7266" y="410"/>
                    <a:pt x="8901" y="1412"/>
                    <a:pt x="9698" y="3013"/>
                  </a:cubicBezTo>
                  <a:cubicBezTo>
                    <a:pt x="10531" y="4678"/>
                    <a:pt x="10301" y="6676"/>
                    <a:pt x="9116" y="8112"/>
                  </a:cubicBezTo>
                  <a:lnTo>
                    <a:pt x="9109" y="8119"/>
                  </a:lnTo>
                  <a:cubicBezTo>
                    <a:pt x="8924" y="8338"/>
                    <a:pt x="8722" y="8544"/>
                    <a:pt x="8499" y="8729"/>
                  </a:cubicBezTo>
                  <a:lnTo>
                    <a:pt x="8492" y="8732"/>
                  </a:lnTo>
                  <a:cubicBezTo>
                    <a:pt x="7618" y="9457"/>
                    <a:pt x="6554" y="9814"/>
                    <a:pt x="5492" y="9814"/>
                  </a:cubicBezTo>
                  <a:cubicBezTo>
                    <a:pt x="4285" y="9814"/>
                    <a:pt x="3081" y="9351"/>
                    <a:pt x="2170" y="8437"/>
                  </a:cubicBezTo>
                  <a:cubicBezTo>
                    <a:pt x="850" y="7121"/>
                    <a:pt x="436" y="5151"/>
                    <a:pt x="1107" y="3414"/>
                  </a:cubicBezTo>
                  <a:cubicBezTo>
                    <a:pt x="1779" y="1680"/>
                    <a:pt x="3413" y="504"/>
                    <a:pt x="5271" y="415"/>
                  </a:cubicBezTo>
                  <a:cubicBezTo>
                    <a:pt x="5344" y="412"/>
                    <a:pt x="5416" y="410"/>
                    <a:pt x="5489" y="410"/>
                  </a:cubicBezTo>
                  <a:close/>
                  <a:moveTo>
                    <a:pt x="10402" y="9187"/>
                  </a:moveTo>
                  <a:cubicBezTo>
                    <a:pt x="10441" y="9187"/>
                    <a:pt x="10481" y="9201"/>
                    <a:pt x="10514" y="9229"/>
                  </a:cubicBezTo>
                  <a:lnTo>
                    <a:pt x="11093" y="9736"/>
                  </a:lnTo>
                  <a:lnTo>
                    <a:pt x="10120" y="10709"/>
                  </a:lnTo>
                  <a:lnTo>
                    <a:pt x="9613" y="10130"/>
                  </a:lnTo>
                  <a:cubicBezTo>
                    <a:pt x="9554" y="10065"/>
                    <a:pt x="9558" y="9966"/>
                    <a:pt x="9619" y="9901"/>
                  </a:cubicBezTo>
                  <a:lnTo>
                    <a:pt x="10284" y="9236"/>
                  </a:lnTo>
                  <a:cubicBezTo>
                    <a:pt x="10316" y="9204"/>
                    <a:pt x="10359" y="9187"/>
                    <a:pt x="10402" y="9187"/>
                  </a:cubicBezTo>
                  <a:close/>
                  <a:moveTo>
                    <a:pt x="11405" y="10010"/>
                  </a:moveTo>
                  <a:lnTo>
                    <a:pt x="13786" y="12094"/>
                  </a:lnTo>
                  <a:cubicBezTo>
                    <a:pt x="14184" y="12447"/>
                    <a:pt x="14204" y="13067"/>
                    <a:pt x="13827" y="13444"/>
                  </a:cubicBezTo>
                  <a:cubicBezTo>
                    <a:pt x="13644" y="13625"/>
                    <a:pt x="13407" y="13715"/>
                    <a:pt x="13170" y="13715"/>
                  </a:cubicBezTo>
                  <a:cubicBezTo>
                    <a:pt x="12914" y="13715"/>
                    <a:pt x="12660" y="13611"/>
                    <a:pt x="12477" y="13403"/>
                  </a:cubicBezTo>
                  <a:lnTo>
                    <a:pt x="10394" y="11025"/>
                  </a:lnTo>
                  <a:lnTo>
                    <a:pt x="11405" y="10010"/>
                  </a:lnTo>
                  <a:close/>
                  <a:moveTo>
                    <a:pt x="5498" y="0"/>
                  </a:moveTo>
                  <a:cubicBezTo>
                    <a:pt x="5387" y="0"/>
                    <a:pt x="5276" y="4"/>
                    <a:pt x="5165" y="11"/>
                  </a:cubicBezTo>
                  <a:cubicBezTo>
                    <a:pt x="3160" y="141"/>
                    <a:pt x="1416" y="1433"/>
                    <a:pt x="710" y="3311"/>
                  </a:cubicBezTo>
                  <a:cubicBezTo>
                    <a:pt x="1" y="5192"/>
                    <a:pt x="456" y="7312"/>
                    <a:pt x="1877" y="8731"/>
                  </a:cubicBezTo>
                  <a:lnTo>
                    <a:pt x="1877" y="8731"/>
                  </a:lnTo>
                  <a:cubicBezTo>
                    <a:pt x="2868" y="9723"/>
                    <a:pt x="4178" y="10228"/>
                    <a:pt x="5493" y="10228"/>
                  </a:cubicBezTo>
                  <a:cubicBezTo>
                    <a:pt x="6588" y="10228"/>
                    <a:pt x="7688" y="9878"/>
                    <a:pt x="8612" y="9167"/>
                  </a:cubicBezTo>
                  <a:lnTo>
                    <a:pt x="9212" y="9767"/>
                  </a:lnTo>
                  <a:cubicBezTo>
                    <a:pt x="9112" y="9976"/>
                    <a:pt x="9146" y="10226"/>
                    <a:pt x="9297" y="10401"/>
                  </a:cubicBezTo>
                  <a:lnTo>
                    <a:pt x="12165" y="13673"/>
                  </a:lnTo>
                  <a:cubicBezTo>
                    <a:pt x="12431" y="13977"/>
                    <a:pt x="12802" y="14130"/>
                    <a:pt x="13174" y="14130"/>
                  </a:cubicBezTo>
                  <a:cubicBezTo>
                    <a:pt x="13516" y="14130"/>
                    <a:pt x="13859" y="14000"/>
                    <a:pt x="14122" y="13739"/>
                  </a:cubicBezTo>
                  <a:cubicBezTo>
                    <a:pt x="14670" y="13190"/>
                    <a:pt x="14640" y="12292"/>
                    <a:pt x="14057" y="11782"/>
                  </a:cubicBezTo>
                  <a:lnTo>
                    <a:pt x="10784" y="8921"/>
                  </a:lnTo>
                  <a:cubicBezTo>
                    <a:pt x="10677" y="8826"/>
                    <a:pt x="10542" y="8776"/>
                    <a:pt x="10405" y="8776"/>
                  </a:cubicBezTo>
                  <a:cubicBezTo>
                    <a:pt x="10319" y="8776"/>
                    <a:pt x="10232" y="8795"/>
                    <a:pt x="10151" y="8835"/>
                  </a:cubicBezTo>
                  <a:lnTo>
                    <a:pt x="9551" y="8235"/>
                  </a:lnTo>
                  <a:cubicBezTo>
                    <a:pt x="10778" y="6642"/>
                    <a:pt x="10956" y="4479"/>
                    <a:pt x="10010" y="2708"/>
                  </a:cubicBezTo>
                  <a:cubicBezTo>
                    <a:pt x="9117" y="1032"/>
                    <a:pt x="7377" y="0"/>
                    <a:pt x="5498" y="0"/>
                  </a:cubicBezTo>
                  <a:close/>
                </a:path>
              </a:pathLst>
            </a:custGeom>
            <a:solidFill>
              <a:srgbClr val="496278"/>
            </a:solidFill>
            <a:ln>
              <a:noFill/>
            </a:ln>
          </p:spPr>
          <p:txBody>
            <a:bodyPr anchorCtr="0" anchor="ctr" bIns="282125" lIns="282125" spcFirstLastPara="1" rIns="282125" wrap="square" tIns="282125">
              <a:noAutofit/>
            </a:bodyPr>
            <a:lstStyle/>
            <a:p>
              <a:pPr indent="0" lvl="0" marL="0" rtl="0" algn="l">
                <a:spcBef>
                  <a:spcPts val="0"/>
                </a:spcBef>
                <a:spcAft>
                  <a:spcPts val="0"/>
                </a:spcAft>
                <a:buNone/>
              </a:pPr>
              <a:r>
                <a:t/>
              </a:r>
              <a:endParaRPr/>
            </a:p>
          </p:txBody>
        </p:sp>
        <p:sp>
          <p:nvSpPr>
            <p:cNvPr id="483" name="Google Shape;483;p39"/>
            <p:cNvSpPr/>
            <p:nvPr/>
          </p:nvSpPr>
          <p:spPr>
            <a:xfrm>
              <a:off x="4273258" y="2778700"/>
              <a:ext cx="97995" cy="206102"/>
            </a:xfrm>
            <a:custGeom>
              <a:rect b="b" l="l" r="r" t="t"/>
              <a:pathLst>
                <a:path extrusionOk="0" h="7868" w="3741">
                  <a:moveTo>
                    <a:pt x="297" y="1"/>
                  </a:moveTo>
                  <a:cubicBezTo>
                    <a:pt x="59" y="1"/>
                    <a:pt x="15" y="376"/>
                    <a:pt x="276" y="415"/>
                  </a:cubicBezTo>
                  <a:cubicBezTo>
                    <a:pt x="2031" y="665"/>
                    <a:pt x="3329" y="2170"/>
                    <a:pt x="3326" y="3941"/>
                  </a:cubicBezTo>
                  <a:cubicBezTo>
                    <a:pt x="3323" y="5709"/>
                    <a:pt x="2017" y="7210"/>
                    <a:pt x="262" y="7454"/>
                  </a:cubicBezTo>
                  <a:cubicBezTo>
                    <a:pt x="0" y="7490"/>
                    <a:pt x="42" y="7867"/>
                    <a:pt x="286" y="7867"/>
                  </a:cubicBezTo>
                  <a:cubicBezTo>
                    <a:pt x="297" y="7867"/>
                    <a:pt x="309" y="7867"/>
                    <a:pt x="321" y="7865"/>
                  </a:cubicBezTo>
                  <a:cubicBezTo>
                    <a:pt x="2277" y="7587"/>
                    <a:pt x="3730" y="5915"/>
                    <a:pt x="3737" y="3941"/>
                  </a:cubicBezTo>
                  <a:cubicBezTo>
                    <a:pt x="3741" y="1964"/>
                    <a:pt x="2291" y="288"/>
                    <a:pt x="334" y="4"/>
                  </a:cubicBezTo>
                  <a:cubicBezTo>
                    <a:pt x="322" y="2"/>
                    <a:pt x="309" y="1"/>
                    <a:pt x="297" y="1"/>
                  </a:cubicBezTo>
                  <a:close/>
                </a:path>
              </a:pathLst>
            </a:custGeom>
            <a:solidFill>
              <a:srgbClr val="496278"/>
            </a:solidFill>
            <a:ln>
              <a:noFill/>
            </a:ln>
          </p:spPr>
          <p:txBody>
            <a:bodyPr anchorCtr="0" anchor="ctr" bIns="282125" lIns="282125" spcFirstLastPara="1" rIns="282125" wrap="square" tIns="282125">
              <a:noAutofit/>
            </a:bodyPr>
            <a:lstStyle/>
            <a:p>
              <a:pPr indent="0" lvl="0" marL="0" rtl="0" algn="l">
                <a:spcBef>
                  <a:spcPts val="0"/>
                </a:spcBef>
                <a:spcAft>
                  <a:spcPts val="0"/>
                </a:spcAft>
                <a:buNone/>
              </a:pPr>
              <a:r>
                <a:t/>
              </a:r>
              <a:endParaRPr/>
            </a:p>
          </p:txBody>
        </p:sp>
        <p:sp>
          <p:nvSpPr>
            <p:cNvPr id="484" name="Google Shape;484;p39"/>
            <p:cNvSpPr/>
            <p:nvPr/>
          </p:nvSpPr>
          <p:spPr>
            <a:xfrm>
              <a:off x="4153022" y="2778385"/>
              <a:ext cx="110098" cy="206626"/>
            </a:xfrm>
            <a:custGeom>
              <a:rect b="b" l="l" r="r" t="t"/>
              <a:pathLst>
                <a:path extrusionOk="0" h="7888" w="4203">
                  <a:moveTo>
                    <a:pt x="3915" y="1"/>
                  </a:moveTo>
                  <a:cubicBezTo>
                    <a:pt x="3907" y="1"/>
                    <a:pt x="3898" y="1"/>
                    <a:pt x="3889" y="2"/>
                  </a:cubicBezTo>
                  <a:cubicBezTo>
                    <a:pt x="3002" y="101"/>
                    <a:pt x="2180" y="502"/>
                    <a:pt x="1549" y="1136"/>
                  </a:cubicBezTo>
                  <a:cubicBezTo>
                    <a:pt x="0" y="2689"/>
                    <a:pt x="0" y="5201"/>
                    <a:pt x="1549" y="6753"/>
                  </a:cubicBezTo>
                  <a:cubicBezTo>
                    <a:pt x="2176" y="7387"/>
                    <a:pt x="3002" y="7784"/>
                    <a:pt x="3889" y="7887"/>
                  </a:cubicBezTo>
                  <a:lnTo>
                    <a:pt x="3913" y="7887"/>
                  </a:lnTo>
                  <a:cubicBezTo>
                    <a:pt x="3916" y="7887"/>
                    <a:pt x="3918" y="7887"/>
                    <a:pt x="3920" y="7887"/>
                  </a:cubicBezTo>
                  <a:cubicBezTo>
                    <a:pt x="4181" y="7887"/>
                    <a:pt x="4202" y="7496"/>
                    <a:pt x="3937" y="7476"/>
                  </a:cubicBezTo>
                  <a:cubicBezTo>
                    <a:pt x="3142" y="7383"/>
                    <a:pt x="2406" y="7024"/>
                    <a:pt x="1844" y="6458"/>
                  </a:cubicBezTo>
                  <a:cubicBezTo>
                    <a:pt x="456" y="5067"/>
                    <a:pt x="456" y="2819"/>
                    <a:pt x="1844" y="1428"/>
                  </a:cubicBezTo>
                  <a:cubicBezTo>
                    <a:pt x="2406" y="862"/>
                    <a:pt x="3142" y="502"/>
                    <a:pt x="3937" y="413"/>
                  </a:cubicBezTo>
                  <a:cubicBezTo>
                    <a:pt x="4051" y="400"/>
                    <a:pt x="4133" y="297"/>
                    <a:pt x="4119" y="180"/>
                  </a:cubicBezTo>
                  <a:cubicBezTo>
                    <a:pt x="4106" y="76"/>
                    <a:pt x="4018" y="1"/>
                    <a:pt x="3915" y="1"/>
                  </a:cubicBezTo>
                  <a:close/>
                </a:path>
              </a:pathLst>
            </a:custGeom>
            <a:solidFill>
              <a:srgbClr val="496278"/>
            </a:solidFill>
            <a:ln>
              <a:noFill/>
            </a:ln>
          </p:spPr>
          <p:txBody>
            <a:bodyPr anchorCtr="0" anchor="ctr" bIns="282125" lIns="282125" spcFirstLastPara="1" rIns="282125" wrap="square" tIns="282125">
              <a:noAutofit/>
            </a:bodyPr>
            <a:lstStyle/>
            <a:p>
              <a:pPr indent="0" lvl="0" marL="0" rtl="0" algn="l">
                <a:spcBef>
                  <a:spcPts val="0"/>
                </a:spcBef>
                <a:spcAft>
                  <a:spcPts val="0"/>
                </a:spcAft>
                <a:buNone/>
              </a:pPr>
              <a:r>
                <a:t/>
              </a:r>
              <a:endParaRPr/>
            </a:p>
          </p:txBody>
        </p:sp>
      </p:grpSp>
      <p:sp>
        <p:nvSpPr>
          <p:cNvPr id="485" name="Google Shape;485;p39"/>
          <p:cNvSpPr txBox="1"/>
          <p:nvPr>
            <p:ph idx="4294967295" type="title"/>
          </p:nvPr>
        </p:nvSpPr>
        <p:spPr>
          <a:xfrm>
            <a:off x="3163206" y="2560330"/>
            <a:ext cx="2714400" cy="6690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2000"/>
              <a:t>Proactively find specific resource</a:t>
            </a:r>
            <a:endParaRPr sz="2000"/>
          </a:p>
        </p:txBody>
      </p:sp>
      <p:sp>
        <p:nvSpPr>
          <p:cNvPr id="486" name="Google Shape;486;p39"/>
          <p:cNvSpPr txBox="1"/>
          <p:nvPr>
            <p:ph idx="4294967295" type="title"/>
          </p:nvPr>
        </p:nvSpPr>
        <p:spPr>
          <a:xfrm>
            <a:off x="5973031" y="2560280"/>
            <a:ext cx="2714400" cy="6690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2000"/>
              <a:t>Make plans for healthy habits</a:t>
            </a:r>
            <a:endParaRPr sz="2000"/>
          </a:p>
        </p:txBody>
      </p:sp>
      <p:grpSp>
        <p:nvGrpSpPr>
          <p:cNvPr id="487" name="Google Shape;487;p39"/>
          <p:cNvGrpSpPr/>
          <p:nvPr/>
        </p:nvGrpSpPr>
        <p:grpSpPr>
          <a:xfrm>
            <a:off x="6840645" y="1347612"/>
            <a:ext cx="979172" cy="1212731"/>
            <a:chOff x="2671485" y="3381452"/>
            <a:chExt cx="289336" cy="358393"/>
          </a:xfrm>
        </p:grpSpPr>
        <p:sp>
          <p:nvSpPr>
            <p:cNvPr id="488" name="Google Shape;488;p39"/>
            <p:cNvSpPr/>
            <p:nvPr/>
          </p:nvSpPr>
          <p:spPr>
            <a:xfrm>
              <a:off x="2744973" y="3660537"/>
              <a:ext cx="60510" cy="41135"/>
            </a:xfrm>
            <a:custGeom>
              <a:rect b="b" l="l" r="r" t="t"/>
              <a:pathLst>
                <a:path extrusionOk="0" h="1569" w="2308">
                  <a:moveTo>
                    <a:pt x="0" y="1"/>
                  </a:moveTo>
                  <a:lnTo>
                    <a:pt x="0" y="1569"/>
                  </a:lnTo>
                  <a:lnTo>
                    <a:pt x="2307" y="1569"/>
                  </a:lnTo>
                  <a:lnTo>
                    <a:pt x="2307" y="1"/>
                  </a:lnTo>
                  <a:close/>
                </a:path>
              </a:pathLst>
            </a:custGeom>
            <a:solidFill>
              <a:srgbClr val="D3DCE3"/>
            </a:solidFill>
            <a:ln>
              <a:noFill/>
            </a:ln>
          </p:spPr>
          <p:txBody>
            <a:bodyPr anchorCtr="0" anchor="ctr" bIns="309400" lIns="309400" spcFirstLastPara="1" rIns="309400" wrap="square" tIns="309400">
              <a:noAutofit/>
            </a:bodyPr>
            <a:lstStyle/>
            <a:p>
              <a:pPr indent="0" lvl="0" marL="0" rtl="0" algn="l">
                <a:spcBef>
                  <a:spcPts val="0"/>
                </a:spcBef>
                <a:spcAft>
                  <a:spcPts val="0"/>
                </a:spcAft>
                <a:buNone/>
              </a:pPr>
              <a:r>
                <a:t/>
              </a:r>
              <a:endParaRPr/>
            </a:p>
          </p:txBody>
        </p:sp>
        <p:sp>
          <p:nvSpPr>
            <p:cNvPr id="489" name="Google Shape;489;p39"/>
            <p:cNvSpPr/>
            <p:nvPr/>
          </p:nvSpPr>
          <p:spPr>
            <a:xfrm>
              <a:off x="2826824" y="3660537"/>
              <a:ext cx="60589" cy="41135"/>
            </a:xfrm>
            <a:custGeom>
              <a:rect b="b" l="l" r="r" t="t"/>
              <a:pathLst>
                <a:path extrusionOk="0" h="1569" w="2311">
                  <a:moveTo>
                    <a:pt x="0" y="1"/>
                  </a:moveTo>
                  <a:lnTo>
                    <a:pt x="0" y="1569"/>
                  </a:lnTo>
                  <a:lnTo>
                    <a:pt x="2311" y="1569"/>
                  </a:lnTo>
                  <a:lnTo>
                    <a:pt x="2311" y="1"/>
                  </a:lnTo>
                  <a:close/>
                </a:path>
              </a:pathLst>
            </a:custGeom>
            <a:solidFill>
              <a:srgbClr val="D3DCE3"/>
            </a:solidFill>
            <a:ln>
              <a:noFill/>
            </a:ln>
          </p:spPr>
          <p:txBody>
            <a:bodyPr anchorCtr="0" anchor="ctr" bIns="309400" lIns="309400" spcFirstLastPara="1" rIns="309400" wrap="square" tIns="309400">
              <a:noAutofit/>
            </a:bodyPr>
            <a:lstStyle/>
            <a:p>
              <a:pPr indent="0" lvl="0" marL="0" rtl="0" algn="l">
                <a:spcBef>
                  <a:spcPts val="0"/>
                </a:spcBef>
                <a:spcAft>
                  <a:spcPts val="0"/>
                </a:spcAft>
                <a:buNone/>
              </a:pPr>
              <a:r>
                <a:t/>
              </a:r>
              <a:endParaRPr/>
            </a:p>
          </p:txBody>
        </p:sp>
        <p:sp>
          <p:nvSpPr>
            <p:cNvPr id="490" name="Google Shape;490;p39"/>
            <p:cNvSpPr/>
            <p:nvPr/>
          </p:nvSpPr>
          <p:spPr>
            <a:xfrm>
              <a:off x="2744973" y="3690740"/>
              <a:ext cx="60510" cy="43809"/>
            </a:xfrm>
            <a:custGeom>
              <a:rect b="b" l="l" r="r" t="t"/>
              <a:pathLst>
                <a:path extrusionOk="0" h="1671" w="2308">
                  <a:moveTo>
                    <a:pt x="0" y="0"/>
                  </a:moveTo>
                  <a:lnTo>
                    <a:pt x="0" y="1670"/>
                  </a:lnTo>
                  <a:lnTo>
                    <a:pt x="2307" y="1670"/>
                  </a:lnTo>
                  <a:lnTo>
                    <a:pt x="2307" y="0"/>
                  </a:lnTo>
                  <a:close/>
                </a:path>
              </a:pathLst>
            </a:custGeom>
            <a:solidFill>
              <a:srgbClr val="BFCCD6"/>
            </a:solidFill>
            <a:ln>
              <a:noFill/>
            </a:ln>
          </p:spPr>
          <p:txBody>
            <a:bodyPr anchorCtr="0" anchor="ctr" bIns="309400" lIns="309400" spcFirstLastPara="1" rIns="309400" wrap="square" tIns="309400">
              <a:noAutofit/>
            </a:bodyPr>
            <a:lstStyle/>
            <a:p>
              <a:pPr indent="0" lvl="0" marL="0" rtl="0" algn="l">
                <a:spcBef>
                  <a:spcPts val="0"/>
                </a:spcBef>
                <a:spcAft>
                  <a:spcPts val="0"/>
                </a:spcAft>
                <a:buNone/>
              </a:pPr>
              <a:r>
                <a:t/>
              </a:r>
              <a:endParaRPr/>
            </a:p>
          </p:txBody>
        </p:sp>
        <p:sp>
          <p:nvSpPr>
            <p:cNvPr id="491" name="Google Shape;491;p39"/>
            <p:cNvSpPr/>
            <p:nvPr/>
          </p:nvSpPr>
          <p:spPr>
            <a:xfrm>
              <a:off x="2676781" y="3525228"/>
              <a:ext cx="128780" cy="135335"/>
            </a:xfrm>
            <a:custGeom>
              <a:rect b="b" l="l" r="r" t="t"/>
              <a:pathLst>
                <a:path extrusionOk="0" h="5162" w="4912">
                  <a:moveTo>
                    <a:pt x="1" y="1"/>
                  </a:moveTo>
                  <a:lnTo>
                    <a:pt x="1" y="1938"/>
                  </a:lnTo>
                  <a:cubicBezTo>
                    <a:pt x="1" y="2043"/>
                    <a:pt x="52" y="2145"/>
                    <a:pt x="139" y="2203"/>
                  </a:cubicBezTo>
                  <a:lnTo>
                    <a:pt x="2753" y="4017"/>
                  </a:lnTo>
                  <a:cubicBezTo>
                    <a:pt x="2844" y="4083"/>
                    <a:pt x="2898" y="4184"/>
                    <a:pt x="2898" y="4296"/>
                  </a:cubicBezTo>
                  <a:lnTo>
                    <a:pt x="2898" y="5162"/>
                  </a:lnTo>
                  <a:lnTo>
                    <a:pt x="4912" y="5162"/>
                  </a:lnTo>
                  <a:lnTo>
                    <a:pt x="4912" y="2590"/>
                  </a:lnTo>
                  <a:cubicBezTo>
                    <a:pt x="4912" y="2493"/>
                    <a:pt x="4865" y="2402"/>
                    <a:pt x="4789" y="2340"/>
                  </a:cubicBezTo>
                  <a:lnTo>
                    <a:pt x="3188" y="1084"/>
                  </a:lnTo>
                  <a:lnTo>
                    <a:pt x="2808" y="1464"/>
                  </a:lnTo>
                  <a:cubicBezTo>
                    <a:pt x="2721" y="1551"/>
                    <a:pt x="2724" y="1692"/>
                    <a:pt x="2815" y="1775"/>
                  </a:cubicBezTo>
                  <a:lnTo>
                    <a:pt x="3637" y="2518"/>
                  </a:lnTo>
                  <a:cubicBezTo>
                    <a:pt x="3717" y="2590"/>
                    <a:pt x="3720" y="2710"/>
                    <a:pt x="3644" y="2786"/>
                  </a:cubicBezTo>
                  <a:lnTo>
                    <a:pt x="3586" y="2847"/>
                  </a:lnTo>
                  <a:cubicBezTo>
                    <a:pt x="3518" y="2920"/>
                    <a:pt x="3423" y="2960"/>
                    <a:pt x="3329" y="2960"/>
                  </a:cubicBezTo>
                  <a:lnTo>
                    <a:pt x="3184" y="2960"/>
                  </a:lnTo>
                  <a:cubicBezTo>
                    <a:pt x="3036" y="2960"/>
                    <a:pt x="2891" y="2913"/>
                    <a:pt x="2772" y="2829"/>
                  </a:cubicBezTo>
                  <a:lnTo>
                    <a:pt x="993" y="1623"/>
                  </a:lnTo>
                  <a:cubicBezTo>
                    <a:pt x="903" y="1562"/>
                    <a:pt x="852" y="1464"/>
                    <a:pt x="852" y="1359"/>
                  </a:cubicBezTo>
                  <a:lnTo>
                    <a:pt x="852" y="222"/>
                  </a:lnTo>
                  <a:cubicBezTo>
                    <a:pt x="852" y="99"/>
                    <a:pt x="751" y="1"/>
                    <a:pt x="627" y="1"/>
                  </a:cubicBezTo>
                  <a:close/>
                </a:path>
              </a:pathLst>
            </a:custGeom>
            <a:solidFill>
              <a:srgbClr val="9EB2C1"/>
            </a:solidFill>
            <a:ln>
              <a:noFill/>
            </a:ln>
          </p:spPr>
          <p:txBody>
            <a:bodyPr anchorCtr="0" anchor="ctr" bIns="309400" lIns="309400" spcFirstLastPara="1" rIns="309400" wrap="square" tIns="309400">
              <a:noAutofit/>
            </a:bodyPr>
            <a:lstStyle/>
            <a:p>
              <a:pPr indent="0" lvl="0" marL="0" rtl="0" algn="l">
                <a:spcBef>
                  <a:spcPts val="0"/>
                </a:spcBef>
                <a:spcAft>
                  <a:spcPts val="0"/>
                </a:spcAft>
                <a:buNone/>
              </a:pPr>
              <a:r>
                <a:t/>
              </a:r>
              <a:endParaRPr/>
            </a:p>
          </p:txBody>
        </p:sp>
        <p:sp>
          <p:nvSpPr>
            <p:cNvPr id="492" name="Google Shape;492;p39"/>
            <p:cNvSpPr/>
            <p:nvPr/>
          </p:nvSpPr>
          <p:spPr>
            <a:xfrm>
              <a:off x="2752759" y="3640690"/>
              <a:ext cx="52723" cy="19873"/>
            </a:xfrm>
            <a:custGeom>
              <a:rect b="b" l="l" r="r" t="t"/>
              <a:pathLst>
                <a:path extrusionOk="0" h="758" w="2011">
                  <a:moveTo>
                    <a:pt x="0" y="1"/>
                  </a:moveTo>
                  <a:lnTo>
                    <a:pt x="0" y="758"/>
                  </a:lnTo>
                  <a:lnTo>
                    <a:pt x="2010" y="758"/>
                  </a:lnTo>
                  <a:lnTo>
                    <a:pt x="2010" y="1"/>
                  </a:lnTo>
                  <a:close/>
                </a:path>
              </a:pathLst>
            </a:custGeom>
            <a:solidFill>
              <a:srgbClr val="E0E6EB"/>
            </a:solidFill>
            <a:ln>
              <a:noFill/>
            </a:ln>
          </p:spPr>
          <p:txBody>
            <a:bodyPr anchorCtr="0" anchor="ctr" bIns="309400" lIns="309400" spcFirstLastPara="1" rIns="309400" wrap="square" tIns="309400">
              <a:noAutofit/>
            </a:bodyPr>
            <a:lstStyle/>
            <a:p>
              <a:pPr indent="0" lvl="0" marL="0" rtl="0" algn="l">
                <a:spcBef>
                  <a:spcPts val="0"/>
                </a:spcBef>
                <a:spcAft>
                  <a:spcPts val="0"/>
                </a:spcAft>
                <a:buNone/>
              </a:pPr>
              <a:r>
                <a:t/>
              </a:r>
              <a:endParaRPr/>
            </a:p>
          </p:txBody>
        </p:sp>
        <p:sp>
          <p:nvSpPr>
            <p:cNvPr id="493" name="Google Shape;493;p39"/>
            <p:cNvSpPr/>
            <p:nvPr/>
          </p:nvSpPr>
          <p:spPr>
            <a:xfrm>
              <a:off x="2826824" y="3690740"/>
              <a:ext cx="60589" cy="43809"/>
            </a:xfrm>
            <a:custGeom>
              <a:rect b="b" l="l" r="r" t="t"/>
              <a:pathLst>
                <a:path extrusionOk="0" h="1671" w="2311">
                  <a:moveTo>
                    <a:pt x="0" y="0"/>
                  </a:moveTo>
                  <a:lnTo>
                    <a:pt x="0" y="1670"/>
                  </a:lnTo>
                  <a:lnTo>
                    <a:pt x="2311" y="1670"/>
                  </a:lnTo>
                  <a:lnTo>
                    <a:pt x="2311" y="0"/>
                  </a:lnTo>
                  <a:close/>
                </a:path>
              </a:pathLst>
            </a:custGeom>
            <a:solidFill>
              <a:srgbClr val="BFCCD6"/>
            </a:solidFill>
            <a:ln>
              <a:noFill/>
            </a:ln>
          </p:spPr>
          <p:txBody>
            <a:bodyPr anchorCtr="0" anchor="ctr" bIns="309400" lIns="309400" spcFirstLastPara="1" rIns="309400" wrap="square" tIns="309400">
              <a:noAutofit/>
            </a:bodyPr>
            <a:lstStyle/>
            <a:p>
              <a:pPr indent="0" lvl="0" marL="0" rtl="0" algn="l">
                <a:spcBef>
                  <a:spcPts val="0"/>
                </a:spcBef>
                <a:spcAft>
                  <a:spcPts val="0"/>
                </a:spcAft>
                <a:buNone/>
              </a:pPr>
              <a:r>
                <a:t/>
              </a:r>
              <a:endParaRPr/>
            </a:p>
          </p:txBody>
        </p:sp>
        <p:sp>
          <p:nvSpPr>
            <p:cNvPr id="494" name="Google Shape;494;p39"/>
            <p:cNvSpPr/>
            <p:nvPr/>
          </p:nvSpPr>
          <p:spPr>
            <a:xfrm>
              <a:off x="2826824" y="3525228"/>
              <a:ext cx="128675" cy="135335"/>
            </a:xfrm>
            <a:custGeom>
              <a:rect b="b" l="l" r="r" t="t"/>
              <a:pathLst>
                <a:path extrusionOk="0" h="5162" w="4908">
                  <a:moveTo>
                    <a:pt x="4281" y="1"/>
                  </a:moveTo>
                  <a:cubicBezTo>
                    <a:pt x="4158" y="1"/>
                    <a:pt x="4057" y="102"/>
                    <a:pt x="4060" y="225"/>
                  </a:cubicBezTo>
                  <a:lnTo>
                    <a:pt x="4060" y="1359"/>
                  </a:lnTo>
                  <a:cubicBezTo>
                    <a:pt x="4060" y="1464"/>
                    <a:pt x="4006" y="1562"/>
                    <a:pt x="3919" y="1623"/>
                  </a:cubicBezTo>
                  <a:lnTo>
                    <a:pt x="2141" y="2829"/>
                  </a:lnTo>
                  <a:cubicBezTo>
                    <a:pt x="2018" y="2913"/>
                    <a:pt x="1873" y="2960"/>
                    <a:pt x="1728" y="2960"/>
                  </a:cubicBezTo>
                  <a:lnTo>
                    <a:pt x="1583" y="2960"/>
                  </a:lnTo>
                  <a:cubicBezTo>
                    <a:pt x="1485" y="2960"/>
                    <a:pt x="1395" y="2920"/>
                    <a:pt x="1326" y="2847"/>
                  </a:cubicBezTo>
                  <a:lnTo>
                    <a:pt x="1264" y="2786"/>
                  </a:lnTo>
                  <a:cubicBezTo>
                    <a:pt x="1192" y="2710"/>
                    <a:pt x="1195" y="2590"/>
                    <a:pt x="1275" y="2518"/>
                  </a:cubicBezTo>
                  <a:lnTo>
                    <a:pt x="2097" y="1775"/>
                  </a:lnTo>
                  <a:cubicBezTo>
                    <a:pt x="2188" y="1692"/>
                    <a:pt x="2191" y="1551"/>
                    <a:pt x="2104" y="1464"/>
                  </a:cubicBezTo>
                  <a:lnTo>
                    <a:pt x="1721" y="1084"/>
                  </a:lnTo>
                  <a:lnTo>
                    <a:pt x="123" y="2340"/>
                  </a:lnTo>
                  <a:cubicBezTo>
                    <a:pt x="44" y="2402"/>
                    <a:pt x="0" y="2493"/>
                    <a:pt x="0" y="2590"/>
                  </a:cubicBezTo>
                  <a:lnTo>
                    <a:pt x="0" y="5162"/>
                  </a:lnTo>
                  <a:lnTo>
                    <a:pt x="2010" y="5162"/>
                  </a:lnTo>
                  <a:lnTo>
                    <a:pt x="2010" y="4296"/>
                  </a:lnTo>
                  <a:cubicBezTo>
                    <a:pt x="2010" y="4184"/>
                    <a:pt x="2065" y="4083"/>
                    <a:pt x="2155" y="4017"/>
                  </a:cubicBezTo>
                  <a:lnTo>
                    <a:pt x="4770" y="2203"/>
                  </a:lnTo>
                  <a:cubicBezTo>
                    <a:pt x="4857" y="2145"/>
                    <a:pt x="4908" y="2043"/>
                    <a:pt x="4908" y="1938"/>
                  </a:cubicBezTo>
                  <a:lnTo>
                    <a:pt x="4908" y="1"/>
                  </a:lnTo>
                  <a:close/>
                </a:path>
              </a:pathLst>
            </a:custGeom>
            <a:solidFill>
              <a:srgbClr val="9EB2C1"/>
            </a:solidFill>
            <a:ln>
              <a:noFill/>
            </a:ln>
          </p:spPr>
          <p:txBody>
            <a:bodyPr anchorCtr="0" anchor="ctr" bIns="309400" lIns="309400" spcFirstLastPara="1" rIns="309400" wrap="square" tIns="309400">
              <a:noAutofit/>
            </a:bodyPr>
            <a:lstStyle/>
            <a:p>
              <a:pPr indent="0" lvl="0" marL="0" rtl="0" algn="l">
                <a:spcBef>
                  <a:spcPts val="0"/>
                </a:spcBef>
                <a:spcAft>
                  <a:spcPts val="0"/>
                </a:spcAft>
                <a:buNone/>
              </a:pPr>
              <a:r>
                <a:t/>
              </a:r>
              <a:endParaRPr/>
            </a:p>
          </p:txBody>
        </p:sp>
        <p:sp>
          <p:nvSpPr>
            <p:cNvPr id="495" name="Google Shape;495;p39"/>
            <p:cNvSpPr/>
            <p:nvPr/>
          </p:nvSpPr>
          <p:spPr>
            <a:xfrm>
              <a:off x="2826824" y="3640690"/>
              <a:ext cx="52723" cy="19873"/>
            </a:xfrm>
            <a:custGeom>
              <a:rect b="b" l="l" r="r" t="t"/>
              <a:pathLst>
                <a:path extrusionOk="0" h="758" w="2011">
                  <a:moveTo>
                    <a:pt x="0" y="1"/>
                  </a:moveTo>
                  <a:lnTo>
                    <a:pt x="0" y="758"/>
                  </a:lnTo>
                  <a:lnTo>
                    <a:pt x="2010" y="758"/>
                  </a:lnTo>
                  <a:lnTo>
                    <a:pt x="2010" y="1"/>
                  </a:lnTo>
                  <a:close/>
                </a:path>
              </a:pathLst>
            </a:custGeom>
            <a:solidFill>
              <a:srgbClr val="E0E6EB"/>
            </a:solidFill>
            <a:ln>
              <a:noFill/>
            </a:ln>
          </p:spPr>
          <p:txBody>
            <a:bodyPr anchorCtr="0" anchor="ctr" bIns="309400" lIns="309400" spcFirstLastPara="1" rIns="309400" wrap="square" tIns="309400">
              <a:noAutofit/>
            </a:bodyPr>
            <a:lstStyle/>
            <a:p>
              <a:pPr indent="0" lvl="0" marL="0" rtl="0" algn="l">
                <a:spcBef>
                  <a:spcPts val="0"/>
                </a:spcBef>
                <a:spcAft>
                  <a:spcPts val="0"/>
                </a:spcAft>
                <a:buNone/>
              </a:pPr>
              <a:r>
                <a:t/>
              </a:r>
              <a:endParaRPr/>
            </a:p>
          </p:txBody>
        </p:sp>
        <p:sp>
          <p:nvSpPr>
            <p:cNvPr id="496" name="Google Shape;496;p39"/>
            <p:cNvSpPr/>
            <p:nvPr/>
          </p:nvSpPr>
          <p:spPr>
            <a:xfrm>
              <a:off x="2740883" y="3386721"/>
              <a:ext cx="147106" cy="176627"/>
            </a:xfrm>
            <a:custGeom>
              <a:rect b="b" l="l" r="r" t="t"/>
              <a:pathLst>
                <a:path extrusionOk="0" h="6737" w="5611">
                  <a:moveTo>
                    <a:pt x="2872" y="1"/>
                  </a:moveTo>
                  <a:cubicBezTo>
                    <a:pt x="2302" y="1"/>
                    <a:pt x="1735" y="180"/>
                    <a:pt x="1257" y="529"/>
                  </a:cubicBezTo>
                  <a:cubicBezTo>
                    <a:pt x="424" y="1133"/>
                    <a:pt x="1" y="2158"/>
                    <a:pt x="164" y="3176"/>
                  </a:cubicBezTo>
                  <a:cubicBezTo>
                    <a:pt x="330" y="4194"/>
                    <a:pt x="1051" y="5034"/>
                    <a:pt x="2032" y="5349"/>
                  </a:cubicBezTo>
                  <a:lnTo>
                    <a:pt x="2873" y="6736"/>
                  </a:lnTo>
                  <a:lnTo>
                    <a:pt x="3709" y="5349"/>
                  </a:lnTo>
                  <a:cubicBezTo>
                    <a:pt x="4843" y="4987"/>
                    <a:pt x="5611" y="3933"/>
                    <a:pt x="5611" y="2741"/>
                  </a:cubicBezTo>
                  <a:cubicBezTo>
                    <a:pt x="5611" y="1709"/>
                    <a:pt x="5031" y="768"/>
                    <a:pt x="4111" y="300"/>
                  </a:cubicBezTo>
                  <a:cubicBezTo>
                    <a:pt x="3721" y="100"/>
                    <a:pt x="3296" y="1"/>
                    <a:pt x="2872" y="1"/>
                  </a:cubicBezTo>
                  <a:close/>
                </a:path>
              </a:pathLst>
            </a:custGeom>
            <a:solidFill>
              <a:srgbClr val="D2DBE2"/>
            </a:solidFill>
            <a:ln>
              <a:noFill/>
            </a:ln>
          </p:spPr>
          <p:txBody>
            <a:bodyPr anchorCtr="0" anchor="ctr" bIns="309400" lIns="309400" spcFirstLastPara="1" rIns="309400" wrap="square" tIns="309400">
              <a:noAutofit/>
            </a:bodyPr>
            <a:lstStyle/>
            <a:p>
              <a:pPr indent="0" lvl="0" marL="0" rtl="0" algn="l">
                <a:spcBef>
                  <a:spcPts val="0"/>
                </a:spcBef>
                <a:spcAft>
                  <a:spcPts val="0"/>
                </a:spcAft>
                <a:buNone/>
              </a:pPr>
              <a:r>
                <a:t/>
              </a:r>
              <a:endParaRPr/>
            </a:p>
          </p:txBody>
        </p:sp>
        <p:sp>
          <p:nvSpPr>
            <p:cNvPr id="497" name="Google Shape;497;p39"/>
            <p:cNvSpPr/>
            <p:nvPr/>
          </p:nvSpPr>
          <p:spPr>
            <a:xfrm>
              <a:off x="2786553" y="3428958"/>
              <a:ext cx="59173" cy="59173"/>
            </a:xfrm>
            <a:custGeom>
              <a:rect b="b" l="l" r="r" t="t"/>
              <a:pathLst>
                <a:path extrusionOk="0" h="2257" w="2257">
                  <a:moveTo>
                    <a:pt x="1127" y="0"/>
                  </a:moveTo>
                  <a:cubicBezTo>
                    <a:pt x="508" y="0"/>
                    <a:pt x="1" y="507"/>
                    <a:pt x="1" y="1130"/>
                  </a:cubicBezTo>
                  <a:cubicBezTo>
                    <a:pt x="1" y="1753"/>
                    <a:pt x="508" y="2257"/>
                    <a:pt x="1127" y="2257"/>
                  </a:cubicBezTo>
                  <a:cubicBezTo>
                    <a:pt x="1750" y="2257"/>
                    <a:pt x="2257" y="1753"/>
                    <a:pt x="2257" y="1130"/>
                  </a:cubicBezTo>
                  <a:cubicBezTo>
                    <a:pt x="2257" y="507"/>
                    <a:pt x="1750" y="0"/>
                    <a:pt x="1127" y="0"/>
                  </a:cubicBezTo>
                  <a:close/>
                </a:path>
              </a:pathLst>
            </a:custGeom>
            <a:solidFill>
              <a:srgbClr val="BFCCD6"/>
            </a:solidFill>
            <a:ln>
              <a:noFill/>
            </a:ln>
          </p:spPr>
          <p:txBody>
            <a:bodyPr anchorCtr="0" anchor="ctr" bIns="309400" lIns="309400" spcFirstLastPara="1" rIns="309400" wrap="square" tIns="309400">
              <a:noAutofit/>
            </a:bodyPr>
            <a:lstStyle/>
            <a:p>
              <a:pPr indent="0" lvl="0" marL="0" rtl="0" algn="l">
                <a:spcBef>
                  <a:spcPts val="0"/>
                </a:spcBef>
                <a:spcAft>
                  <a:spcPts val="0"/>
                </a:spcAft>
                <a:buNone/>
              </a:pPr>
              <a:r>
                <a:t/>
              </a:r>
              <a:endParaRPr/>
            </a:p>
          </p:txBody>
        </p:sp>
        <p:sp>
          <p:nvSpPr>
            <p:cNvPr id="498" name="Google Shape;498;p39"/>
            <p:cNvSpPr/>
            <p:nvPr/>
          </p:nvSpPr>
          <p:spPr>
            <a:xfrm>
              <a:off x="2671485" y="3520011"/>
              <a:ext cx="139320" cy="219834"/>
            </a:xfrm>
            <a:custGeom>
              <a:rect b="b" l="l" r="r" t="t"/>
              <a:pathLst>
                <a:path extrusionOk="0" h="8385" w="5314">
                  <a:moveTo>
                    <a:pt x="4911" y="5560"/>
                  </a:moveTo>
                  <a:lnTo>
                    <a:pt x="4911" y="6310"/>
                  </a:lnTo>
                  <a:lnTo>
                    <a:pt x="3003" y="6310"/>
                  </a:lnTo>
                  <a:lnTo>
                    <a:pt x="3003" y="5560"/>
                  </a:lnTo>
                  <a:close/>
                  <a:moveTo>
                    <a:pt x="203" y="1"/>
                  </a:moveTo>
                  <a:cubicBezTo>
                    <a:pt x="91" y="1"/>
                    <a:pt x="0" y="91"/>
                    <a:pt x="0" y="203"/>
                  </a:cubicBezTo>
                  <a:lnTo>
                    <a:pt x="0" y="2141"/>
                  </a:lnTo>
                  <a:cubicBezTo>
                    <a:pt x="4" y="2311"/>
                    <a:pt x="87" y="2474"/>
                    <a:pt x="228" y="2568"/>
                  </a:cubicBezTo>
                  <a:lnTo>
                    <a:pt x="1460" y="3423"/>
                  </a:lnTo>
                  <a:cubicBezTo>
                    <a:pt x="1496" y="3445"/>
                    <a:pt x="1532" y="3455"/>
                    <a:pt x="1566" y="3455"/>
                  </a:cubicBezTo>
                  <a:cubicBezTo>
                    <a:pt x="1733" y="3455"/>
                    <a:pt x="1850" y="3223"/>
                    <a:pt x="1684" y="3094"/>
                  </a:cubicBezTo>
                  <a:lnTo>
                    <a:pt x="453" y="2239"/>
                  </a:lnTo>
                  <a:cubicBezTo>
                    <a:pt x="420" y="2217"/>
                    <a:pt x="402" y="2181"/>
                    <a:pt x="402" y="2141"/>
                  </a:cubicBezTo>
                  <a:lnTo>
                    <a:pt x="402" y="403"/>
                  </a:lnTo>
                  <a:lnTo>
                    <a:pt x="829" y="403"/>
                  </a:lnTo>
                  <a:cubicBezTo>
                    <a:pt x="844" y="403"/>
                    <a:pt x="851" y="414"/>
                    <a:pt x="851" y="424"/>
                  </a:cubicBezTo>
                  <a:lnTo>
                    <a:pt x="851" y="1558"/>
                  </a:lnTo>
                  <a:cubicBezTo>
                    <a:pt x="851" y="1728"/>
                    <a:pt x="938" y="1891"/>
                    <a:pt x="1079" y="1989"/>
                  </a:cubicBezTo>
                  <a:lnTo>
                    <a:pt x="2858" y="3195"/>
                  </a:lnTo>
                  <a:cubicBezTo>
                    <a:pt x="3013" y="3300"/>
                    <a:pt x="3198" y="3358"/>
                    <a:pt x="3383" y="3358"/>
                  </a:cubicBezTo>
                  <a:lnTo>
                    <a:pt x="3528" y="3358"/>
                  </a:lnTo>
                  <a:cubicBezTo>
                    <a:pt x="3680" y="3358"/>
                    <a:pt x="3825" y="3296"/>
                    <a:pt x="3930" y="3188"/>
                  </a:cubicBezTo>
                  <a:lnTo>
                    <a:pt x="3988" y="3126"/>
                  </a:lnTo>
                  <a:cubicBezTo>
                    <a:pt x="4140" y="2970"/>
                    <a:pt x="4132" y="2717"/>
                    <a:pt x="3970" y="2572"/>
                  </a:cubicBezTo>
                  <a:lnTo>
                    <a:pt x="3151" y="1826"/>
                  </a:lnTo>
                  <a:cubicBezTo>
                    <a:pt x="3147" y="1822"/>
                    <a:pt x="3144" y="1819"/>
                    <a:pt x="3144" y="1815"/>
                  </a:cubicBezTo>
                  <a:cubicBezTo>
                    <a:pt x="3144" y="1811"/>
                    <a:pt x="3147" y="1808"/>
                    <a:pt x="3147" y="1808"/>
                  </a:cubicBezTo>
                  <a:lnTo>
                    <a:pt x="3408" y="1551"/>
                  </a:lnTo>
                  <a:lnTo>
                    <a:pt x="4868" y="2699"/>
                  </a:lnTo>
                  <a:cubicBezTo>
                    <a:pt x="4893" y="2721"/>
                    <a:pt x="4911" y="2753"/>
                    <a:pt x="4911" y="2789"/>
                  </a:cubicBezTo>
                  <a:lnTo>
                    <a:pt x="4911" y="5162"/>
                  </a:lnTo>
                  <a:lnTo>
                    <a:pt x="3303" y="5162"/>
                  </a:lnTo>
                  <a:lnTo>
                    <a:pt x="3303" y="4492"/>
                  </a:lnTo>
                  <a:cubicBezTo>
                    <a:pt x="3299" y="4318"/>
                    <a:pt x="3216" y="4151"/>
                    <a:pt x="3071" y="4050"/>
                  </a:cubicBezTo>
                  <a:lnTo>
                    <a:pt x="2336" y="3543"/>
                  </a:lnTo>
                  <a:cubicBezTo>
                    <a:pt x="2299" y="3521"/>
                    <a:pt x="2263" y="3511"/>
                    <a:pt x="2228" y="3511"/>
                  </a:cubicBezTo>
                  <a:cubicBezTo>
                    <a:pt x="2059" y="3511"/>
                    <a:pt x="1942" y="3743"/>
                    <a:pt x="2108" y="3872"/>
                  </a:cubicBezTo>
                  <a:lnTo>
                    <a:pt x="2843" y="4383"/>
                  </a:lnTo>
                  <a:cubicBezTo>
                    <a:pt x="2879" y="4408"/>
                    <a:pt x="2901" y="4448"/>
                    <a:pt x="2901" y="4495"/>
                  </a:cubicBezTo>
                  <a:lnTo>
                    <a:pt x="2901" y="5162"/>
                  </a:lnTo>
                  <a:lnTo>
                    <a:pt x="2803" y="5162"/>
                  </a:lnTo>
                  <a:cubicBezTo>
                    <a:pt x="2691" y="5162"/>
                    <a:pt x="2601" y="5252"/>
                    <a:pt x="2601" y="5361"/>
                  </a:cubicBezTo>
                  <a:lnTo>
                    <a:pt x="2601" y="6929"/>
                  </a:lnTo>
                  <a:lnTo>
                    <a:pt x="2601" y="8186"/>
                  </a:lnTo>
                  <a:cubicBezTo>
                    <a:pt x="2601" y="8294"/>
                    <a:pt x="2691" y="8385"/>
                    <a:pt x="2803" y="8385"/>
                  </a:cubicBezTo>
                  <a:lnTo>
                    <a:pt x="3495" y="8385"/>
                  </a:lnTo>
                  <a:cubicBezTo>
                    <a:pt x="3763" y="8385"/>
                    <a:pt x="3763" y="7983"/>
                    <a:pt x="3495" y="7983"/>
                  </a:cubicBezTo>
                  <a:lnTo>
                    <a:pt x="3003" y="7983"/>
                  </a:lnTo>
                  <a:lnTo>
                    <a:pt x="3003" y="6712"/>
                  </a:lnTo>
                  <a:lnTo>
                    <a:pt x="4911" y="6712"/>
                  </a:lnTo>
                  <a:lnTo>
                    <a:pt x="4911" y="7987"/>
                  </a:lnTo>
                  <a:lnTo>
                    <a:pt x="4285" y="7987"/>
                  </a:lnTo>
                  <a:cubicBezTo>
                    <a:pt x="4017" y="7987"/>
                    <a:pt x="4017" y="8385"/>
                    <a:pt x="4285" y="8385"/>
                  </a:cubicBezTo>
                  <a:lnTo>
                    <a:pt x="5110" y="8385"/>
                  </a:lnTo>
                  <a:cubicBezTo>
                    <a:pt x="5223" y="8385"/>
                    <a:pt x="5313" y="8294"/>
                    <a:pt x="5313" y="8186"/>
                  </a:cubicBezTo>
                  <a:lnTo>
                    <a:pt x="5313" y="5364"/>
                  </a:lnTo>
                  <a:lnTo>
                    <a:pt x="5313" y="2789"/>
                  </a:lnTo>
                  <a:cubicBezTo>
                    <a:pt x="5313" y="2630"/>
                    <a:pt x="5241" y="2482"/>
                    <a:pt x="5114" y="2384"/>
                  </a:cubicBezTo>
                  <a:lnTo>
                    <a:pt x="3517" y="1127"/>
                  </a:lnTo>
                  <a:cubicBezTo>
                    <a:pt x="3480" y="1097"/>
                    <a:pt x="3436" y="1082"/>
                    <a:pt x="3391" y="1082"/>
                  </a:cubicBezTo>
                  <a:cubicBezTo>
                    <a:pt x="3340" y="1082"/>
                    <a:pt x="3288" y="1102"/>
                    <a:pt x="3249" y="1141"/>
                  </a:cubicBezTo>
                  <a:lnTo>
                    <a:pt x="2869" y="1525"/>
                  </a:lnTo>
                  <a:cubicBezTo>
                    <a:pt x="2698" y="1692"/>
                    <a:pt x="2706" y="1964"/>
                    <a:pt x="2883" y="2123"/>
                  </a:cubicBezTo>
                  <a:lnTo>
                    <a:pt x="3694" y="2858"/>
                  </a:lnTo>
                  <a:lnTo>
                    <a:pt x="3644" y="2909"/>
                  </a:lnTo>
                  <a:cubicBezTo>
                    <a:pt x="3615" y="2941"/>
                    <a:pt x="3571" y="2956"/>
                    <a:pt x="3531" y="2960"/>
                  </a:cubicBezTo>
                  <a:lnTo>
                    <a:pt x="3386" y="2960"/>
                  </a:lnTo>
                  <a:cubicBezTo>
                    <a:pt x="3278" y="2960"/>
                    <a:pt x="3173" y="2927"/>
                    <a:pt x="3086" y="2869"/>
                  </a:cubicBezTo>
                  <a:lnTo>
                    <a:pt x="1308" y="1659"/>
                  </a:lnTo>
                  <a:cubicBezTo>
                    <a:pt x="1271" y="1638"/>
                    <a:pt x="1253" y="1598"/>
                    <a:pt x="1253" y="1558"/>
                  </a:cubicBezTo>
                  <a:lnTo>
                    <a:pt x="1253" y="424"/>
                  </a:lnTo>
                  <a:cubicBezTo>
                    <a:pt x="1253" y="193"/>
                    <a:pt x="1065" y="1"/>
                    <a:pt x="829" y="1"/>
                  </a:cubicBezTo>
                  <a:close/>
                </a:path>
              </a:pathLst>
            </a:custGeom>
            <a:solidFill>
              <a:srgbClr val="657E93"/>
            </a:solidFill>
            <a:ln>
              <a:noFill/>
            </a:ln>
          </p:spPr>
          <p:txBody>
            <a:bodyPr anchorCtr="0" anchor="ctr" bIns="309400" lIns="309400" spcFirstLastPara="1" rIns="309400" wrap="square" tIns="309400">
              <a:noAutofit/>
            </a:bodyPr>
            <a:lstStyle/>
            <a:p>
              <a:pPr indent="0" lvl="0" marL="0" rtl="0" algn="l">
                <a:spcBef>
                  <a:spcPts val="0"/>
                </a:spcBef>
                <a:spcAft>
                  <a:spcPts val="0"/>
                </a:spcAft>
                <a:buNone/>
              </a:pPr>
              <a:r>
                <a:t/>
              </a:r>
              <a:endParaRPr/>
            </a:p>
          </p:txBody>
        </p:sp>
        <p:sp>
          <p:nvSpPr>
            <p:cNvPr id="499" name="Google Shape;499;p39"/>
            <p:cNvSpPr/>
            <p:nvPr/>
          </p:nvSpPr>
          <p:spPr>
            <a:xfrm>
              <a:off x="2821501" y="3520011"/>
              <a:ext cx="139320" cy="219755"/>
            </a:xfrm>
            <a:custGeom>
              <a:rect b="b" l="l" r="r" t="t"/>
              <a:pathLst>
                <a:path extrusionOk="0" h="8382" w="5314">
                  <a:moveTo>
                    <a:pt x="4911" y="403"/>
                  </a:moveTo>
                  <a:lnTo>
                    <a:pt x="4911" y="2137"/>
                  </a:lnTo>
                  <a:cubicBezTo>
                    <a:pt x="4911" y="2177"/>
                    <a:pt x="4893" y="2217"/>
                    <a:pt x="4861" y="2239"/>
                  </a:cubicBezTo>
                  <a:lnTo>
                    <a:pt x="2242" y="4053"/>
                  </a:lnTo>
                  <a:cubicBezTo>
                    <a:pt x="2097" y="4151"/>
                    <a:pt x="2014" y="4318"/>
                    <a:pt x="2014" y="4495"/>
                  </a:cubicBezTo>
                  <a:lnTo>
                    <a:pt x="2014" y="5162"/>
                  </a:lnTo>
                  <a:lnTo>
                    <a:pt x="402" y="5162"/>
                  </a:lnTo>
                  <a:lnTo>
                    <a:pt x="402" y="2789"/>
                  </a:lnTo>
                  <a:cubicBezTo>
                    <a:pt x="402" y="2753"/>
                    <a:pt x="421" y="2721"/>
                    <a:pt x="450" y="2699"/>
                  </a:cubicBezTo>
                  <a:lnTo>
                    <a:pt x="790" y="2431"/>
                  </a:lnTo>
                  <a:lnTo>
                    <a:pt x="1909" y="1551"/>
                  </a:lnTo>
                  <a:lnTo>
                    <a:pt x="2166" y="1808"/>
                  </a:lnTo>
                  <a:cubicBezTo>
                    <a:pt x="2170" y="1811"/>
                    <a:pt x="2170" y="1822"/>
                    <a:pt x="2166" y="1826"/>
                  </a:cubicBezTo>
                  <a:lnTo>
                    <a:pt x="1344" y="2572"/>
                  </a:lnTo>
                  <a:cubicBezTo>
                    <a:pt x="1181" y="2717"/>
                    <a:pt x="1174" y="2970"/>
                    <a:pt x="1326" y="3126"/>
                  </a:cubicBezTo>
                  <a:lnTo>
                    <a:pt x="1384" y="3188"/>
                  </a:lnTo>
                  <a:cubicBezTo>
                    <a:pt x="1489" y="3296"/>
                    <a:pt x="1634" y="3358"/>
                    <a:pt x="1786" y="3358"/>
                  </a:cubicBezTo>
                  <a:lnTo>
                    <a:pt x="1931" y="3358"/>
                  </a:lnTo>
                  <a:cubicBezTo>
                    <a:pt x="2116" y="3358"/>
                    <a:pt x="2300" y="3300"/>
                    <a:pt x="2456" y="3195"/>
                  </a:cubicBezTo>
                  <a:lnTo>
                    <a:pt x="4234" y="1989"/>
                  </a:lnTo>
                  <a:cubicBezTo>
                    <a:pt x="4375" y="1891"/>
                    <a:pt x="4462" y="1728"/>
                    <a:pt x="4462" y="1558"/>
                  </a:cubicBezTo>
                  <a:lnTo>
                    <a:pt x="4462" y="424"/>
                  </a:lnTo>
                  <a:cubicBezTo>
                    <a:pt x="4462" y="414"/>
                    <a:pt x="4470" y="403"/>
                    <a:pt x="4484" y="403"/>
                  </a:cubicBezTo>
                  <a:close/>
                  <a:moveTo>
                    <a:pt x="2311" y="5560"/>
                  </a:moveTo>
                  <a:lnTo>
                    <a:pt x="2311" y="6310"/>
                  </a:lnTo>
                  <a:lnTo>
                    <a:pt x="402" y="6310"/>
                  </a:lnTo>
                  <a:lnTo>
                    <a:pt x="402" y="5560"/>
                  </a:lnTo>
                  <a:close/>
                  <a:moveTo>
                    <a:pt x="2311" y="6712"/>
                  </a:moveTo>
                  <a:lnTo>
                    <a:pt x="2311" y="7983"/>
                  </a:lnTo>
                  <a:lnTo>
                    <a:pt x="402" y="7983"/>
                  </a:lnTo>
                  <a:lnTo>
                    <a:pt x="402" y="6929"/>
                  </a:lnTo>
                  <a:lnTo>
                    <a:pt x="402" y="6712"/>
                  </a:lnTo>
                  <a:close/>
                  <a:moveTo>
                    <a:pt x="4484" y="1"/>
                  </a:moveTo>
                  <a:cubicBezTo>
                    <a:pt x="4249" y="1"/>
                    <a:pt x="4060" y="189"/>
                    <a:pt x="4060" y="421"/>
                  </a:cubicBezTo>
                  <a:lnTo>
                    <a:pt x="4060" y="1558"/>
                  </a:lnTo>
                  <a:cubicBezTo>
                    <a:pt x="4060" y="1598"/>
                    <a:pt x="4042" y="1634"/>
                    <a:pt x="4010" y="1656"/>
                  </a:cubicBezTo>
                  <a:lnTo>
                    <a:pt x="2231" y="2865"/>
                  </a:lnTo>
                  <a:cubicBezTo>
                    <a:pt x="2141" y="2923"/>
                    <a:pt x="2036" y="2956"/>
                    <a:pt x="1927" y="2956"/>
                  </a:cubicBezTo>
                  <a:lnTo>
                    <a:pt x="1786" y="2956"/>
                  </a:lnTo>
                  <a:cubicBezTo>
                    <a:pt x="1742" y="2956"/>
                    <a:pt x="1699" y="2938"/>
                    <a:pt x="1670" y="2905"/>
                  </a:cubicBezTo>
                  <a:lnTo>
                    <a:pt x="1619" y="2855"/>
                  </a:lnTo>
                  <a:lnTo>
                    <a:pt x="2434" y="2119"/>
                  </a:lnTo>
                  <a:cubicBezTo>
                    <a:pt x="2608" y="1960"/>
                    <a:pt x="2615" y="1688"/>
                    <a:pt x="2449" y="1522"/>
                  </a:cubicBezTo>
                  <a:lnTo>
                    <a:pt x="2065" y="1138"/>
                  </a:lnTo>
                  <a:cubicBezTo>
                    <a:pt x="2026" y="1099"/>
                    <a:pt x="1976" y="1080"/>
                    <a:pt x="1926" y="1080"/>
                  </a:cubicBezTo>
                  <a:cubicBezTo>
                    <a:pt x="1882" y="1080"/>
                    <a:pt x="1838" y="1095"/>
                    <a:pt x="1800" y="1123"/>
                  </a:cubicBezTo>
                  <a:lnTo>
                    <a:pt x="540" y="2112"/>
                  </a:lnTo>
                  <a:lnTo>
                    <a:pt x="200" y="2380"/>
                  </a:lnTo>
                  <a:cubicBezTo>
                    <a:pt x="73" y="2478"/>
                    <a:pt x="0" y="2630"/>
                    <a:pt x="0" y="2789"/>
                  </a:cubicBezTo>
                  <a:lnTo>
                    <a:pt x="0" y="5361"/>
                  </a:lnTo>
                  <a:lnTo>
                    <a:pt x="0" y="6509"/>
                  </a:lnTo>
                  <a:lnTo>
                    <a:pt x="0" y="8178"/>
                  </a:lnTo>
                  <a:cubicBezTo>
                    <a:pt x="0" y="8291"/>
                    <a:pt x="91" y="8381"/>
                    <a:pt x="203" y="8381"/>
                  </a:cubicBezTo>
                  <a:lnTo>
                    <a:pt x="2510" y="8381"/>
                  </a:lnTo>
                  <a:cubicBezTo>
                    <a:pt x="2623" y="8381"/>
                    <a:pt x="2709" y="8291"/>
                    <a:pt x="2709" y="8178"/>
                  </a:cubicBezTo>
                  <a:lnTo>
                    <a:pt x="2709" y="6925"/>
                  </a:lnTo>
                  <a:lnTo>
                    <a:pt x="2709" y="6922"/>
                  </a:lnTo>
                  <a:lnTo>
                    <a:pt x="2709" y="5357"/>
                  </a:lnTo>
                  <a:cubicBezTo>
                    <a:pt x="2709" y="5245"/>
                    <a:pt x="2623" y="5158"/>
                    <a:pt x="2510" y="5158"/>
                  </a:cubicBezTo>
                  <a:lnTo>
                    <a:pt x="2412" y="5158"/>
                  </a:lnTo>
                  <a:lnTo>
                    <a:pt x="2412" y="4492"/>
                  </a:lnTo>
                  <a:cubicBezTo>
                    <a:pt x="2412" y="4444"/>
                    <a:pt x="2434" y="4405"/>
                    <a:pt x="2470" y="4379"/>
                  </a:cubicBezTo>
                  <a:lnTo>
                    <a:pt x="5085" y="2565"/>
                  </a:lnTo>
                  <a:cubicBezTo>
                    <a:pt x="5227" y="2467"/>
                    <a:pt x="5313" y="2308"/>
                    <a:pt x="5313" y="2134"/>
                  </a:cubicBezTo>
                  <a:lnTo>
                    <a:pt x="5313" y="200"/>
                  </a:lnTo>
                  <a:cubicBezTo>
                    <a:pt x="5313" y="88"/>
                    <a:pt x="5223" y="1"/>
                    <a:pt x="5111" y="1"/>
                  </a:cubicBezTo>
                  <a:close/>
                </a:path>
              </a:pathLst>
            </a:custGeom>
            <a:solidFill>
              <a:srgbClr val="657E93"/>
            </a:solidFill>
            <a:ln>
              <a:noFill/>
            </a:ln>
          </p:spPr>
          <p:txBody>
            <a:bodyPr anchorCtr="0" anchor="ctr" bIns="309400" lIns="309400" spcFirstLastPara="1" rIns="309400" wrap="square" tIns="309400">
              <a:noAutofit/>
            </a:bodyPr>
            <a:lstStyle/>
            <a:p>
              <a:pPr indent="0" lvl="0" marL="0" rtl="0" algn="l">
                <a:spcBef>
                  <a:spcPts val="0"/>
                </a:spcBef>
                <a:spcAft>
                  <a:spcPts val="0"/>
                </a:spcAft>
                <a:buNone/>
              </a:pPr>
              <a:r>
                <a:t/>
              </a:r>
              <a:endParaRPr/>
            </a:p>
          </p:txBody>
        </p:sp>
        <p:sp>
          <p:nvSpPr>
            <p:cNvPr id="500" name="Google Shape;500;p39"/>
            <p:cNvSpPr/>
            <p:nvPr/>
          </p:nvSpPr>
          <p:spPr>
            <a:xfrm>
              <a:off x="2739152" y="3381452"/>
              <a:ext cx="154159" cy="187141"/>
            </a:xfrm>
            <a:custGeom>
              <a:rect b="b" l="l" r="r" t="t"/>
              <a:pathLst>
                <a:path extrusionOk="0" h="7138" w="5880">
                  <a:moveTo>
                    <a:pt x="2936" y="0"/>
                  </a:moveTo>
                  <a:cubicBezTo>
                    <a:pt x="1452" y="0"/>
                    <a:pt x="190" y="1113"/>
                    <a:pt x="16" y="2602"/>
                  </a:cubicBezTo>
                  <a:cubicBezTo>
                    <a:pt x="0" y="2745"/>
                    <a:pt x="110" y="2823"/>
                    <a:pt x="218" y="2823"/>
                  </a:cubicBezTo>
                  <a:cubicBezTo>
                    <a:pt x="310" y="2823"/>
                    <a:pt x="401" y="2767"/>
                    <a:pt x="414" y="2645"/>
                  </a:cubicBezTo>
                  <a:cubicBezTo>
                    <a:pt x="523" y="1722"/>
                    <a:pt x="1128" y="932"/>
                    <a:pt x="1990" y="585"/>
                  </a:cubicBezTo>
                  <a:cubicBezTo>
                    <a:pt x="2296" y="461"/>
                    <a:pt x="2618" y="401"/>
                    <a:pt x="2937" y="401"/>
                  </a:cubicBezTo>
                  <a:cubicBezTo>
                    <a:pt x="3516" y="401"/>
                    <a:pt x="4088" y="599"/>
                    <a:pt x="4550" y="979"/>
                  </a:cubicBezTo>
                  <a:cubicBezTo>
                    <a:pt x="5267" y="1570"/>
                    <a:pt x="5608" y="2504"/>
                    <a:pt x="5434" y="3417"/>
                  </a:cubicBezTo>
                  <a:cubicBezTo>
                    <a:pt x="5257" y="4330"/>
                    <a:pt x="4601" y="5076"/>
                    <a:pt x="3714" y="5362"/>
                  </a:cubicBezTo>
                  <a:cubicBezTo>
                    <a:pt x="3670" y="5376"/>
                    <a:pt x="3630" y="5405"/>
                    <a:pt x="3605" y="5449"/>
                  </a:cubicBezTo>
                  <a:lnTo>
                    <a:pt x="2939" y="6550"/>
                  </a:lnTo>
                  <a:lnTo>
                    <a:pt x="2269" y="5449"/>
                  </a:lnTo>
                  <a:cubicBezTo>
                    <a:pt x="2243" y="5405"/>
                    <a:pt x="2207" y="5376"/>
                    <a:pt x="2160" y="5362"/>
                  </a:cubicBezTo>
                  <a:cubicBezTo>
                    <a:pt x="1262" y="5072"/>
                    <a:pt x="595" y="4308"/>
                    <a:pt x="436" y="3377"/>
                  </a:cubicBezTo>
                  <a:cubicBezTo>
                    <a:pt x="415" y="3262"/>
                    <a:pt x="329" y="3210"/>
                    <a:pt x="242" y="3210"/>
                  </a:cubicBezTo>
                  <a:cubicBezTo>
                    <a:pt x="129" y="3210"/>
                    <a:pt x="15" y="3297"/>
                    <a:pt x="41" y="3446"/>
                  </a:cubicBezTo>
                  <a:cubicBezTo>
                    <a:pt x="222" y="4496"/>
                    <a:pt x="958" y="5365"/>
                    <a:pt x="1964" y="5717"/>
                  </a:cubicBezTo>
                  <a:lnTo>
                    <a:pt x="2765" y="7042"/>
                  </a:lnTo>
                  <a:cubicBezTo>
                    <a:pt x="2805" y="7106"/>
                    <a:pt x="2872" y="7137"/>
                    <a:pt x="2938" y="7137"/>
                  </a:cubicBezTo>
                  <a:cubicBezTo>
                    <a:pt x="3005" y="7137"/>
                    <a:pt x="3071" y="7106"/>
                    <a:pt x="3109" y="7042"/>
                  </a:cubicBezTo>
                  <a:lnTo>
                    <a:pt x="3909" y="5717"/>
                  </a:lnTo>
                  <a:cubicBezTo>
                    <a:pt x="5090" y="5307"/>
                    <a:pt x="5879" y="4192"/>
                    <a:pt x="5876" y="2942"/>
                  </a:cubicBezTo>
                  <a:cubicBezTo>
                    <a:pt x="5876" y="1385"/>
                    <a:pt x="4663" y="96"/>
                    <a:pt x="3109" y="5"/>
                  </a:cubicBezTo>
                  <a:cubicBezTo>
                    <a:pt x="3051" y="2"/>
                    <a:pt x="2993" y="0"/>
                    <a:pt x="2936" y="0"/>
                  </a:cubicBezTo>
                  <a:close/>
                </a:path>
              </a:pathLst>
            </a:custGeom>
            <a:solidFill>
              <a:srgbClr val="657E93"/>
            </a:solidFill>
            <a:ln>
              <a:noFill/>
            </a:ln>
          </p:spPr>
          <p:txBody>
            <a:bodyPr anchorCtr="0" anchor="ctr" bIns="309400" lIns="309400" spcFirstLastPara="1" rIns="309400" wrap="square" tIns="309400">
              <a:noAutofit/>
            </a:bodyPr>
            <a:lstStyle/>
            <a:p>
              <a:pPr indent="0" lvl="0" marL="0" rtl="0" algn="l">
                <a:spcBef>
                  <a:spcPts val="0"/>
                </a:spcBef>
                <a:spcAft>
                  <a:spcPts val="0"/>
                </a:spcAft>
                <a:buNone/>
              </a:pPr>
              <a:r>
                <a:t/>
              </a:r>
              <a:endParaRPr/>
            </a:p>
          </p:txBody>
        </p:sp>
        <p:sp>
          <p:nvSpPr>
            <p:cNvPr id="501" name="Google Shape;501;p39"/>
            <p:cNvSpPr/>
            <p:nvPr/>
          </p:nvSpPr>
          <p:spPr>
            <a:xfrm>
              <a:off x="2767284" y="3411523"/>
              <a:ext cx="97739" cy="94121"/>
            </a:xfrm>
            <a:custGeom>
              <a:rect b="b" l="l" r="r" t="t"/>
              <a:pathLst>
                <a:path extrusionOk="0" h="3590" w="3728">
                  <a:moveTo>
                    <a:pt x="1866" y="868"/>
                  </a:moveTo>
                  <a:cubicBezTo>
                    <a:pt x="2376" y="868"/>
                    <a:pt x="2789" y="1281"/>
                    <a:pt x="2793" y="1795"/>
                  </a:cubicBezTo>
                  <a:cubicBezTo>
                    <a:pt x="2789" y="2306"/>
                    <a:pt x="2376" y="2723"/>
                    <a:pt x="1866" y="2723"/>
                  </a:cubicBezTo>
                  <a:cubicBezTo>
                    <a:pt x="1351" y="2723"/>
                    <a:pt x="938" y="2306"/>
                    <a:pt x="938" y="1795"/>
                  </a:cubicBezTo>
                  <a:cubicBezTo>
                    <a:pt x="938" y="1285"/>
                    <a:pt x="1351" y="868"/>
                    <a:pt x="1866" y="868"/>
                  </a:cubicBezTo>
                  <a:close/>
                  <a:moveTo>
                    <a:pt x="1864" y="1"/>
                  </a:moveTo>
                  <a:cubicBezTo>
                    <a:pt x="1763" y="1"/>
                    <a:pt x="1663" y="68"/>
                    <a:pt x="1663" y="202"/>
                  </a:cubicBezTo>
                  <a:lnTo>
                    <a:pt x="1663" y="481"/>
                  </a:lnTo>
                  <a:cubicBezTo>
                    <a:pt x="1453" y="513"/>
                    <a:pt x="1250" y="597"/>
                    <a:pt x="1076" y="727"/>
                  </a:cubicBezTo>
                  <a:lnTo>
                    <a:pt x="877" y="524"/>
                  </a:lnTo>
                  <a:cubicBezTo>
                    <a:pt x="834" y="483"/>
                    <a:pt x="786" y="465"/>
                    <a:pt x="740" y="465"/>
                  </a:cubicBezTo>
                  <a:cubicBezTo>
                    <a:pt x="586" y="465"/>
                    <a:pt x="455" y="662"/>
                    <a:pt x="594" y="810"/>
                  </a:cubicBezTo>
                  <a:lnTo>
                    <a:pt x="794" y="1009"/>
                  </a:lnTo>
                  <a:cubicBezTo>
                    <a:pt x="667" y="1180"/>
                    <a:pt x="584" y="1383"/>
                    <a:pt x="551" y="1596"/>
                  </a:cubicBezTo>
                  <a:lnTo>
                    <a:pt x="268" y="1596"/>
                  </a:lnTo>
                  <a:cubicBezTo>
                    <a:pt x="0" y="1596"/>
                    <a:pt x="0" y="1995"/>
                    <a:pt x="268" y="1995"/>
                  </a:cubicBezTo>
                  <a:lnTo>
                    <a:pt x="551" y="1995"/>
                  </a:lnTo>
                  <a:cubicBezTo>
                    <a:pt x="584" y="2208"/>
                    <a:pt x="667" y="2407"/>
                    <a:pt x="794" y="2581"/>
                  </a:cubicBezTo>
                  <a:lnTo>
                    <a:pt x="594" y="2780"/>
                  </a:lnTo>
                  <a:cubicBezTo>
                    <a:pt x="445" y="2925"/>
                    <a:pt x="579" y="3128"/>
                    <a:pt x="735" y="3128"/>
                  </a:cubicBezTo>
                  <a:cubicBezTo>
                    <a:pt x="783" y="3128"/>
                    <a:pt x="833" y="3109"/>
                    <a:pt x="877" y="3063"/>
                  </a:cubicBezTo>
                  <a:lnTo>
                    <a:pt x="1076" y="2864"/>
                  </a:lnTo>
                  <a:cubicBezTo>
                    <a:pt x="1250" y="2991"/>
                    <a:pt x="1453" y="3074"/>
                    <a:pt x="1663" y="3106"/>
                  </a:cubicBezTo>
                  <a:lnTo>
                    <a:pt x="1663" y="3389"/>
                  </a:lnTo>
                  <a:cubicBezTo>
                    <a:pt x="1663" y="3523"/>
                    <a:pt x="1763" y="3590"/>
                    <a:pt x="1864" y="3590"/>
                  </a:cubicBezTo>
                  <a:cubicBezTo>
                    <a:pt x="1964" y="3590"/>
                    <a:pt x="2065" y="3523"/>
                    <a:pt x="2065" y="3389"/>
                  </a:cubicBezTo>
                  <a:lnTo>
                    <a:pt x="2065" y="3106"/>
                  </a:lnTo>
                  <a:cubicBezTo>
                    <a:pt x="2275" y="3074"/>
                    <a:pt x="2478" y="2991"/>
                    <a:pt x="2652" y="2864"/>
                  </a:cubicBezTo>
                  <a:lnTo>
                    <a:pt x="2851" y="3063"/>
                  </a:lnTo>
                  <a:cubicBezTo>
                    <a:pt x="2895" y="3109"/>
                    <a:pt x="2945" y="3128"/>
                    <a:pt x="2993" y="3128"/>
                  </a:cubicBezTo>
                  <a:cubicBezTo>
                    <a:pt x="3148" y="3128"/>
                    <a:pt x="3283" y="2925"/>
                    <a:pt x="3133" y="2780"/>
                  </a:cubicBezTo>
                  <a:lnTo>
                    <a:pt x="2934" y="2581"/>
                  </a:lnTo>
                  <a:cubicBezTo>
                    <a:pt x="3061" y="2407"/>
                    <a:pt x="3144" y="2208"/>
                    <a:pt x="3177" y="1995"/>
                  </a:cubicBezTo>
                  <a:lnTo>
                    <a:pt x="3459" y="1995"/>
                  </a:lnTo>
                  <a:cubicBezTo>
                    <a:pt x="3727" y="1995"/>
                    <a:pt x="3727" y="1596"/>
                    <a:pt x="3459" y="1596"/>
                  </a:cubicBezTo>
                  <a:lnTo>
                    <a:pt x="3177" y="1596"/>
                  </a:lnTo>
                  <a:cubicBezTo>
                    <a:pt x="3144" y="1383"/>
                    <a:pt x="3061" y="1180"/>
                    <a:pt x="2934" y="1009"/>
                  </a:cubicBezTo>
                  <a:lnTo>
                    <a:pt x="3133" y="810"/>
                  </a:lnTo>
                  <a:cubicBezTo>
                    <a:pt x="3273" y="662"/>
                    <a:pt x="3141" y="465"/>
                    <a:pt x="2988" y="465"/>
                  </a:cubicBezTo>
                  <a:cubicBezTo>
                    <a:pt x="2942" y="465"/>
                    <a:pt x="2894" y="483"/>
                    <a:pt x="2851" y="524"/>
                  </a:cubicBezTo>
                  <a:lnTo>
                    <a:pt x="2652" y="727"/>
                  </a:lnTo>
                  <a:cubicBezTo>
                    <a:pt x="2478" y="597"/>
                    <a:pt x="2275" y="513"/>
                    <a:pt x="2065" y="481"/>
                  </a:cubicBezTo>
                  <a:lnTo>
                    <a:pt x="2065" y="202"/>
                  </a:lnTo>
                  <a:cubicBezTo>
                    <a:pt x="2065" y="68"/>
                    <a:pt x="1964" y="1"/>
                    <a:pt x="1864" y="1"/>
                  </a:cubicBezTo>
                  <a:close/>
                </a:path>
              </a:pathLst>
            </a:custGeom>
            <a:solidFill>
              <a:srgbClr val="657E93"/>
            </a:solidFill>
            <a:ln>
              <a:noFill/>
            </a:ln>
          </p:spPr>
          <p:txBody>
            <a:bodyPr anchorCtr="0" anchor="ctr" bIns="309400" lIns="309400" spcFirstLastPara="1" rIns="309400" wrap="square" tIns="309400">
              <a:noAutofit/>
            </a:bodyPr>
            <a:lstStyle/>
            <a:p>
              <a:pPr indent="0" lvl="0" marL="0" rtl="0" algn="l">
                <a:spcBef>
                  <a:spcPts val="0"/>
                </a:spcBef>
                <a:spcAft>
                  <a:spcPts val="0"/>
                </a:spcAft>
                <a:buNone/>
              </a:pPr>
              <a:r>
                <a:t/>
              </a:r>
              <a:endParaRPr/>
            </a:p>
          </p:txBody>
        </p:sp>
        <p:sp>
          <p:nvSpPr>
            <p:cNvPr id="502" name="Google Shape;502;p39"/>
            <p:cNvSpPr/>
            <p:nvPr/>
          </p:nvSpPr>
          <p:spPr>
            <a:xfrm>
              <a:off x="2798614" y="3440992"/>
              <a:ext cx="40952" cy="35079"/>
            </a:xfrm>
            <a:custGeom>
              <a:rect b="b" l="l" r="r" t="t"/>
              <a:pathLst>
                <a:path extrusionOk="0" h="1338" w="1562">
                  <a:moveTo>
                    <a:pt x="671" y="403"/>
                  </a:moveTo>
                  <a:cubicBezTo>
                    <a:pt x="906" y="403"/>
                    <a:pt x="1026" y="693"/>
                    <a:pt x="859" y="860"/>
                  </a:cubicBezTo>
                  <a:cubicBezTo>
                    <a:pt x="804" y="915"/>
                    <a:pt x="736" y="940"/>
                    <a:pt x="670" y="940"/>
                  </a:cubicBezTo>
                  <a:cubicBezTo>
                    <a:pt x="533" y="940"/>
                    <a:pt x="403" y="833"/>
                    <a:pt x="403" y="671"/>
                  </a:cubicBezTo>
                  <a:cubicBezTo>
                    <a:pt x="403" y="525"/>
                    <a:pt x="519" y="407"/>
                    <a:pt x="664" y="407"/>
                  </a:cubicBezTo>
                  <a:cubicBezTo>
                    <a:pt x="666" y="407"/>
                    <a:pt x="668" y="407"/>
                    <a:pt x="671" y="407"/>
                  </a:cubicBezTo>
                  <a:lnTo>
                    <a:pt x="671" y="403"/>
                  </a:lnTo>
                  <a:close/>
                  <a:moveTo>
                    <a:pt x="674" y="0"/>
                  </a:moveTo>
                  <a:cubicBezTo>
                    <a:pt x="331" y="0"/>
                    <a:pt x="1" y="267"/>
                    <a:pt x="1" y="671"/>
                  </a:cubicBezTo>
                  <a:cubicBezTo>
                    <a:pt x="1" y="1041"/>
                    <a:pt x="301" y="1338"/>
                    <a:pt x="671" y="1338"/>
                  </a:cubicBezTo>
                  <a:cubicBezTo>
                    <a:pt x="1265" y="1338"/>
                    <a:pt x="1562" y="621"/>
                    <a:pt x="1141" y="197"/>
                  </a:cubicBezTo>
                  <a:cubicBezTo>
                    <a:pt x="1006" y="61"/>
                    <a:pt x="838" y="0"/>
                    <a:pt x="674" y="0"/>
                  </a:cubicBezTo>
                  <a:close/>
                </a:path>
              </a:pathLst>
            </a:custGeom>
            <a:solidFill>
              <a:srgbClr val="657E93"/>
            </a:solidFill>
            <a:ln>
              <a:noFill/>
            </a:ln>
          </p:spPr>
          <p:txBody>
            <a:bodyPr anchorCtr="0" anchor="ctr" bIns="309400" lIns="309400" spcFirstLastPara="1" rIns="309400" wrap="square" tIns="309400">
              <a:noAutofit/>
            </a:bodyPr>
            <a:lstStyle/>
            <a:p>
              <a:pPr indent="0" lvl="0" marL="0" rtl="0" algn="l">
                <a:spcBef>
                  <a:spcPts val="0"/>
                </a:spcBef>
                <a:spcAft>
                  <a:spcPts val="0"/>
                </a:spcAft>
                <a:buNone/>
              </a:pPr>
              <a:r>
                <a:t/>
              </a:r>
              <a:endParaRPr/>
            </a:p>
          </p:txBody>
        </p:sp>
      </p:grpSp>
      <p:sp>
        <p:nvSpPr>
          <p:cNvPr id="503" name="Google Shape;503;p39"/>
          <p:cNvSpPr txBox="1"/>
          <p:nvPr/>
        </p:nvSpPr>
        <p:spPr>
          <a:xfrm>
            <a:off x="559763" y="3628200"/>
            <a:ext cx="2508000" cy="7389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i="1" lang="en" sz="1200">
                <a:solidFill>
                  <a:schemeClr val="dk1"/>
                </a:solidFill>
                <a:latin typeface="DM Sans"/>
                <a:ea typeface="DM Sans"/>
                <a:cs typeface="DM Sans"/>
                <a:sym typeface="DM Sans"/>
              </a:rPr>
              <a:t>Users learn about which Medi-Cal resources/ facilities are near their location.</a:t>
            </a:r>
            <a:endParaRPr i="1" sz="1200">
              <a:solidFill>
                <a:schemeClr val="dk1"/>
              </a:solidFill>
              <a:latin typeface="DM Sans"/>
              <a:ea typeface="DM Sans"/>
              <a:cs typeface="DM Sans"/>
              <a:sym typeface="DM Sans"/>
            </a:endParaRPr>
          </a:p>
        </p:txBody>
      </p:sp>
      <p:sp>
        <p:nvSpPr>
          <p:cNvPr id="504" name="Google Shape;504;p39"/>
          <p:cNvSpPr txBox="1"/>
          <p:nvPr/>
        </p:nvSpPr>
        <p:spPr>
          <a:xfrm>
            <a:off x="3185706" y="3628250"/>
            <a:ext cx="2669400" cy="7389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i="1" lang="en" sz="1200">
                <a:solidFill>
                  <a:schemeClr val="dk1"/>
                </a:solidFill>
                <a:latin typeface="DM Sans"/>
                <a:ea typeface="DM Sans"/>
                <a:cs typeface="DM Sans"/>
                <a:sym typeface="DM Sans"/>
              </a:rPr>
              <a:t>Users can proactively find specific Medi-Cal resources based on their specified criteria. </a:t>
            </a:r>
            <a:endParaRPr i="1" sz="1200">
              <a:solidFill>
                <a:schemeClr val="dk1"/>
              </a:solidFill>
              <a:latin typeface="DM Sans"/>
              <a:ea typeface="DM Sans"/>
              <a:cs typeface="DM Sans"/>
              <a:sym typeface="DM Sans"/>
            </a:endParaRPr>
          </a:p>
        </p:txBody>
      </p:sp>
      <p:sp>
        <p:nvSpPr>
          <p:cNvPr id="505" name="Google Shape;505;p39"/>
          <p:cNvSpPr txBox="1"/>
          <p:nvPr/>
        </p:nvSpPr>
        <p:spPr>
          <a:xfrm>
            <a:off x="5973031" y="3628200"/>
            <a:ext cx="2714400" cy="7389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i="1" lang="en" sz="1200">
                <a:solidFill>
                  <a:schemeClr val="dk1"/>
                </a:solidFill>
                <a:latin typeface="DM Sans"/>
                <a:ea typeface="DM Sans"/>
                <a:cs typeface="DM Sans"/>
                <a:sym typeface="DM Sans"/>
              </a:rPr>
              <a:t>Users want to form new habits for maintaining a healthy lifestyle and wellbeing. </a:t>
            </a:r>
            <a:endParaRPr i="1" sz="1200">
              <a:solidFill>
                <a:schemeClr val="dk1"/>
              </a:solidFill>
              <a:latin typeface="DM Sans"/>
              <a:ea typeface="DM Sans"/>
              <a:cs typeface="DM Sans"/>
              <a:sym typeface="DM Sans"/>
            </a:endParaRPr>
          </a:p>
        </p:txBody>
      </p:sp>
      <p:sp>
        <p:nvSpPr>
          <p:cNvPr id="506" name="Google Shape;506;p39"/>
          <p:cNvSpPr txBox="1"/>
          <p:nvPr/>
        </p:nvSpPr>
        <p:spPr>
          <a:xfrm>
            <a:off x="559763" y="3209966"/>
            <a:ext cx="25080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i="1" lang="en">
                <a:solidFill>
                  <a:schemeClr val="dk1"/>
                </a:solidFill>
                <a:latin typeface="DM Sans"/>
                <a:ea typeface="DM Sans"/>
                <a:cs typeface="DM Sans"/>
                <a:sym typeface="DM Sans"/>
              </a:rPr>
              <a:t>Simple Task</a:t>
            </a:r>
            <a:endParaRPr i="1">
              <a:solidFill>
                <a:schemeClr val="dk1"/>
              </a:solidFill>
              <a:latin typeface="DM Sans"/>
              <a:ea typeface="DM Sans"/>
              <a:cs typeface="DM Sans"/>
              <a:sym typeface="DM Sans"/>
            </a:endParaRPr>
          </a:p>
        </p:txBody>
      </p:sp>
      <p:sp>
        <p:nvSpPr>
          <p:cNvPr id="507" name="Google Shape;507;p39"/>
          <p:cNvSpPr txBox="1"/>
          <p:nvPr/>
        </p:nvSpPr>
        <p:spPr>
          <a:xfrm>
            <a:off x="3185706" y="3210016"/>
            <a:ext cx="26694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i="1" lang="en">
                <a:solidFill>
                  <a:schemeClr val="dk1"/>
                </a:solidFill>
                <a:latin typeface="DM Sans"/>
                <a:ea typeface="DM Sans"/>
                <a:cs typeface="DM Sans"/>
                <a:sym typeface="DM Sans"/>
              </a:rPr>
              <a:t>Moderate Task</a:t>
            </a:r>
            <a:endParaRPr i="1">
              <a:solidFill>
                <a:schemeClr val="dk1"/>
              </a:solidFill>
              <a:latin typeface="DM Sans"/>
              <a:ea typeface="DM Sans"/>
              <a:cs typeface="DM Sans"/>
              <a:sym typeface="DM Sans"/>
            </a:endParaRPr>
          </a:p>
        </p:txBody>
      </p:sp>
      <p:sp>
        <p:nvSpPr>
          <p:cNvPr id="508" name="Google Shape;508;p39"/>
          <p:cNvSpPr txBox="1"/>
          <p:nvPr/>
        </p:nvSpPr>
        <p:spPr>
          <a:xfrm>
            <a:off x="5973031" y="3209966"/>
            <a:ext cx="27144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i="1" lang="en">
                <a:solidFill>
                  <a:schemeClr val="dk1"/>
                </a:solidFill>
                <a:latin typeface="DM Sans"/>
                <a:ea typeface="DM Sans"/>
                <a:cs typeface="DM Sans"/>
                <a:sym typeface="DM Sans"/>
              </a:rPr>
              <a:t>Complex Task</a:t>
            </a:r>
            <a:endParaRPr i="1">
              <a:solidFill>
                <a:schemeClr val="dk1"/>
              </a:solidFill>
              <a:latin typeface="DM Sans"/>
              <a:ea typeface="DM Sans"/>
              <a:cs typeface="DM Sans"/>
              <a:sym typeface="DM Sans"/>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2" name="Shape 512"/>
        <p:cNvGrpSpPr/>
        <p:nvPr/>
      </p:nvGrpSpPr>
      <p:grpSpPr>
        <a:xfrm>
          <a:off x="0" y="0"/>
          <a:ext cx="0" cy="0"/>
          <a:chOff x="0" y="0"/>
          <a:chExt cx="0" cy="0"/>
        </a:xfrm>
      </p:grpSpPr>
      <p:sp>
        <p:nvSpPr>
          <p:cNvPr id="513" name="Google Shape;513;p40"/>
          <p:cNvSpPr txBox="1"/>
          <p:nvPr>
            <p:ph type="title"/>
          </p:nvPr>
        </p:nvSpPr>
        <p:spPr>
          <a:xfrm>
            <a:off x="720000" y="126810"/>
            <a:ext cx="93765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Usability Goals &amp; Progress: Learnability</a:t>
            </a:r>
            <a:endParaRPr/>
          </a:p>
        </p:txBody>
      </p:sp>
      <p:graphicFrame>
        <p:nvGraphicFramePr>
          <p:cNvPr id="514" name="Google Shape;514;p40"/>
          <p:cNvGraphicFramePr/>
          <p:nvPr/>
        </p:nvGraphicFramePr>
        <p:xfrm>
          <a:off x="168200" y="2281543"/>
          <a:ext cx="3000000" cy="3000000"/>
        </p:xfrm>
        <a:graphic>
          <a:graphicData uri="http://schemas.openxmlformats.org/drawingml/2006/table">
            <a:tbl>
              <a:tblPr>
                <a:noFill/>
                <a:tableStyleId>{01C3F0CE-F64C-4296-95A3-03BBD4E0412B}</a:tableStyleId>
              </a:tblPr>
              <a:tblGrid>
                <a:gridCol w="1560650"/>
                <a:gridCol w="1398000"/>
                <a:gridCol w="1658500"/>
              </a:tblGrid>
              <a:tr h="669350">
                <a:tc>
                  <a:txBody>
                    <a:bodyPr/>
                    <a:lstStyle/>
                    <a:p>
                      <a:pPr indent="0" lvl="0" marL="0" rtl="0" algn="l">
                        <a:spcBef>
                          <a:spcPts val="0"/>
                        </a:spcBef>
                        <a:spcAft>
                          <a:spcPts val="0"/>
                        </a:spcAft>
                        <a:buNone/>
                      </a:pPr>
                      <a:r>
                        <a:rPr b="1" lang="en" sz="1200">
                          <a:solidFill>
                            <a:schemeClr val="dk1"/>
                          </a:solidFill>
                          <a:latin typeface="Sora"/>
                          <a:ea typeface="Sora"/>
                          <a:cs typeface="Sora"/>
                          <a:sym typeface="Sora"/>
                        </a:rPr>
                        <a:t>Task</a:t>
                      </a:r>
                      <a:endParaRPr b="1" sz="1200">
                        <a:solidFill>
                          <a:schemeClr val="dk1"/>
                        </a:solidFill>
                        <a:latin typeface="Sora"/>
                        <a:ea typeface="Sora"/>
                        <a:cs typeface="Sora"/>
                        <a:sym typeface="Sora"/>
                      </a:endParaRPr>
                    </a:p>
                  </a:txBody>
                  <a:tcPr marT="91425" marB="91425" marR="91425" marL="91425" anchor="ctr">
                    <a:lnL cap="flat" cmpd="sng" w="9525">
                      <a:solidFill>
                        <a:schemeClr val="accent1"/>
                      </a:solidFill>
                      <a:prstDash val="solid"/>
                      <a:round/>
                      <a:headEnd len="sm" w="sm" type="none"/>
                      <a:tailEnd len="sm" w="sm" type="none"/>
                    </a:lnL>
                    <a:lnR cap="flat" cmpd="sng" w="9525">
                      <a:solidFill>
                        <a:schemeClr val="accent1"/>
                      </a:solidFill>
                      <a:prstDash val="solid"/>
                      <a:round/>
                      <a:headEnd len="sm" w="sm" type="none"/>
                      <a:tailEnd len="sm" w="sm" type="none"/>
                    </a:lnR>
                    <a:lnT cap="flat" cmpd="sng" w="9525">
                      <a:solidFill>
                        <a:schemeClr val="accent1"/>
                      </a:solidFill>
                      <a:prstDash val="solid"/>
                      <a:round/>
                      <a:headEnd len="sm" w="sm" type="none"/>
                      <a:tailEnd len="sm" w="sm" type="none"/>
                    </a:lnT>
                    <a:lnB cap="flat" cmpd="sng" w="9525">
                      <a:solidFill>
                        <a:schemeClr val="accent1"/>
                      </a:solidFill>
                      <a:prstDash val="solid"/>
                      <a:round/>
                      <a:headEnd len="sm" w="sm" type="none"/>
                      <a:tailEnd len="sm" w="sm" type="none"/>
                    </a:lnB>
                    <a:solidFill>
                      <a:schemeClr val="accent1"/>
                    </a:solidFill>
                  </a:tcPr>
                </a:tc>
                <a:tc>
                  <a:txBody>
                    <a:bodyPr/>
                    <a:lstStyle/>
                    <a:p>
                      <a:pPr indent="0" lvl="0" marL="0" rtl="0" algn="l">
                        <a:spcBef>
                          <a:spcPts val="0"/>
                        </a:spcBef>
                        <a:spcAft>
                          <a:spcPts val="0"/>
                        </a:spcAft>
                        <a:buNone/>
                      </a:pPr>
                      <a:r>
                        <a:rPr b="1" lang="en" sz="1200">
                          <a:solidFill>
                            <a:schemeClr val="dk1"/>
                          </a:solidFill>
                          <a:latin typeface="Sora"/>
                          <a:ea typeface="Sora"/>
                          <a:cs typeface="Sora"/>
                          <a:sym typeface="Sora"/>
                        </a:rPr>
                        <a:t>Avg. number of errors (SD)</a:t>
                      </a:r>
                      <a:endParaRPr b="1" sz="1200">
                        <a:solidFill>
                          <a:schemeClr val="dk1"/>
                        </a:solidFill>
                        <a:latin typeface="Sora"/>
                        <a:ea typeface="Sora"/>
                        <a:cs typeface="Sora"/>
                        <a:sym typeface="Sora"/>
                      </a:endParaRPr>
                    </a:p>
                  </a:txBody>
                  <a:tcPr marT="91425" marB="91425" marR="91425" marL="91425" anchor="ctr">
                    <a:lnL cap="flat" cmpd="sng" w="9525">
                      <a:solidFill>
                        <a:schemeClr val="accent1"/>
                      </a:solidFill>
                      <a:prstDash val="solid"/>
                      <a:round/>
                      <a:headEnd len="sm" w="sm" type="none"/>
                      <a:tailEnd len="sm" w="sm" type="none"/>
                    </a:lnL>
                    <a:lnR cap="flat" cmpd="sng" w="9525">
                      <a:solidFill>
                        <a:schemeClr val="accent1"/>
                      </a:solidFill>
                      <a:prstDash val="solid"/>
                      <a:round/>
                      <a:headEnd len="sm" w="sm" type="none"/>
                      <a:tailEnd len="sm" w="sm" type="none"/>
                    </a:lnR>
                    <a:lnT cap="flat" cmpd="sng" w="9525">
                      <a:solidFill>
                        <a:schemeClr val="accent1"/>
                      </a:solidFill>
                      <a:prstDash val="solid"/>
                      <a:round/>
                      <a:headEnd len="sm" w="sm" type="none"/>
                      <a:tailEnd len="sm" w="sm" type="none"/>
                    </a:lnT>
                    <a:lnB cap="flat" cmpd="sng" w="9525">
                      <a:solidFill>
                        <a:schemeClr val="accent4"/>
                      </a:solidFill>
                      <a:prstDash val="solid"/>
                      <a:round/>
                      <a:headEnd len="sm" w="sm" type="none"/>
                      <a:tailEnd len="sm" w="sm" type="none"/>
                    </a:lnB>
                    <a:solidFill>
                      <a:schemeClr val="accent1"/>
                    </a:solidFill>
                  </a:tcPr>
                </a:tc>
                <a:tc>
                  <a:txBody>
                    <a:bodyPr/>
                    <a:lstStyle/>
                    <a:p>
                      <a:pPr indent="0" lvl="0" marL="0" rtl="0" algn="l">
                        <a:spcBef>
                          <a:spcPts val="0"/>
                        </a:spcBef>
                        <a:spcAft>
                          <a:spcPts val="0"/>
                        </a:spcAft>
                        <a:buNone/>
                      </a:pPr>
                      <a:r>
                        <a:rPr b="1" lang="en" sz="1200">
                          <a:solidFill>
                            <a:schemeClr val="dk1"/>
                          </a:solidFill>
                          <a:latin typeface="Sora"/>
                          <a:ea typeface="Sora"/>
                          <a:cs typeface="Sora"/>
                          <a:sym typeface="Sora"/>
                        </a:rPr>
                        <a:t>Avg. number of explanations (SD)</a:t>
                      </a:r>
                      <a:endParaRPr b="1" sz="1200">
                        <a:solidFill>
                          <a:schemeClr val="dk1"/>
                        </a:solidFill>
                        <a:latin typeface="Sora"/>
                        <a:ea typeface="Sora"/>
                        <a:cs typeface="Sora"/>
                        <a:sym typeface="Sora"/>
                      </a:endParaRPr>
                    </a:p>
                  </a:txBody>
                  <a:tcPr marT="91425" marB="91425" marR="91425" marL="91425" anchor="ctr">
                    <a:lnL cap="flat" cmpd="sng" w="9525">
                      <a:solidFill>
                        <a:schemeClr val="accent1"/>
                      </a:solidFill>
                      <a:prstDash val="solid"/>
                      <a:round/>
                      <a:headEnd len="sm" w="sm" type="none"/>
                      <a:tailEnd len="sm" w="sm" type="none"/>
                    </a:lnL>
                    <a:lnR cap="flat" cmpd="sng" w="9525">
                      <a:solidFill>
                        <a:schemeClr val="accent1"/>
                      </a:solidFill>
                      <a:prstDash val="solid"/>
                      <a:round/>
                      <a:headEnd len="sm" w="sm" type="none"/>
                      <a:tailEnd len="sm" w="sm" type="none"/>
                    </a:lnR>
                    <a:lnT cap="flat" cmpd="sng" w="9525">
                      <a:solidFill>
                        <a:schemeClr val="accent1"/>
                      </a:solidFill>
                      <a:prstDash val="solid"/>
                      <a:round/>
                      <a:headEnd len="sm" w="sm" type="none"/>
                      <a:tailEnd len="sm" w="sm" type="none"/>
                    </a:lnT>
                    <a:lnB cap="flat" cmpd="sng" w="9525">
                      <a:solidFill>
                        <a:schemeClr val="accent4"/>
                      </a:solidFill>
                      <a:prstDash val="solid"/>
                      <a:round/>
                      <a:headEnd len="sm" w="sm" type="none"/>
                      <a:tailEnd len="sm" w="sm" type="none"/>
                    </a:lnB>
                    <a:solidFill>
                      <a:schemeClr val="accent1"/>
                    </a:solidFill>
                  </a:tcPr>
                </a:tc>
              </a:tr>
              <a:tr h="669350">
                <a:tc>
                  <a:txBody>
                    <a:bodyPr/>
                    <a:lstStyle/>
                    <a:p>
                      <a:pPr indent="0" lvl="0" marL="0" rtl="0" algn="l">
                        <a:spcBef>
                          <a:spcPts val="0"/>
                        </a:spcBef>
                        <a:spcAft>
                          <a:spcPts val="0"/>
                        </a:spcAft>
                        <a:buNone/>
                      </a:pPr>
                      <a:r>
                        <a:rPr b="1" lang="en" sz="1200">
                          <a:solidFill>
                            <a:schemeClr val="dk1"/>
                          </a:solidFill>
                          <a:latin typeface="Sora"/>
                          <a:ea typeface="Sora"/>
                          <a:cs typeface="Sora"/>
                          <a:sym typeface="Sora"/>
                        </a:rPr>
                        <a:t>Task 1: Discover Nearby Resources</a:t>
                      </a:r>
                      <a:endParaRPr b="1" sz="1200">
                        <a:solidFill>
                          <a:schemeClr val="dk1"/>
                        </a:solidFill>
                        <a:latin typeface="Sora"/>
                        <a:ea typeface="Sora"/>
                        <a:cs typeface="Sora"/>
                        <a:sym typeface="Sora"/>
                      </a:endParaRPr>
                    </a:p>
                  </a:txBody>
                  <a:tcPr marT="91425" marB="91425" marR="91425" marL="91425" anchor="ctr">
                    <a:lnL cap="flat" cmpd="sng" w="9525">
                      <a:solidFill>
                        <a:schemeClr val="accent1"/>
                      </a:solidFill>
                      <a:prstDash val="solid"/>
                      <a:round/>
                      <a:headEnd len="sm" w="sm" type="none"/>
                      <a:tailEnd len="sm" w="sm" type="none"/>
                    </a:lnL>
                    <a:lnR cap="flat" cmpd="sng" w="9525">
                      <a:solidFill>
                        <a:schemeClr val="accent4"/>
                      </a:solidFill>
                      <a:prstDash val="solid"/>
                      <a:round/>
                      <a:headEnd len="sm" w="sm" type="none"/>
                      <a:tailEnd len="sm" w="sm" type="none"/>
                    </a:lnR>
                    <a:lnT cap="flat" cmpd="sng" w="9525">
                      <a:solidFill>
                        <a:schemeClr val="accent1"/>
                      </a:solidFill>
                      <a:prstDash val="solid"/>
                      <a:round/>
                      <a:headEnd len="sm" w="sm" type="none"/>
                      <a:tailEnd len="sm" w="sm" type="none"/>
                    </a:lnT>
                    <a:lnB cap="flat" cmpd="sng" w="9525">
                      <a:solidFill>
                        <a:schemeClr val="accent1"/>
                      </a:solidFill>
                      <a:prstDash val="solid"/>
                      <a:round/>
                      <a:headEnd len="sm" w="sm" type="none"/>
                      <a:tailEnd len="sm" w="sm" type="none"/>
                    </a:lnB>
                    <a:solidFill>
                      <a:schemeClr val="accent1"/>
                    </a:solidFill>
                  </a:tcPr>
                </a:tc>
                <a:tc>
                  <a:txBody>
                    <a:bodyPr/>
                    <a:lstStyle/>
                    <a:p>
                      <a:pPr indent="0" lvl="0" marL="0" rtl="0" algn="l">
                        <a:spcBef>
                          <a:spcPts val="0"/>
                        </a:spcBef>
                        <a:spcAft>
                          <a:spcPts val="0"/>
                        </a:spcAft>
                        <a:buNone/>
                      </a:pPr>
                      <a:r>
                        <a:rPr lang="en" sz="1000">
                          <a:solidFill>
                            <a:schemeClr val="dk1"/>
                          </a:solidFill>
                          <a:latin typeface="DM Sans"/>
                          <a:ea typeface="DM Sans"/>
                          <a:cs typeface="DM Sans"/>
                          <a:sym typeface="DM Sans"/>
                        </a:rPr>
                        <a:t>2.50 (0.58) </a:t>
                      </a:r>
                      <a:endParaRPr sz="1000">
                        <a:solidFill>
                          <a:schemeClr val="dk1"/>
                        </a:solidFill>
                        <a:latin typeface="DM Sans"/>
                        <a:ea typeface="DM Sans"/>
                        <a:cs typeface="DM Sans"/>
                        <a:sym typeface="DM Sans"/>
                      </a:endParaRPr>
                    </a:p>
                    <a:p>
                      <a:pPr indent="0" lvl="0" marL="0" rtl="0" algn="l">
                        <a:spcBef>
                          <a:spcPts val="0"/>
                        </a:spcBef>
                        <a:spcAft>
                          <a:spcPts val="0"/>
                        </a:spcAft>
                        <a:buNone/>
                      </a:pPr>
                      <a:r>
                        <a:rPr i="1" lang="en" sz="900">
                          <a:solidFill>
                            <a:srgbClr val="FF0000"/>
                          </a:solidFill>
                          <a:latin typeface="DM Sans"/>
                          <a:ea typeface="DM Sans"/>
                          <a:cs typeface="DM Sans"/>
                          <a:sym typeface="DM Sans"/>
                        </a:rPr>
                        <a:t>Should be lowered. </a:t>
                      </a:r>
                      <a:endParaRPr i="1" sz="900">
                        <a:solidFill>
                          <a:srgbClr val="FF0000"/>
                        </a:solidFill>
                        <a:latin typeface="DM Sans"/>
                        <a:ea typeface="DM Sans"/>
                        <a:cs typeface="DM Sans"/>
                        <a:sym typeface="DM Sans"/>
                      </a:endParaRPr>
                    </a:p>
                  </a:txBody>
                  <a:tcPr marT="91425" marB="91425" marR="91425" marL="91425" anchor="ctr">
                    <a:lnL cap="flat" cmpd="sng" w="9525">
                      <a:solidFill>
                        <a:schemeClr val="accent4"/>
                      </a:solidFill>
                      <a:prstDash val="solid"/>
                      <a:round/>
                      <a:headEnd len="sm" w="sm" type="none"/>
                      <a:tailEnd len="sm" w="sm" type="none"/>
                    </a:lnL>
                    <a:lnR cap="flat" cmpd="sng" w="9525">
                      <a:solidFill>
                        <a:schemeClr val="accent4"/>
                      </a:solidFill>
                      <a:prstDash val="solid"/>
                      <a:round/>
                      <a:headEnd len="sm" w="sm" type="none"/>
                      <a:tailEnd len="sm" w="sm" type="none"/>
                    </a:lnR>
                    <a:lnT cap="flat" cmpd="sng" w="9525">
                      <a:solidFill>
                        <a:schemeClr val="accent4"/>
                      </a:solidFill>
                      <a:prstDash val="solid"/>
                      <a:round/>
                      <a:headEnd len="sm" w="sm" type="none"/>
                      <a:tailEnd len="sm" w="sm" type="none"/>
                    </a:lnT>
                    <a:lnB cap="flat" cmpd="sng" w="9525">
                      <a:solidFill>
                        <a:schemeClr val="accent4"/>
                      </a:solidFill>
                      <a:prstDash val="solid"/>
                      <a:round/>
                      <a:headEnd len="sm" w="sm" type="none"/>
                      <a:tailEnd len="sm" w="sm" type="none"/>
                    </a:lnB>
                  </a:tcPr>
                </a:tc>
                <a:tc>
                  <a:txBody>
                    <a:bodyPr/>
                    <a:lstStyle/>
                    <a:p>
                      <a:pPr indent="0" lvl="0" marL="0" rtl="0" algn="l">
                        <a:spcBef>
                          <a:spcPts val="0"/>
                        </a:spcBef>
                        <a:spcAft>
                          <a:spcPts val="0"/>
                        </a:spcAft>
                        <a:buNone/>
                      </a:pPr>
                      <a:r>
                        <a:rPr lang="en" sz="1000">
                          <a:solidFill>
                            <a:schemeClr val="dk1"/>
                          </a:solidFill>
                          <a:latin typeface="DM Sans"/>
                          <a:ea typeface="DM Sans"/>
                          <a:cs typeface="DM Sans"/>
                          <a:sym typeface="DM Sans"/>
                        </a:rPr>
                        <a:t>0.75 (0.50)</a:t>
                      </a:r>
                      <a:endParaRPr sz="1000">
                        <a:solidFill>
                          <a:schemeClr val="dk1"/>
                        </a:solidFill>
                        <a:latin typeface="DM Sans"/>
                        <a:ea typeface="DM Sans"/>
                        <a:cs typeface="DM Sans"/>
                        <a:sym typeface="DM Sans"/>
                      </a:endParaRPr>
                    </a:p>
                    <a:p>
                      <a:pPr indent="0" lvl="0" marL="0" rtl="0" algn="l">
                        <a:spcBef>
                          <a:spcPts val="0"/>
                        </a:spcBef>
                        <a:spcAft>
                          <a:spcPts val="0"/>
                        </a:spcAft>
                        <a:buNone/>
                      </a:pPr>
                      <a:r>
                        <a:rPr i="1" lang="en" sz="900">
                          <a:solidFill>
                            <a:schemeClr val="dk1"/>
                          </a:solidFill>
                          <a:latin typeface="DM Sans"/>
                          <a:ea typeface="DM Sans"/>
                          <a:cs typeface="DM Sans"/>
                          <a:sym typeface="DM Sans"/>
                        </a:rPr>
                        <a:t>Can be lowered.</a:t>
                      </a:r>
                      <a:endParaRPr i="1" sz="900">
                        <a:solidFill>
                          <a:schemeClr val="dk1"/>
                        </a:solidFill>
                        <a:latin typeface="DM Sans"/>
                        <a:ea typeface="DM Sans"/>
                        <a:cs typeface="DM Sans"/>
                        <a:sym typeface="DM Sans"/>
                      </a:endParaRPr>
                    </a:p>
                  </a:txBody>
                  <a:tcPr marT="91425" marB="91425" marR="91425" marL="91425" anchor="ctr">
                    <a:lnL cap="flat" cmpd="sng" w="9525">
                      <a:solidFill>
                        <a:schemeClr val="accent4"/>
                      </a:solidFill>
                      <a:prstDash val="solid"/>
                      <a:round/>
                      <a:headEnd len="sm" w="sm" type="none"/>
                      <a:tailEnd len="sm" w="sm" type="none"/>
                    </a:lnL>
                    <a:lnR cap="flat" cmpd="sng" w="9525">
                      <a:solidFill>
                        <a:schemeClr val="accent4"/>
                      </a:solidFill>
                      <a:prstDash val="solid"/>
                      <a:round/>
                      <a:headEnd len="sm" w="sm" type="none"/>
                      <a:tailEnd len="sm" w="sm" type="none"/>
                    </a:lnR>
                    <a:lnT cap="flat" cmpd="sng" w="9525">
                      <a:solidFill>
                        <a:schemeClr val="accent4"/>
                      </a:solidFill>
                      <a:prstDash val="solid"/>
                      <a:round/>
                      <a:headEnd len="sm" w="sm" type="none"/>
                      <a:tailEnd len="sm" w="sm" type="none"/>
                    </a:lnT>
                    <a:lnB cap="flat" cmpd="sng" w="9525">
                      <a:solidFill>
                        <a:schemeClr val="accent4"/>
                      </a:solidFill>
                      <a:prstDash val="solid"/>
                      <a:round/>
                      <a:headEnd len="sm" w="sm" type="none"/>
                      <a:tailEnd len="sm" w="sm" type="none"/>
                    </a:lnB>
                  </a:tcPr>
                </a:tc>
              </a:tr>
              <a:tr h="669350">
                <a:tc>
                  <a:txBody>
                    <a:bodyPr/>
                    <a:lstStyle/>
                    <a:p>
                      <a:pPr indent="0" lvl="0" marL="0" rtl="0" algn="l">
                        <a:spcBef>
                          <a:spcPts val="0"/>
                        </a:spcBef>
                        <a:spcAft>
                          <a:spcPts val="0"/>
                        </a:spcAft>
                        <a:buNone/>
                      </a:pPr>
                      <a:r>
                        <a:rPr b="1" lang="en" sz="1200">
                          <a:solidFill>
                            <a:schemeClr val="dk1"/>
                          </a:solidFill>
                          <a:latin typeface="Sora"/>
                          <a:ea typeface="Sora"/>
                          <a:cs typeface="Sora"/>
                          <a:sym typeface="Sora"/>
                        </a:rPr>
                        <a:t>Task 2: Search for specific resource</a:t>
                      </a:r>
                      <a:endParaRPr b="1" sz="1200">
                        <a:solidFill>
                          <a:schemeClr val="dk1"/>
                        </a:solidFill>
                        <a:latin typeface="Sora"/>
                        <a:ea typeface="Sora"/>
                        <a:cs typeface="Sora"/>
                        <a:sym typeface="Sora"/>
                      </a:endParaRPr>
                    </a:p>
                  </a:txBody>
                  <a:tcPr marT="91425" marB="91425" marR="91425" marL="91425" anchor="ctr">
                    <a:lnL cap="flat" cmpd="sng" w="9525">
                      <a:solidFill>
                        <a:schemeClr val="accent1"/>
                      </a:solidFill>
                      <a:prstDash val="solid"/>
                      <a:round/>
                      <a:headEnd len="sm" w="sm" type="none"/>
                      <a:tailEnd len="sm" w="sm" type="none"/>
                    </a:lnL>
                    <a:lnR cap="flat" cmpd="sng" w="9525">
                      <a:solidFill>
                        <a:schemeClr val="accent4"/>
                      </a:solidFill>
                      <a:prstDash val="solid"/>
                      <a:round/>
                      <a:headEnd len="sm" w="sm" type="none"/>
                      <a:tailEnd len="sm" w="sm" type="none"/>
                    </a:lnR>
                    <a:lnT cap="flat" cmpd="sng" w="9525">
                      <a:solidFill>
                        <a:schemeClr val="accent1"/>
                      </a:solidFill>
                      <a:prstDash val="solid"/>
                      <a:round/>
                      <a:headEnd len="sm" w="sm" type="none"/>
                      <a:tailEnd len="sm" w="sm" type="none"/>
                    </a:lnT>
                    <a:lnB cap="flat" cmpd="sng" w="9525">
                      <a:solidFill>
                        <a:schemeClr val="accent1"/>
                      </a:solidFill>
                      <a:prstDash val="solid"/>
                      <a:round/>
                      <a:headEnd len="sm" w="sm" type="none"/>
                      <a:tailEnd len="sm" w="sm" type="none"/>
                    </a:lnB>
                    <a:solidFill>
                      <a:schemeClr val="accent1"/>
                    </a:solidFill>
                  </a:tcPr>
                </a:tc>
                <a:tc>
                  <a:txBody>
                    <a:bodyPr/>
                    <a:lstStyle/>
                    <a:p>
                      <a:pPr indent="0" lvl="0" marL="0" rtl="0" algn="l">
                        <a:spcBef>
                          <a:spcPts val="0"/>
                        </a:spcBef>
                        <a:spcAft>
                          <a:spcPts val="0"/>
                        </a:spcAft>
                        <a:buNone/>
                      </a:pPr>
                      <a:r>
                        <a:rPr lang="en" sz="1000">
                          <a:solidFill>
                            <a:schemeClr val="dk1"/>
                          </a:solidFill>
                          <a:latin typeface="DM Sans"/>
                          <a:ea typeface="DM Sans"/>
                          <a:cs typeface="DM Sans"/>
                          <a:sym typeface="DM Sans"/>
                        </a:rPr>
                        <a:t>4.00 (2.45)</a:t>
                      </a:r>
                      <a:endParaRPr sz="1000">
                        <a:solidFill>
                          <a:schemeClr val="dk1"/>
                        </a:solidFill>
                        <a:latin typeface="DM Sans"/>
                        <a:ea typeface="DM Sans"/>
                        <a:cs typeface="DM Sans"/>
                        <a:sym typeface="DM Sans"/>
                      </a:endParaRPr>
                    </a:p>
                    <a:p>
                      <a:pPr indent="0" lvl="0" marL="0" rtl="0" algn="l">
                        <a:spcBef>
                          <a:spcPts val="0"/>
                        </a:spcBef>
                        <a:spcAft>
                          <a:spcPts val="0"/>
                        </a:spcAft>
                        <a:buNone/>
                      </a:pPr>
                      <a:r>
                        <a:rPr i="1" lang="en" sz="900">
                          <a:solidFill>
                            <a:srgbClr val="FF0000"/>
                          </a:solidFill>
                          <a:latin typeface="DM Sans"/>
                          <a:ea typeface="DM Sans"/>
                          <a:cs typeface="DM Sans"/>
                          <a:sym typeface="DM Sans"/>
                        </a:rPr>
                        <a:t>Should</a:t>
                      </a:r>
                      <a:r>
                        <a:rPr i="1" lang="en" sz="900">
                          <a:solidFill>
                            <a:srgbClr val="FF0000"/>
                          </a:solidFill>
                          <a:latin typeface="DM Sans"/>
                          <a:ea typeface="DM Sans"/>
                          <a:cs typeface="DM Sans"/>
                          <a:sym typeface="DM Sans"/>
                        </a:rPr>
                        <a:t> be lowered. </a:t>
                      </a:r>
                      <a:endParaRPr sz="900">
                        <a:solidFill>
                          <a:schemeClr val="dk1"/>
                        </a:solidFill>
                        <a:latin typeface="DM Sans"/>
                        <a:ea typeface="DM Sans"/>
                        <a:cs typeface="DM Sans"/>
                        <a:sym typeface="DM Sans"/>
                      </a:endParaRPr>
                    </a:p>
                  </a:txBody>
                  <a:tcPr marT="91425" marB="91425" marR="91425" marL="91425" anchor="ctr">
                    <a:lnL cap="flat" cmpd="sng" w="9525">
                      <a:solidFill>
                        <a:schemeClr val="accent4"/>
                      </a:solidFill>
                      <a:prstDash val="solid"/>
                      <a:round/>
                      <a:headEnd len="sm" w="sm" type="none"/>
                      <a:tailEnd len="sm" w="sm" type="none"/>
                    </a:lnL>
                    <a:lnR cap="flat" cmpd="sng" w="9525">
                      <a:solidFill>
                        <a:schemeClr val="accent4"/>
                      </a:solidFill>
                      <a:prstDash val="solid"/>
                      <a:round/>
                      <a:headEnd len="sm" w="sm" type="none"/>
                      <a:tailEnd len="sm" w="sm" type="none"/>
                    </a:lnR>
                    <a:lnT cap="flat" cmpd="sng" w="9525">
                      <a:solidFill>
                        <a:schemeClr val="accent4"/>
                      </a:solidFill>
                      <a:prstDash val="solid"/>
                      <a:round/>
                      <a:headEnd len="sm" w="sm" type="none"/>
                      <a:tailEnd len="sm" w="sm" type="none"/>
                    </a:lnT>
                    <a:lnB cap="flat" cmpd="sng" w="9525">
                      <a:solidFill>
                        <a:schemeClr val="accent4"/>
                      </a:solidFill>
                      <a:prstDash val="solid"/>
                      <a:round/>
                      <a:headEnd len="sm" w="sm" type="none"/>
                      <a:tailEnd len="sm" w="sm" type="none"/>
                    </a:lnB>
                  </a:tcPr>
                </a:tc>
                <a:tc>
                  <a:txBody>
                    <a:bodyPr/>
                    <a:lstStyle/>
                    <a:p>
                      <a:pPr indent="0" lvl="0" marL="0" rtl="0" algn="l">
                        <a:spcBef>
                          <a:spcPts val="0"/>
                        </a:spcBef>
                        <a:spcAft>
                          <a:spcPts val="0"/>
                        </a:spcAft>
                        <a:buNone/>
                      </a:pPr>
                      <a:r>
                        <a:rPr lang="en" sz="1000">
                          <a:solidFill>
                            <a:schemeClr val="dk1"/>
                          </a:solidFill>
                          <a:latin typeface="DM Sans"/>
                          <a:ea typeface="DM Sans"/>
                          <a:cs typeface="DM Sans"/>
                          <a:sym typeface="DM Sans"/>
                        </a:rPr>
                        <a:t>2.00 (1.41)</a:t>
                      </a:r>
                      <a:endParaRPr sz="1000">
                        <a:solidFill>
                          <a:schemeClr val="dk1"/>
                        </a:solidFill>
                        <a:latin typeface="DM Sans"/>
                        <a:ea typeface="DM Sans"/>
                        <a:cs typeface="DM Sans"/>
                        <a:sym typeface="DM Sans"/>
                      </a:endParaRPr>
                    </a:p>
                    <a:p>
                      <a:pPr indent="0" lvl="0" marL="0" rtl="0" algn="l">
                        <a:spcBef>
                          <a:spcPts val="0"/>
                        </a:spcBef>
                        <a:spcAft>
                          <a:spcPts val="0"/>
                        </a:spcAft>
                        <a:buNone/>
                      </a:pPr>
                      <a:r>
                        <a:rPr i="1" lang="en" sz="900">
                          <a:solidFill>
                            <a:srgbClr val="FF0000"/>
                          </a:solidFill>
                          <a:latin typeface="DM Sans"/>
                          <a:ea typeface="DM Sans"/>
                          <a:cs typeface="DM Sans"/>
                          <a:sym typeface="DM Sans"/>
                        </a:rPr>
                        <a:t>Should</a:t>
                      </a:r>
                      <a:r>
                        <a:rPr i="1" lang="en" sz="900">
                          <a:solidFill>
                            <a:srgbClr val="FF0000"/>
                          </a:solidFill>
                          <a:latin typeface="DM Sans"/>
                          <a:ea typeface="DM Sans"/>
                          <a:cs typeface="DM Sans"/>
                          <a:sym typeface="DM Sans"/>
                        </a:rPr>
                        <a:t> be lowered. </a:t>
                      </a:r>
                      <a:endParaRPr sz="900">
                        <a:solidFill>
                          <a:schemeClr val="dk1"/>
                        </a:solidFill>
                        <a:latin typeface="DM Sans"/>
                        <a:ea typeface="DM Sans"/>
                        <a:cs typeface="DM Sans"/>
                        <a:sym typeface="DM Sans"/>
                      </a:endParaRPr>
                    </a:p>
                  </a:txBody>
                  <a:tcPr marT="91425" marB="91425" marR="91425" marL="91425" anchor="ctr">
                    <a:lnL cap="flat" cmpd="sng" w="9525">
                      <a:solidFill>
                        <a:schemeClr val="accent4"/>
                      </a:solidFill>
                      <a:prstDash val="solid"/>
                      <a:round/>
                      <a:headEnd len="sm" w="sm" type="none"/>
                      <a:tailEnd len="sm" w="sm" type="none"/>
                    </a:lnL>
                    <a:lnR cap="flat" cmpd="sng" w="9525">
                      <a:solidFill>
                        <a:schemeClr val="accent4"/>
                      </a:solidFill>
                      <a:prstDash val="solid"/>
                      <a:round/>
                      <a:headEnd len="sm" w="sm" type="none"/>
                      <a:tailEnd len="sm" w="sm" type="none"/>
                    </a:lnR>
                    <a:lnT cap="flat" cmpd="sng" w="9525">
                      <a:solidFill>
                        <a:schemeClr val="accent4"/>
                      </a:solidFill>
                      <a:prstDash val="solid"/>
                      <a:round/>
                      <a:headEnd len="sm" w="sm" type="none"/>
                      <a:tailEnd len="sm" w="sm" type="none"/>
                    </a:lnT>
                    <a:lnB cap="flat" cmpd="sng" w="9525">
                      <a:solidFill>
                        <a:schemeClr val="accent4"/>
                      </a:solidFill>
                      <a:prstDash val="solid"/>
                      <a:round/>
                      <a:headEnd len="sm" w="sm" type="none"/>
                      <a:tailEnd len="sm" w="sm" type="none"/>
                    </a:lnB>
                  </a:tcPr>
                </a:tc>
              </a:tr>
              <a:tr h="692275">
                <a:tc>
                  <a:txBody>
                    <a:bodyPr/>
                    <a:lstStyle/>
                    <a:p>
                      <a:pPr indent="0" lvl="0" marL="0" rtl="0" algn="l">
                        <a:spcBef>
                          <a:spcPts val="0"/>
                        </a:spcBef>
                        <a:spcAft>
                          <a:spcPts val="0"/>
                        </a:spcAft>
                        <a:buNone/>
                      </a:pPr>
                      <a:r>
                        <a:rPr b="1" lang="en" sz="1200">
                          <a:solidFill>
                            <a:schemeClr val="dk1"/>
                          </a:solidFill>
                          <a:latin typeface="Sora"/>
                          <a:ea typeface="Sora"/>
                          <a:cs typeface="Sora"/>
                          <a:sym typeface="Sora"/>
                        </a:rPr>
                        <a:t>Task 3: Make plans for healthy habits</a:t>
                      </a:r>
                      <a:endParaRPr b="1" sz="1200">
                        <a:solidFill>
                          <a:schemeClr val="dk1"/>
                        </a:solidFill>
                        <a:latin typeface="Sora"/>
                        <a:ea typeface="Sora"/>
                        <a:cs typeface="Sora"/>
                        <a:sym typeface="Sora"/>
                      </a:endParaRPr>
                    </a:p>
                  </a:txBody>
                  <a:tcPr marT="91425" marB="91425" marR="91425" marL="91425" anchor="ctr">
                    <a:lnL cap="flat" cmpd="sng" w="9525">
                      <a:solidFill>
                        <a:schemeClr val="accent1"/>
                      </a:solidFill>
                      <a:prstDash val="solid"/>
                      <a:round/>
                      <a:headEnd len="sm" w="sm" type="none"/>
                      <a:tailEnd len="sm" w="sm" type="none"/>
                    </a:lnL>
                    <a:lnR cap="flat" cmpd="sng" w="9525">
                      <a:solidFill>
                        <a:schemeClr val="accent4"/>
                      </a:solidFill>
                      <a:prstDash val="solid"/>
                      <a:round/>
                      <a:headEnd len="sm" w="sm" type="none"/>
                      <a:tailEnd len="sm" w="sm" type="none"/>
                    </a:lnR>
                    <a:lnT cap="flat" cmpd="sng" w="9525">
                      <a:solidFill>
                        <a:schemeClr val="accent1"/>
                      </a:solidFill>
                      <a:prstDash val="solid"/>
                      <a:round/>
                      <a:headEnd len="sm" w="sm" type="none"/>
                      <a:tailEnd len="sm" w="sm" type="none"/>
                    </a:lnT>
                    <a:lnB cap="flat" cmpd="sng" w="9525">
                      <a:solidFill>
                        <a:schemeClr val="accent1"/>
                      </a:solidFill>
                      <a:prstDash val="solid"/>
                      <a:round/>
                      <a:headEnd len="sm" w="sm" type="none"/>
                      <a:tailEnd len="sm" w="sm" type="none"/>
                    </a:lnB>
                    <a:solidFill>
                      <a:schemeClr val="accent1"/>
                    </a:solidFill>
                  </a:tcPr>
                </a:tc>
                <a:tc>
                  <a:txBody>
                    <a:bodyPr/>
                    <a:lstStyle/>
                    <a:p>
                      <a:pPr indent="0" lvl="0" marL="0" rtl="0" algn="l">
                        <a:spcBef>
                          <a:spcPts val="0"/>
                        </a:spcBef>
                        <a:spcAft>
                          <a:spcPts val="0"/>
                        </a:spcAft>
                        <a:buNone/>
                      </a:pPr>
                      <a:r>
                        <a:rPr lang="en" sz="1000">
                          <a:solidFill>
                            <a:schemeClr val="dk1"/>
                          </a:solidFill>
                          <a:latin typeface="DM Sans"/>
                          <a:ea typeface="DM Sans"/>
                          <a:cs typeface="DM Sans"/>
                          <a:sym typeface="DM Sans"/>
                        </a:rPr>
                        <a:t>0.50 (0.58)</a:t>
                      </a:r>
                      <a:endParaRPr sz="1000">
                        <a:solidFill>
                          <a:schemeClr val="dk1"/>
                        </a:solidFill>
                        <a:latin typeface="DM Sans"/>
                        <a:ea typeface="DM Sans"/>
                        <a:cs typeface="DM Sans"/>
                        <a:sym typeface="DM Sans"/>
                      </a:endParaRPr>
                    </a:p>
                    <a:p>
                      <a:pPr indent="0" lvl="0" marL="0" rtl="0" algn="l">
                        <a:spcBef>
                          <a:spcPts val="0"/>
                        </a:spcBef>
                        <a:spcAft>
                          <a:spcPts val="0"/>
                        </a:spcAft>
                        <a:buNone/>
                      </a:pPr>
                      <a:r>
                        <a:rPr i="1" lang="en" sz="900">
                          <a:solidFill>
                            <a:schemeClr val="dk1"/>
                          </a:solidFill>
                          <a:latin typeface="DM Sans"/>
                          <a:ea typeface="DM Sans"/>
                          <a:cs typeface="DM Sans"/>
                          <a:sym typeface="DM Sans"/>
                        </a:rPr>
                        <a:t>No changes required.</a:t>
                      </a:r>
                      <a:endParaRPr i="1" sz="900">
                        <a:solidFill>
                          <a:schemeClr val="dk1"/>
                        </a:solidFill>
                        <a:latin typeface="DM Sans"/>
                        <a:ea typeface="DM Sans"/>
                        <a:cs typeface="DM Sans"/>
                        <a:sym typeface="DM Sans"/>
                      </a:endParaRPr>
                    </a:p>
                  </a:txBody>
                  <a:tcPr marT="91425" marB="91425" marR="91425" marL="91425" anchor="ctr">
                    <a:lnL cap="flat" cmpd="sng" w="9525">
                      <a:solidFill>
                        <a:schemeClr val="accent4"/>
                      </a:solidFill>
                      <a:prstDash val="solid"/>
                      <a:round/>
                      <a:headEnd len="sm" w="sm" type="none"/>
                      <a:tailEnd len="sm" w="sm" type="none"/>
                    </a:lnL>
                    <a:lnR cap="flat" cmpd="sng" w="9525">
                      <a:solidFill>
                        <a:schemeClr val="accent4"/>
                      </a:solidFill>
                      <a:prstDash val="solid"/>
                      <a:round/>
                      <a:headEnd len="sm" w="sm" type="none"/>
                      <a:tailEnd len="sm" w="sm" type="none"/>
                    </a:lnR>
                    <a:lnT cap="flat" cmpd="sng" w="9525">
                      <a:solidFill>
                        <a:schemeClr val="accent4"/>
                      </a:solidFill>
                      <a:prstDash val="solid"/>
                      <a:round/>
                      <a:headEnd len="sm" w="sm" type="none"/>
                      <a:tailEnd len="sm" w="sm" type="none"/>
                    </a:lnT>
                    <a:lnB cap="flat" cmpd="sng" w="9525">
                      <a:solidFill>
                        <a:schemeClr val="accent4"/>
                      </a:solidFill>
                      <a:prstDash val="solid"/>
                      <a:round/>
                      <a:headEnd len="sm" w="sm" type="none"/>
                      <a:tailEnd len="sm" w="sm" type="none"/>
                    </a:lnB>
                  </a:tcPr>
                </a:tc>
                <a:tc>
                  <a:txBody>
                    <a:bodyPr/>
                    <a:lstStyle/>
                    <a:p>
                      <a:pPr indent="0" lvl="0" marL="0" rtl="0" algn="l">
                        <a:spcBef>
                          <a:spcPts val="0"/>
                        </a:spcBef>
                        <a:spcAft>
                          <a:spcPts val="0"/>
                        </a:spcAft>
                        <a:buNone/>
                      </a:pPr>
                      <a:r>
                        <a:rPr lang="en" sz="1000">
                          <a:solidFill>
                            <a:schemeClr val="dk1"/>
                          </a:solidFill>
                          <a:latin typeface="DM Sans"/>
                          <a:ea typeface="DM Sans"/>
                          <a:cs typeface="DM Sans"/>
                          <a:sym typeface="DM Sans"/>
                        </a:rPr>
                        <a:t>0.00 (0.00)</a:t>
                      </a:r>
                      <a:endParaRPr sz="1000">
                        <a:solidFill>
                          <a:schemeClr val="dk1"/>
                        </a:solidFill>
                        <a:latin typeface="DM Sans"/>
                        <a:ea typeface="DM Sans"/>
                        <a:cs typeface="DM Sans"/>
                        <a:sym typeface="DM Sans"/>
                      </a:endParaRPr>
                    </a:p>
                    <a:p>
                      <a:pPr indent="0" lvl="0" marL="0" rtl="0" algn="l">
                        <a:spcBef>
                          <a:spcPts val="0"/>
                        </a:spcBef>
                        <a:spcAft>
                          <a:spcPts val="0"/>
                        </a:spcAft>
                        <a:buNone/>
                      </a:pPr>
                      <a:r>
                        <a:rPr i="1" lang="en" sz="900">
                          <a:solidFill>
                            <a:schemeClr val="dk1"/>
                          </a:solidFill>
                          <a:latin typeface="DM Sans"/>
                          <a:ea typeface="DM Sans"/>
                          <a:cs typeface="DM Sans"/>
                          <a:sym typeface="DM Sans"/>
                        </a:rPr>
                        <a:t>No changes required.</a:t>
                      </a:r>
                      <a:endParaRPr sz="1000">
                        <a:solidFill>
                          <a:schemeClr val="dk1"/>
                        </a:solidFill>
                        <a:latin typeface="DM Sans"/>
                        <a:ea typeface="DM Sans"/>
                        <a:cs typeface="DM Sans"/>
                        <a:sym typeface="DM Sans"/>
                      </a:endParaRPr>
                    </a:p>
                  </a:txBody>
                  <a:tcPr marT="91425" marB="91425" marR="91425" marL="91425" anchor="ctr">
                    <a:lnL cap="flat" cmpd="sng" w="9525">
                      <a:solidFill>
                        <a:schemeClr val="accent4"/>
                      </a:solidFill>
                      <a:prstDash val="solid"/>
                      <a:round/>
                      <a:headEnd len="sm" w="sm" type="none"/>
                      <a:tailEnd len="sm" w="sm" type="none"/>
                    </a:lnL>
                    <a:lnR cap="flat" cmpd="sng" w="9525">
                      <a:solidFill>
                        <a:schemeClr val="accent4"/>
                      </a:solidFill>
                      <a:prstDash val="solid"/>
                      <a:round/>
                      <a:headEnd len="sm" w="sm" type="none"/>
                      <a:tailEnd len="sm" w="sm" type="none"/>
                    </a:lnR>
                    <a:lnT cap="flat" cmpd="sng" w="9525">
                      <a:solidFill>
                        <a:schemeClr val="accent4"/>
                      </a:solidFill>
                      <a:prstDash val="solid"/>
                      <a:round/>
                      <a:headEnd len="sm" w="sm" type="none"/>
                      <a:tailEnd len="sm" w="sm" type="none"/>
                    </a:lnT>
                    <a:lnB cap="flat" cmpd="sng" w="9525">
                      <a:solidFill>
                        <a:schemeClr val="accent4"/>
                      </a:solidFill>
                      <a:prstDash val="solid"/>
                      <a:round/>
                      <a:headEnd len="sm" w="sm" type="none"/>
                      <a:tailEnd len="sm" w="sm" type="none"/>
                    </a:lnB>
                  </a:tcPr>
                </a:tc>
              </a:tr>
            </a:tbl>
          </a:graphicData>
        </a:graphic>
      </p:graphicFrame>
      <p:sp>
        <p:nvSpPr>
          <p:cNvPr id="515" name="Google Shape;515;p40"/>
          <p:cNvSpPr txBox="1"/>
          <p:nvPr/>
        </p:nvSpPr>
        <p:spPr>
          <a:xfrm>
            <a:off x="0" y="653625"/>
            <a:ext cx="4921200" cy="16623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600" u="sng">
                <a:solidFill>
                  <a:schemeClr val="dk1"/>
                </a:solidFill>
                <a:latin typeface="DM Sans"/>
                <a:ea typeface="DM Sans"/>
                <a:cs typeface="DM Sans"/>
                <a:sym typeface="DM Sans"/>
              </a:rPr>
              <a:t>Results in Low-Fi Prototype</a:t>
            </a:r>
            <a:endParaRPr b="1" sz="1600" u="sng">
              <a:solidFill>
                <a:schemeClr val="dk1"/>
              </a:solidFill>
              <a:latin typeface="DM Sans"/>
              <a:ea typeface="DM Sans"/>
              <a:cs typeface="DM Sans"/>
              <a:sym typeface="DM Sans"/>
            </a:endParaRPr>
          </a:p>
          <a:p>
            <a:pPr indent="-177800" lvl="0" marL="228600" rtl="0" algn="l">
              <a:spcBef>
                <a:spcPts val="0"/>
              </a:spcBef>
              <a:spcAft>
                <a:spcPts val="0"/>
              </a:spcAft>
              <a:buClr>
                <a:schemeClr val="dk1"/>
              </a:buClr>
              <a:buSzPts val="1000"/>
              <a:buFont typeface="DM Sans"/>
              <a:buChar char="●"/>
            </a:pPr>
            <a:r>
              <a:rPr lang="en" sz="1000">
                <a:solidFill>
                  <a:schemeClr val="dk1"/>
                </a:solidFill>
                <a:latin typeface="DM Sans"/>
                <a:ea typeface="DM Sans"/>
                <a:cs typeface="DM Sans"/>
                <a:sym typeface="DM Sans"/>
              </a:rPr>
              <a:t>Task 1: Several users were confused about how to locate the pop-up notification.</a:t>
            </a:r>
            <a:endParaRPr sz="1000">
              <a:solidFill>
                <a:schemeClr val="dk1"/>
              </a:solidFill>
              <a:latin typeface="DM Sans"/>
              <a:ea typeface="DM Sans"/>
              <a:cs typeface="DM Sans"/>
              <a:sym typeface="DM Sans"/>
            </a:endParaRPr>
          </a:p>
          <a:p>
            <a:pPr indent="-177800" lvl="0" marL="228600" rtl="0" algn="l">
              <a:spcBef>
                <a:spcPts val="0"/>
              </a:spcBef>
              <a:spcAft>
                <a:spcPts val="0"/>
              </a:spcAft>
              <a:buClr>
                <a:schemeClr val="dk1"/>
              </a:buClr>
              <a:buSzPts val="1000"/>
              <a:buFont typeface="DM Sans"/>
              <a:buChar char="●"/>
            </a:pPr>
            <a:r>
              <a:rPr lang="en" sz="1000">
                <a:solidFill>
                  <a:schemeClr val="dk1"/>
                </a:solidFill>
                <a:latin typeface="DM Sans"/>
                <a:ea typeface="DM Sans"/>
                <a:cs typeface="DM Sans"/>
                <a:sym typeface="DM Sans"/>
              </a:rPr>
              <a:t>Task 2: Significant learnability barriers. Confusion between “Find Nearby Resources” button &amp; “Resources” tab → high variability in number of errors &amp; explanations.</a:t>
            </a:r>
            <a:endParaRPr sz="1000">
              <a:solidFill>
                <a:schemeClr val="dk1"/>
              </a:solidFill>
              <a:latin typeface="DM Sans"/>
              <a:ea typeface="DM Sans"/>
              <a:cs typeface="DM Sans"/>
              <a:sym typeface="DM Sans"/>
            </a:endParaRPr>
          </a:p>
          <a:p>
            <a:pPr indent="-177800" lvl="0" marL="228600" rtl="0" algn="l">
              <a:spcBef>
                <a:spcPts val="0"/>
              </a:spcBef>
              <a:spcAft>
                <a:spcPts val="0"/>
              </a:spcAft>
              <a:buClr>
                <a:schemeClr val="dk1"/>
              </a:buClr>
              <a:buSzPts val="1000"/>
              <a:buFont typeface="DM Sans"/>
              <a:buChar char="●"/>
            </a:pPr>
            <a:r>
              <a:rPr lang="en" sz="1000">
                <a:solidFill>
                  <a:schemeClr val="dk1"/>
                </a:solidFill>
                <a:latin typeface="DM Sans"/>
                <a:ea typeface="DM Sans"/>
                <a:cs typeface="DM Sans"/>
                <a:sym typeface="DM Sans"/>
              </a:rPr>
              <a:t>Task 3: Users were able to quickly learn how to complete this task.</a:t>
            </a:r>
            <a:endParaRPr sz="1000">
              <a:solidFill>
                <a:schemeClr val="dk1"/>
              </a:solidFill>
              <a:latin typeface="DM Sans"/>
              <a:ea typeface="DM Sans"/>
              <a:cs typeface="DM Sans"/>
              <a:sym typeface="DM Sans"/>
            </a:endParaRPr>
          </a:p>
          <a:p>
            <a:pPr indent="-177800" lvl="1" marL="514350" rtl="0" algn="l">
              <a:spcBef>
                <a:spcPts val="0"/>
              </a:spcBef>
              <a:spcAft>
                <a:spcPts val="0"/>
              </a:spcAft>
              <a:buClr>
                <a:schemeClr val="dk1"/>
              </a:buClr>
              <a:buSzPts val="1000"/>
              <a:buFont typeface="DM Sans"/>
              <a:buChar char="○"/>
            </a:pPr>
            <a:r>
              <a:rPr lang="en" sz="1000">
                <a:solidFill>
                  <a:schemeClr val="dk1"/>
                </a:solidFill>
                <a:latin typeface="DM Sans"/>
                <a:ea typeface="DM Sans"/>
                <a:cs typeface="DM Sans"/>
                <a:sym typeface="DM Sans"/>
              </a:rPr>
              <a:t>Caveat: User input was predetermined and we could not truly </a:t>
            </a:r>
            <a:r>
              <a:rPr lang="en" sz="1000">
                <a:solidFill>
                  <a:schemeClr val="dk1"/>
                </a:solidFill>
                <a:latin typeface="DM Sans"/>
                <a:ea typeface="DM Sans"/>
                <a:cs typeface="DM Sans"/>
                <a:sym typeface="DM Sans"/>
              </a:rPr>
              <a:t>evaluate</a:t>
            </a:r>
            <a:r>
              <a:rPr lang="en" sz="1000">
                <a:solidFill>
                  <a:schemeClr val="dk1"/>
                </a:solidFill>
                <a:latin typeface="DM Sans"/>
                <a:ea typeface="DM Sans"/>
                <a:cs typeface="DM Sans"/>
                <a:sym typeface="DM Sans"/>
              </a:rPr>
              <a:t> if users can learn how to ask queries that gave the desired responses.</a:t>
            </a:r>
            <a:endParaRPr sz="1000">
              <a:solidFill>
                <a:schemeClr val="dk1"/>
              </a:solidFill>
              <a:latin typeface="DM Sans"/>
              <a:ea typeface="DM Sans"/>
              <a:cs typeface="DM Sans"/>
              <a:sym typeface="DM Sans"/>
            </a:endParaRPr>
          </a:p>
        </p:txBody>
      </p:sp>
      <p:sp>
        <p:nvSpPr>
          <p:cNvPr id="516" name="Google Shape;516;p40"/>
          <p:cNvSpPr txBox="1"/>
          <p:nvPr/>
        </p:nvSpPr>
        <p:spPr>
          <a:xfrm>
            <a:off x="5132274" y="679428"/>
            <a:ext cx="3966900" cy="431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600" u="sng">
                <a:solidFill>
                  <a:schemeClr val="dk1"/>
                </a:solidFill>
                <a:latin typeface="DM Sans"/>
                <a:ea typeface="DM Sans"/>
                <a:cs typeface="DM Sans"/>
                <a:sym typeface="DM Sans"/>
              </a:rPr>
              <a:t>Changes needed</a:t>
            </a:r>
            <a:endParaRPr b="1" sz="1600" u="sng">
              <a:solidFill>
                <a:schemeClr val="dk1"/>
              </a:solidFill>
              <a:latin typeface="DM Sans"/>
              <a:ea typeface="DM Sans"/>
              <a:cs typeface="DM Sans"/>
              <a:sym typeface="DM Sans"/>
            </a:endParaRPr>
          </a:p>
        </p:txBody>
      </p:sp>
      <p:sp>
        <p:nvSpPr>
          <p:cNvPr id="517" name="Google Shape;517;p40"/>
          <p:cNvSpPr/>
          <p:nvPr/>
        </p:nvSpPr>
        <p:spPr>
          <a:xfrm>
            <a:off x="5138125" y="1104942"/>
            <a:ext cx="3699900" cy="1382100"/>
          </a:xfrm>
          <a:prstGeom prst="roundRect">
            <a:avLst>
              <a:gd fmla="val 10365" name="adj"/>
            </a:avLst>
          </a:prstGeom>
          <a:solidFill>
            <a:srgbClr val="DFDEFC"/>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DM Sans"/>
              <a:ea typeface="DM Sans"/>
              <a:cs typeface="DM Sans"/>
              <a:sym typeface="DM Sans"/>
            </a:endParaRPr>
          </a:p>
        </p:txBody>
      </p:sp>
      <p:grpSp>
        <p:nvGrpSpPr>
          <p:cNvPr id="518" name="Google Shape;518;p40"/>
          <p:cNvGrpSpPr/>
          <p:nvPr/>
        </p:nvGrpSpPr>
        <p:grpSpPr>
          <a:xfrm>
            <a:off x="5350125" y="1143955"/>
            <a:ext cx="498795" cy="498982"/>
            <a:chOff x="7418465" y="3218645"/>
            <a:chExt cx="348053" cy="348184"/>
          </a:xfrm>
        </p:grpSpPr>
        <p:sp>
          <p:nvSpPr>
            <p:cNvPr id="519" name="Google Shape;519;p40"/>
            <p:cNvSpPr/>
            <p:nvPr/>
          </p:nvSpPr>
          <p:spPr>
            <a:xfrm>
              <a:off x="7424045" y="3303202"/>
              <a:ext cx="141951" cy="182684"/>
            </a:xfrm>
            <a:custGeom>
              <a:rect b="b" l="l" r="r" t="t"/>
              <a:pathLst>
                <a:path extrusionOk="0" h="6974" w="5419">
                  <a:moveTo>
                    <a:pt x="0" y="0"/>
                  </a:moveTo>
                  <a:lnTo>
                    <a:pt x="0" y="4287"/>
                  </a:lnTo>
                  <a:lnTo>
                    <a:pt x="5418" y="6974"/>
                  </a:lnTo>
                  <a:lnTo>
                    <a:pt x="4287" y="1275"/>
                  </a:lnTo>
                  <a:lnTo>
                    <a:pt x="847" y="254"/>
                  </a:lnTo>
                  <a:lnTo>
                    <a:pt x="0" y="0"/>
                  </a:lnTo>
                  <a:close/>
                </a:path>
              </a:pathLst>
            </a:custGeom>
            <a:solidFill>
              <a:srgbClr val="BECBD6"/>
            </a:solidFill>
            <a:ln>
              <a:noFill/>
            </a:ln>
          </p:spPr>
          <p:txBody>
            <a:bodyPr anchorCtr="0" anchor="ctr" bIns="131025" lIns="131025" spcFirstLastPara="1" rIns="131025" wrap="square" tIns="131025">
              <a:noAutofit/>
            </a:bodyPr>
            <a:lstStyle/>
            <a:p>
              <a:pPr indent="0" lvl="0" marL="0" rtl="0" algn="l">
                <a:spcBef>
                  <a:spcPts val="0"/>
                </a:spcBef>
                <a:spcAft>
                  <a:spcPts val="0"/>
                </a:spcAft>
                <a:buNone/>
              </a:pPr>
              <a:r>
                <a:t/>
              </a:r>
              <a:endParaRPr/>
            </a:p>
          </p:txBody>
        </p:sp>
        <p:sp>
          <p:nvSpPr>
            <p:cNvPr id="520" name="Google Shape;520;p40"/>
            <p:cNvSpPr/>
            <p:nvPr/>
          </p:nvSpPr>
          <p:spPr>
            <a:xfrm>
              <a:off x="7424045" y="3415500"/>
              <a:ext cx="134485" cy="145697"/>
            </a:xfrm>
            <a:custGeom>
              <a:rect b="b" l="l" r="r" t="t"/>
              <a:pathLst>
                <a:path extrusionOk="0" h="5562" w="5134">
                  <a:moveTo>
                    <a:pt x="0" y="0"/>
                  </a:moveTo>
                  <a:lnTo>
                    <a:pt x="0" y="4290"/>
                  </a:lnTo>
                  <a:lnTo>
                    <a:pt x="4287" y="5562"/>
                  </a:lnTo>
                  <a:lnTo>
                    <a:pt x="5134" y="3417"/>
                  </a:lnTo>
                  <a:lnTo>
                    <a:pt x="4287" y="1275"/>
                  </a:lnTo>
                  <a:lnTo>
                    <a:pt x="0" y="0"/>
                  </a:lnTo>
                  <a:close/>
                </a:path>
              </a:pathLst>
            </a:custGeom>
            <a:solidFill>
              <a:srgbClr val="A5B7C6"/>
            </a:solidFill>
            <a:ln>
              <a:noFill/>
            </a:ln>
          </p:spPr>
          <p:txBody>
            <a:bodyPr anchorCtr="0" anchor="ctr" bIns="131025" lIns="131025" spcFirstLastPara="1" rIns="131025" wrap="square" tIns="131025">
              <a:noAutofit/>
            </a:bodyPr>
            <a:lstStyle/>
            <a:p>
              <a:pPr indent="0" lvl="0" marL="0" rtl="0" algn="l">
                <a:spcBef>
                  <a:spcPts val="0"/>
                </a:spcBef>
                <a:spcAft>
                  <a:spcPts val="0"/>
                </a:spcAft>
                <a:buNone/>
              </a:pPr>
              <a:r>
                <a:t/>
              </a:r>
              <a:endParaRPr/>
            </a:p>
          </p:txBody>
        </p:sp>
        <p:sp>
          <p:nvSpPr>
            <p:cNvPr id="521" name="Google Shape;521;p40"/>
            <p:cNvSpPr/>
            <p:nvPr/>
          </p:nvSpPr>
          <p:spPr>
            <a:xfrm>
              <a:off x="7723951" y="3420058"/>
              <a:ext cx="37014" cy="141139"/>
            </a:xfrm>
            <a:custGeom>
              <a:rect b="b" l="l" r="r" t="t"/>
              <a:pathLst>
                <a:path extrusionOk="0" h="5388" w="1413">
                  <a:moveTo>
                    <a:pt x="0" y="1"/>
                  </a:moveTo>
                  <a:lnTo>
                    <a:pt x="566" y="5134"/>
                  </a:lnTo>
                  <a:lnTo>
                    <a:pt x="1412" y="5388"/>
                  </a:lnTo>
                  <a:lnTo>
                    <a:pt x="1412" y="1101"/>
                  </a:lnTo>
                  <a:lnTo>
                    <a:pt x="0" y="1"/>
                  </a:lnTo>
                  <a:close/>
                </a:path>
              </a:pathLst>
            </a:custGeom>
            <a:solidFill>
              <a:srgbClr val="99AEBE"/>
            </a:solidFill>
            <a:ln>
              <a:noFill/>
            </a:ln>
          </p:spPr>
          <p:txBody>
            <a:bodyPr anchorCtr="0" anchor="ctr" bIns="131025" lIns="131025" spcFirstLastPara="1" rIns="131025" wrap="square" tIns="131025">
              <a:noAutofit/>
            </a:bodyPr>
            <a:lstStyle/>
            <a:p>
              <a:pPr indent="0" lvl="0" marL="0" rtl="0" algn="l">
                <a:spcBef>
                  <a:spcPts val="0"/>
                </a:spcBef>
                <a:spcAft>
                  <a:spcPts val="0"/>
                </a:spcAft>
                <a:buNone/>
              </a:pPr>
              <a:r>
                <a:t/>
              </a:r>
              <a:endParaRPr/>
            </a:p>
          </p:txBody>
        </p:sp>
        <p:sp>
          <p:nvSpPr>
            <p:cNvPr id="522" name="Google Shape;522;p40"/>
            <p:cNvSpPr/>
            <p:nvPr/>
          </p:nvSpPr>
          <p:spPr>
            <a:xfrm>
              <a:off x="7619014" y="3385874"/>
              <a:ext cx="119764" cy="168696"/>
            </a:xfrm>
            <a:custGeom>
              <a:rect b="b" l="l" r="r" t="t"/>
              <a:pathLst>
                <a:path extrusionOk="0" h="6440" w="4572">
                  <a:moveTo>
                    <a:pt x="0" y="0"/>
                  </a:moveTo>
                  <a:lnTo>
                    <a:pt x="1131" y="5421"/>
                  </a:lnTo>
                  <a:lnTo>
                    <a:pt x="4572" y="6439"/>
                  </a:lnTo>
                  <a:lnTo>
                    <a:pt x="4572" y="2152"/>
                  </a:lnTo>
                  <a:lnTo>
                    <a:pt x="0" y="0"/>
                  </a:lnTo>
                  <a:close/>
                </a:path>
              </a:pathLst>
            </a:custGeom>
            <a:solidFill>
              <a:srgbClr val="A5B7C6"/>
            </a:solidFill>
            <a:ln>
              <a:noFill/>
            </a:ln>
          </p:spPr>
          <p:txBody>
            <a:bodyPr anchorCtr="0" anchor="ctr" bIns="131025" lIns="131025" spcFirstLastPara="1" rIns="131025" wrap="square" tIns="131025">
              <a:noAutofit/>
            </a:bodyPr>
            <a:lstStyle/>
            <a:p>
              <a:pPr indent="0" lvl="0" marL="0" rtl="0" algn="l">
                <a:spcBef>
                  <a:spcPts val="0"/>
                </a:spcBef>
                <a:spcAft>
                  <a:spcPts val="0"/>
                </a:spcAft>
                <a:buNone/>
              </a:pPr>
              <a:r>
                <a:t/>
              </a:r>
              <a:endParaRPr/>
            </a:p>
          </p:txBody>
        </p:sp>
        <p:sp>
          <p:nvSpPr>
            <p:cNvPr id="523" name="Google Shape;523;p40"/>
            <p:cNvSpPr/>
            <p:nvPr/>
          </p:nvSpPr>
          <p:spPr>
            <a:xfrm>
              <a:off x="7536343" y="3410654"/>
              <a:ext cx="112324" cy="150543"/>
            </a:xfrm>
            <a:custGeom>
              <a:rect b="b" l="l" r="r" t="t"/>
              <a:pathLst>
                <a:path extrusionOk="0" h="5747" w="4288">
                  <a:moveTo>
                    <a:pt x="2146" y="0"/>
                  </a:moveTo>
                  <a:lnTo>
                    <a:pt x="0" y="1460"/>
                  </a:lnTo>
                  <a:lnTo>
                    <a:pt x="0" y="5747"/>
                  </a:lnTo>
                  <a:lnTo>
                    <a:pt x="4287" y="4475"/>
                  </a:lnTo>
                  <a:lnTo>
                    <a:pt x="4287" y="185"/>
                  </a:lnTo>
                  <a:lnTo>
                    <a:pt x="2146" y="0"/>
                  </a:lnTo>
                  <a:close/>
                </a:path>
              </a:pathLst>
            </a:custGeom>
            <a:solidFill>
              <a:srgbClr val="99AEBE"/>
            </a:solidFill>
            <a:ln>
              <a:noFill/>
            </a:ln>
          </p:spPr>
          <p:txBody>
            <a:bodyPr anchorCtr="0" anchor="ctr" bIns="131025" lIns="131025" spcFirstLastPara="1" rIns="131025" wrap="square" tIns="131025">
              <a:noAutofit/>
            </a:bodyPr>
            <a:lstStyle/>
            <a:p>
              <a:pPr indent="0" lvl="0" marL="0" rtl="0" algn="l">
                <a:spcBef>
                  <a:spcPts val="0"/>
                </a:spcBef>
                <a:spcAft>
                  <a:spcPts val="0"/>
                </a:spcAft>
                <a:buNone/>
              </a:pPr>
              <a:r>
                <a:t/>
              </a:r>
              <a:endParaRPr/>
            </a:p>
          </p:txBody>
        </p:sp>
        <p:sp>
          <p:nvSpPr>
            <p:cNvPr id="524" name="Google Shape;524;p40"/>
            <p:cNvSpPr/>
            <p:nvPr/>
          </p:nvSpPr>
          <p:spPr>
            <a:xfrm>
              <a:off x="7723951" y="3329947"/>
              <a:ext cx="37014" cy="118951"/>
            </a:xfrm>
            <a:custGeom>
              <a:rect b="b" l="l" r="r" t="t"/>
              <a:pathLst>
                <a:path extrusionOk="0" h="4541" w="1413">
                  <a:moveTo>
                    <a:pt x="566" y="0"/>
                  </a:moveTo>
                  <a:lnTo>
                    <a:pt x="0" y="2145"/>
                  </a:lnTo>
                  <a:lnTo>
                    <a:pt x="566" y="4287"/>
                  </a:lnTo>
                  <a:lnTo>
                    <a:pt x="1412" y="4541"/>
                  </a:lnTo>
                  <a:lnTo>
                    <a:pt x="1412" y="254"/>
                  </a:lnTo>
                  <a:lnTo>
                    <a:pt x="566" y="0"/>
                  </a:lnTo>
                  <a:close/>
                </a:path>
              </a:pathLst>
            </a:custGeom>
            <a:solidFill>
              <a:srgbClr val="A5B7C6"/>
            </a:solidFill>
            <a:ln>
              <a:noFill/>
            </a:ln>
          </p:spPr>
          <p:txBody>
            <a:bodyPr anchorCtr="0" anchor="ctr" bIns="131025" lIns="131025" spcFirstLastPara="1" rIns="131025" wrap="square" tIns="131025">
              <a:noAutofit/>
            </a:bodyPr>
            <a:lstStyle/>
            <a:p>
              <a:pPr indent="0" lvl="0" marL="0" rtl="0" algn="l">
                <a:spcBef>
                  <a:spcPts val="0"/>
                </a:spcBef>
                <a:spcAft>
                  <a:spcPts val="0"/>
                </a:spcAft>
                <a:buNone/>
              </a:pPr>
              <a:r>
                <a:t/>
              </a:r>
              <a:endParaRPr/>
            </a:p>
          </p:txBody>
        </p:sp>
        <p:sp>
          <p:nvSpPr>
            <p:cNvPr id="525" name="Google Shape;525;p40"/>
            <p:cNvSpPr/>
            <p:nvPr/>
          </p:nvSpPr>
          <p:spPr>
            <a:xfrm>
              <a:off x="7626453" y="3303202"/>
              <a:ext cx="112324" cy="139069"/>
            </a:xfrm>
            <a:custGeom>
              <a:rect b="b" l="l" r="r" t="t"/>
              <a:pathLst>
                <a:path extrusionOk="0" h="5309" w="4288">
                  <a:moveTo>
                    <a:pt x="847" y="0"/>
                  </a:moveTo>
                  <a:lnTo>
                    <a:pt x="1" y="2145"/>
                  </a:lnTo>
                  <a:lnTo>
                    <a:pt x="847" y="4287"/>
                  </a:lnTo>
                  <a:lnTo>
                    <a:pt x="4288" y="5308"/>
                  </a:lnTo>
                  <a:lnTo>
                    <a:pt x="4288" y="1021"/>
                  </a:lnTo>
                  <a:lnTo>
                    <a:pt x="847" y="0"/>
                  </a:lnTo>
                  <a:close/>
                </a:path>
              </a:pathLst>
            </a:custGeom>
            <a:solidFill>
              <a:srgbClr val="BECBD6"/>
            </a:solidFill>
            <a:ln>
              <a:noFill/>
            </a:ln>
          </p:spPr>
          <p:txBody>
            <a:bodyPr anchorCtr="0" anchor="ctr" bIns="131025" lIns="131025" spcFirstLastPara="1" rIns="131025" wrap="square" tIns="131025">
              <a:noAutofit/>
            </a:bodyPr>
            <a:lstStyle/>
            <a:p>
              <a:pPr indent="0" lvl="0" marL="0" rtl="0" algn="l">
                <a:spcBef>
                  <a:spcPts val="0"/>
                </a:spcBef>
                <a:spcAft>
                  <a:spcPts val="0"/>
                </a:spcAft>
                <a:buNone/>
              </a:pPr>
              <a:r>
                <a:t/>
              </a:r>
              <a:endParaRPr/>
            </a:p>
          </p:txBody>
        </p:sp>
        <p:sp>
          <p:nvSpPr>
            <p:cNvPr id="526" name="Google Shape;526;p40"/>
            <p:cNvSpPr/>
            <p:nvPr/>
          </p:nvSpPr>
          <p:spPr>
            <a:xfrm>
              <a:off x="7536343" y="3303202"/>
              <a:ext cx="112324" cy="145697"/>
            </a:xfrm>
            <a:custGeom>
              <a:rect b="b" l="l" r="r" t="t"/>
              <a:pathLst>
                <a:path extrusionOk="0" h="5562" w="4288">
                  <a:moveTo>
                    <a:pt x="4287" y="0"/>
                  </a:moveTo>
                  <a:lnTo>
                    <a:pt x="0" y="1275"/>
                  </a:lnTo>
                  <a:lnTo>
                    <a:pt x="0" y="5562"/>
                  </a:lnTo>
                  <a:lnTo>
                    <a:pt x="4287" y="4287"/>
                  </a:lnTo>
                  <a:lnTo>
                    <a:pt x="4287" y="0"/>
                  </a:lnTo>
                  <a:close/>
                </a:path>
              </a:pathLst>
            </a:custGeom>
            <a:solidFill>
              <a:srgbClr val="A5B7C6"/>
            </a:solidFill>
            <a:ln>
              <a:noFill/>
            </a:ln>
          </p:spPr>
          <p:txBody>
            <a:bodyPr anchorCtr="0" anchor="ctr" bIns="131025" lIns="131025" spcFirstLastPara="1" rIns="131025" wrap="square" tIns="131025">
              <a:noAutofit/>
            </a:bodyPr>
            <a:lstStyle/>
            <a:p>
              <a:pPr indent="0" lvl="0" marL="0" rtl="0" algn="l">
                <a:spcBef>
                  <a:spcPts val="0"/>
                </a:spcBef>
                <a:spcAft>
                  <a:spcPts val="0"/>
                </a:spcAft>
                <a:buNone/>
              </a:pPr>
              <a:r>
                <a:t/>
              </a:r>
              <a:endParaRPr/>
            </a:p>
          </p:txBody>
        </p:sp>
        <p:sp>
          <p:nvSpPr>
            <p:cNvPr id="527" name="Google Shape;527;p40"/>
            <p:cNvSpPr/>
            <p:nvPr/>
          </p:nvSpPr>
          <p:spPr>
            <a:xfrm>
              <a:off x="7648640" y="3224198"/>
              <a:ext cx="62947" cy="169141"/>
            </a:xfrm>
            <a:custGeom>
              <a:rect b="b" l="l" r="r" t="t"/>
              <a:pathLst>
                <a:path extrusionOk="0" h="6457" w="2403">
                  <a:moveTo>
                    <a:pt x="0" y="1"/>
                  </a:moveTo>
                  <a:lnTo>
                    <a:pt x="0" y="6457"/>
                  </a:lnTo>
                  <a:cubicBezTo>
                    <a:pt x="0" y="6457"/>
                    <a:pt x="2402" y="4058"/>
                    <a:pt x="2402" y="2403"/>
                  </a:cubicBezTo>
                  <a:cubicBezTo>
                    <a:pt x="2402" y="1077"/>
                    <a:pt x="1326" y="4"/>
                    <a:pt x="0" y="1"/>
                  </a:cubicBezTo>
                  <a:close/>
                </a:path>
              </a:pathLst>
            </a:custGeom>
            <a:solidFill>
              <a:srgbClr val="63798C"/>
            </a:solidFill>
            <a:ln>
              <a:noFill/>
            </a:ln>
          </p:spPr>
          <p:txBody>
            <a:bodyPr anchorCtr="0" anchor="ctr" bIns="131025" lIns="131025" spcFirstLastPara="1" rIns="131025" wrap="square" tIns="131025">
              <a:noAutofit/>
            </a:bodyPr>
            <a:lstStyle/>
            <a:p>
              <a:pPr indent="0" lvl="0" marL="0" rtl="0" algn="l">
                <a:spcBef>
                  <a:spcPts val="0"/>
                </a:spcBef>
                <a:spcAft>
                  <a:spcPts val="0"/>
                </a:spcAft>
                <a:buNone/>
              </a:pPr>
              <a:r>
                <a:t/>
              </a:r>
              <a:endParaRPr/>
            </a:p>
          </p:txBody>
        </p:sp>
        <p:sp>
          <p:nvSpPr>
            <p:cNvPr id="528" name="Google Shape;528;p40"/>
            <p:cNvSpPr/>
            <p:nvPr/>
          </p:nvSpPr>
          <p:spPr>
            <a:xfrm>
              <a:off x="7585720" y="3224198"/>
              <a:ext cx="111041" cy="169141"/>
            </a:xfrm>
            <a:custGeom>
              <a:rect b="b" l="l" r="r" t="t"/>
              <a:pathLst>
                <a:path extrusionOk="0" h="6457" w="4239">
                  <a:moveTo>
                    <a:pt x="2402" y="1"/>
                  </a:moveTo>
                  <a:cubicBezTo>
                    <a:pt x="1076" y="4"/>
                    <a:pt x="0" y="1077"/>
                    <a:pt x="0" y="2406"/>
                  </a:cubicBezTo>
                  <a:cubicBezTo>
                    <a:pt x="0" y="4058"/>
                    <a:pt x="2402" y="6457"/>
                    <a:pt x="2402" y="6457"/>
                  </a:cubicBezTo>
                  <a:cubicBezTo>
                    <a:pt x="2402" y="6457"/>
                    <a:pt x="4239" y="4058"/>
                    <a:pt x="4239" y="2406"/>
                  </a:cubicBezTo>
                  <a:cubicBezTo>
                    <a:pt x="4239" y="1080"/>
                    <a:pt x="3417" y="1"/>
                    <a:pt x="2402" y="1"/>
                  </a:cubicBezTo>
                  <a:close/>
                </a:path>
              </a:pathLst>
            </a:custGeom>
            <a:solidFill>
              <a:srgbClr val="768C9F"/>
            </a:solidFill>
            <a:ln>
              <a:noFill/>
            </a:ln>
          </p:spPr>
          <p:txBody>
            <a:bodyPr anchorCtr="0" anchor="ctr" bIns="131025" lIns="131025" spcFirstLastPara="1" rIns="131025" wrap="square" tIns="131025">
              <a:noAutofit/>
            </a:bodyPr>
            <a:lstStyle/>
            <a:p>
              <a:pPr indent="0" lvl="0" marL="0" rtl="0" algn="l">
                <a:spcBef>
                  <a:spcPts val="0"/>
                </a:spcBef>
                <a:spcAft>
                  <a:spcPts val="0"/>
                </a:spcAft>
                <a:buNone/>
              </a:pPr>
              <a:r>
                <a:t/>
              </a:r>
              <a:endParaRPr/>
            </a:p>
          </p:txBody>
        </p:sp>
        <p:sp>
          <p:nvSpPr>
            <p:cNvPr id="529" name="Google Shape;529;p40"/>
            <p:cNvSpPr/>
            <p:nvPr/>
          </p:nvSpPr>
          <p:spPr>
            <a:xfrm>
              <a:off x="7604109" y="3253772"/>
              <a:ext cx="77852" cy="66771"/>
            </a:xfrm>
            <a:custGeom>
              <a:rect b="b" l="l" r="r" t="t"/>
              <a:pathLst>
                <a:path extrusionOk="0" h="2549" w="2972">
                  <a:moveTo>
                    <a:pt x="1691" y="1"/>
                  </a:moveTo>
                  <a:cubicBezTo>
                    <a:pt x="1379" y="1"/>
                    <a:pt x="1061" y="117"/>
                    <a:pt x="802" y="376"/>
                  </a:cubicBezTo>
                  <a:cubicBezTo>
                    <a:pt x="1" y="1178"/>
                    <a:pt x="566" y="2549"/>
                    <a:pt x="1700" y="2549"/>
                  </a:cubicBezTo>
                  <a:cubicBezTo>
                    <a:pt x="2403" y="2545"/>
                    <a:pt x="2972" y="1976"/>
                    <a:pt x="2972" y="1274"/>
                  </a:cubicBezTo>
                  <a:cubicBezTo>
                    <a:pt x="2972" y="509"/>
                    <a:pt x="2344" y="1"/>
                    <a:pt x="1691" y="1"/>
                  </a:cubicBezTo>
                  <a:close/>
                </a:path>
              </a:pathLst>
            </a:custGeom>
            <a:solidFill>
              <a:srgbClr val="FFFFFF"/>
            </a:solidFill>
            <a:ln>
              <a:noFill/>
            </a:ln>
          </p:spPr>
          <p:txBody>
            <a:bodyPr anchorCtr="0" anchor="ctr" bIns="131025" lIns="131025" spcFirstLastPara="1" rIns="131025" wrap="square" tIns="131025">
              <a:noAutofit/>
            </a:bodyPr>
            <a:lstStyle/>
            <a:p>
              <a:pPr indent="0" lvl="0" marL="0" rtl="0" algn="l">
                <a:spcBef>
                  <a:spcPts val="0"/>
                </a:spcBef>
                <a:spcAft>
                  <a:spcPts val="0"/>
                </a:spcAft>
                <a:buNone/>
              </a:pPr>
              <a:r>
                <a:t/>
              </a:r>
              <a:endParaRPr/>
            </a:p>
          </p:txBody>
        </p:sp>
        <p:sp>
          <p:nvSpPr>
            <p:cNvPr id="530" name="Google Shape;530;p40"/>
            <p:cNvSpPr/>
            <p:nvPr/>
          </p:nvSpPr>
          <p:spPr>
            <a:xfrm>
              <a:off x="7418465" y="3218645"/>
              <a:ext cx="348053" cy="348184"/>
            </a:xfrm>
            <a:custGeom>
              <a:rect b="b" l="l" r="r" t="t"/>
              <a:pathLst>
                <a:path extrusionOk="0" h="13292" w="13287">
                  <a:moveTo>
                    <a:pt x="8787" y="425"/>
                  </a:moveTo>
                  <a:cubicBezTo>
                    <a:pt x="9997" y="428"/>
                    <a:pt x="10977" y="1409"/>
                    <a:pt x="10980" y="2618"/>
                  </a:cubicBezTo>
                  <a:cubicBezTo>
                    <a:pt x="10980" y="2961"/>
                    <a:pt x="10864" y="3345"/>
                    <a:pt x="10686" y="3732"/>
                  </a:cubicBezTo>
                  <a:cubicBezTo>
                    <a:pt x="10675" y="3746"/>
                    <a:pt x="10669" y="3763"/>
                    <a:pt x="10662" y="3780"/>
                  </a:cubicBezTo>
                  <a:cubicBezTo>
                    <a:pt x="10151" y="4859"/>
                    <a:pt x="9164" y="5963"/>
                    <a:pt x="8787" y="6364"/>
                  </a:cubicBezTo>
                  <a:cubicBezTo>
                    <a:pt x="8410" y="5963"/>
                    <a:pt x="7423" y="4859"/>
                    <a:pt x="6913" y="3780"/>
                  </a:cubicBezTo>
                  <a:cubicBezTo>
                    <a:pt x="6906" y="3763"/>
                    <a:pt x="6899" y="3746"/>
                    <a:pt x="6892" y="3732"/>
                  </a:cubicBezTo>
                  <a:cubicBezTo>
                    <a:pt x="6711" y="3345"/>
                    <a:pt x="6598" y="2961"/>
                    <a:pt x="6598" y="2618"/>
                  </a:cubicBezTo>
                  <a:cubicBezTo>
                    <a:pt x="6598" y="1409"/>
                    <a:pt x="7578" y="428"/>
                    <a:pt x="8787" y="425"/>
                  </a:cubicBezTo>
                  <a:close/>
                  <a:moveTo>
                    <a:pt x="6601" y="4099"/>
                  </a:moveTo>
                  <a:cubicBezTo>
                    <a:pt x="7214" y="5315"/>
                    <a:pt x="8301" y="6470"/>
                    <a:pt x="8575" y="6754"/>
                  </a:cubicBezTo>
                  <a:lnTo>
                    <a:pt x="8575" y="7357"/>
                  </a:lnTo>
                  <a:lnTo>
                    <a:pt x="4713" y="8505"/>
                  </a:lnTo>
                  <a:lnTo>
                    <a:pt x="4713" y="4661"/>
                  </a:lnTo>
                  <a:lnTo>
                    <a:pt x="6601" y="4099"/>
                  </a:lnTo>
                  <a:close/>
                  <a:moveTo>
                    <a:pt x="10977" y="4099"/>
                  </a:moveTo>
                  <a:lnTo>
                    <a:pt x="12865" y="4661"/>
                  </a:lnTo>
                  <a:lnTo>
                    <a:pt x="12865" y="8505"/>
                  </a:lnTo>
                  <a:lnTo>
                    <a:pt x="9000" y="7357"/>
                  </a:lnTo>
                  <a:lnTo>
                    <a:pt x="9000" y="6754"/>
                  </a:lnTo>
                  <a:cubicBezTo>
                    <a:pt x="9277" y="6470"/>
                    <a:pt x="10364" y="5315"/>
                    <a:pt x="10977" y="4099"/>
                  </a:cubicBezTo>
                  <a:close/>
                  <a:moveTo>
                    <a:pt x="426" y="3513"/>
                  </a:moveTo>
                  <a:lnTo>
                    <a:pt x="4288" y="4661"/>
                  </a:lnTo>
                  <a:lnTo>
                    <a:pt x="4288" y="8505"/>
                  </a:lnTo>
                  <a:lnTo>
                    <a:pt x="2825" y="8070"/>
                  </a:lnTo>
                  <a:cubicBezTo>
                    <a:pt x="2800" y="8063"/>
                    <a:pt x="2777" y="8059"/>
                    <a:pt x="2755" y="8059"/>
                  </a:cubicBezTo>
                  <a:cubicBezTo>
                    <a:pt x="2535" y="8059"/>
                    <a:pt x="2455" y="8403"/>
                    <a:pt x="2705" y="8478"/>
                  </a:cubicBezTo>
                  <a:lnTo>
                    <a:pt x="4288" y="8947"/>
                  </a:lnTo>
                  <a:lnTo>
                    <a:pt x="4288" y="12792"/>
                  </a:lnTo>
                  <a:lnTo>
                    <a:pt x="426" y="11644"/>
                  </a:lnTo>
                  <a:lnTo>
                    <a:pt x="426" y="7799"/>
                  </a:lnTo>
                  <a:lnTo>
                    <a:pt x="1889" y="8235"/>
                  </a:lnTo>
                  <a:cubicBezTo>
                    <a:pt x="1910" y="8241"/>
                    <a:pt x="1930" y="8244"/>
                    <a:pt x="1950" y="8244"/>
                  </a:cubicBezTo>
                  <a:cubicBezTo>
                    <a:pt x="2042" y="8244"/>
                    <a:pt x="2125" y="8183"/>
                    <a:pt x="2153" y="8091"/>
                  </a:cubicBezTo>
                  <a:cubicBezTo>
                    <a:pt x="2187" y="7981"/>
                    <a:pt x="2122" y="7861"/>
                    <a:pt x="2009" y="7830"/>
                  </a:cubicBezTo>
                  <a:lnTo>
                    <a:pt x="426" y="7357"/>
                  </a:lnTo>
                  <a:lnTo>
                    <a:pt x="426" y="3513"/>
                  </a:lnTo>
                  <a:close/>
                  <a:moveTo>
                    <a:pt x="9000" y="7799"/>
                  </a:moveTo>
                  <a:lnTo>
                    <a:pt x="12865" y="8947"/>
                  </a:lnTo>
                  <a:lnTo>
                    <a:pt x="12865" y="12792"/>
                  </a:lnTo>
                  <a:lnTo>
                    <a:pt x="9000" y="11644"/>
                  </a:lnTo>
                  <a:lnTo>
                    <a:pt x="9000" y="10113"/>
                  </a:lnTo>
                  <a:cubicBezTo>
                    <a:pt x="9000" y="9970"/>
                    <a:pt x="8893" y="9899"/>
                    <a:pt x="8787" y="9899"/>
                  </a:cubicBezTo>
                  <a:cubicBezTo>
                    <a:pt x="8681" y="9899"/>
                    <a:pt x="8575" y="9970"/>
                    <a:pt x="8575" y="10113"/>
                  </a:cubicBezTo>
                  <a:lnTo>
                    <a:pt x="8575" y="11644"/>
                  </a:lnTo>
                  <a:lnTo>
                    <a:pt x="4713" y="12792"/>
                  </a:lnTo>
                  <a:lnTo>
                    <a:pt x="4713" y="8947"/>
                  </a:lnTo>
                  <a:lnTo>
                    <a:pt x="8575" y="7799"/>
                  </a:lnTo>
                  <a:lnTo>
                    <a:pt x="8575" y="9263"/>
                  </a:lnTo>
                  <a:cubicBezTo>
                    <a:pt x="8575" y="9379"/>
                    <a:pt x="8671" y="9475"/>
                    <a:pt x="8787" y="9475"/>
                  </a:cubicBezTo>
                  <a:cubicBezTo>
                    <a:pt x="8904" y="9475"/>
                    <a:pt x="9000" y="9379"/>
                    <a:pt x="9000" y="9263"/>
                  </a:cubicBezTo>
                  <a:lnTo>
                    <a:pt x="9000" y="7799"/>
                  </a:lnTo>
                  <a:close/>
                  <a:moveTo>
                    <a:pt x="8787" y="0"/>
                  </a:moveTo>
                  <a:cubicBezTo>
                    <a:pt x="7345" y="0"/>
                    <a:pt x="6173" y="1172"/>
                    <a:pt x="6173" y="2615"/>
                  </a:cubicBezTo>
                  <a:cubicBezTo>
                    <a:pt x="6173" y="2961"/>
                    <a:pt x="6269" y="3334"/>
                    <a:pt x="6423" y="3711"/>
                  </a:cubicBezTo>
                  <a:lnTo>
                    <a:pt x="4500" y="4280"/>
                  </a:lnTo>
                  <a:lnTo>
                    <a:pt x="272" y="3026"/>
                  </a:lnTo>
                  <a:cubicBezTo>
                    <a:pt x="251" y="3020"/>
                    <a:pt x="230" y="3017"/>
                    <a:pt x="210" y="3017"/>
                  </a:cubicBezTo>
                  <a:cubicBezTo>
                    <a:pt x="99" y="3017"/>
                    <a:pt x="1" y="3106"/>
                    <a:pt x="1" y="3228"/>
                  </a:cubicBezTo>
                  <a:lnTo>
                    <a:pt x="1" y="11805"/>
                  </a:lnTo>
                  <a:cubicBezTo>
                    <a:pt x="1" y="11898"/>
                    <a:pt x="63" y="11980"/>
                    <a:pt x="152" y="12008"/>
                  </a:cubicBezTo>
                  <a:lnTo>
                    <a:pt x="4435" y="13279"/>
                  </a:lnTo>
                  <a:lnTo>
                    <a:pt x="4442" y="13279"/>
                  </a:lnTo>
                  <a:cubicBezTo>
                    <a:pt x="4449" y="13282"/>
                    <a:pt x="4456" y="13286"/>
                    <a:pt x="4466" y="13286"/>
                  </a:cubicBezTo>
                  <a:lnTo>
                    <a:pt x="4531" y="13286"/>
                  </a:lnTo>
                  <a:cubicBezTo>
                    <a:pt x="4541" y="13286"/>
                    <a:pt x="4548" y="13282"/>
                    <a:pt x="4555" y="13279"/>
                  </a:cubicBezTo>
                  <a:lnTo>
                    <a:pt x="4562" y="13279"/>
                  </a:lnTo>
                  <a:lnTo>
                    <a:pt x="8702" y="12052"/>
                  </a:lnTo>
                  <a:cubicBezTo>
                    <a:pt x="8729" y="12064"/>
                    <a:pt x="8758" y="12070"/>
                    <a:pt x="8787" y="12070"/>
                  </a:cubicBezTo>
                  <a:cubicBezTo>
                    <a:pt x="8816" y="12070"/>
                    <a:pt x="8846" y="12064"/>
                    <a:pt x="8873" y="12052"/>
                  </a:cubicBezTo>
                  <a:lnTo>
                    <a:pt x="13012" y="13282"/>
                  </a:lnTo>
                  <a:cubicBezTo>
                    <a:pt x="13033" y="13289"/>
                    <a:pt x="13054" y="13291"/>
                    <a:pt x="13074" y="13291"/>
                  </a:cubicBezTo>
                  <a:cubicBezTo>
                    <a:pt x="13188" y="13291"/>
                    <a:pt x="13287" y="13199"/>
                    <a:pt x="13287" y="13080"/>
                  </a:cubicBezTo>
                  <a:lnTo>
                    <a:pt x="13287" y="8786"/>
                  </a:lnTo>
                  <a:lnTo>
                    <a:pt x="13287" y="4503"/>
                  </a:lnTo>
                  <a:cubicBezTo>
                    <a:pt x="13287" y="4407"/>
                    <a:pt x="13225" y="4325"/>
                    <a:pt x="13136" y="4297"/>
                  </a:cubicBezTo>
                  <a:lnTo>
                    <a:pt x="11155" y="3711"/>
                  </a:lnTo>
                  <a:cubicBezTo>
                    <a:pt x="11306" y="3334"/>
                    <a:pt x="11402" y="2961"/>
                    <a:pt x="11402" y="2615"/>
                  </a:cubicBezTo>
                  <a:cubicBezTo>
                    <a:pt x="11402" y="1172"/>
                    <a:pt x="10230" y="0"/>
                    <a:pt x="8787" y="0"/>
                  </a:cubicBezTo>
                  <a:close/>
                </a:path>
              </a:pathLst>
            </a:custGeom>
            <a:solidFill>
              <a:srgbClr val="657E93"/>
            </a:solidFill>
            <a:ln>
              <a:noFill/>
            </a:ln>
          </p:spPr>
          <p:txBody>
            <a:bodyPr anchorCtr="0" anchor="ctr" bIns="131025" lIns="131025" spcFirstLastPara="1" rIns="131025" wrap="square" tIns="131025">
              <a:noAutofit/>
            </a:bodyPr>
            <a:lstStyle/>
            <a:p>
              <a:pPr indent="0" lvl="0" marL="0" rtl="0" algn="l">
                <a:spcBef>
                  <a:spcPts val="0"/>
                </a:spcBef>
                <a:spcAft>
                  <a:spcPts val="0"/>
                </a:spcAft>
                <a:buNone/>
              </a:pPr>
              <a:r>
                <a:t/>
              </a:r>
              <a:endParaRPr/>
            </a:p>
          </p:txBody>
        </p:sp>
        <p:sp>
          <p:nvSpPr>
            <p:cNvPr id="531" name="Google Shape;531;p40"/>
            <p:cNvSpPr/>
            <p:nvPr/>
          </p:nvSpPr>
          <p:spPr>
            <a:xfrm>
              <a:off x="7609767" y="3248271"/>
              <a:ext cx="80812" cy="77825"/>
            </a:xfrm>
            <a:custGeom>
              <a:rect b="b" l="l" r="r" t="t"/>
              <a:pathLst>
                <a:path extrusionOk="0" h="2971" w="3085">
                  <a:moveTo>
                    <a:pt x="1484" y="425"/>
                  </a:moveTo>
                  <a:cubicBezTo>
                    <a:pt x="2430" y="425"/>
                    <a:pt x="2903" y="1566"/>
                    <a:pt x="2235" y="2234"/>
                  </a:cubicBezTo>
                  <a:cubicBezTo>
                    <a:pt x="2019" y="2450"/>
                    <a:pt x="1753" y="2547"/>
                    <a:pt x="1493" y="2547"/>
                  </a:cubicBezTo>
                  <a:cubicBezTo>
                    <a:pt x="948" y="2547"/>
                    <a:pt x="425" y="2124"/>
                    <a:pt x="425" y="1484"/>
                  </a:cubicBezTo>
                  <a:cubicBezTo>
                    <a:pt x="425" y="901"/>
                    <a:pt x="898" y="425"/>
                    <a:pt x="1484" y="425"/>
                  </a:cubicBezTo>
                  <a:close/>
                  <a:moveTo>
                    <a:pt x="1484" y="0"/>
                  </a:moveTo>
                  <a:cubicBezTo>
                    <a:pt x="1292" y="0"/>
                    <a:pt x="1099" y="37"/>
                    <a:pt x="915" y="113"/>
                  </a:cubicBezTo>
                  <a:cubicBezTo>
                    <a:pt x="364" y="343"/>
                    <a:pt x="0" y="884"/>
                    <a:pt x="0" y="1484"/>
                  </a:cubicBezTo>
                  <a:cubicBezTo>
                    <a:pt x="0" y="2303"/>
                    <a:pt x="665" y="2968"/>
                    <a:pt x="1484" y="2971"/>
                  </a:cubicBezTo>
                  <a:cubicBezTo>
                    <a:pt x="2084" y="2971"/>
                    <a:pt x="2625" y="2608"/>
                    <a:pt x="2855" y="2053"/>
                  </a:cubicBezTo>
                  <a:cubicBezTo>
                    <a:pt x="3085" y="1497"/>
                    <a:pt x="2958" y="860"/>
                    <a:pt x="2533" y="435"/>
                  </a:cubicBezTo>
                  <a:cubicBezTo>
                    <a:pt x="2251" y="151"/>
                    <a:pt x="1871" y="0"/>
                    <a:pt x="1484" y="0"/>
                  </a:cubicBezTo>
                  <a:close/>
                </a:path>
              </a:pathLst>
            </a:custGeom>
            <a:solidFill>
              <a:srgbClr val="657E93"/>
            </a:solidFill>
            <a:ln>
              <a:noFill/>
            </a:ln>
          </p:spPr>
          <p:txBody>
            <a:bodyPr anchorCtr="0" anchor="ctr" bIns="131025" lIns="131025" spcFirstLastPara="1" rIns="131025" wrap="square" tIns="131025">
              <a:noAutofit/>
            </a:bodyPr>
            <a:lstStyle/>
            <a:p>
              <a:pPr indent="0" lvl="0" marL="0" rtl="0" algn="l">
                <a:spcBef>
                  <a:spcPts val="0"/>
                </a:spcBef>
                <a:spcAft>
                  <a:spcPts val="0"/>
                </a:spcAft>
                <a:buNone/>
              </a:pPr>
              <a:r>
                <a:t/>
              </a:r>
              <a:endParaRPr/>
            </a:p>
          </p:txBody>
        </p:sp>
      </p:grpSp>
      <p:sp>
        <p:nvSpPr>
          <p:cNvPr id="532" name="Google Shape;532;p40"/>
          <p:cNvSpPr txBox="1"/>
          <p:nvPr/>
        </p:nvSpPr>
        <p:spPr>
          <a:xfrm>
            <a:off x="5905312" y="1154055"/>
            <a:ext cx="2659200" cy="554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200">
                <a:solidFill>
                  <a:schemeClr val="dk1"/>
                </a:solidFill>
                <a:latin typeface="Sora"/>
                <a:ea typeface="Sora"/>
                <a:cs typeface="Sora"/>
                <a:sym typeface="Sora"/>
              </a:rPr>
              <a:t>Redesign pop-up notification for nearby resources</a:t>
            </a:r>
            <a:endParaRPr/>
          </a:p>
        </p:txBody>
      </p:sp>
      <p:sp>
        <p:nvSpPr>
          <p:cNvPr id="533" name="Google Shape;533;p40"/>
          <p:cNvSpPr txBox="1"/>
          <p:nvPr/>
        </p:nvSpPr>
        <p:spPr>
          <a:xfrm>
            <a:off x="5138001" y="1583492"/>
            <a:ext cx="3057300" cy="946200"/>
          </a:xfrm>
          <a:prstGeom prst="rect">
            <a:avLst/>
          </a:prstGeom>
          <a:noFill/>
          <a:ln>
            <a:noFill/>
          </a:ln>
        </p:spPr>
        <p:txBody>
          <a:bodyPr anchorCtr="0" anchor="t" bIns="91425" lIns="91425" spcFirstLastPara="1" rIns="91425" wrap="square" tIns="91425">
            <a:noAutofit/>
          </a:bodyPr>
          <a:lstStyle/>
          <a:p>
            <a:pPr indent="-165100" lvl="0" marL="228600" rtl="0" algn="l">
              <a:spcBef>
                <a:spcPts val="0"/>
              </a:spcBef>
              <a:spcAft>
                <a:spcPts val="0"/>
              </a:spcAft>
              <a:buClr>
                <a:schemeClr val="dk1"/>
              </a:buClr>
              <a:buSzPts val="800"/>
              <a:buFont typeface="DM Sans"/>
              <a:buChar char="●"/>
            </a:pPr>
            <a:r>
              <a:rPr lang="en" sz="800">
                <a:solidFill>
                  <a:schemeClr val="dk1"/>
                </a:solidFill>
                <a:latin typeface="DM Sans"/>
                <a:ea typeface="DM Sans"/>
                <a:cs typeface="DM Sans"/>
                <a:sym typeface="DM Sans"/>
              </a:rPr>
              <a:t>Pop-up notification should be larger, and shifted to the center/ bottom half of the screen. </a:t>
            </a:r>
            <a:endParaRPr sz="800">
              <a:solidFill>
                <a:schemeClr val="dk1"/>
              </a:solidFill>
              <a:latin typeface="DM Sans"/>
              <a:ea typeface="DM Sans"/>
              <a:cs typeface="DM Sans"/>
              <a:sym typeface="DM Sans"/>
            </a:endParaRPr>
          </a:p>
          <a:p>
            <a:pPr indent="-165100" lvl="0" marL="228600" rtl="0" algn="l">
              <a:spcBef>
                <a:spcPts val="0"/>
              </a:spcBef>
              <a:spcAft>
                <a:spcPts val="0"/>
              </a:spcAft>
              <a:buClr>
                <a:schemeClr val="dk1"/>
              </a:buClr>
              <a:buSzPts val="800"/>
              <a:buFont typeface="DM Sans"/>
              <a:buChar char="●"/>
            </a:pPr>
            <a:r>
              <a:rPr b="1" lang="en" sz="800">
                <a:solidFill>
                  <a:schemeClr val="dk1"/>
                </a:solidFill>
                <a:latin typeface="DM Sans"/>
                <a:ea typeface="DM Sans"/>
                <a:cs typeface="DM Sans"/>
                <a:sym typeface="DM Sans"/>
              </a:rPr>
              <a:t>Rationale: </a:t>
            </a:r>
            <a:r>
              <a:rPr lang="en" sz="800">
                <a:solidFill>
                  <a:schemeClr val="dk1"/>
                </a:solidFill>
                <a:latin typeface="DM Sans"/>
                <a:ea typeface="DM Sans"/>
                <a:cs typeface="DM Sans"/>
                <a:sym typeface="DM Sans"/>
              </a:rPr>
              <a:t>In our low-fi prototype testing, several users did not notice the pop-up notification. One user ignored it multiple times because he thought it was an advertisement, as he explains in the video on the right.</a:t>
            </a:r>
            <a:endParaRPr sz="800">
              <a:solidFill>
                <a:schemeClr val="dk1"/>
              </a:solidFill>
              <a:latin typeface="DM Sans"/>
              <a:ea typeface="DM Sans"/>
              <a:cs typeface="DM Sans"/>
              <a:sym typeface="DM Sans"/>
            </a:endParaRPr>
          </a:p>
        </p:txBody>
      </p:sp>
      <p:pic>
        <p:nvPicPr>
          <p:cNvPr id="534" name="Google Shape;534;p40" title="#1 Omar.MOV">
            <a:hlinkClick r:id="rId3"/>
          </p:cNvPr>
          <p:cNvPicPr preferRelativeResize="0"/>
          <p:nvPr/>
        </p:nvPicPr>
        <p:blipFill>
          <a:blip r:embed="rId4">
            <a:alphaModFix/>
          </a:blip>
          <a:stretch>
            <a:fillRect/>
          </a:stretch>
        </p:blipFill>
        <p:spPr>
          <a:xfrm>
            <a:off x="8195297" y="1446201"/>
            <a:ext cx="532243" cy="946200"/>
          </a:xfrm>
          <a:prstGeom prst="rect">
            <a:avLst/>
          </a:prstGeom>
          <a:noFill/>
          <a:ln>
            <a:noFill/>
          </a:ln>
        </p:spPr>
      </p:pic>
      <p:sp>
        <p:nvSpPr>
          <p:cNvPr id="535" name="Google Shape;535;p40"/>
          <p:cNvSpPr txBox="1"/>
          <p:nvPr/>
        </p:nvSpPr>
        <p:spPr>
          <a:xfrm>
            <a:off x="5478526" y="2402450"/>
            <a:ext cx="3699900" cy="658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800" u="sng">
                <a:solidFill>
                  <a:schemeClr val="dk1"/>
                </a:solidFill>
                <a:latin typeface="DM Sans"/>
                <a:ea typeface="DM Sans"/>
                <a:cs typeface="DM Sans"/>
                <a:sym typeface="DM Sans"/>
              </a:rPr>
              <a:t>How this helps us achieve our key goals:</a:t>
            </a:r>
            <a:r>
              <a:rPr lang="en" sz="800">
                <a:solidFill>
                  <a:schemeClr val="dk1"/>
                </a:solidFill>
                <a:latin typeface="DM Sans"/>
                <a:ea typeface="DM Sans"/>
                <a:cs typeface="DM Sans"/>
                <a:sym typeface="DM Sans"/>
              </a:rPr>
              <a:t> This change addresses the root cause of user errors. Most errors occurred because some users failed to notice the pop-up notification, and fixing this issue would improve learnability as users make fewer mistakes.</a:t>
            </a:r>
            <a:endParaRPr sz="800">
              <a:solidFill>
                <a:schemeClr val="dk1"/>
              </a:solidFill>
              <a:latin typeface="DM Sans"/>
              <a:ea typeface="DM Sans"/>
              <a:cs typeface="DM Sans"/>
              <a:sym typeface="DM Sans"/>
            </a:endParaRPr>
          </a:p>
        </p:txBody>
      </p:sp>
      <p:sp>
        <p:nvSpPr>
          <p:cNvPr id="536" name="Google Shape;536;p40"/>
          <p:cNvSpPr/>
          <p:nvPr/>
        </p:nvSpPr>
        <p:spPr>
          <a:xfrm flipH="1" rot="10800000">
            <a:off x="5259342" y="2348789"/>
            <a:ext cx="240300" cy="251100"/>
          </a:xfrm>
          <a:prstGeom prst="bentArrow">
            <a:avLst>
              <a:gd fmla="val 15762" name="adj1"/>
              <a:gd fmla="val 25000" name="adj2"/>
              <a:gd fmla="val 25000" name="adj3"/>
              <a:gd fmla="val 43750" name="adj4"/>
            </a:avLst>
          </a:prstGeom>
          <a:solidFill>
            <a:schemeClr val="accent3"/>
          </a:solidFill>
          <a:ln cap="flat" cmpd="sng" w="9525">
            <a:solidFill>
              <a:srgbClr val="DFDEFC"/>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DM Sans"/>
              <a:ea typeface="DM Sans"/>
              <a:cs typeface="DM Sans"/>
              <a:sym typeface="DM Sans"/>
            </a:endParaRPr>
          </a:p>
        </p:txBody>
      </p:sp>
      <p:sp>
        <p:nvSpPr>
          <p:cNvPr id="537" name="Google Shape;537;p40"/>
          <p:cNvSpPr/>
          <p:nvPr/>
        </p:nvSpPr>
        <p:spPr>
          <a:xfrm>
            <a:off x="5138250" y="3027900"/>
            <a:ext cx="3699900" cy="1461300"/>
          </a:xfrm>
          <a:prstGeom prst="roundRect">
            <a:avLst>
              <a:gd fmla="val 10365" name="adj"/>
            </a:avLst>
          </a:prstGeom>
          <a:solidFill>
            <a:srgbClr val="DFDEFC"/>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DM Sans"/>
              <a:ea typeface="DM Sans"/>
              <a:cs typeface="DM Sans"/>
              <a:sym typeface="DM Sans"/>
            </a:endParaRPr>
          </a:p>
        </p:txBody>
      </p:sp>
      <p:sp>
        <p:nvSpPr>
          <p:cNvPr id="538" name="Google Shape;538;p40"/>
          <p:cNvSpPr txBox="1"/>
          <p:nvPr/>
        </p:nvSpPr>
        <p:spPr>
          <a:xfrm>
            <a:off x="5905424" y="3077009"/>
            <a:ext cx="2787300" cy="554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200">
                <a:solidFill>
                  <a:schemeClr val="dk1"/>
                </a:solidFill>
                <a:latin typeface="Sora"/>
                <a:ea typeface="Sora"/>
                <a:cs typeface="Sora"/>
                <a:sym typeface="Sora"/>
              </a:rPr>
              <a:t>Merge “Find Nearby Resources” button &amp; “Resources” tab</a:t>
            </a:r>
            <a:endParaRPr/>
          </a:p>
        </p:txBody>
      </p:sp>
      <p:sp>
        <p:nvSpPr>
          <p:cNvPr id="539" name="Google Shape;539;p40"/>
          <p:cNvSpPr txBox="1"/>
          <p:nvPr/>
        </p:nvSpPr>
        <p:spPr>
          <a:xfrm>
            <a:off x="5138125" y="3506450"/>
            <a:ext cx="3699900" cy="946200"/>
          </a:xfrm>
          <a:prstGeom prst="rect">
            <a:avLst/>
          </a:prstGeom>
          <a:noFill/>
          <a:ln>
            <a:noFill/>
          </a:ln>
        </p:spPr>
        <p:txBody>
          <a:bodyPr anchorCtr="0" anchor="t" bIns="91425" lIns="91425" spcFirstLastPara="1" rIns="91425" wrap="square" tIns="91425">
            <a:noAutofit/>
          </a:bodyPr>
          <a:lstStyle/>
          <a:p>
            <a:pPr indent="-165100" lvl="0" marL="228600" rtl="0" algn="l">
              <a:spcBef>
                <a:spcPts val="0"/>
              </a:spcBef>
              <a:spcAft>
                <a:spcPts val="0"/>
              </a:spcAft>
              <a:buClr>
                <a:schemeClr val="dk1"/>
              </a:buClr>
              <a:buSzPts val="800"/>
              <a:buFont typeface="DM Sans"/>
              <a:buChar char="●"/>
            </a:pPr>
            <a:r>
              <a:rPr lang="en" sz="800">
                <a:solidFill>
                  <a:schemeClr val="dk1"/>
                </a:solidFill>
                <a:latin typeface="DM Sans"/>
                <a:ea typeface="DM Sans"/>
                <a:cs typeface="DM Sans"/>
                <a:sym typeface="DM Sans"/>
              </a:rPr>
              <a:t>We need to make both buttons point to the same “Resources” page instead of different pages. </a:t>
            </a:r>
            <a:endParaRPr sz="800">
              <a:solidFill>
                <a:schemeClr val="dk1"/>
              </a:solidFill>
              <a:latin typeface="DM Sans"/>
              <a:ea typeface="DM Sans"/>
              <a:cs typeface="DM Sans"/>
              <a:sym typeface="DM Sans"/>
            </a:endParaRPr>
          </a:p>
          <a:p>
            <a:pPr indent="-165100" lvl="0" marL="228600" rtl="0" algn="l">
              <a:spcBef>
                <a:spcPts val="0"/>
              </a:spcBef>
              <a:spcAft>
                <a:spcPts val="0"/>
              </a:spcAft>
              <a:buClr>
                <a:schemeClr val="dk1"/>
              </a:buClr>
              <a:buSzPts val="800"/>
              <a:buFont typeface="DM Sans"/>
              <a:buChar char="●"/>
            </a:pPr>
            <a:r>
              <a:rPr b="1" lang="en" sz="800">
                <a:solidFill>
                  <a:schemeClr val="dk1"/>
                </a:solidFill>
                <a:latin typeface="DM Sans"/>
                <a:ea typeface="DM Sans"/>
                <a:cs typeface="DM Sans"/>
                <a:sym typeface="DM Sans"/>
              </a:rPr>
              <a:t>Rationale: </a:t>
            </a:r>
            <a:r>
              <a:rPr lang="en" sz="800">
                <a:solidFill>
                  <a:schemeClr val="dk1"/>
                </a:solidFill>
                <a:latin typeface="DM Sans"/>
                <a:ea typeface="DM Sans"/>
                <a:cs typeface="DM Sans"/>
                <a:sym typeface="DM Sans"/>
              </a:rPr>
              <a:t>In our low-fi prototype testing, several users could not complete the task independently because they kept pressing the “Find Nearby Resources” button when trying to access the “Resources” page. The word “find” was misleading as users may associate it with initiating a search. </a:t>
            </a:r>
            <a:endParaRPr sz="800">
              <a:solidFill>
                <a:schemeClr val="dk1"/>
              </a:solidFill>
              <a:latin typeface="DM Sans"/>
              <a:ea typeface="DM Sans"/>
              <a:cs typeface="DM Sans"/>
              <a:sym typeface="DM Sans"/>
            </a:endParaRPr>
          </a:p>
        </p:txBody>
      </p:sp>
      <p:sp>
        <p:nvSpPr>
          <p:cNvPr id="540" name="Google Shape;540;p40"/>
          <p:cNvSpPr txBox="1"/>
          <p:nvPr/>
        </p:nvSpPr>
        <p:spPr>
          <a:xfrm>
            <a:off x="5478650" y="4403147"/>
            <a:ext cx="3699900" cy="70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800" u="sng">
                <a:solidFill>
                  <a:schemeClr val="dk1"/>
                </a:solidFill>
                <a:latin typeface="DM Sans"/>
                <a:ea typeface="DM Sans"/>
                <a:cs typeface="DM Sans"/>
                <a:sym typeface="DM Sans"/>
              </a:rPr>
              <a:t>How this helps us achieve our key goals:</a:t>
            </a:r>
            <a:r>
              <a:rPr lang="en" sz="800">
                <a:solidFill>
                  <a:schemeClr val="dk1"/>
                </a:solidFill>
                <a:latin typeface="DM Sans"/>
                <a:ea typeface="DM Sans"/>
                <a:cs typeface="DM Sans"/>
                <a:sym typeface="DM Sans"/>
              </a:rPr>
              <a:t> This confusion was a significant learnability barrier, and removing it would significantly decrease the number of errors made &amp; explanations needed, allowing users to complete the task independently. This is important because if users cannot easily figure how to use Medi-Pal, they would refuse to use it. </a:t>
            </a:r>
            <a:endParaRPr sz="800">
              <a:solidFill>
                <a:schemeClr val="dk1"/>
              </a:solidFill>
              <a:latin typeface="DM Sans"/>
              <a:ea typeface="DM Sans"/>
              <a:cs typeface="DM Sans"/>
              <a:sym typeface="DM Sans"/>
            </a:endParaRPr>
          </a:p>
        </p:txBody>
      </p:sp>
      <p:sp>
        <p:nvSpPr>
          <p:cNvPr id="541" name="Google Shape;541;p40"/>
          <p:cNvSpPr/>
          <p:nvPr/>
        </p:nvSpPr>
        <p:spPr>
          <a:xfrm flipH="1" rot="10800000">
            <a:off x="5282625" y="4363876"/>
            <a:ext cx="240300" cy="251100"/>
          </a:xfrm>
          <a:prstGeom prst="bentArrow">
            <a:avLst>
              <a:gd fmla="val 15762" name="adj1"/>
              <a:gd fmla="val 25000" name="adj2"/>
              <a:gd fmla="val 25000" name="adj3"/>
              <a:gd fmla="val 43750" name="adj4"/>
            </a:avLst>
          </a:prstGeom>
          <a:solidFill>
            <a:schemeClr val="accent3"/>
          </a:solidFill>
          <a:ln cap="flat" cmpd="sng" w="9525">
            <a:solidFill>
              <a:srgbClr val="DFDEFC"/>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DM Sans"/>
              <a:ea typeface="DM Sans"/>
              <a:cs typeface="DM Sans"/>
              <a:sym typeface="DM Sans"/>
            </a:endParaRPr>
          </a:p>
        </p:txBody>
      </p:sp>
      <p:grpSp>
        <p:nvGrpSpPr>
          <p:cNvPr id="542" name="Google Shape;542;p40"/>
          <p:cNvGrpSpPr/>
          <p:nvPr/>
        </p:nvGrpSpPr>
        <p:grpSpPr>
          <a:xfrm>
            <a:off x="5350286" y="3077060"/>
            <a:ext cx="532265" cy="498313"/>
            <a:chOff x="4123213" y="2747816"/>
            <a:chExt cx="384307" cy="370135"/>
          </a:xfrm>
        </p:grpSpPr>
        <p:sp>
          <p:nvSpPr>
            <p:cNvPr id="543" name="Google Shape;543;p40"/>
            <p:cNvSpPr/>
            <p:nvPr/>
          </p:nvSpPr>
          <p:spPr>
            <a:xfrm>
              <a:off x="4328686" y="2943335"/>
              <a:ext cx="91761" cy="91578"/>
            </a:xfrm>
            <a:custGeom>
              <a:rect b="b" l="l" r="r" t="t"/>
              <a:pathLst>
                <a:path extrusionOk="0" h="3496" w="3503">
                  <a:moveTo>
                    <a:pt x="645" y="0"/>
                  </a:moveTo>
                  <a:lnTo>
                    <a:pt x="0" y="641"/>
                  </a:lnTo>
                  <a:lnTo>
                    <a:pt x="2858" y="3495"/>
                  </a:lnTo>
                  <a:lnTo>
                    <a:pt x="3502" y="2855"/>
                  </a:lnTo>
                  <a:lnTo>
                    <a:pt x="645" y="0"/>
                  </a:lnTo>
                  <a:close/>
                </a:path>
              </a:pathLst>
            </a:custGeom>
            <a:solidFill>
              <a:srgbClr val="D6DEE5"/>
            </a:solidFill>
            <a:ln>
              <a:noFill/>
            </a:ln>
          </p:spPr>
          <p:txBody>
            <a:bodyPr anchorCtr="0" anchor="ctr" bIns="123075" lIns="123075" spcFirstLastPara="1" rIns="123075" wrap="square" tIns="123075">
              <a:noAutofit/>
            </a:bodyPr>
            <a:lstStyle/>
            <a:p>
              <a:pPr indent="0" lvl="0" marL="0" rtl="0" algn="l">
                <a:spcBef>
                  <a:spcPts val="0"/>
                </a:spcBef>
                <a:spcAft>
                  <a:spcPts val="0"/>
                </a:spcAft>
                <a:buNone/>
              </a:pPr>
              <a:r>
                <a:t/>
              </a:r>
              <a:endParaRPr/>
            </a:p>
          </p:txBody>
        </p:sp>
        <p:sp>
          <p:nvSpPr>
            <p:cNvPr id="544" name="Google Shape;544;p40"/>
            <p:cNvSpPr/>
            <p:nvPr/>
          </p:nvSpPr>
          <p:spPr>
            <a:xfrm>
              <a:off x="4367455" y="2983073"/>
              <a:ext cx="134040" cy="129508"/>
            </a:xfrm>
            <a:custGeom>
              <a:rect b="b" l="l" r="r" t="t"/>
              <a:pathLst>
                <a:path extrusionOk="0" h="4944" w="5117">
                  <a:moveTo>
                    <a:pt x="1078" y="1"/>
                  </a:moveTo>
                  <a:cubicBezTo>
                    <a:pt x="982" y="1"/>
                    <a:pt x="886" y="38"/>
                    <a:pt x="813" y="111"/>
                  </a:cubicBezTo>
                  <a:lnTo>
                    <a:pt x="148" y="776"/>
                  </a:lnTo>
                  <a:cubicBezTo>
                    <a:pt x="11" y="913"/>
                    <a:pt x="1" y="1139"/>
                    <a:pt x="131" y="1286"/>
                  </a:cubicBezTo>
                  <a:lnTo>
                    <a:pt x="2996" y="4559"/>
                  </a:lnTo>
                  <a:lnTo>
                    <a:pt x="2996" y="4555"/>
                  </a:lnTo>
                  <a:cubicBezTo>
                    <a:pt x="3221" y="4813"/>
                    <a:pt x="3535" y="4943"/>
                    <a:pt x="3851" y="4943"/>
                  </a:cubicBezTo>
                  <a:cubicBezTo>
                    <a:pt x="4140" y="4943"/>
                    <a:pt x="4429" y="4833"/>
                    <a:pt x="4651" y="4610"/>
                  </a:cubicBezTo>
                  <a:cubicBezTo>
                    <a:pt x="5117" y="4148"/>
                    <a:pt x="5089" y="3387"/>
                    <a:pt x="4596" y="2955"/>
                  </a:cubicBezTo>
                  <a:lnTo>
                    <a:pt x="1327" y="94"/>
                  </a:lnTo>
                  <a:cubicBezTo>
                    <a:pt x="1255" y="32"/>
                    <a:pt x="1166" y="1"/>
                    <a:pt x="1078" y="1"/>
                  </a:cubicBezTo>
                  <a:close/>
                </a:path>
              </a:pathLst>
            </a:custGeom>
            <a:solidFill>
              <a:srgbClr val="AABBC9"/>
            </a:solidFill>
            <a:ln>
              <a:noFill/>
            </a:ln>
          </p:spPr>
          <p:txBody>
            <a:bodyPr anchorCtr="0" anchor="ctr" bIns="123075" lIns="123075" spcFirstLastPara="1" rIns="123075" wrap="square" tIns="123075">
              <a:noAutofit/>
            </a:bodyPr>
            <a:lstStyle/>
            <a:p>
              <a:pPr indent="0" lvl="0" marL="0" rtl="0" algn="l">
                <a:spcBef>
                  <a:spcPts val="0"/>
                </a:spcBef>
                <a:spcAft>
                  <a:spcPts val="0"/>
                </a:spcAft>
                <a:buNone/>
              </a:pPr>
              <a:r>
                <a:t/>
              </a:r>
              <a:endParaRPr/>
            </a:p>
          </p:txBody>
        </p:sp>
        <p:sp>
          <p:nvSpPr>
            <p:cNvPr id="545" name="Google Shape;545;p40"/>
            <p:cNvSpPr/>
            <p:nvPr/>
          </p:nvSpPr>
          <p:spPr>
            <a:xfrm>
              <a:off x="4367455" y="2991979"/>
              <a:ext cx="128853" cy="120654"/>
            </a:xfrm>
            <a:custGeom>
              <a:rect b="b" l="l" r="r" t="t"/>
              <a:pathLst>
                <a:path extrusionOk="0" h="4606" w="4919">
                  <a:moveTo>
                    <a:pt x="583" y="0"/>
                  </a:moveTo>
                  <a:lnTo>
                    <a:pt x="148" y="436"/>
                  </a:lnTo>
                  <a:cubicBezTo>
                    <a:pt x="11" y="573"/>
                    <a:pt x="1" y="799"/>
                    <a:pt x="131" y="946"/>
                  </a:cubicBezTo>
                  <a:lnTo>
                    <a:pt x="2996" y="4219"/>
                  </a:lnTo>
                  <a:cubicBezTo>
                    <a:pt x="3220" y="4476"/>
                    <a:pt x="3534" y="4605"/>
                    <a:pt x="3849" y="4605"/>
                  </a:cubicBezTo>
                  <a:cubicBezTo>
                    <a:pt x="4139" y="4605"/>
                    <a:pt x="4429" y="4495"/>
                    <a:pt x="4651" y="4274"/>
                  </a:cubicBezTo>
                  <a:cubicBezTo>
                    <a:pt x="4771" y="4154"/>
                    <a:pt x="4860" y="4013"/>
                    <a:pt x="4918" y="3856"/>
                  </a:cubicBezTo>
                  <a:lnTo>
                    <a:pt x="4918" y="3856"/>
                  </a:lnTo>
                  <a:cubicBezTo>
                    <a:pt x="4792" y="3901"/>
                    <a:pt x="4661" y="3922"/>
                    <a:pt x="4532" y="3922"/>
                  </a:cubicBezTo>
                  <a:cubicBezTo>
                    <a:pt x="4211" y="3922"/>
                    <a:pt x="3898" y="3786"/>
                    <a:pt x="3678" y="3537"/>
                  </a:cubicBezTo>
                  <a:lnTo>
                    <a:pt x="583" y="0"/>
                  </a:lnTo>
                  <a:close/>
                </a:path>
              </a:pathLst>
            </a:custGeom>
            <a:solidFill>
              <a:srgbClr val="99AEBE"/>
            </a:solidFill>
            <a:ln>
              <a:noFill/>
            </a:ln>
          </p:spPr>
          <p:txBody>
            <a:bodyPr anchorCtr="0" anchor="ctr" bIns="123075" lIns="123075" spcFirstLastPara="1" rIns="123075" wrap="square" tIns="123075">
              <a:noAutofit/>
            </a:bodyPr>
            <a:lstStyle/>
            <a:p>
              <a:pPr indent="0" lvl="0" marL="0" rtl="0" algn="l">
                <a:spcBef>
                  <a:spcPts val="0"/>
                </a:spcBef>
                <a:spcAft>
                  <a:spcPts val="0"/>
                </a:spcAft>
                <a:buNone/>
              </a:pPr>
              <a:r>
                <a:t/>
              </a:r>
              <a:endParaRPr/>
            </a:p>
          </p:txBody>
        </p:sp>
        <p:sp>
          <p:nvSpPr>
            <p:cNvPr id="546" name="Google Shape;546;p40"/>
            <p:cNvSpPr/>
            <p:nvPr/>
          </p:nvSpPr>
          <p:spPr>
            <a:xfrm>
              <a:off x="4126094" y="2753186"/>
              <a:ext cx="282225" cy="257130"/>
            </a:xfrm>
            <a:custGeom>
              <a:rect b="b" l="l" r="r" t="t"/>
              <a:pathLst>
                <a:path extrusionOk="0" h="9816" w="10774">
                  <a:moveTo>
                    <a:pt x="5385" y="0"/>
                  </a:moveTo>
                  <a:cubicBezTo>
                    <a:pt x="4129" y="0"/>
                    <a:pt x="2873" y="479"/>
                    <a:pt x="1916" y="1437"/>
                  </a:cubicBezTo>
                  <a:cubicBezTo>
                    <a:pt x="0" y="3353"/>
                    <a:pt x="0" y="6461"/>
                    <a:pt x="1916" y="8376"/>
                  </a:cubicBezTo>
                  <a:cubicBezTo>
                    <a:pt x="2873" y="9336"/>
                    <a:pt x="4129" y="9816"/>
                    <a:pt x="5385" y="9816"/>
                  </a:cubicBezTo>
                  <a:cubicBezTo>
                    <a:pt x="6641" y="9816"/>
                    <a:pt x="7897" y="9336"/>
                    <a:pt x="8855" y="8376"/>
                  </a:cubicBezTo>
                  <a:cubicBezTo>
                    <a:pt x="10774" y="6461"/>
                    <a:pt x="10774" y="3353"/>
                    <a:pt x="8855" y="1437"/>
                  </a:cubicBezTo>
                  <a:cubicBezTo>
                    <a:pt x="7897" y="479"/>
                    <a:pt x="6641" y="0"/>
                    <a:pt x="5385" y="0"/>
                  </a:cubicBezTo>
                  <a:close/>
                </a:path>
              </a:pathLst>
            </a:custGeom>
            <a:solidFill>
              <a:srgbClr val="E7ECF0"/>
            </a:solidFill>
            <a:ln>
              <a:noFill/>
            </a:ln>
          </p:spPr>
          <p:txBody>
            <a:bodyPr anchorCtr="0" anchor="ctr" bIns="123075" lIns="123075" spcFirstLastPara="1" rIns="123075" wrap="square" tIns="123075">
              <a:noAutofit/>
            </a:bodyPr>
            <a:lstStyle/>
            <a:p>
              <a:pPr indent="0" lvl="0" marL="0" rtl="0" algn="l">
                <a:spcBef>
                  <a:spcPts val="0"/>
                </a:spcBef>
                <a:spcAft>
                  <a:spcPts val="0"/>
                </a:spcAft>
                <a:buNone/>
              </a:pPr>
              <a:r>
                <a:t/>
              </a:r>
              <a:endParaRPr/>
            </a:p>
          </p:txBody>
        </p:sp>
        <p:sp>
          <p:nvSpPr>
            <p:cNvPr id="547" name="Google Shape;547;p40"/>
            <p:cNvSpPr/>
            <p:nvPr/>
          </p:nvSpPr>
          <p:spPr>
            <a:xfrm>
              <a:off x="4159021" y="2783179"/>
              <a:ext cx="216371" cy="197144"/>
            </a:xfrm>
            <a:custGeom>
              <a:rect b="b" l="l" r="r" t="t"/>
              <a:pathLst>
                <a:path extrusionOk="0" h="7526" w="8260">
                  <a:moveTo>
                    <a:pt x="4128" y="1"/>
                  </a:moveTo>
                  <a:cubicBezTo>
                    <a:pt x="3165" y="1"/>
                    <a:pt x="2202" y="367"/>
                    <a:pt x="1467" y="1101"/>
                  </a:cubicBezTo>
                  <a:cubicBezTo>
                    <a:pt x="1" y="2571"/>
                    <a:pt x="1" y="4952"/>
                    <a:pt x="1467" y="6423"/>
                  </a:cubicBezTo>
                  <a:cubicBezTo>
                    <a:pt x="2202" y="7158"/>
                    <a:pt x="3165" y="7525"/>
                    <a:pt x="4128" y="7525"/>
                  </a:cubicBezTo>
                  <a:cubicBezTo>
                    <a:pt x="5091" y="7525"/>
                    <a:pt x="6054" y="7158"/>
                    <a:pt x="6789" y="6423"/>
                  </a:cubicBezTo>
                  <a:cubicBezTo>
                    <a:pt x="8259" y="4952"/>
                    <a:pt x="8259" y="2571"/>
                    <a:pt x="6789" y="1101"/>
                  </a:cubicBezTo>
                  <a:cubicBezTo>
                    <a:pt x="6054" y="367"/>
                    <a:pt x="5091" y="1"/>
                    <a:pt x="4128" y="1"/>
                  </a:cubicBezTo>
                  <a:close/>
                </a:path>
              </a:pathLst>
            </a:custGeom>
            <a:solidFill>
              <a:srgbClr val="BFCCD7"/>
            </a:solidFill>
            <a:ln>
              <a:noFill/>
            </a:ln>
          </p:spPr>
          <p:txBody>
            <a:bodyPr anchorCtr="0" anchor="ctr" bIns="123075" lIns="123075" spcFirstLastPara="1" rIns="123075" wrap="square" tIns="123075">
              <a:noAutofit/>
            </a:bodyPr>
            <a:lstStyle/>
            <a:p>
              <a:pPr indent="0" lvl="0" marL="0" rtl="0" algn="l">
                <a:spcBef>
                  <a:spcPts val="0"/>
                </a:spcBef>
                <a:spcAft>
                  <a:spcPts val="0"/>
                </a:spcAft>
                <a:buNone/>
              </a:pPr>
              <a:r>
                <a:t/>
              </a:r>
              <a:endParaRPr/>
            </a:p>
          </p:txBody>
        </p:sp>
        <p:sp>
          <p:nvSpPr>
            <p:cNvPr id="548" name="Google Shape;548;p40"/>
            <p:cNvSpPr/>
            <p:nvPr/>
          </p:nvSpPr>
          <p:spPr>
            <a:xfrm>
              <a:off x="4157135" y="2803742"/>
              <a:ext cx="188002" cy="176580"/>
            </a:xfrm>
            <a:custGeom>
              <a:rect b="b" l="l" r="r" t="t"/>
              <a:pathLst>
                <a:path extrusionOk="0" h="6741" w="7177">
                  <a:moveTo>
                    <a:pt x="1896" y="0"/>
                  </a:moveTo>
                  <a:lnTo>
                    <a:pt x="1896" y="0"/>
                  </a:lnTo>
                  <a:cubicBezTo>
                    <a:pt x="1772" y="96"/>
                    <a:pt x="1652" y="203"/>
                    <a:pt x="1539" y="316"/>
                  </a:cubicBezTo>
                  <a:cubicBezTo>
                    <a:pt x="1" y="1851"/>
                    <a:pt x="83" y="4366"/>
                    <a:pt x="1711" y="5802"/>
                  </a:cubicBezTo>
                  <a:cubicBezTo>
                    <a:pt x="2428" y="6433"/>
                    <a:pt x="3314" y="6741"/>
                    <a:pt x="4195" y="6741"/>
                  </a:cubicBezTo>
                  <a:cubicBezTo>
                    <a:pt x="5317" y="6741"/>
                    <a:pt x="6431" y="6242"/>
                    <a:pt x="7176" y="5278"/>
                  </a:cubicBezTo>
                  <a:lnTo>
                    <a:pt x="7176" y="5278"/>
                  </a:lnTo>
                  <a:cubicBezTo>
                    <a:pt x="6495" y="5804"/>
                    <a:pt x="5685" y="6063"/>
                    <a:pt x="4877" y="6063"/>
                  </a:cubicBezTo>
                  <a:cubicBezTo>
                    <a:pt x="3909" y="6063"/>
                    <a:pt x="2945" y="5691"/>
                    <a:pt x="2214" y="4962"/>
                  </a:cubicBezTo>
                  <a:cubicBezTo>
                    <a:pt x="875" y="3623"/>
                    <a:pt x="741" y="1498"/>
                    <a:pt x="1896" y="0"/>
                  </a:cubicBezTo>
                  <a:close/>
                </a:path>
              </a:pathLst>
            </a:custGeom>
            <a:solidFill>
              <a:srgbClr val="ADBECB"/>
            </a:solidFill>
            <a:ln>
              <a:noFill/>
            </a:ln>
          </p:spPr>
          <p:txBody>
            <a:bodyPr anchorCtr="0" anchor="ctr" bIns="123075" lIns="123075" spcFirstLastPara="1" rIns="123075" wrap="square" tIns="123075">
              <a:noAutofit/>
            </a:bodyPr>
            <a:lstStyle/>
            <a:p>
              <a:pPr indent="0" lvl="0" marL="0" rtl="0" algn="l">
                <a:spcBef>
                  <a:spcPts val="0"/>
                </a:spcBef>
                <a:spcAft>
                  <a:spcPts val="0"/>
                </a:spcAft>
                <a:buNone/>
              </a:pPr>
              <a:r>
                <a:t/>
              </a:r>
              <a:endParaRPr/>
            </a:p>
          </p:txBody>
        </p:sp>
        <p:sp>
          <p:nvSpPr>
            <p:cNvPr id="549" name="Google Shape;549;p40"/>
            <p:cNvSpPr/>
            <p:nvPr/>
          </p:nvSpPr>
          <p:spPr>
            <a:xfrm>
              <a:off x="4367455" y="2983073"/>
              <a:ext cx="54250" cy="53281"/>
            </a:xfrm>
            <a:custGeom>
              <a:rect b="b" l="l" r="r" t="t"/>
              <a:pathLst>
                <a:path extrusionOk="0" h="2034" w="2071">
                  <a:moveTo>
                    <a:pt x="1078" y="1"/>
                  </a:moveTo>
                  <a:cubicBezTo>
                    <a:pt x="982" y="1"/>
                    <a:pt x="886" y="38"/>
                    <a:pt x="813" y="111"/>
                  </a:cubicBezTo>
                  <a:lnTo>
                    <a:pt x="148" y="776"/>
                  </a:lnTo>
                  <a:cubicBezTo>
                    <a:pt x="11" y="913"/>
                    <a:pt x="1" y="1139"/>
                    <a:pt x="131" y="1286"/>
                  </a:cubicBezTo>
                  <a:lnTo>
                    <a:pt x="785" y="2033"/>
                  </a:lnTo>
                  <a:lnTo>
                    <a:pt x="2070" y="748"/>
                  </a:lnTo>
                  <a:lnTo>
                    <a:pt x="1323" y="94"/>
                  </a:lnTo>
                  <a:cubicBezTo>
                    <a:pt x="1253" y="32"/>
                    <a:pt x="1165" y="1"/>
                    <a:pt x="1078" y="1"/>
                  </a:cubicBezTo>
                  <a:close/>
                </a:path>
              </a:pathLst>
            </a:custGeom>
            <a:solidFill>
              <a:srgbClr val="C5D0DA"/>
            </a:solidFill>
            <a:ln>
              <a:noFill/>
            </a:ln>
          </p:spPr>
          <p:txBody>
            <a:bodyPr anchorCtr="0" anchor="ctr" bIns="123075" lIns="123075" spcFirstLastPara="1" rIns="123075" wrap="square" tIns="123075">
              <a:noAutofit/>
            </a:bodyPr>
            <a:lstStyle/>
            <a:p>
              <a:pPr indent="0" lvl="0" marL="0" rtl="0" algn="l">
                <a:spcBef>
                  <a:spcPts val="0"/>
                </a:spcBef>
                <a:spcAft>
                  <a:spcPts val="0"/>
                </a:spcAft>
                <a:buNone/>
              </a:pPr>
              <a:r>
                <a:t/>
              </a:r>
              <a:endParaRPr/>
            </a:p>
          </p:txBody>
        </p:sp>
        <p:sp>
          <p:nvSpPr>
            <p:cNvPr id="550" name="Google Shape;550;p40"/>
            <p:cNvSpPr/>
            <p:nvPr/>
          </p:nvSpPr>
          <p:spPr>
            <a:xfrm>
              <a:off x="4367455" y="2991979"/>
              <a:ext cx="38454" cy="44374"/>
            </a:xfrm>
            <a:custGeom>
              <a:rect b="b" l="l" r="r" t="t"/>
              <a:pathLst>
                <a:path extrusionOk="0" h="1694" w="1468">
                  <a:moveTo>
                    <a:pt x="583" y="0"/>
                  </a:moveTo>
                  <a:lnTo>
                    <a:pt x="148" y="436"/>
                  </a:lnTo>
                  <a:cubicBezTo>
                    <a:pt x="11" y="576"/>
                    <a:pt x="1" y="799"/>
                    <a:pt x="131" y="946"/>
                  </a:cubicBezTo>
                  <a:lnTo>
                    <a:pt x="785" y="1693"/>
                  </a:lnTo>
                  <a:lnTo>
                    <a:pt x="1467" y="1011"/>
                  </a:lnTo>
                  <a:lnTo>
                    <a:pt x="583" y="0"/>
                  </a:lnTo>
                  <a:close/>
                </a:path>
              </a:pathLst>
            </a:custGeom>
            <a:solidFill>
              <a:srgbClr val="B9C7D3"/>
            </a:solidFill>
            <a:ln>
              <a:noFill/>
            </a:ln>
          </p:spPr>
          <p:txBody>
            <a:bodyPr anchorCtr="0" anchor="ctr" bIns="123075" lIns="123075" spcFirstLastPara="1" rIns="123075" wrap="square" tIns="123075">
              <a:noAutofit/>
            </a:bodyPr>
            <a:lstStyle/>
            <a:p>
              <a:pPr indent="0" lvl="0" marL="0" rtl="0" algn="l">
                <a:spcBef>
                  <a:spcPts val="0"/>
                </a:spcBef>
                <a:spcAft>
                  <a:spcPts val="0"/>
                </a:spcAft>
                <a:buNone/>
              </a:pPr>
              <a:r>
                <a:t/>
              </a:r>
              <a:endParaRPr/>
            </a:p>
          </p:txBody>
        </p:sp>
        <p:sp>
          <p:nvSpPr>
            <p:cNvPr id="551" name="Google Shape;551;p40"/>
            <p:cNvSpPr/>
            <p:nvPr/>
          </p:nvSpPr>
          <p:spPr>
            <a:xfrm>
              <a:off x="4212721" y="2810370"/>
              <a:ext cx="108788" cy="30255"/>
            </a:xfrm>
            <a:custGeom>
              <a:rect b="b" l="l" r="r" t="t"/>
              <a:pathLst>
                <a:path extrusionOk="0" h="1155" w="4153">
                  <a:moveTo>
                    <a:pt x="2078" y="0"/>
                  </a:moveTo>
                  <a:cubicBezTo>
                    <a:pt x="1381" y="0"/>
                    <a:pt x="684" y="267"/>
                    <a:pt x="151" y="800"/>
                  </a:cubicBezTo>
                  <a:cubicBezTo>
                    <a:pt x="1" y="947"/>
                    <a:pt x="140" y="1155"/>
                    <a:pt x="301" y="1155"/>
                  </a:cubicBezTo>
                  <a:cubicBezTo>
                    <a:pt x="349" y="1155"/>
                    <a:pt x="400" y="1136"/>
                    <a:pt x="445" y="1091"/>
                  </a:cubicBezTo>
                  <a:cubicBezTo>
                    <a:pt x="896" y="640"/>
                    <a:pt x="1487" y="415"/>
                    <a:pt x="2078" y="415"/>
                  </a:cubicBezTo>
                  <a:cubicBezTo>
                    <a:pt x="2669" y="415"/>
                    <a:pt x="3260" y="640"/>
                    <a:pt x="3711" y="1091"/>
                  </a:cubicBezTo>
                  <a:cubicBezTo>
                    <a:pt x="3756" y="1136"/>
                    <a:pt x="3807" y="1155"/>
                    <a:pt x="3855" y="1155"/>
                  </a:cubicBezTo>
                  <a:cubicBezTo>
                    <a:pt x="4015" y="1155"/>
                    <a:pt x="4152" y="947"/>
                    <a:pt x="4002" y="800"/>
                  </a:cubicBezTo>
                  <a:cubicBezTo>
                    <a:pt x="3471" y="267"/>
                    <a:pt x="2775" y="0"/>
                    <a:pt x="2078" y="0"/>
                  </a:cubicBezTo>
                  <a:close/>
                </a:path>
              </a:pathLst>
            </a:custGeom>
            <a:solidFill>
              <a:srgbClr val="496278"/>
            </a:solidFill>
            <a:ln>
              <a:noFill/>
            </a:ln>
          </p:spPr>
          <p:txBody>
            <a:bodyPr anchorCtr="0" anchor="ctr" bIns="123075" lIns="123075" spcFirstLastPara="1" rIns="123075" wrap="square" tIns="123075">
              <a:noAutofit/>
            </a:bodyPr>
            <a:lstStyle/>
            <a:p>
              <a:pPr indent="0" lvl="0" marL="0" rtl="0" algn="l">
                <a:spcBef>
                  <a:spcPts val="0"/>
                </a:spcBef>
                <a:spcAft>
                  <a:spcPts val="0"/>
                </a:spcAft>
                <a:buNone/>
              </a:pPr>
              <a:r>
                <a:t/>
              </a:r>
              <a:endParaRPr/>
            </a:p>
          </p:txBody>
        </p:sp>
        <p:sp>
          <p:nvSpPr>
            <p:cNvPr id="552" name="Google Shape;552;p40"/>
            <p:cNvSpPr/>
            <p:nvPr/>
          </p:nvSpPr>
          <p:spPr>
            <a:xfrm>
              <a:off x="4123213" y="2747816"/>
              <a:ext cx="384307" cy="370135"/>
            </a:xfrm>
            <a:custGeom>
              <a:rect b="b" l="l" r="r" t="t"/>
              <a:pathLst>
                <a:path extrusionOk="0" h="14130" w="14671">
                  <a:moveTo>
                    <a:pt x="9284" y="8550"/>
                  </a:moveTo>
                  <a:lnTo>
                    <a:pt x="9835" y="9102"/>
                  </a:lnTo>
                  <a:lnTo>
                    <a:pt x="9482" y="9452"/>
                  </a:lnTo>
                  <a:lnTo>
                    <a:pt x="8931" y="8900"/>
                  </a:lnTo>
                  <a:cubicBezTo>
                    <a:pt x="9057" y="8783"/>
                    <a:pt x="9174" y="8670"/>
                    <a:pt x="9284" y="8550"/>
                  </a:cubicBezTo>
                  <a:close/>
                  <a:moveTo>
                    <a:pt x="5489" y="410"/>
                  </a:moveTo>
                  <a:cubicBezTo>
                    <a:pt x="7266" y="410"/>
                    <a:pt x="8901" y="1412"/>
                    <a:pt x="9698" y="3013"/>
                  </a:cubicBezTo>
                  <a:cubicBezTo>
                    <a:pt x="10531" y="4678"/>
                    <a:pt x="10301" y="6676"/>
                    <a:pt x="9116" y="8112"/>
                  </a:cubicBezTo>
                  <a:lnTo>
                    <a:pt x="9109" y="8119"/>
                  </a:lnTo>
                  <a:cubicBezTo>
                    <a:pt x="8924" y="8338"/>
                    <a:pt x="8722" y="8544"/>
                    <a:pt x="8499" y="8729"/>
                  </a:cubicBezTo>
                  <a:lnTo>
                    <a:pt x="8492" y="8732"/>
                  </a:lnTo>
                  <a:cubicBezTo>
                    <a:pt x="7618" y="9457"/>
                    <a:pt x="6554" y="9814"/>
                    <a:pt x="5492" y="9814"/>
                  </a:cubicBezTo>
                  <a:cubicBezTo>
                    <a:pt x="4285" y="9814"/>
                    <a:pt x="3081" y="9351"/>
                    <a:pt x="2170" y="8437"/>
                  </a:cubicBezTo>
                  <a:cubicBezTo>
                    <a:pt x="850" y="7121"/>
                    <a:pt x="436" y="5151"/>
                    <a:pt x="1107" y="3414"/>
                  </a:cubicBezTo>
                  <a:cubicBezTo>
                    <a:pt x="1779" y="1680"/>
                    <a:pt x="3413" y="504"/>
                    <a:pt x="5271" y="415"/>
                  </a:cubicBezTo>
                  <a:cubicBezTo>
                    <a:pt x="5344" y="412"/>
                    <a:pt x="5416" y="410"/>
                    <a:pt x="5489" y="410"/>
                  </a:cubicBezTo>
                  <a:close/>
                  <a:moveTo>
                    <a:pt x="10402" y="9187"/>
                  </a:moveTo>
                  <a:cubicBezTo>
                    <a:pt x="10441" y="9187"/>
                    <a:pt x="10481" y="9201"/>
                    <a:pt x="10514" y="9229"/>
                  </a:cubicBezTo>
                  <a:lnTo>
                    <a:pt x="11093" y="9736"/>
                  </a:lnTo>
                  <a:lnTo>
                    <a:pt x="10120" y="10709"/>
                  </a:lnTo>
                  <a:lnTo>
                    <a:pt x="9613" y="10130"/>
                  </a:lnTo>
                  <a:cubicBezTo>
                    <a:pt x="9554" y="10065"/>
                    <a:pt x="9558" y="9966"/>
                    <a:pt x="9619" y="9901"/>
                  </a:cubicBezTo>
                  <a:lnTo>
                    <a:pt x="10284" y="9236"/>
                  </a:lnTo>
                  <a:cubicBezTo>
                    <a:pt x="10316" y="9204"/>
                    <a:pt x="10359" y="9187"/>
                    <a:pt x="10402" y="9187"/>
                  </a:cubicBezTo>
                  <a:close/>
                  <a:moveTo>
                    <a:pt x="11405" y="10010"/>
                  </a:moveTo>
                  <a:lnTo>
                    <a:pt x="13786" y="12094"/>
                  </a:lnTo>
                  <a:cubicBezTo>
                    <a:pt x="14184" y="12447"/>
                    <a:pt x="14204" y="13067"/>
                    <a:pt x="13827" y="13444"/>
                  </a:cubicBezTo>
                  <a:cubicBezTo>
                    <a:pt x="13644" y="13625"/>
                    <a:pt x="13407" y="13715"/>
                    <a:pt x="13170" y="13715"/>
                  </a:cubicBezTo>
                  <a:cubicBezTo>
                    <a:pt x="12914" y="13715"/>
                    <a:pt x="12660" y="13611"/>
                    <a:pt x="12477" y="13403"/>
                  </a:cubicBezTo>
                  <a:lnTo>
                    <a:pt x="10394" y="11025"/>
                  </a:lnTo>
                  <a:lnTo>
                    <a:pt x="11405" y="10010"/>
                  </a:lnTo>
                  <a:close/>
                  <a:moveTo>
                    <a:pt x="5498" y="0"/>
                  </a:moveTo>
                  <a:cubicBezTo>
                    <a:pt x="5387" y="0"/>
                    <a:pt x="5276" y="4"/>
                    <a:pt x="5165" y="11"/>
                  </a:cubicBezTo>
                  <a:cubicBezTo>
                    <a:pt x="3160" y="141"/>
                    <a:pt x="1416" y="1433"/>
                    <a:pt x="710" y="3311"/>
                  </a:cubicBezTo>
                  <a:cubicBezTo>
                    <a:pt x="1" y="5192"/>
                    <a:pt x="456" y="7312"/>
                    <a:pt x="1877" y="8731"/>
                  </a:cubicBezTo>
                  <a:lnTo>
                    <a:pt x="1877" y="8731"/>
                  </a:lnTo>
                  <a:cubicBezTo>
                    <a:pt x="2868" y="9723"/>
                    <a:pt x="4178" y="10228"/>
                    <a:pt x="5493" y="10228"/>
                  </a:cubicBezTo>
                  <a:cubicBezTo>
                    <a:pt x="6588" y="10228"/>
                    <a:pt x="7688" y="9878"/>
                    <a:pt x="8612" y="9167"/>
                  </a:cubicBezTo>
                  <a:lnTo>
                    <a:pt x="9212" y="9767"/>
                  </a:lnTo>
                  <a:cubicBezTo>
                    <a:pt x="9112" y="9976"/>
                    <a:pt x="9146" y="10226"/>
                    <a:pt x="9297" y="10401"/>
                  </a:cubicBezTo>
                  <a:lnTo>
                    <a:pt x="12165" y="13673"/>
                  </a:lnTo>
                  <a:cubicBezTo>
                    <a:pt x="12431" y="13977"/>
                    <a:pt x="12802" y="14130"/>
                    <a:pt x="13174" y="14130"/>
                  </a:cubicBezTo>
                  <a:cubicBezTo>
                    <a:pt x="13516" y="14130"/>
                    <a:pt x="13859" y="14000"/>
                    <a:pt x="14122" y="13739"/>
                  </a:cubicBezTo>
                  <a:cubicBezTo>
                    <a:pt x="14670" y="13190"/>
                    <a:pt x="14640" y="12292"/>
                    <a:pt x="14057" y="11782"/>
                  </a:cubicBezTo>
                  <a:lnTo>
                    <a:pt x="10784" y="8921"/>
                  </a:lnTo>
                  <a:cubicBezTo>
                    <a:pt x="10677" y="8826"/>
                    <a:pt x="10542" y="8776"/>
                    <a:pt x="10405" y="8776"/>
                  </a:cubicBezTo>
                  <a:cubicBezTo>
                    <a:pt x="10319" y="8776"/>
                    <a:pt x="10232" y="8795"/>
                    <a:pt x="10151" y="8835"/>
                  </a:cubicBezTo>
                  <a:lnTo>
                    <a:pt x="9551" y="8235"/>
                  </a:lnTo>
                  <a:cubicBezTo>
                    <a:pt x="10778" y="6642"/>
                    <a:pt x="10956" y="4479"/>
                    <a:pt x="10010" y="2708"/>
                  </a:cubicBezTo>
                  <a:cubicBezTo>
                    <a:pt x="9117" y="1032"/>
                    <a:pt x="7377" y="0"/>
                    <a:pt x="5498" y="0"/>
                  </a:cubicBezTo>
                  <a:close/>
                </a:path>
              </a:pathLst>
            </a:custGeom>
            <a:solidFill>
              <a:srgbClr val="496278"/>
            </a:solidFill>
            <a:ln>
              <a:noFill/>
            </a:ln>
          </p:spPr>
          <p:txBody>
            <a:bodyPr anchorCtr="0" anchor="ctr" bIns="123075" lIns="123075" spcFirstLastPara="1" rIns="123075" wrap="square" tIns="123075">
              <a:noAutofit/>
            </a:bodyPr>
            <a:lstStyle/>
            <a:p>
              <a:pPr indent="0" lvl="0" marL="0" rtl="0" algn="l">
                <a:spcBef>
                  <a:spcPts val="0"/>
                </a:spcBef>
                <a:spcAft>
                  <a:spcPts val="0"/>
                </a:spcAft>
                <a:buNone/>
              </a:pPr>
              <a:r>
                <a:t/>
              </a:r>
              <a:endParaRPr/>
            </a:p>
          </p:txBody>
        </p:sp>
        <p:sp>
          <p:nvSpPr>
            <p:cNvPr id="553" name="Google Shape;553;p40"/>
            <p:cNvSpPr/>
            <p:nvPr/>
          </p:nvSpPr>
          <p:spPr>
            <a:xfrm>
              <a:off x="4273258" y="2778700"/>
              <a:ext cx="97995" cy="206102"/>
            </a:xfrm>
            <a:custGeom>
              <a:rect b="b" l="l" r="r" t="t"/>
              <a:pathLst>
                <a:path extrusionOk="0" h="7868" w="3741">
                  <a:moveTo>
                    <a:pt x="297" y="1"/>
                  </a:moveTo>
                  <a:cubicBezTo>
                    <a:pt x="59" y="1"/>
                    <a:pt x="15" y="376"/>
                    <a:pt x="276" y="415"/>
                  </a:cubicBezTo>
                  <a:cubicBezTo>
                    <a:pt x="2031" y="665"/>
                    <a:pt x="3329" y="2170"/>
                    <a:pt x="3326" y="3941"/>
                  </a:cubicBezTo>
                  <a:cubicBezTo>
                    <a:pt x="3323" y="5709"/>
                    <a:pt x="2017" y="7210"/>
                    <a:pt x="262" y="7454"/>
                  </a:cubicBezTo>
                  <a:cubicBezTo>
                    <a:pt x="0" y="7490"/>
                    <a:pt x="42" y="7867"/>
                    <a:pt x="286" y="7867"/>
                  </a:cubicBezTo>
                  <a:cubicBezTo>
                    <a:pt x="297" y="7867"/>
                    <a:pt x="309" y="7867"/>
                    <a:pt x="321" y="7865"/>
                  </a:cubicBezTo>
                  <a:cubicBezTo>
                    <a:pt x="2277" y="7587"/>
                    <a:pt x="3730" y="5915"/>
                    <a:pt x="3737" y="3941"/>
                  </a:cubicBezTo>
                  <a:cubicBezTo>
                    <a:pt x="3741" y="1964"/>
                    <a:pt x="2291" y="288"/>
                    <a:pt x="334" y="4"/>
                  </a:cubicBezTo>
                  <a:cubicBezTo>
                    <a:pt x="322" y="2"/>
                    <a:pt x="309" y="1"/>
                    <a:pt x="297" y="1"/>
                  </a:cubicBezTo>
                  <a:close/>
                </a:path>
              </a:pathLst>
            </a:custGeom>
            <a:solidFill>
              <a:srgbClr val="496278"/>
            </a:solidFill>
            <a:ln>
              <a:noFill/>
            </a:ln>
          </p:spPr>
          <p:txBody>
            <a:bodyPr anchorCtr="0" anchor="ctr" bIns="123075" lIns="123075" spcFirstLastPara="1" rIns="123075" wrap="square" tIns="123075">
              <a:noAutofit/>
            </a:bodyPr>
            <a:lstStyle/>
            <a:p>
              <a:pPr indent="0" lvl="0" marL="0" rtl="0" algn="l">
                <a:spcBef>
                  <a:spcPts val="0"/>
                </a:spcBef>
                <a:spcAft>
                  <a:spcPts val="0"/>
                </a:spcAft>
                <a:buNone/>
              </a:pPr>
              <a:r>
                <a:t/>
              </a:r>
              <a:endParaRPr/>
            </a:p>
          </p:txBody>
        </p:sp>
        <p:sp>
          <p:nvSpPr>
            <p:cNvPr id="554" name="Google Shape;554;p40"/>
            <p:cNvSpPr/>
            <p:nvPr/>
          </p:nvSpPr>
          <p:spPr>
            <a:xfrm>
              <a:off x="4153022" y="2778385"/>
              <a:ext cx="110098" cy="206626"/>
            </a:xfrm>
            <a:custGeom>
              <a:rect b="b" l="l" r="r" t="t"/>
              <a:pathLst>
                <a:path extrusionOk="0" h="7888" w="4203">
                  <a:moveTo>
                    <a:pt x="3915" y="1"/>
                  </a:moveTo>
                  <a:cubicBezTo>
                    <a:pt x="3907" y="1"/>
                    <a:pt x="3898" y="1"/>
                    <a:pt x="3889" y="2"/>
                  </a:cubicBezTo>
                  <a:cubicBezTo>
                    <a:pt x="3002" y="101"/>
                    <a:pt x="2180" y="502"/>
                    <a:pt x="1549" y="1136"/>
                  </a:cubicBezTo>
                  <a:cubicBezTo>
                    <a:pt x="0" y="2689"/>
                    <a:pt x="0" y="5201"/>
                    <a:pt x="1549" y="6753"/>
                  </a:cubicBezTo>
                  <a:cubicBezTo>
                    <a:pt x="2176" y="7387"/>
                    <a:pt x="3002" y="7784"/>
                    <a:pt x="3889" y="7887"/>
                  </a:cubicBezTo>
                  <a:lnTo>
                    <a:pt x="3913" y="7887"/>
                  </a:lnTo>
                  <a:cubicBezTo>
                    <a:pt x="3916" y="7887"/>
                    <a:pt x="3918" y="7887"/>
                    <a:pt x="3920" y="7887"/>
                  </a:cubicBezTo>
                  <a:cubicBezTo>
                    <a:pt x="4181" y="7887"/>
                    <a:pt x="4202" y="7496"/>
                    <a:pt x="3937" y="7476"/>
                  </a:cubicBezTo>
                  <a:cubicBezTo>
                    <a:pt x="3142" y="7383"/>
                    <a:pt x="2406" y="7024"/>
                    <a:pt x="1844" y="6458"/>
                  </a:cubicBezTo>
                  <a:cubicBezTo>
                    <a:pt x="456" y="5067"/>
                    <a:pt x="456" y="2819"/>
                    <a:pt x="1844" y="1428"/>
                  </a:cubicBezTo>
                  <a:cubicBezTo>
                    <a:pt x="2406" y="862"/>
                    <a:pt x="3142" y="502"/>
                    <a:pt x="3937" y="413"/>
                  </a:cubicBezTo>
                  <a:cubicBezTo>
                    <a:pt x="4051" y="400"/>
                    <a:pt x="4133" y="297"/>
                    <a:pt x="4119" y="180"/>
                  </a:cubicBezTo>
                  <a:cubicBezTo>
                    <a:pt x="4106" y="76"/>
                    <a:pt x="4018" y="1"/>
                    <a:pt x="3915" y="1"/>
                  </a:cubicBezTo>
                  <a:close/>
                </a:path>
              </a:pathLst>
            </a:custGeom>
            <a:solidFill>
              <a:srgbClr val="496278"/>
            </a:solidFill>
            <a:ln>
              <a:noFill/>
            </a:ln>
          </p:spPr>
          <p:txBody>
            <a:bodyPr anchorCtr="0" anchor="ctr" bIns="123075" lIns="123075" spcFirstLastPara="1" rIns="123075" wrap="square" tIns="123075">
              <a:noAutofit/>
            </a:bodyPr>
            <a:lstStyle/>
            <a:p>
              <a:pPr indent="0" lvl="0" marL="0" rtl="0" algn="l">
                <a:spcBef>
                  <a:spcPts val="0"/>
                </a:spcBef>
                <a:spcAft>
                  <a:spcPts val="0"/>
                </a:spcAft>
                <a:buNone/>
              </a:pPr>
              <a:r>
                <a:t/>
              </a:r>
              <a:endParaRPr/>
            </a:p>
          </p:txBody>
        </p:sp>
      </p:gr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8" name="Shape 558"/>
        <p:cNvGrpSpPr/>
        <p:nvPr/>
      </p:nvGrpSpPr>
      <p:grpSpPr>
        <a:xfrm>
          <a:off x="0" y="0"/>
          <a:ext cx="0" cy="0"/>
          <a:chOff x="0" y="0"/>
          <a:chExt cx="0" cy="0"/>
        </a:xfrm>
      </p:grpSpPr>
      <p:sp>
        <p:nvSpPr>
          <p:cNvPr id="559" name="Google Shape;559;p41"/>
          <p:cNvSpPr txBox="1"/>
          <p:nvPr>
            <p:ph type="title"/>
          </p:nvPr>
        </p:nvSpPr>
        <p:spPr>
          <a:xfrm>
            <a:off x="720000" y="126810"/>
            <a:ext cx="93765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Usability Goals </a:t>
            </a:r>
            <a:r>
              <a:rPr lang="en"/>
              <a:t>&amp; Progress</a:t>
            </a:r>
            <a:r>
              <a:rPr lang="en"/>
              <a:t>: </a:t>
            </a:r>
            <a:r>
              <a:rPr lang="en"/>
              <a:t>Efficiency</a:t>
            </a:r>
            <a:endParaRPr>
              <a:highlight>
                <a:srgbClr val="FFFF00"/>
              </a:highlight>
            </a:endParaRPr>
          </a:p>
        </p:txBody>
      </p:sp>
      <p:graphicFrame>
        <p:nvGraphicFramePr>
          <p:cNvPr id="560" name="Google Shape;560;p41"/>
          <p:cNvGraphicFramePr/>
          <p:nvPr/>
        </p:nvGraphicFramePr>
        <p:xfrm>
          <a:off x="168200" y="2291465"/>
          <a:ext cx="3000000" cy="3000000"/>
        </p:xfrm>
        <a:graphic>
          <a:graphicData uri="http://schemas.openxmlformats.org/drawingml/2006/table">
            <a:tbl>
              <a:tblPr>
                <a:noFill/>
                <a:tableStyleId>{01C3F0CE-F64C-4296-95A3-03BBD4E0412B}</a:tableStyleId>
              </a:tblPr>
              <a:tblGrid>
                <a:gridCol w="2272425"/>
                <a:gridCol w="2035600"/>
              </a:tblGrid>
              <a:tr h="669350">
                <a:tc>
                  <a:txBody>
                    <a:bodyPr/>
                    <a:lstStyle/>
                    <a:p>
                      <a:pPr indent="0" lvl="0" marL="0" rtl="0" algn="l">
                        <a:spcBef>
                          <a:spcPts val="0"/>
                        </a:spcBef>
                        <a:spcAft>
                          <a:spcPts val="0"/>
                        </a:spcAft>
                        <a:buNone/>
                      </a:pPr>
                      <a:r>
                        <a:rPr b="1" lang="en" sz="1200">
                          <a:solidFill>
                            <a:schemeClr val="dk1"/>
                          </a:solidFill>
                          <a:latin typeface="Sora"/>
                          <a:ea typeface="Sora"/>
                          <a:cs typeface="Sora"/>
                          <a:sym typeface="Sora"/>
                        </a:rPr>
                        <a:t>Task</a:t>
                      </a:r>
                      <a:endParaRPr b="1" sz="1200">
                        <a:solidFill>
                          <a:schemeClr val="dk1"/>
                        </a:solidFill>
                        <a:latin typeface="Sora"/>
                        <a:ea typeface="Sora"/>
                        <a:cs typeface="Sora"/>
                        <a:sym typeface="Sora"/>
                      </a:endParaRPr>
                    </a:p>
                  </a:txBody>
                  <a:tcPr marT="91425" marB="91425" marR="91425" marL="91425" anchor="ctr">
                    <a:lnL cap="flat" cmpd="sng" w="9525">
                      <a:solidFill>
                        <a:schemeClr val="accent1"/>
                      </a:solidFill>
                      <a:prstDash val="solid"/>
                      <a:round/>
                      <a:headEnd len="sm" w="sm" type="none"/>
                      <a:tailEnd len="sm" w="sm" type="none"/>
                    </a:lnL>
                    <a:lnR cap="flat" cmpd="sng" w="9525">
                      <a:solidFill>
                        <a:schemeClr val="accent1"/>
                      </a:solidFill>
                      <a:prstDash val="solid"/>
                      <a:round/>
                      <a:headEnd len="sm" w="sm" type="none"/>
                      <a:tailEnd len="sm" w="sm" type="none"/>
                    </a:lnR>
                    <a:lnT cap="flat" cmpd="sng" w="9525">
                      <a:solidFill>
                        <a:schemeClr val="accent1"/>
                      </a:solidFill>
                      <a:prstDash val="solid"/>
                      <a:round/>
                      <a:headEnd len="sm" w="sm" type="none"/>
                      <a:tailEnd len="sm" w="sm" type="none"/>
                    </a:lnT>
                    <a:lnB cap="flat" cmpd="sng" w="9525">
                      <a:solidFill>
                        <a:schemeClr val="accent1"/>
                      </a:solidFill>
                      <a:prstDash val="solid"/>
                      <a:round/>
                      <a:headEnd len="sm" w="sm" type="none"/>
                      <a:tailEnd len="sm" w="sm" type="none"/>
                    </a:lnB>
                    <a:solidFill>
                      <a:schemeClr val="accent1"/>
                    </a:solidFill>
                  </a:tcPr>
                </a:tc>
                <a:tc>
                  <a:txBody>
                    <a:bodyPr/>
                    <a:lstStyle/>
                    <a:p>
                      <a:pPr indent="0" lvl="0" marL="0" rtl="0" algn="l">
                        <a:spcBef>
                          <a:spcPts val="0"/>
                        </a:spcBef>
                        <a:spcAft>
                          <a:spcPts val="0"/>
                        </a:spcAft>
                        <a:buNone/>
                      </a:pPr>
                      <a:r>
                        <a:rPr b="1" lang="en" sz="1200">
                          <a:solidFill>
                            <a:schemeClr val="dk1"/>
                          </a:solidFill>
                          <a:latin typeface="Sora"/>
                          <a:ea typeface="Sora"/>
                          <a:cs typeface="Sora"/>
                          <a:sym typeface="Sora"/>
                        </a:rPr>
                        <a:t>Avg. task completion time (SD)</a:t>
                      </a:r>
                      <a:endParaRPr b="1" sz="1200">
                        <a:solidFill>
                          <a:schemeClr val="dk1"/>
                        </a:solidFill>
                        <a:latin typeface="Sora"/>
                        <a:ea typeface="Sora"/>
                        <a:cs typeface="Sora"/>
                        <a:sym typeface="Sora"/>
                      </a:endParaRPr>
                    </a:p>
                  </a:txBody>
                  <a:tcPr marT="91425" marB="91425" marR="91425" marL="91425" anchor="ctr">
                    <a:lnL cap="flat" cmpd="sng" w="9525">
                      <a:solidFill>
                        <a:schemeClr val="accent1"/>
                      </a:solidFill>
                      <a:prstDash val="solid"/>
                      <a:round/>
                      <a:headEnd len="sm" w="sm" type="none"/>
                      <a:tailEnd len="sm" w="sm" type="none"/>
                    </a:lnL>
                    <a:lnR cap="flat" cmpd="sng" w="9525">
                      <a:solidFill>
                        <a:schemeClr val="accent1"/>
                      </a:solidFill>
                      <a:prstDash val="solid"/>
                      <a:round/>
                      <a:headEnd len="sm" w="sm" type="none"/>
                      <a:tailEnd len="sm" w="sm" type="none"/>
                    </a:lnR>
                    <a:lnT cap="flat" cmpd="sng" w="9525">
                      <a:solidFill>
                        <a:schemeClr val="accent1"/>
                      </a:solidFill>
                      <a:prstDash val="solid"/>
                      <a:round/>
                      <a:headEnd len="sm" w="sm" type="none"/>
                      <a:tailEnd len="sm" w="sm" type="none"/>
                    </a:lnT>
                    <a:lnB cap="flat" cmpd="sng" w="9525">
                      <a:solidFill>
                        <a:schemeClr val="accent4"/>
                      </a:solidFill>
                      <a:prstDash val="solid"/>
                      <a:round/>
                      <a:headEnd len="sm" w="sm" type="none"/>
                      <a:tailEnd len="sm" w="sm" type="none"/>
                    </a:lnB>
                    <a:solidFill>
                      <a:schemeClr val="accent1"/>
                    </a:solidFill>
                  </a:tcPr>
                </a:tc>
              </a:tr>
              <a:tr h="669350">
                <a:tc>
                  <a:txBody>
                    <a:bodyPr/>
                    <a:lstStyle/>
                    <a:p>
                      <a:pPr indent="0" lvl="0" marL="0" rtl="0" algn="l">
                        <a:spcBef>
                          <a:spcPts val="0"/>
                        </a:spcBef>
                        <a:spcAft>
                          <a:spcPts val="0"/>
                        </a:spcAft>
                        <a:buNone/>
                      </a:pPr>
                      <a:r>
                        <a:rPr b="1" lang="en" sz="1200">
                          <a:solidFill>
                            <a:schemeClr val="dk1"/>
                          </a:solidFill>
                          <a:latin typeface="Sora"/>
                          <a:ea typeface="Sora"/>
                          <a:cs typeface="Sora"/>
                          <a:sym typeface="Sora"/>
                        </a:rPr>
                        <a:t>Task 1: Discover Nearby Resources</a:t>
                      </a:r>
                      <a:endParaRPr b="1" sz="1200">
                        <a:solidFill>
                          <a:schemeClr val="dk1"/>
                        </a:solidFill>
                        <a:latin typeface="Sora"/>
                        <a:ea typeface="Sora"/>
                        <a:cs typeface="Sora"/>
                        <a:sym typeface="Sora"/>
                      </a:endParaRPr>
                    </a:p>
                  </a:txBody>
                  <a:tcPr marT="91425" marB="91425" marR="91425" marL="91425" anchor="ctr">
                    <a:lnL cap="flat" cmpd="sng" w="9525">
                      <a:solidFill>
                        <a:schemeClr val="accent1"/>
                      </a:solidFill>
                      <a:prstDash val="solid"/>
                      <a:round/>
                      <a:headEnd len="sm" w="sm" type="none"/>
                      <a:tailEnd len="sm" w="sm" type="none"/>
                    </a:lnL>
                    <a:lnR cap="flat" cmpd="sng" w="9525">
                      <a:solidFill>
                        <a:schemeClr val="accent4"/>
                      </a:solidFill>
                      <a:prstDash val="solid"/>
                      <a:round/>
                      <a:headEnd len="sm" w="sm" type="none"/>
                      <a:tailEnd len="sm" w="sm" type="none"/>
                    </a:lnR>
                    <a:lnT cap="flat" cmpd="sng" w="9525">
                      <a:solidFill>
                        <a:schemeClr val="accent1"/>
                      </a:solidFill>
                      <a:prstDash val="solid"/>
                      <a:round/>
                      <a:headEnd len="sm" w="sm" type="none"/>
                      <a:tailEnd len="sm" w="sm" type="none"/>
                    </a:lnT>
                    <a:lnB cap="flat" cmpd="sng" w="9525">
                      <a:solidFill>
                        <a:schemeClr val="accent1"/>
                      </a:solidFill>
                      <a:prstDash val="solid"/>
                      <a:round/>
                      <a:headEnd len="sm" w="sm" type="none"/>
                      <a:tailEnd len="sm" w="sm" type="none"/>
                    </a:lnB>
                    <a:solidFill>
                      <a:schemeClr val="accent1"/>
                    </a:solidFill>
                  </a:tcPr>
                </a:tc>
                <a:tc>
                  <a:txBody>
                    <a:bodyPr/>
                    <a:lstStyle/>
                    <a:p>
                      <a:pPr indent="0" lvl="0" marL="0" rtl="0" algn="l">
                        <a:spcBef>
                          <a:spcPts val="0"/>
                        </a:spcBef>
                        <a:spcAft>
                          <a:spcPts val="0"/>
                        </a:spcAft>
                        <a:buNone/>
                      </a:pPr>
                      <a:r>
                        <a:rPr lang="en" sz="1000">
                          <a:solidFill>
                            <a:schemeClr val="dk1"/>
                          </a:solidFill>
                          <a:latin typeface="DM Sans"/>
                          <a:ea typeface="DM Sans"/>
                          <a:cs typeface="DM Sans"/>
                          <a:sym typeface="DM Sans"/>
                        </a:rPr>
                        <a:t>2:29 (0:49)</a:t>
                      </a:r>
                      <a:endParaRPr sz="1000">
                        <a:solidFill>
                          <a:schemeClr val="dk1"/>
                        </a:solidFill>
                        <a:latin typeface="DM Sans"/>
                        <a:ea typeface="DM Sans"/>
                        <a:cs typeface="DM Sans"/>
                        <a:sym typeface="DM Sans"/>
                      </a:endParaRPr>
                    </a:p>
                    <a:p>
                      <a:pPr indent="0" lvl="0" marL="0" rtl="0" algn="l">
                        <a:spcBef>
                          <a:spcPts val="0"/>
                        </a:spcBef>
                        <a:spcAft>
                          <a:spcPts val="0"/>
                        </a:spcAft>
                        <a:buNone/>
                      </a:pPr>
                      <a:r>
                        <a:rPr i="1" lang="en" sz="900">
                          <a:solidFill>
                            <a:srgbClr val="FF0000"/>
                          </a:solidFill>
                          <a:latin typeface="DM Sans"/>
                          <a:ea typeface="DM Sans"/>
                          <a:cs typeface="DM Sans"/>
                          <a:sym typeface="DM Sans"/>
                        </a:rPr>
                        <a:t>Should be lowered. </a:t>
                      </a:r>
                      <a:endParaRPr i="1" sz="900">
                        <a:solidFill>
                          <a:srgbClr val="FF0000"/>
                        </a:solidFill>
                        <a:latin typeface="DM Sans"/>
                        <a:ea typeface="DM Sans"/>
                        <a:cs typeface="DM Sans"/>
                        <a:sym typeface="DM Sans"/>
                      </a:endParaRPr>
                    </a:p>
                  </a:txBody>
                  <a:tcPr marT="91425" marB="91425" marR="91425" marL="91425" anchor="ctr">
                    <a:lnL cap="flat" cmpd="sng" w="9525">
                      <a:solidFill>
                        <a:schemeClr val="accent4"/>
                      </a:solidFill>
                      <a:prstDash val="solid"/>
                      <a:round/>
                      <a:headEnd len="sm" w="sm" type="none"/>
                      <a:tailEnd len="sm" w="sm" type="none"/>
                    </a:lnL>
                    <a:lnR cap="flat" cmpd="sng" w="9525">
                      <a:solidFill>
                        <a:schemeClr val="accent4"/>
                      </a:solidFill>
                      <a:prstDash val="solid"/>
                      <a:round/>
                      <a:headEnd len="sm" w="sm" type="none"/>
                      <a:tailEnd len="sm" w="sm" type="none"/>
                    </a:lnR>
                    <a:lnT cap="flat" cmpd="sng" w="9525">
                      <a:solidFill>
                        <a:schemeClr val="accent4"/>
                      </a:solidFill>
                      <a:prstDash val="solid"/>
                      <a:round/>
                      <a:headEnd len="sm" w="sm" type="none"/>
                      <a:tailEnd len="sm" w="sm" type="none"/>
                    </a:lnT>
                    <a:lnB cap="flat" cmpd="sng" w="9525">
                      <a:solidFill>
                        <a:schemeClr val="accent4"/>
                      </a:solidFill>
                      <a:prstDash val="solid"/>
                      <a:round/>
                      <a:headEnd len="sm" w="sm" type="none"/>
                      <a:tailEnd len="sm" w="sm" type="none"/>
                    </a:lnB>
                  </a:tcPr>
                </a:tc>
              </a:tr>
              <a:tr h="669350">
                <a:tc>
                  <a:txBody>
                    <a:bodyPr/>
                    <a:lstStyle/>
                    <a:p>
                      <a:pPr indent="0" lvl="0" marL="0" rtl="0" algn="l">
                        <a:spcBef>
                          <a:spcPts val="0"/>
                        </a:spcBef>
                        <a:spcAft>
                          <a:spcPts val="0"/>
                        </a:spcAft>
                        <a:buNone/>
                      </a:pPr>
                      <a:r>
                        <a:rPr b="1" lang="en" sz="1200">
                          <a:solidFill>
                            <a:schemeClr val="dk1"/>
                          </a:solidFill>
                          <a:latin typeface="Sora"/>
                          <a:ea typeface="Sora"/>
                          <a:cs typeface="Sora"/>
                          <a:sym typeface="Sora"/>
                        </a:rPr>
                        <a:t>Task 2: Search for specific resource</a:t>
                      </a:r>
                      <a:endParaRPr b="1" sz="1200">
                        <a:solidFill>
                          <a:schemeClr val="dk1"/>
                        </a:solidFill>
                        <a:latin typeface="Sora"/>
                        <a:ea typeface="Sora"/>
                        <a:cs typeface="Sora"/>
                        <a:sym typeface="Sora"/>
                      </a:endParaRPr>
                    </a:p>
                  </a:txBody>
                  <a:tcPr marT="91425" marB="91425" marR="91425" marL="91425" anchor="ctr">
                    <a:lnL cap="flat" cmpd="sng" w="9525">
                      <a:solidFill>
                        <a:schemeClr val="accent1"/>
                      </a:solidFill>
                      <a:prstDash val="solid"/>
                      <a:round/>
                      <a:headEnd len="sm" w="sm" type="none"/>
                      <a:tailEnd len="sm" w="sm" type="none"/>
                    </a:lnL>
                    <a:lnR cap="flat" cmpd="sng" w="9525">
                      <a:solidFill>
                        <a:schemeClr val="accent4"/>
                      </a:solidFill>
                      <a:prstDash val="solid"/>
                      <a:round/>
                      <a:headEnd len="sm" w="sm" type="none"/>
                      <a:tailEnd len="sm" w="sm" type="none"/>
                    </a:lnR>
                    <a:lnT cap="flat" cmpd="sng" w="9525">
                      <a:solidFill>
                        <a:schemeClr val="accent1"/>
                      </a:solidFill>
                      <a:prstDash val="solid"/>
                      <a:round/>
                      <a:headEnd len="sm" w="sm" type="none"/>
                      <a:tailEnd len="sm" w="sm" type="none"/>
                    </a:lnT>
                    <a:lnB cap="flat" cmpd="sng" w="9525">
                      <a:solidFill>
                        <a:schemeClr val="accent1"/>
                      </a:solidFill>
                      <a:prstDash val="solid"/>
                      <a:round/>
                      <a:headEnd len="sm" w="sm" type="none"/>
                      <a:tailEnd len="sm" w="sm" type="none"/>
                    </a:lnB>
                    <a:solidFill>
                      <a:schemeClr val="accent1"/>
                    </a:solidFill>
                  </a:tcPr>
                </a:tc>
                <a:tc>
                  <a:txBody>
                    <a:bodyPr/>
                    <a:lstStyle/>
                    <a:p>
                      <a:pPr indent="0" lvl="0" marL="0" rtl="0" algn="l">
                        <a:spcBef>
                          <a:spcPts val="0"/>
                        </a:spcBef>
                        <a:spcAft>
                          <a:spcPts val="0"/>
                        </a:spcAft>
                        <a:buNone/>
                      </a:pPr>
                      <a:r>
                        <a:rPr lang="en" sz="1000">
                          <a:solidFill>
                            <a:schemeClr val="dk1"/>
                          </a:solidFill>
                          <a:latin typeface="DM Sans"/>
                          <a:ea typeface="DM Sans"/>
                          <a:cs typeface="DM Sans"/>
                          <a:sym typeface="DM Sans"/>
                        </a:rPr>
                        <a:t>3:42</a:t>
                      </a:r>
                      <a:r>
                        <a:rPr lang="en" sz="1000">
                          <a:solidFill>
                            <a:schemeClr val="dk1"/>
                          </a:solidFill>
                          <a:latin typeface="DM Sans"/>
                          <a:ea typeface="DM Sans"/>
                          <a:cs typeface="DM Sans"/>
                          <a:sym typeface="DM Sans"/>
                        </a:rPr>
                        <a:t> (2:11)</a:t>
                      </a:r>
                      <a:endParaRPr sz="1000">
                        <a:solidFill>
                          <a:schemeClr val="dk1"/>
                        </a:solidFill>
                        <a:latin typeface="DM Sans"/>
                        <a:ea typeface="DM Sans"/>
                        <a:cs typeface="DM Sans"/>
                        <a:sym typeface="DM Sans"/>
                      </a:endParaRPr>
                    </a:p>
                    <a:p>
                      <a:pPr indent="0" lvl="0" marL="0" rtl="0" algn="l">
                        <a:spcBef>
                          <a:spcPts val="0"/>
                        </a:spcBef>
                        <a:spcAft>
                          <a:spcPts val="0"/>
                        </a:spcAft>
                        <a:buNone/>
                      </a:pPr>
                      <a:r>
                        <a:rPr i="1" lang="en" sz="900">
                          <a:solidFill>
                            <a:srgbClr val="FF0000"/>
                          </a:solidFill>
                          <a:latin typeface="DM Sans"/>
                          <a:ea typeface="DM Sans"/>
                          <a:cs typeface="DM Sans"/>
                          <a:sym typeface="DM Sans"/>
                        </a:rPr>
                        <a:t>Should be lowered. </a:t>
                      </a:r>
                      <a:endParaRPr sz="900">
                        <a:solidFill>
                          <a:schemeClr val="dk1"/>
                        </a:solidFill>
                        <a:latin typeface="DM Sans"/>
                        <a:ea typeface="DM Sans"/>
                        <a:cs typeface="DM Sans"/>
                        <a:sym typeface="DM Sans"/>
                      </a:endParaRPr>
                    </a:p>
                  </a:txBody>
                  <a:tcPr marT="91425" marB="91425" marR="91425" marL="91425" anchor="ctr">
                    <a:lnL cap="flat" cmpd="sng" w="9525">
                      <a:solidFill>
                        <a:schemeClr val="accent4"/>
                      </a:solidFill>
                      <a:prstDash val="solid"/>
                      <a:round/>
                      <a:headEnd len="sm" w="sm" type="none"/>
                      <a:tailEnd len="sm" w="sm" type="none"/>
                    </a:lnL>
                    <a:lnR cap="flat" cmpd="sng" w="9525">
                      <a:solidFill>
                        <a:schemeClr val="accent4"/>
                      </a:solidFill>
                      <a:prstDash val="solid"/>
                      <a:round/>
                      <a:headEnd len="sm" w="sm" type="none"/>
                      <a:tailEnd len="sm" w="sm" type="none"/>
                    </a:lnR>
                    <a:lnT cap="flat" cmpd="sng" w="9525">
                      <a:solidFill>
                        <a:schemeClr val="accent4"/>
                      </a:solidFill>
                      <a:prstDash val="solid"/>
                      <a:round/>
                      <a:headEnd len="sm" w="sm" type="none"/>
                      <a:tailEnd len="sm" w="sm" type="none"/>
                    </a:lnT>
                    <a:lnB cap="flat" cmpd="sng" w="9525">
                      <a:solidFill>
                        <a:schemeClr val="accent4"/>
                      </a:solidFill>
                      <a:prstDash val="solid"/>
                      <a:round/>
                      <a:headEnd len="sm" w="sm" type="none"/>
                      <a:tailEnd len="sm" w="sm" type="none"/>
                    </a:lnB>
                  </a:tcPr>
                </a:tc>
              </a:tr>
              <a:tr h="692275">
                <a:tc>
                  <a:txBody>
                    <a:bodyPr/>
                    <a:lstStyle/>
                    <a:p>
                      <a:pPr indent="0" lvl="0" marL="0" rtl="0" algn="l">
                        <a:spcBef>
                          <a:spcPts val="0"/>
                        </a:spcBef>
                        <a:spcAft>
                          <a:spcPts val="0"/>
                        </a:spcAft>
                        <a:buNone/>
                      </a:pPr>
                      <a:r>
                        <a:rPr b="1" lang="en" sz="1200">
                          <a:solidFill>
                            <a:schemeClr val="dk1"/>
                          </a:solidFill>
                          <a:latin typeface="Sora"/>
                          <a:ea typeface="Sora"/>
                          <a:cs typeface="Sora"/>
                          <a:sym typeface="Sora"/>
                        </a:rPr>
                        <a:t>Task 3: Make plans for healthy habits</a:t>
                      </a:r>
                      <a:endParaRPr b="1" sz="1200">
                        <a:solidFill>
                          <a:schemeClr val="dk1"/>
                        </a:solidFill>
                        <a:latin typeface="Sora"/>
                        <a:ea typeface="Sora"/>
                        <a:cs typeface="Sora"/>
                        <a:sym typeface="Sora"/>
                      </a:endParaRPr>
                    </a:p>
                  </a:txBody>
                  <a:tcPr marT="91425" marB="91425" marR="91425" marL="91425" anchor="ctr">
                    <a:lnL cap="flat" cmpd="sng" w="9525">
                      <a:solidFill>
                        <a:schemeClr val="accent1"/>
                      </a:solidFill>
                      <a:prstDash val="solid"/>
                      <a:round/>
                      <a:headEnd len="sm" w="sm" type="none"/>
                      <a:tailEnd len="sm" w="sm" type="none"/>
                    </a:lnL>
                    <a:lnR cap="flat" cmpd="sng" w="9525">
                      <a:solidFill>
                        <a:schemeClr val="accent4"/>
                      </a:solidFill>
                      <a:prstDash val="solid"/>
                      <a:round/>
                      <a:headEnd len="sm" w="sm" type="none"/>
                      <a:tailEnd len="sm" w="sm" type="none"/>
                    </a:lnR>
                    <a:lnT cap="flat" cmpd="sng" w="9525">
                      <a:solidFill>
                        <a:schemeClr val="accent1"/>
                      </a:solidFill>
                      <a:prstDash val="solid"/>
                      <a:round/>
                      <a:headEnd len="sm" w="sm" type="none"/>
                      <a:tailEnd len="sm" w="sm" type="none"/>
                    </a:lnT>
                    <a:lnB cap="flat" cmpd="sng" w="9525">
                      <a:solidFill>
                        <a:schemeClr val="accent1"/>
                      </a:solidFill>
                      <a:prstDash val="solid"/>
                      <a:round/>
                      <a:headEnd len="sm" w="sm" type="none"/>
                      <a:tailEnd len="sm" w="sm" type="none"/>
                    </a:lnB>
                    <a:solidFill>
                      <a:schemeClr val="accent1"/>
                    </a:solidFill>
                  </a:tcPr>
                </a:tc>
                <a:tc>
                  <a:txBody>
                    <a:bodyPr/>
                    <a:lstStyle/>
                    <a:p>
                      <a:pPr indent="0" lvl="0" marL="0" rtl="0" algn="l">
                        <a:spcBef>
                          <a:spcPts val="0"/>
                        </a:spcBef>
                        <a:spcAft>
                          <a:spcPts val="0"/>
                        </a:spcAft>
                        <a:buNone/>
                      </a:pPr>
                      <a:r>
                        <a:rPr lang="en" sz="1000">
                          <a:solidFill>
                            <a:schemeClr val="dk1"/>
                          </a:solidFill>
                          <a:latin typeface="DM Sans"/>
                          <a:ea typeface="DM Sans"/>
                          <a:cs typeface="DM Sans"/>
                          <a:sym typeface="DM Sans"/>
                        </a:rPr>
                        <a:t>1:46</a:t>
                      </a:r>
                      <a:r>
                        <a:rPr lang="en" sz="1000">
                          <a:solidFill>
                            <a:schemeClr val="dk1"/>
                          </a:solidFill>
                          <a:latin typeface="DM Sans"/>
                          <a:ea typeface="DM Sans"/>
                          <a:cs typeface="DM Sans"/>
                          <a:sym typeface="DM Sans"/>
                        </a:rPr>
                        <a:t> (0:38)</a:t>
                      </a:r>
                      <a:endParaRPr sz="1000">
                        <a:solidFill>
                          <a:schemeClr val="dk1"/>
                        </a:solidFill>
                        <a:latin typeface="DM Sans"/>
                        <a:ea typeface="DM Sans"/>
                        <a:cs typeface="DM Sans"/>
                        <a:sym typeface="DM Sans"/>
                      </a:endParaRPr>
                    </a:p>
                    <a:p>
                      <a:pPr indent="0" lvl="0" marL="0" rtl="0" algn="l">
                        <a:spcBef>
                          <a:spcPts val="0"/>
                        </a:spcBef>
                        <a:spcAft>
                          <a:spcPts val="0"/>
                        </a:spcAft>
                        <a:buNone/>
                      </a:pPr>
                      <a:r>
                        <a:rPr i="1" lang="en" sz="900">
                          <a:solidFill>
                            <a:schemeClr val="dk1"/>
                          </a:solidFill>
                          <a:latin typeface="DM Sans"/>
                          <a:ea typeface="DM Sans"/>
                          <a:cs typeface="DM Sans"/>
                          <a:sym typeface="DM Sans"/>
                        </a:rPr>
                        <a:t>No changes required.</a:t>
                      </a:r>
                      <a:endParaRPr i="1" sz="900">
                        <a:solidFill>
                          <a:schemeClr val="dk1"/>
                        </a:solidFill>
                        <a:latin typeface="DM Sans"/>
                        <a:ea typeface="DM Sans"/>
                        <a:cs typeface="DM Sans"/>
                        <a:sym typeface="DM Sans"/>
                      </a:endParaRPr>
                    </a:p>
                  </a:txBody>
                  <a:tcPr marT="91425" marB="91425" marR="91425" marL="91425" anchor="ctr">
                    <a:lnL cap="flat" cmpd="sng" w="9525">
                      <a:solidFill>
                        <a:schemeClr val="accent4"/>
                      </a:solidFill>
                      <a:prstDash val="solid"/>
                      <a:round/>
                      <a:headEnd len="sm" w="sm" type="none"/>
                      <a:tailEnd len="sm" w="sm" type="none"/>
                    </a:lnL>
                    <a:lnR cap="flat" cmpd="sng" w="9525">
                      <a:solidFill>
                        <a:schemeClr val="accent4"/>
                      </a:solidFill>
                      <a:prstDash val="solid"/>
                      <a:round/>
                      <a:headEnd len="sm" w="sm" type="none"/>
                      <a:tailEnd len="sm" w="sm" type="none"/>
                    </a:lnR>
                    <a:lnT cap="flat" cmpd="sng" w="9525">
                      <a:solidFill>
                        <a:schemeClr val="accent4"/>
                      </a:solidFill>
                      <a:prstDash val="solid"/>
                      <a:round/>
                      <a:headEnd len="sm" w="sm" type="none"/>
                      <a:tailEnd len="sm" w="sm" type="none"/>
                    </a:lnT>
                    <a:lnB cap="flat" cmpd="sng" w="9525">
                      <a:solidFill>
                        <a:schemeClr val="accent4"/>
                      </a:solidFill>
                      <a:prstDash val="solid"/>
                      <a:round/>
                      <a:headEnd len="sm" w="sm" type="none"/>
                      <a:tailEnd len="sm" w="sm" type="none"/>
                    </a:lnB>
                  </a:tcPr>
                </a:tc>
              </a:tr>
            </a:tbl>
          </a:graphicData>
        </a:graphic>
      </p:graphicFrame>
      <p:sp>
        <p:nvSpPr>
          <p:cNvPr id="561" name="Google Shape;561;p41"/>
          <p:cNvSpPr txBox="1"/>
          <p:nvPr/>
        </p:nvSpPr>
        <p:spPr>
          <a:xfrm>
            <a:off x="0" y="653625"/>
            <a:ext cx="4657800" cy="16623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600" u="sng">
                <a:solidFill>
                  <a:schemeClr val="dk1"/>
                </a:solidFill>
                <a:latin typeface="DM Sans"/>
                <a:ea typeface="DM Sans"/>
                <a:cs typeface="DM Sans"/>
                <a:sym typeface="DM Sans"/>
              </a:rPr>
              <a:t>Results in Low-Fi Prototype</a:t>
            </a:r>
            <a:endParaRPr b="1" sz="1600" u="sng">
              <a:solidFill>
                <a:schemeClr val="dk1"/>
              </a:solidFill>
              <a:latin typeface="DM Sans"/>
              <a:ea typeface="DM Sans"/>
              <a:cs typeface="DM Sans"/>
              <a:sym typeface="DM Sans"/>
            </a:endParaRPr>
          </a:p>
          <a:p>
            <a:pPr indent="-177800" lvl="0" marL="228600" rtl="0" algn="l">
              <a:spcBef>
                <a:spcPts val="0"/>
              </a:spcBef>
              <a:spcAft>
                <a:spcPts val="0"/>
              </a:spcAft>
              <a:buClr>
                <a:schemeClr val="dk1"/>
              </a:buClr>
              <a:buSzPts val="1000"/>
              <a:buFont typeface="DM Sans"/>
              <a:buChar char="●"/>
            </a:pPr>
            <a:r>
              <a:rPr lang="en" sz="1000">
                <a:solidFill>
                  <a:schemeClr val="dk1"/>
                </a:solidFill>
                <a:latin typeface="DM Sans"/>
                <a:ea typeface="DM Sans"/>
                <a:cs typeface="DM Sans"/>
                <a:sym typeface="DM Sans"/>
              </a:rPr>
              <a:t>Task 1: Users were slowed down by the confusing layout of the pop-up notification. Efficiency can be enhanced with an AI-driven menu.</a:t>
            </a:r>
            <a:endParaRPr sz="1000">
              <a:solidFill>
                <a:schemeClr val="dk1"/>
              </a:solidFill>
              <a:latin typeface="DM Sans"/>
              <a:ea typeface="DM Sans"/>
              <a:cs typeface="DM Sans"/>
              <a:sym typeface="DM Sans"/>
            </a:endParaRPr>
          </a:p>
          <a:p>
            <a:pPr indent="-177800" lvl="0" marL="228600" rtl="0" algn="l">
              <a:spcBef>
                <a:spcPts val="0"/>
              </a:spcBef>
              <a:spcAft>
                <a:spcPts val="0"/>
              </a:spcAft>
              <a:buClr>
                <a:schemeClr val="dk1"/>
              </a:buClr>
              <a:buSzPts val="1000"/>
              <a:buFont typeface="DM Sans"/>
              <a:buChar char="●"/>
            </a:pPr>
            <a:r>
              <a:rPr lang="en" sz="1000">
                <a:solidFill>
                  <a:schemeClr val="dk1"/>
                </a:solidFill>
                <a:latin typeface="DM Sans"/>
                <a:ea typeface="DM Sans"/>
                <a:cs typeface="DM Sans"/>
                <a:sym typeface="DM Sans"/>
              </a:rPr>
              <a:t>Task 2: There were efficiency bottlenecks as users did not notice the bottom tabs. </a:t>
            </a:r>
            <a:endParaRPr sz="1000">
              <a:solidFill>
                <a:schemeClr val="dk1"/>
              </a:solidFill>
              <a:latin typeface="DM Sans"/>
              <a:ea typeface="DM Sans"/>
              <a:cs typeface="DM Sans"/>
              <a:sym typeface="DM Sans"/>
            </a:endParaRPr>
          </a:p>
          <a:p>
            <a:pPr indent="-177800" lvl="0" marL="228600" rtl="0" algn="l">
              <a:spcBef>
                <a:spcPts val="0"/>
              </a:spcBef>
              <a:spcAft>
                <a:spcPts val="0"/>
              </a:spcAft>
              <a:buClr>
                <a:schemeClr val="dk1"/>
              </a:buClr>
              <a:buSzPts val="1000"/>
              <a:buFont typeface="DM Sans"/>
              <a:buChar char="●"/>
            </a:pPr>
            <a:r>
              <a:rPr lang="en" sz="1000">
                <a:solidFill>
                  <a:schemeClr val="dk1"/>
                </a:solidFill>
                <a:latin typeface="DM Sans"/>
                <a:ea typeface="DM Sans"/>
                <a:cs typeface="DM Sans"/>
                <a:sym typeface="DM Sans"/>
              </a:rPr>
              <a:t>Task 3: Users were not slowed down by any errors and were highly efficient, as users did not have to search for any buttons.</a:t>
            </a:r>
            <a:endParaRPr sz="1000">
              <a:solidFill>
                <a:schemeClr val="dk1"/>
              </a:solidFill>
              <a:latin typeface="DM Sans"/>
              <a:ea typeface="DM Sans"/>
              <a:cs typeface="DM Sans"/>
              <a:sym typeface="DM Sans"/>
            </a:endParaRPr>
          </a:p>
          <a:p>
            <a:pPr indent="-177800" lvl="0" marL="228600" rtl="0" algn="l">
              <a:spcBef>
                <a:spcPts val="0"/>
              </a:spcBef>
              <a:spcAft>
                <a:spcPts val="0"/>
              </a:spcAft>
              <a:buClr>
                <a:schemeClr val="dk1"/>
              </a:buClr>
              <a:buSzPts val="1000"/>
              <a:buFont typeface="DM Sans"/>
              <a:buChar char="●"/>
            </a:pPr>
            <a:r>
              <a:rPr lang="en" sz="1000">
                <a:solidFill>
                  <a:schemeClr val="dk1"/>
                </a:solidFill>
                <a:latin typeface="DM Sans"/>
                <a:ea typeface="DM Sans"/>
                <a:cs typeface="DM Sans"/>
                <a:sym typeface="DM Sans"/>
              </a:rPr>
              <a:t>Key Takeaway: Interacting with AI is faster and more effortless than searching for navigation buttons.</a:t>
            </a:r>
            <a:endParaRPr sz="1000">
              <a:solidFill>
                <a:schemeClr val="dk1"/>
              </a:solidFill>
              <a:latin typeface="DM Sans"/>
              <a:ea typeface="DM Sans"/>
              <a:cs typeface="DM Sans"/>
              <a:sym typeface="DM Sans"/>
            </a:endParaRPr>
          </a:p>
        </p:txBody>
      </p:sp>
      <p:sp>
        <p:nvSpPr>
          <p:cNvPr id="562" name="Google Shape;562;p41"/>
          <p:cNvSpPr txBox="1"/>
          <p:nvPr/>
        </p:nvSpPr>
        <p:spPr>
          <a:xfrm>
            <a:off x="5132274" y="679428"/>
            <a:ext cx="3966900" cy="431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600" u="sng">
                <a:solidFill>
                  <a:schemeClr val="dk1"/>
                </a:solidFill>
                <a:latin typeface="DM Sans"/>
                <a:ea typeface="DM Sans"/>
                <a:cs typeface="DM Sans"/>
                <a:sym typeface="DM Sans"/>
              </a:rPr>
              <a:t>Changes needed</a:t>
            </a:r>
            <a:endParaRPr b="1" sz="1600" u="sng">
              <a:solidFill>
                <a:schemeClr val="dk1"/>
              </a:solidFill>
              <a:latin typeface="DM Sans"/>
              <a:ea typeface="DM Sans"/>
              <a:cs typeface="DM Sans"/>
              <a:sym typeface="DM Sans"/>
            </a:endParaRPr>
          </a:p>
        </p:txBody>
      </p:sp>
      <p:sp>
        <p:nvSpPr>
          <p:cNvPr id="563" name="Google Shape;563;p41"/>
          <p:cNvSpPr/>
          <p:nvPr/>
        </p:nvSpPr>
        <p:spPr>
          <a:xfrm>
            <a:off x="4909525" y="1104950"/>
            <a:ext cx="3966900" cy="1336200"/>
          </a:xfrm>
          <a:prstGeom prst="roundRect">
            <a:avLst>
              <a:gd fmla="val 10365" name="adj"/>
            </a:avLst>
          </a:prstGeom>
          <a:solidFill>
            <a:srgbClr val="DFDEFC"/>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DM Sans"/>
              <a:ea typeface="DM Sans"/>
              <a:cs typeface="DM Sans"/>
              <a:sym typeface="DM Sans"/>
            </a:endParaRPr>
          </a:p>
        </p:txBody>
      </p:sp>
      <p:sp>
        <p:nvSpPr>
          <p:cNvPr id="564" name="Google Shape;564;p41"/>
          <p:cNvSpPr txBox="1"/>
          <p:nvPr/>
        </p:nvSpPr>
        <p:spPr>
          <a:xfrm>
            <a:off x="5849893" y="1154055"/>
            <a:ext cx="2659200" cy="554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200">
                <a:solidFill>
                  <a:schemeClr val="dk1"/>
                </a:solidFill>
                <a:latin typeface="Sora"/>
                <a:ea typeface="Sora"/>
                <a:cs typeface="Sora"/>
                <a:sym typeface="Sora"/>
              </a:rPr>
              <a:t>Larger navigation buttons in home screen</a:t>
            </a:r>
            <a:endParaRPr/>
          </a:p>
        </p:txBody>
      </p:sp>
      <p:sp>
        <p:nvSpPr>
          <p:cNvPr id="565" name="Google Shape;565;p41"/>
          <p:cNvSpPr txBox="1"/>
          <p:nvPr/>
        </p:nvSpPr>
        <p:spPr>
          <a:xfrm>
            <a:off x="4909400" y="1583500"/>
            <a:ext cx="3884400" cy="946200"/>
          </a:xfrm>
          <a:prstGeom prst="rect">
            <a:avLst/>
          </a:prstGeom>
          <a:noFill/>
          <a:ln>
            <a:noFill/>
          </a:ln>
        </p:spPr>
        <p:txBody>
          <a:bodyPr anchorCtr="0" anchor="t" bIns="91425" lIns="91425" spcFirstLastPara="1" rIns="91425" wrap="square" tIns="91425">
            <a:noAutofit/>
          </a:bodyPr>
          <a:lstStyle/>
          <a:p>
            <a:pPr indent="-165100" lvl="0" marL="228600" rtl="0" algn="l">
              <a:spcBef>
                <a:spcPts val="0"/>
              </a:spcBef>
              <a:spcAft>
                <a:spcPts val="0"/>
              </a:spcAft>
              <a:buClr>
                <a:schemeClr val="dk1"/>
              </a:buClr>
              <a:buSzPts val="800"/>
              <a:buFont typeface="DM Sans"/>
              <a:buChar char="●"/>
            </a:pPr>
            <a:r>
              <a:rPr lang="en" sz="800">
                <a:solidFill>
                  <a:schemeClr val="dk1"/>
                </a:solidFill>
                <a:latin typeface="DM Sans"/>
                <a:ea typeface="DM Sans"/>
                <a:cs typeface="DM Sans"/>
                <a:sym typeface="DM Sans"/>
              </a:rPr>
              <a:t>Users should be able to complete all tasks using the large buttons in the home screen, and not have to search the bottom tabs.</a:t>
            </a:r>
            <a:endParaRPr sz="800">
              <a:solidFill>
                <a:schemeClr val="dk1"/>
              </a:solidFill>
              <a:latin typeface="DM Sans"/>
              <a:ea typeface="DM Sans"/>
              <a:cs typeface="DM Sans"/>
              <a:sym typeface="DM Sans"/>
            </a:endParaRPr>
          </a:p>
          <a:p>
            <a:pPr indent="-165100" lvl="0" marL="228600" rtl="0" algn="l">
              <a:spcBef>
                <a:spcPts val="0"/>
              </a:spcBef>
              <a:spcAft>
                <a:spcPts val="0"/>
              </a:spcAft>
              <a:buClr>
                <a:schemeClr val="dk1"/>
              </a:buClr>
              <a:buSzPts val="800"/>
              <a:buFont typeface="DM Sans"/>
              <a:buChar char="●"/>
            </a:pPr>
            <a:r>
              <a:rPr b="1" lang="en" sz="800">
                <a:solidFill>
                  <a:schemeClr val="dk1"/>
                </a:solidFill>
                <a:latin typeface="DM Sans"/>
                <a:ea typeface="DM Sans"/>
                <a:cs typeface="DM Sans"/>
                <a:sym typeface="DM Sans"/>
              </a:rPr>
              <a:t>Rationale: </a:t>
            </a:r>
            <a:r>
              <a:rPr lang="en" sz="800">
                <a:solidFill>
                  <a:schemeClr val="dk1"/>
                </a:solidFill>
                <a:latin typeface="DM Sans"/>
                <a:ea typeface="DM Sans"/>
                <a:cs typeface="DM Sans"/>
                <a:sym typeface="DM Sans"/>
              </a:rPr>
              <a:t>During the low-fi prototype testing phase, most users noticed the home screen buttons and would even (incorrectly) interact with them repeatedly. This suggests that the home screen buttons are intuitive and visible entry points for completing the task. </a:t>
            </a:r>
            <a:endParaRPr sz="800">
              <a:solidFill>
                <a:schemeClr val="dk1"/>
              </a:solidFill>
              <a:latin typeface="DM Sans"/>
              <a:ea typeface="DM Sans"/>
              <a:cs typeface="DM Sans"/>
              <a:sym typeface="DM Sans"/>
            </a:endParaRPr>
          </a:p>
        </p:txBody>
      </p:sp>
      <p:sp>
        <p:nvSpPr>
          <p:cNvPr id="566" name="Google Shape;566;p41"/>
          <p:cNvSpPr txBox="1"/>
          <p:nvPr/>
        </p:nvSpPr>
        <p:spPr>
          <a:xfrm>
            <a:off x="5249925" y="2378225"/>
            <a:ext cx="3884400" cy="609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800" u="sng">
                <a:solidFill>
                  <a:schemeClr val="dk1"/>
                </a:solidFill>
                <a:latin typeface="DM Sans"/>
                <a:ea typeface="DM Sans"/>
                <a:cs typeface="DM Sans"/>
                <a:sym typeface="DM Sans"/>
              </a:rPr>
              <a:t>How this helps us achieve our key goals:</a:t>
            </a:r>
            <a:r>
              <a:rPr lang="en" sz="800">
                <a:solidFill>
                  <a:schemeClr val="dk1"/>
                </a:solidFill>
                <a:latin typeface="DM Sans"/>
                <a:ea typeface="DM Sans"/>
                <a:cs typeface="DM Sans"/>
                <a:sym typeface="DM Sans"/>
              </a:rPr>
              <a:t> </a:t>
            </a:r>
            <a:r>
              <a:rPr lang="en" sz="800">
                <a:solidFill>
                  <a:schemeClr val="dk1"/>
                </a:solidFill>
                <a:latin typeface="DM Sans"/>
                <a:ea typeface="DM Sans"/>
                <a:cs typeface="DM Sans"/>
                <a:sym typeface="DM Sans"/>
              </a:rPr>
              <a:t>According to Fitt’s Law, the large buttons in the home screen are more easily accessible than the bottom tabs, which are typically smaller and further away from the user’s focus. This allows users to complete their task more efficiently. </a:t>
            </a:r>
            <a:endParaRPr sz="800">
              <a:solidFill>
                <a:schemeClr val="dk1"/>
              </a:solidFill>
              <a:latin typeface="DM Sans"/>
              <a:ea typeface="DM Sans"/>
              <a:cs typeface="DM Sans"/>
              <a:sym typeface="DM Sans"/>
            </a:endParaRPr>
          </a:p>
        </p:txBody>
      </p:sp>
      <p:sp>
        <p:nvSpPr>
          <p:cNvPr id="567" name="Google Shape;567;p41"/>
          <p:cNvSpPr/>
          <p:nvPr/>
        </p:nvSpPr>
        <p:spPr>
          <a:xfrm flipH="1" rot="10800000">
            <a:off x="5054017" y="2327764"/>
            <a:ext cx="240300" cy="251100"/>
          </a:xfrm>
          <a:prstGeom prst="bentArrow">
            <a:avLst>
              <a:gd fmla="val 15762" name="adj1"/>
              <a:gd fmla="val 25000" name="adj2"/>
              <a:gd fmla="val 25000" name="adj3"/>
              <a:gd fmla="val 43750" name="adj4"/>
            </a:avLst>
          </a:prstGeom>
          <a:solidFill>
            <a:schemeClr val="accent3"/>
          </a:solidFill>
          <a:ln cap="flat" cmpd="sng" w="9525">
            <a:solidFill>
              <a:srgbClr val="DFDEFC"/>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DM Sans"/>
              <a:ea typeface="DM Sans"/>
              <a:cs typeface="DM Sans"/>
              <a:sym typeface="DM Sans"/>
            </a:endParaRPr>
          </a:p>
        </p:txBody>
      </p:sp>
      <p:sp>
        <p:nvSpPr>
          <p:cNvPr id="568" name="Google Shape;568;p41"/>
          <p:cNvSpPr/>
          <p:nvPr/>
        </p:nvSpPr>
        <p:spPr>
          <a:xfrm>
            <a:off x="4909650" y="3054775"/>
            <a:ext cx="3966900" cy="1461300"/>
          </a:xfrm>
          <a:prstGeom prst="roundRect">
            <a:avLst>
              <a:gd fmla="val 10365" name="adj"/>
            </a:avLst>
          </a:prstGeom>
          <a:solidFill>
            <a:srgbClr val="DFDEFC"/>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DM Sans"/>
              <a:ea typeface="DM Sans"/>
              <a:cs typeface="DM Sans"/>
              <a:sym typeface="DM Sans"/>
            </a:endParaRPr>
          </a:p>
        </p:txBody>
      </p:sp>
      <p:sp>
        <p:nvSpPr>
          <p:cNvPr id="569" name="Google Shape;569;p41"/>
          <p:cNvSpPr txBox="1"/>
          <p:nvPr/>
        </p:nvSpPr>
        <p:spPr>
          <a:xfrm>
            <a:off x="5451457" y="3068088"/>
            <a:ext cx="3200400" cy="523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100">
                <a:solidFill>
                  <a:schemeClr val="dk1"/>
                </a:solidFill>
                <a:latin typeface="Sora"/>
                <a:ea typeface="Sora"/>
                <a:cs typeface="Sora"/>
                <a:sym typeface="Sora"/>
              </a:rPr>
              <a:t>Speed up navigation by allowing users to chat with AI instead of search for buttons</a:t>
            </a:r>
            <a:endParaRPr sz="1300"/>
          </a:p>
        </p:txBody>
      </p:sp>
      <p:sp>
        <p:nvSpPr>
          <p:cNvPr id="570" name="Google Shape;570;p41"/>
          <p:cNvSpPr txBox="1"/>
          <p:nvPr/>
        </p:nvSpPr>
        <p:spPr>
          <a:xfrm>
            <a:off x="4909525" y="3437177"/>
            <a:ext cx="3264600" cy="946200"/>
          </a:xfrm>
          <a:prstGeom prst="rect">
            <a:avLst/>
          </a:prstGeom>
          <a:noFill/>
          <a:ln>
            <a:noFill/>
          </a:ln>
        </p:spPr>
        <p:txBody>
          <a:bodyPr anchorCtr="0" anchor="t" bIns="91425" lIns="91425" spcFirstLastPara="1" rIns="91425" wrap="square" tIns="91425">
            <a:noAutofit/>
          </a:bodyPr>
          <a:lstStyle/>
          <a:p>
            <a:pPr indent="-165100" lvl="0" marL="228600" rtl="0" algn="l">
              <a:spcBef>
                <a:spcPts val="0"/>
              </a:spcBef>
              <a:spcAft>
                <a:spcPts val="0"/>
              </a:spcAft>
              <a:buClr>
                <a:schemeClr val="dk1"/>
              </a:buClr>
              <a:buSzPts val="800"/>
              <a:buFont typeface="DM Sans"/>
              <a:buChar char="●"/>
            </a:pPr>
            <a:r>
              <a:rPr lang="en" sz="800">
                <a:solidFill>
                  <a:schemeClr val="dk1"/>
                </a:solidFill>
                <a:latin typeface="DM Sans"/>
                <a:ea typeface="DM Sans"/>
                <a:cs typeface="DM Sans"/>
                <a:sym typeface="DM Sans"/>
              </a:rPr>
              <a:t>Each page of Medi-Pal should be accessible via our AI chat feature (i.e., our AI chat feature should be able to guide users to the relevant page).</a:t>
            </a:r>
            <a:endParaRPr sz="800">
              <a:solidFill>
                <a:schemeClr val="dk1"/>
              </a:solidFill>
              <a:latin typeface="DM Sans"/>
              <a:ea typeface="DM Sans"/>
              <a:cs typeface="DM Sans"/>
              <a:sym typeface="DM Sans"/>
            </a:endParaRPr>
          </a:p>
          <a:p>
            <a:pPr indent="-165100" lvl="0" marL="228600" rtl="0" algn="l">
              <a:spcBef>
                <a:spcPts val="0"/>
              </a:spcBef>
              <a:spcAft>
                <a:spcPts val="0"/>
              </a:spcAft>
              <a:buClr>
                <a:schemeClr val="dk1"/>
              </a:buClr>
              <a:buSzPts val="800"/>
              <a:buFont typeface="DM Sans"/>
              <a:buChar char="●"/>
            </a:pPr>
            <a:r>
              <a:rPr b="1" lang="en" sz="800">
                <a:solidFill>
                  <a:schemeClr val="dk1"/>
                </a:solidFill>
                <a:latin typeface="DM Sans"/>
                <a:ea typeface="DM Sans"/>
                <a:cs typeface="DM Sans"/>
                <a:sym typeface="DM Sans"/>
              </a:rPr>
              <a:t>Rationale: </a:t>
            </a:r>
            <a:r>
              <a:rPr lang="en" sz="800">
                <a:solidFill>
                  <a:schemeClr val="dk1"/>
                </a:solidFill>
                <a:latin typeface="DM Sans"/>
                <a:ea typeface="DM Sans"/>
                <a:cs typeface="DM Sans"/>
                <a:sym typeface="DM Sans"/>
              </a:rPr>
              <a:t>For </a:t>
            </a:r>
            <a:r>
              <a:rPr lang="en" sz="800">
                <a:solidFill>
                  <a:schemeClr val="dk1"/>
                </a:solidFill>
                <a:latin typeface="DM Sans"/>
                <a:ea typeface="DM Sans"/>
                <a:cs typeface="DM Sans"/>
                <a:sym typeface="DM Sans"/>
              </a:rPr>
              <a:t>multiple</a:t>
            </a:r>
            <a:r>
              <a:rPr lang="en" sz="800">
                <a:solidFill>
                  <a:schemeClr val="dk1"/>
                </a:solidFill>
                <a:latin typeface="DM Sans"/>
                <a:ea typeface="DM Sans"/>
                <a:cs typeface="DM Sans"/>
                <a:sym typeface="DM Sans"/>
              </a:rPr>
              <a:t> tasks, most of our users’ first instinct was to click “Chat with AI” instead of search the navigation menu, as shown in the videos on the right. This suggests that users view interacting with AI as more effortless than searching for navigation buttons. </a:t>
            </a:r>
            <a:endParaRPr sz="800">
              <a:solidFill>
                <a:schemeClr val="dk1"/>
              </a:solidFill>
              <a:latin typeface="DM Sans"/>
              <a:ea typeface="DM Sans"/>
              <a:cs typeface="DM Sans"/>
              <a:sym typeface="DM Sans"/>
            </a:endParaRPr>
          </a:p>
        </p:txBody>
      </p:sp>
      <p:sp>
        <p:nvSpPr>
          <p:cNvPr id="571" name="Google Shape;571;p41"/>
          <p:cNvSpPr txBox="1"/>
          <p:nvPr/>
        </p:nvSpPr>
        <p:spPr>
          <a:xfrm>
            <a:off x="5250050" y="4430000"/>
            <a:ext cx="3884400" cy="70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800" u="sng">
                <a:solidFill>
                  <a:schemeClr val="dk1"/>
                </a:solidFill>
                <a:latin typeface="DM Sans"/>
                <a:ea typeface="DM Sans"/>
                <a:cs typeface="DM Sans"/>
                <a:sym typeface="DM Sans"/>
              </a:rPr>
              <a:t>How this helps us achieve our key goals:</a:t>
            </a:r>
            <a:r>
              <a:rPr lang="en" sz="800">
                <a:solidFill>
                  <a:schemeClr val="dk1"/>
                </a:solidFill>
                <a:latin typeface="DM Sans"/>
                <a:ea typeface="DM Sans"/>
                <a:cs typeface="DM Sans"/>
                <a:sym typeface="DM Sans"/>
              </a:rPr>
              <a:t> For Task 2, o</a:t>
            </a:r>
            <a:r>
              <a:rPr lang="en" sz="800">
                <a:solidFill>
                  <a:schemeClr val="dk1"/>
                </a:solidFill>
                <a:latin typeface="DM Sans"/>
                <a:ea typeface="DM Sans"/>
                <a:cs typeface="DM Sans"/>
                <a:sym typeface="DM Sans"/>
              </a:rPr>
              <a:t>ur users’ (i.e., Quinn’s) task efficiency improved significantly after we allowed users to directly access specific pages through the “Chat with AI” button. </a:t>
            </a:r>
            <a:r>
              <a:rPr lang="en" sz="800">
                <a:solidFill>
                  <a:schemeClr val="dk1"/>
                </a:solidFill>
                <a:latin typeface="DM Sans"/>
                <a:ea typeface="DM Sans"/>
                <a:cs typeface="DM Sans"/>
                <a:sym typeface="DM Sans"/>
              </a:rPr>
              <a:t>From this observation, we extrapolate that an AI-powered navigation system would increase user efficiency and reduce the difficulty of navigating the app.</a:t>
            </a:r>
            <a:endParaRPr sz="800">
              <a:solidFill>
                <a:schemeClr val="dk1"/>
              </a:solidFill>
              <a:latin typeface="DM Sans"/>
              <a:ea typeface="DM Sans"/>
              <a:cs typeface="DM Sans"/>
              <a:sym typeface="DM Sans"/>
            </a:endParaRPr>
          </a:p>
          <a:p>
            <a:pPr indent="0" lvl="0" marL="0" rtl="0" algn="l">
              <a:spcBef>
                <a:spcPts val="0"/>
              </a:spcBef>
              <a:spcAft>
                <a:spcPts val="0"/>
              </a:spcAft>
              <a:buNone/>
            </a:pPr>
            <a:r>
              <a:t/>
            </a:r>
            <a:endParaRPr sz="800">
              <a:solidFill>
                <a:schemeClr val="dk1"/>
              </a:solidFill>
              <a:latin typeface="DM Sans"/>
              <a:ea typeface="DM Sans"/>
              <a:cs typeface="DM Sans"/>
              <a:sym typeface="DM Sans"/>
            </a:endParaRPr>
          </a:p>
        </p:txBody>
      </p:sp>
      <p:sp>
        <p:nvSpPr>
          <p:cNvPr id="572" name="Google Shape;572;p41"/>
          <p:cNvSpPr/>
          <p:nvPr/>
        </p:nvSpPr>
        <p:spPr>
          <a:xfrm flipH="1" rot="10800000">
            <a:off x="5054025" y="4390740"/>
            <a:ext cx="240300" cy="251100"/>
          </a:xfrm>
          <a:prstGeom prst="bentArrow">
            <a:avLst>
              <a:gd fmla="val 15762" name="adj1"/>
              <a:gd fmla="val 25000" name="adj2"/>
              <a:gd fmla="val 25000" name="adj3"/>
              <a:gd fmla="val 43750" name="adj4"/>
            </a:avLst>
          </a:prstGeom>
          <a:solidFill>
            <a:schemeClr val="accent3"/>
          </a:solidFill>
          <a:ln cap="flat" cmpd="sng" w="9525">
            <a:solidFill>
              <a:srgbClr val="DFDEFC"/>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DM Sans"/>
              <a:ea typeface="DM Sans"/>
              <a:cs typeface="DM Sans"/>
              <a:sym typeface="DM Sans"/>
            </a:endParaRPr>
          </a:p>
        </p:txBody>
      </p:sp>
      <p:grpSp>
        <p:nvGrpSpPr>
          <p:cNvPr id="573" name="Google Shape;573;p41"/>
          <p:cNvGrpSpPr/>
          <p:nvPr/>
        </p:nvGrpSpPr>
        <p:grpSpPr>
          <a:xfrm>
            <a:off x="5317618" y="1154060"/>
            <a:ext cx="532265" cy="498313"/>
            <a:chOff x="4123213" y="2747816"/>
            <a:chExt cx="384307" cy="370135"/>
          </a:xfrm>
        </p:grpSpPr>
        <p:sp>
          <p:nvSpPr>
            <p:cNvPr id="574" name="Google Shape;574;p41"/>
            <p:cNvSpPr/>
            <p:nvPr/>
          </p:nvSpPr>
          <p:spPr>
            <a:xfrm>
              <a:off x="4328686" y="2943335"/>
              <a:ext cx="91761" cy="91578"/>
            </a:xfrm>
            <a:custGeom>
              <a:rect b="b" l="l" r="r" t="t"/>
              <a:pathLst>
                <a:path extrusionOk="0" h="3496" w="3503">
                  <a:moveTo>
                    <a:pt x="645" y="0"/>
                  </a:moveTo>
                  <a:lnTo>
                    <a:pt x="0" y="641"/>
                  </a:lnTo>
                  <a:lnTo>
                    <a:pt x="2858" y="3495"/>
                  </a:lnTo>
                  <a:lnTo>
                    <a:pt x="3502" y="2855"/>
                  </a:lnTo>
                  <a:lnTo>
                    <a:pt x="645" y="0"/>
                  </a:lnTo>
                  <a:close/>
                </a:path>
              </a:pathLst>
            </a:custGeom>
            <a:solidFill>
              <a:srgbClr val="D6DEE5"/>
            </a:solidFill>
            <a:ln>
              <a:noFill/>
            </a:ln>
          </p:spPr>
          <p:txBody>
            <a:bodyPr anchorCtr="0" anchor="ctr" bIns="123075" lIns="123075" spcFirstLastPara="1" rIns="123075" wrap="square" tIns="123075">
              <a:noAutofit/>
            </a:bodyPr>
            <a:lstStyle/>
            <a:p>
              <a:pPr indent="0" lvl="0" marL="0" rtl="0" algn="l">
                <a:spcBef>
                  <a:spcPts val="0"/>
                </a:spcBef>
                <a:spcAft>
                  <a:spcPts val="0"/>
                </a:spcAft>
                <a:buNone/>
              </a:pPr>
              <a:r>
                <a:t/>
              </a:r>
              <a:endParaRPr/>
            </a:p>
          </p:txBody>
        </p:sp>
        <p:sp>
          <p:nvSpPr>
            <p:cNvPr id="575" name="Google Shape;575;p41"/>
            <p:cNvSpPr/>
            <p:nvPr/>
          </p:nvSpPr>
          <p:spPr>
            <a:xfrm>
              <a:off x="4367455" y="2983073"/>
              <a:ext cx="134040" cy="129508"/>
            </a:xfrm>
            <a:custGeom>
              <a:rect b="b" l="l" r="r" t="t"/>
              <a:pathLst>
                <a:path extrusionOk="0" h="4944" w="5117">
                  <a:moveTo>
                    <a:pt x="1078" y="1"/>
                  </a:moveTo>
                  <a:cubicBezTo>
                    <a:pt x="982" y="1"/>
                    <a:pt x="886" y="38"/>
                    <a:pt x="813" y="111"/>
                  </a:cubicBezTo>
                  <a:lnTo>
                    <a:pt x="148" y="776"/>
                  </a:lnTo>
                  <a:cubicBezTo>
                    <a:pt x="11" y="913"/>
                    <a:pt x="1" y="1139"/>
                    <a:pt x="131" y="1286"/>
                  </a:cubicBezTo>
                  <a:lnTo>
                    <a:pt x="2996" y="4559"/>
                  </a:lnTo>
                  <a:lnTo>
                    <a:pt x="2996" y="4555"/>
                  </a:lnTo>
                  <a:cubicBezTo>
                    <a:pt x="3221" y="4813"/>
                    <a:pt x="3535" y="4943"/>
                    <a:pt x="3851" y="4943"/>
                  </a:cubicBezTo>
                  <a:cubicBezTo>
                    <a:pt x="4140" y="4943"/>
                    <a:pt x="4429" y="4833"/>
                    <a:pt x="4651" y="4610"/>
                  </a:cubicBezTo>
                  <a:cubicBezTo>
                    <a:pt x="5117" y="4148"/>
                    <a:pt x="5089" y="3387"/>
                    <a:pt x="4596" y="2955"/>
                  </a:cubicBezTo>
                  <a:lnTo>
                    <a:pt x="1327" y="94"/>
                  </a:lnTo>
                  <a:cubicBezTo>
                    <a:pt x="1255" y="32"/>
                    <a:pt x="1166" y="1"/>
                    <a:pt x="1078" y="1"/>
                  </a:cubicBezTo>
                  <a:close/>
                </a:path>
              </a:pathLst>
            </a:custGeom>
            <a:solidFill>
              <a:srgbClr val="AABBC9"/>
            </a:solidFill>
            <a:ln>
              <a:noFill/>
            </a:ln>
          </p:spPr>
          <p:txBody>
            <a:bodyPr anchorCtr="0" anchor="ctr" bIns="123075" lIns="123075" spcFirstLastPara="1" rIns="123075" wrap="square" tIns="123075">
              <a:noAutofit/>
            </a:bodyPr>
            <a:lstStyle/>
            <a:p>
              <a:pPr indent="0" lvl="0" marL="0" rtl="0" algn="l">
                <a:spcBef>
                  <a:spcPts val="0"/>
                </a:spcBef>
                <a:spcAft>
                  <a:spcPts val="0"/>
                </a:spcAft>
                <a:buNone/>
              </a:pPr>
              <a:r>
                <a:t/>
              </a:r>
              <a:endParaRPr/>
            </a:p>
          </p:txBody>
        </p:sp>
        <p:sp>
          <p:nvSpPr>
            <p:cNvPr id="576" name="Google Shape;576;p41"/>
            <p:cNvSpPr/>
            <p:nvPr/>
          </p:nvSpPr>
          <p:spPr>
            <a:xfrm>
              <a:off x="4367455" y="2991979"/>
              <a:ext cx="128853" cy="120654"/>
            </a:xfrm>
            <a:custGeom>
              <a:rect b="b" l="l" r="r" t="t"/>
              <a:pathLst>
                <a:path extrusionOk="0" h="4606" w="4919">
                  <a:moveTo>
                    <a:pt x="583" y="0"/>
                  </a:moveTo>
                  <a:lnTo>
                    <a:pt x="148" y="436"/>
                  </a:lnTo>
                  <a:cubicBezTo>
                    <a:pt x="11" y="573"/>
                    <a:pt x="1" y="799"/>
                    <a:pt x="131" y="946"/>
                  </a:cubicBezTo>
                  <a:lnTo>
                    <a:pt x="2996" y="4219"/>
                  </a:lnTo>
                  <a:cubicBezTo>
                    <a:pt x="3220" y="4476"/>
                    <a:pt x="3534" y="4605"/>
                    <a:pt x="3849" y="4605"/>
                  </a:cubicBezTo>
                  <a:cubicBezTo>
                    <a:pt x="4139" y="4605"/>
                    <a:pt x="4429" y="4495"/>
                    <a:pt x="4651" y="4274"/>
                  </a:cubicBezTo>
                  <a:cubicBezTo>
                    <a:pt x="4771" y="4154"/>
                    <a:pt x="4860" y="4013"/>
                    <a:pt x="4918" y="3856"/>
                  </a:cubicBezTo>
                  <a:lnTo>
                    <a:pt x="4918" y="3856"/>
                  </a:lnTo>
                  <a:cubicBezTo>
                    <a:pt x="4792" y="3901"/>
                    <a:pt x="4661" y="3922"/>
                    <a:pt x="4532" y="3922"/>
                  </a:cubicBezTo>
                  <a:cubicBezTo>
                    <a:pt x="4211" y="3922"/>
                    <a:pt x="3898" y="3786"/>
                    <a:pt x="3678" y="3537"/>
                  </a:cubicBezTo>
                  <a:lnTo>
                    <a:pt x="583" y="0"/>
                  </a:lnTo>
                  <a:close/>
                </a:path>
              </a:pathLst>
            </a:custGeom>
            <a:solidFill>
              <a:srgbClr val="99AEBE"/>
            </a:solidFill>
            <a:ln>
              <a:noFill/>
            </a:ln>
          </p:spPr>
          <p:txBody>
            <a:bodyPr anchorCtr="0" anchor="ctr" bIns="123075" lIns="123075" spcFirstLastPara="1" rIns="123075" wrap="square" tIns="123075">
              <a:noAutofit/>
            </a:bodyPr>
            <a:lstStyle/>
            <a:p>
              <a:pPr indent="0" lvl="0" marL="0" rtl="0" algn="l">
                <a:spcBef>
                  <a:spcPts val="0"/>
                </a:spcBef>
                <a:spcAft>
                  <a:spcPts val="0"/>
                </a:spcAft>
                <a:buNone/>
              </a:pPr>
              <a:r>
                <a:t/>
              </a:r>
              <a:endParaRPr/>
            </a:p>
          </p:txBody>
        </p:sp>
        <p:sp>
          <p:nvSpPr>
            <p:cNvPr id="577" name="Google Shape;577;p41"/>
            <p:cNvSpPr/>
            <p:nvPr/>
          </p:nvSpPr>
          <p:spPr>
            <a:xfrm>
              <a:off x="4126094" y="2753186"/>
              <a:ext cx="282225" cy="257130"/>
            </a:xfrm>
            <a:custGeom>
              <a:rect b="b" l="l" r="r" t="t"/>
              <a:pathLst>
                <a:path extrusionOk="0" h="9816" w="10774">
                  <a:moveTo>
                    <a:pt x="5385" y="0"/>
                  </a:moveTo>
                  <a:cubicBezTo>
                    <a:pt x="4129" y="0"/>
                    <a:pt x="2873" y="479"/>
                    <a:pt x="1916" y="1437"/>
                  </a:cubicBezTo>
                  <a:cubicBezTo>
                    <a:pt x="0" y="3353"/>
                    <a:pt x="0" y="6461"/>
                    <a:pt x="1916" y="8376"/>
                  </a:cubicBezTo>
                  <a:cubicBezTo>
                    <a:pt x="2873" y="9336"/>
                    <a:pt x="4129" y="9816"/>
                    <a:pt x="5385" y="9816"/>
                  </a:cubicBezTo>
                  <a:cubicBezTo>
                    <a:pt x="6641" y="9816"/>
                    <a:pt x="7897" y="9336"/>
                    <a:pt x="8855" y="8376"/>
                  </a:cubicBezTo>
                  <a:cubicBezTo>
                    <a:pt x="10774" y="6461"/>
                    <a:pt x="10774" y="3353"/>
                    <a:pt x="8855" y="1437"/>
                  </a:cubicBezTo>
                  <a:cubicBezTo>
                    <a:pt x="7897" y="479"/>
                    <a:pt x="6641" y="0"/>
                    <a:pt x="5385" y="0"/>
                  </a:cubicBezTo>
                  <a:close/>
                </a:path>
              </a:pathLst>
            </a:custGeom>
            <a:solidFill>
              <a:srgbClr val="E7ECF0"/>
            </a:solidFill>
            <a:ln>
              <a:noFill/>
            </a:ln>
          </p:spPr>
          <p:txBody>
            <a:bodyPr anchorCtr="0" anchor="ctr" bIns="123075" lIns="123075" spcFirstLastPara="1" rIns="123075" wrap="square" tIns="123075">
              <a:noAutofit/>
            </a:bodyPr>
            <a:lstStyle/>
            <a:p>
              <a:pPr indent="0" lvl="0" marL="0" rtl="0" algn="l">
                <a:spcBef>
                  <a:spcPts val="0"/>
                </a:spcBef>
                <a:spcAft>
                  <a:spcPts val="0"/>
                </a:spcAft>
                <a:buNone/>
              </a:pPr>
              <a:r>
                <a:t/>
              </a:r>
              <a:endParaRPr/>
            </a:p>
          </p:txBody>
        </p:sp>
        <p:sp>
          <p:nvSpPr>
            <p:cNvPr id="578" name="Google Shape;578;p41"/>
            <p:cNvSpPr/>
            <p:nvPr/>
          </p:nvSpPr>
          <p:spPr>
            <a:xfrm>
              <a:off x="4159021" y="2783179"/>
              <a:ext cx="216371" cy="197144"/>
            </a:xfrm>
            <a:custGeom>
              <a:rect b="b" l="l" r="r" t="t"/>
              <a:pathLst>
                <a:path extrusionOk="0" h="7526" w="8260">
                  <a:moveTo>
                    <a:pt x="4128" y="1"/>
                  </a:moveTo>
                  <a:cubicBezTo>
                    <a:pt x="3165" y="1"/>
                    <a:pt x="2202" y="367"/>
                    <a:pt x="1467" y="1101"/>
                  </a:cubicBezTo>
                  <a:cubicBezTo>
                    <a:pt x="1" y="2571"/>
                    <a:pt x="1" y="4952"/>
                    <a:pt x="1467" y="6423"/>
                  </a:cubicBezTo>
                  <a:cubicBezTo>
                    <a:pt x="2202" y="7158"/>
                    <a:pt x="3165" y="7525"/>
                    <a:pt x="4128" y="7525"/>
                  </a:cubicBezTo>
                  <a:cubicBezTo>
                    <a:pt x="5091" y="7525"/>
                    <a:pt x="6054" y="7158"/>
                    <a:pt x="6789" y="6423"/>
                  </a:cubicBezTo>
                  <a:cubicBezTo>
                    <a:pt x="8259" y="4952"/>
                    <a:pt x="8259" y="2571"/>
                    <a:pt x="6789" y="1101"/>
                  </a:cubicBezTo>
                  <a:cubicBezTo>
                    <a:pt x="6054" y="367"/>
                    <a:pt x="5091" y="1"/>
                    <a:pt x="4128" y="1"/>
                  </a:cubicBezTo>
                  <a:close/>
                </a:path>
              </a:pathLst>
            </a:custGeom>
            <a:solidFill>
              <a:srgbClr val="BFCCD7"/>
            </a:solidFill>
            <a:ln>
              <a:noFill/>
            </a:ln>
          </p:spPr>
          <p:txBody>
            <a:bodyPr anchorCtr="0" anchor="ctr" bIns="123075" lIns="123075" spcFirstLastPara="1" rIns="123075" wrap="square" tIns="123075">
              <a:noAutofit/>
            </a:bodyPr>
            <a:lstStyle/>
            <a:p>
              <a:pPr indent="0" lvl="0" marL="0" rtl="0" algn="l">
                <a:spcBef>
                  <a:spcPts val="0"/>
                </a:spcBef>
                <a:spcAft>
                  <a:spcPts val="0"/>
                </a:spcAft>
                <a:buNone/>
              </a:pPr>
              <a:r>
                <a:t/>
              </a:r>
              <a:endParaRPr/>
            </a:p>
          </p:txBody>
        </p:sp>
        <p:sp>
          <p:nvSpPr>
            <p:cNvPr id="579" name="Google Shape;579;p41"/>
            <p:cNvSpPr/>
            <p:nvPr/>
          </p:nvSpPr>
          <p:spPr>
            <a:xfrm>
              <a:off x="4157135" y="2803742"/>
              <a:ext cx="188002" cy="176580"/>
            </a:xfrm>
            <a:custGeom>
              <a:rect b="b" l="l" r="r" t="t"/>
              <a:pathLst>
                <a:path extrusionOk="0" h="6741" w="7177">
                  <a:moveTo>
                    <a:pt x="1896" y="0"/>
                  </a:moveTo>
                  <a:lnTo>
                    <a:pt x="1896" y="0"/>
                  </a:lnTo>
                  <a:cubicBezTo>
                    <a:pt x="1772" y="96"/>
                    <a:pt x="1652" y="203"/>
                    <a:pt x="1539" y="316"/>
                  </a:cubicBezTo>
                  <a:cubicBezTo>
                    <a:pt x="1" y="1851"/>
                    <a:pt x="83" y="4366"/>
                    <a:pt x="1711" y="5802"/>
                  </a:cubicBezTo>
                  <a:cubicBezTo>
                    <a:pt x="2428" y="6433"/>
                    <a:pt x="3314" y="6741"/>
                    <a:pt x="4195" y="6741"/>
                  </a:cubicBezTo>
                  <a:cubicBezTo>
                    <a:pt x="5317" y="6741"/>
                    <a:pt x="6431" y="6242"/>
                    <a:pt x="7176" y="5278"/>
                  </a:cubicBezTo>
                  <a:lnTo>
                    <a:pt x="7176" y="5278"/>
                  </a:lnTo>
                  <a:cubicBezTo>
                    <a:pt x="6495" y="5804"/>
                    <a:pt x="5685" y="6063"/>
                    <a:pt x="4877" y="6063"/>
                  </a:cubicBezTo>
                  <a:cubicBezTo>
                    <a:pt x="3909" y="6063"/>
                    <a:pt x="2945" y="5691"/>
                    <a:pt x="2214" y="4962"/>
                  </a:cubicBezTo>
                  <a:cubicBezTo>
                    <a:pt x="875" y="3623"/>
                    <a:pt x="741" y="1498"/>
                    <a:pt x="1896" y="0"/>
                  </a:cubicBezTo>
                  <a:close/>
                </a:path>
              </a:pathLst>
            </a:custGeom>
            <a:solidFill>
              <a:srgbClr val="ADBECB"/>
            </a:solidFill>
            <a:ln>
              <a:noFill/>
            </a:ln>
          </p:spPr>
          <p:txBody>
            <a:bodyPr anchorCtr="0" anchor="ctr" bIns="123075" lIns="123075" spcFirstLastPara="1" rIns="123075" wrap="square" tIns="123075">
              <a:noAutofit/>
            </a:bodyPr>
            <a:lstStyle/>
            <a:p>
              <a:pPr indent="0" lvl="0" marL="0" rtl="0" algn="l">
                <a:spcBef>
                  <a:spcPts val="0"/>
                </a:spcBef>
                <a:spcAft>
                  <a:spcPts val="0"/>
                </a:spcAft>
                <a:buNone/>
              </a:pPr>
              <a:r>
                <a:t/>
              </a:r>
              <a:endParaRPr/>
            </a:p>
          </p:txBody>
        </p:sp>
        <p:sp>
          <p:nvSpPr>
            <p:cNvPr id="580" name="Google Shape;580;p41"/>
            <p:cNvSpPr/>
            <p:nvPr/>
          </p:nvSpPr>
          <p:spPr>
            <a:xfrm>
              <a:off x="4367455" y="2983073"/>
              <a:ext cx="54250" cy="53281"/>
            </a:xfrm>
            <a:custGeom>
              <a:rect b="b" l="l" r="r" t="t"/>
              <a:pathLst>
                <a:path extrusionOk="0" h="2034" w="2071">
                  <a:moveTo>
                    <a:pt x="1078" y="1"/>
                  </a:moveTo>
                  <a:cubicBezTo>
                    <a:pt x="982" y="1"/>
                    <a:pt x="886" y="38"/>
                    <a:pt x="813" y="111"/>
                  </a:cubicBezTo>
                  <a:lnTo>
                    <a:pt x="148" y="776"/>
                  </a:lnTo>
                  <a:cubicBezTo>
                    <a:pt x="11" y="913"/>
                    <a:pt x="1" y="1139"/>
                    <a:pt x="131" y="1286"/>
                  </a:cubicBezTo>
                  <a:lnTo>
                    <a:pt x="785" y="2033"/>
                  </a:lnTo>
                  <a:lnTo>
                    <a:pt x="2070" y="748"/>
                  </a:lnTo>
                  <a:lnTo>
                    <a:pt x="1323" y="94"/>
                  </a:lnTo>
                  <a:cubicBezTo>
                    <a:pt x="1253" y="32"/>
                    <a:pt x="1165" y="1"/>
                    <a:pt x="1078" y="1"/>
                  </a:cubicBezTo>
                  <a:close/>
                </a:path>
              </a:pathLst>
            </a:custGeom>
            <a:solidFill>
              <a:srgbClr val="C5D0DA"/>
            </a:solidFill>
            <a:ln>
              <a:noFill/>
            </a:ln>
          </p:spPr>
          <p:txBody>
            <a:bodyPr anchorCtr="0" anchor="ctr" bIns="123075" lIns="123075" spcFirstLastPara="1" rIns="123075" wrap="square" tIns="123075">
              <a:noAutofit/>
            </a:bodyPr>
            <a:lstStyle/>
            <a:p>
              <a:pPr indent="0" lvl="0" marL="0" rtl="0" algn="l">
                <a:spcBef>
                  <a:spcPts val="0"/>
                </a:spcBef>
                <a:spcAft>
                  <a:spcPts val="0"/>
                </a:spcAft>
                <a:buNone/>
              </a:pPr>
              <a:r>
                <a:t/>
              </a:r>
              <a:endParaRPr/>
            </a:p>
          </p:txBody>
        </p:sp>
        <p:sp>
          <p:nvSpPr>
            <p:cNvPr id="581" name="Google Shape;581;p41"/>
            <p:cNvSpPr/>
            <p:nvPr/>
          </p:nvSpPr>
          <p:spPr>
            <a:xfrm>
              <a:off x="4367455" y="2991979"/>
              <a:ext cx="38454" cy="44374"/>
            </a:xfrm>
            <a:custGeom>
              <a:rect b="b" l="l" r="r" t="t"/>
              <a:pathLst>
                <a:path extrusionOk="0" h="1694" w="1468">
                  <a:moveTo>
                    <a:pt x="583" y="0"/>
                  </a:moveTo>
                  <a:lnTo>
                    <a:pt x="148" y="436"/>
                  </a:lnTo>
                  <a:cubicBezTo>
                    <a:pt x="11" y="576"/>
                    <a:pt x="1" y="799"/>
                    <a:pt x="131" y="946"/>
                  </a:cubicBezTo>
                  <a:lnTo>
                    <a:pt x="785" y="1693"/>
                  </a:lnTo>
                  <a:lnTo>
                    <a:pt x="1467" y="1011"/>
                  </a:lnTo>
                  <a:lnTo>
                    <a:pt x="583" y="0"/>
                  </a:lnTo>
                  <a:close/>
                </a:path>
              </a:pathLst>
            </a:custGeom>
            <a:solidFill>
              <a:srgbClr val="B9C7D3"/>
            </a:solidFill>
            <a:ln>
              <a:noFill/>
            </a:ln>
          </p:spPr>
          <p:txBody>
            <a:bodyPr anchorCtr="0" anchor="ctr" bIns="123075" lIns="123075" spcFirstLastPara="1" rIns="123075" wrap="square" tIns="123075">
              <a:noAutofit/>
            </a:bodyPr>
            <a:lstStyle/>
            <a:p>
              <a:pPr indent="0" lvl="0" marL="0" rtl="0" algn="l">
                <a:spcBef>
                  <a:spcPts val="0"/>
                </a:spcBef>
                <a:spcAft>
                  <a:spcPts val="0"/>
                </a:spcAft>
                <a:buNone/>
              </a:pPr>
              <a:r>
                <a:t/>
              </a:r>
              <a:endParaRPr/>
            </a:p>
          </p:txBody>
        </p:sp>
        <p:sp>
          <p:nvSpPr>
            <p:cNvPr id="582" name="Google Shape;582;p41"/>
            <p:cNvSpPr/>
            <p:nvPr/>
          </p:nvSpPr>
          <p:spPr>
            <a:xfrm>
              <a:off x="4212721" y="2810370"/>
              <a:ext cx="108788" cy="30255"/>
            </a:xfrm>
            <a:custGeom>
              <a:rect b="b" l="l" r="r" t="t"/>
              <a:pathLst>
                <a:path extrusionOk="0" h="1155" w="4153">
                  <a:moveTo>
                    <a:pt x="2078" y="0"/>
                  </a:moveTo>
                  <a:cubicBezTo>
                    <a:pt x="1381" y="0"/>
                    <a:pt x="684" y="267"/>
                    <a:pt x="151" y="800"/>
                  </a:cubicBezTo>
                  <a:cubicBezTo>
                    <a:pt x="1" y="947"/>
                    <a:pt x="140" y="1155"/>
                    <a:pt x="301" y="1155"/>
                  </a:cubicBezTo>
                  <a:cubicBezTo>
                    <a:pt x="349" y="1155"/>
                    <a:pt x="400" y="1136"/>
                    <a:pt x="445" y="1091"/>
                  </a:cubicBezTo>
                  <a:cubicBezTo>
                    <a:pt x="896" y="640"/>
                    <a:pt x="1487" y="415"/>
                    <a:pt x="2078" y="415"/>
                  </a:cubicBezTo>
                  <a:cubicBezTo>
                    <a:pt x="2669" y="415"/>
                    <a:pt x="3260" y="640"/>
                    <a:pt x="3711" y="1091"/>
                  </a:cubicBezTo>
                  <a:cubicBezTo>
                    <a:pt x="3756" y="1136"/>
                    <a:pt x="3807" y="1155"/>
                    <a:pt x="3855" y="1155"/>
                  </a:cubicBezTo>
                  <a:cubicBezTo>
                    <a:pt x="4015" y="1155"/>
                    <a:pt x="4152" y="947"/>
                    <a:pt x="4002" y="800"/>
                  </a:cubicBezTo>
                  <a:cubicBezTo>
                    <a:pt x="3471" y="267"/>
                    <a:pt x="2775" y="0"/>
                    <a:pt x="2078" y="0"/>
                  </a:cubicBezTo>
                  <a:close/>
                </a:path>
              </a:pathLst>
            </a:custGeom>
            <a:solidFill>
              <a:srgbClr val="496278"/>
            </a:solidFill>
            <a:ln>
              <a:noFill/>
            </a:ln>
          </p:spPr>
          <p:txBody>
            <a:bodyPr anchorCtr="0" anchor="ctr" bIns="123075" lIns="123075" spcFirstLastPara="1" rIns="123075" wrap="square" tIns="123075">
              <a:noAutofit/>
            </a:bodyPr>
            <a:lstStyle/>
            <a:p>
              <a:pPr indent="0" lvl="0" marL="0" rtl="0" algn="l">
                <a:spcBef>
                  <a:spcPts val="0"/>
                </a:spcBef>
                <a:spcAft>
                  <a:spcPts val="0"/>
                </a:spcAft>
                <a:buNone/>
              </a:pPr>
              <a:r>
                <a:t/>
              </a:r>
              <a:endParaRPr/>
            </a:p>
          </p:txBody>
        </p:sp>
        <p:sp>
          <p:nvSpPr>
            <p:cNvPr id="583" name="Google Shape;583;p41"/>
            <p:cNvSpPr/>
            <p:nvPr/>
          </p:nvSpPr>
          <p:spPr>
            <a:xfrm>
              <a:off x="4123213" y="2747816"/>
              <a:ext cx="384307" cy="370135"/>
            </a:xfrm>
            <a:custGeom>
              <a:rect b="b" l="l" r="r" t="t"/>
              <a:pathLst>
                <a:path extrusionOk="0" h="14130" w="14671">
                  <a:moveTo>
                    <a:pt x="9284" y="8550"/>
                  </a:moveTo>
                  <a:lnTo>
                    <a:pt x="9835" y="9102"/>
                  </a:lnTo>
                  <a:lnTo>
                    <a:pt x="9482" y="9452"/>
                  </a:lnTo>
                  <a:lnTo>
                    <a:pt x="8931" y="8900"/>
                  </a:lnTo>
                  <a:cubicBezTo>
                    <a:pt x="9057" y="8783"/>
                    <a:pt x="9174" y="8670"/>
                    <a:pt x="9284" y="8550"/>
                  </a:cubicBezTo>
                  <a:close/>
                  <a:moveTo>
                    <a:pt x="5489" y="410"/>
                  </a:moveTo>
                  <a:cubicBezTo>
                    <a:pt x="7266" y="410"/>
                    <a:pt x="8901" y="1412"/>
                    <a:pt x="9698" y="3013"/>
                  </a:cubicBezTo>
                  <a:cubicBezTo>
                    <a:pt x="10531" y="4678"/>
                    <a:pt x="10301" y="6676"/>
                    <a:pt x="9116" y="8112"/>
                  </a:cubicBezTo>
                  <a:lnTo>
                    <a:pt x="9109" y="8119"/>
                  </a:lnTo>
                  <a:cubicBezTo>
                    <a:pt x="8924" y="8338"/>
                    <a:pt x="8722" y="8544"/>
                    <a:pt x="8499" y="8729"/>
                  </a:cubicBezTo>
                  <a:lnTo>
                    <a:pt x="8492" y="8732"/>
                  </a:lnTo>
                  <a:cubicBezTo>
                    <a:pt x="7618" y="9457"/>
                    <a:pt x="6554" y="9814"/>
                    <a:pt x="5492" y="9814"/>
                  </a:cubicBezTo>
                  <a:cubicBezTo>
                    <a:pt x="4285" y="9814"/>
                    <a:pt x="3081" y="9351"/>
                    <a:pt x="2170" y="8437"/>
                  </a:cubicBezTo>
                  <a:cubicBezTo>
                    <a:pt x="850" y="7121"/>
                    <a:pt x="436" y="5151"/>
                    <a:pt x="1107" y="3414"/>
                  </a:cubicBezTo>
                  <a:cubicBezTo>
                    <a:pt x="1779" y="1680"/>
                    <a:pt x="3413" y="504"/>
                    <a:pt x="5271" y="415"/>
                  </a:cubicBezTo>
                  <a:cubicBezTo>
                    <a:pt x="5344" y="412"/>
                    <a:pt x="5416" y="410"/>
                    <a:pt x="5489" y="410"/>
                  </a:cubicBezTo>
                  <a:close/>
                  <a:moveTo>
                    <a:pt x="10402" y="9187"/>
                  </a:moveTo>
                  <a:cubicBezTo>
                    <a:pt x="10441" y="9187"/>
                    <a:pt x="10481" y="9201"/>
                    <a:pt x="10514" y="9229"/>
                  </a:cubicBezTo>
                  <a:lnTo>
                    <a:pt x="11093" y="9736"/>
                  </a:lnTo>
                  <a:lnTo>
                    <a:pt x="10120" y="10709"/>
                  </a:lnTo>
                  <a:lnTo>
                    <a:pt x="9613" y="10130"/>
                  </a:lnTo>
                  <a:cubicBezTo>
                    <a:pt x="9554" y="10065"/>
                    <a:pt x="9558" y="9966"/>
                    <a:pt x="9619" y="9901"/>
                  </a:cubicBezTo>
                  <a:lnTo>
                    <a:pt x="10284" y="9236"/>
                  </a:lnTo>
                  <a:cubicBezTo>
                    <a:pt x="10316" y="9204"/>
                    <a:pt x="10359" y="9187"/>
                    <a:pt x="10402" y="9187"/>
                  </a:cubicBezTo>
                  <a:close/>
                  <a:moveTo>
                    <a:pt x="11405" y="10010"/>
                  </a:moveTo>
                  <a:lnTo>
                    <a:pt x="13786" y="12094"/>
                  </a:lnTo>
                  <a:cubicBezTo>
                    <a:pt x="14184" y="12447"/>
                    <a:pt x="14204" y="13067"/>
                    <a:pt x="13827" y="13444"/>
                  </a:cubicBezTo>
                  <a:cubicBezTo>
                    <a:pt x="13644" y="13625"/>
                    <a:pt x="13407" y="13715"/>
                    <a:pt x="13170" y="13715"/>
                  </a:cubicBezTo>
                  <a:cubicBezTo>
                    <a:pt x="12914" y="13715"/>
                    <a:pt x="12660" y="13611"/>
                    <a:pt x="12477" y="13403"/>
                  </a:cubicBezTo>
                  <a:lnTo>
                    <a:pt x="10394" y="11025"/>
                  </a:lnTo>
                  <a:lnTo>
                    <a:pt x="11405" y="10010"/>
                  </a:lnTo>
                  <a:close/>
                  <a:moveTo>
                    <a:pt x="5498" y="0"/>
                  </a:moveTo>
                  <a:cubicBezTo>
                    <a:pt x="5387" y="0"/>
                    <a:pt x="5276" y="4"/>
                    <a:pt x="5165" y="11"/>
                  </a:cubicBezTo>
                  <a:cubicBezTo>
                    <a:pt x="3160" y="141"/>
                    <a:pt x="1416" y="1433"/>
                    <a:pt x="710" y="3311"/>
                  </a:cubicBezTo>
                  <a:cubicBezTo>
                    <a:pt x="1" y="5192"/>
                    <a:pt x="456" y="7312"/>
                    <a:pt x="1877" y="8731"/>
                  </a:cubicBezTo>
                  <a:lnTo>
                    <a:pt x="1877" y="8731"/>
                  </a:lnTo>
                  <a:cubicBezTo>
                    <a:pt x="2868" y="9723"/>
                    <a:pt x="4178" y="10228"/>
                    <a:pt x="5493" y="10228"/>
                  </a:cubicBezTo>
                  <a:cubicBezTo>
                    <a:pt x="6588" y="10228"/>
                    <a:pt x="7688" y="9878"/>
                    <a:pt x="8612" y="9167"/>
                  </a:cubicBezTo>
                  <a:lnTo>
                    <a:pt x="9212" y="9767"/>
                  </a:lnTo>
                  <a:cubicBezTo>
                    <a:pt x="9112" y="9976"/>
                    <a:pt x="9146" y="10226"/>
                    <a:pt x="9297" y="10401"/>
                  </a:cubicBezTo>
                  <a:lnTo>
                    <a:pt x="12165" y="13673"/>
                  </a:lnTo>
                  <a:cubicBezTo>
                    <a:pt x="12431" y="13977"/>
                    <a:pt x="12802" y="14130"/>
                    <a:pt x="13174" y="14130"/>
                  </a:cubicBezTo>
                  <a:cubicBezTo>
                    <a:pt x="13516" y="14130"/>
                    <a:pt x="13859" y="14000"/>
                    <a:pt x="14122" y="13739"/>
                  </a:cubicBezTo>
                  <a:cubicBezTo>
                    <a:pt x="14670" y="13190"/>
                    <a:pt x="14640" y="12292"/>
                    <a:pt x="14057" y="11782"/>
                  </a:cubicBezTo>
                  <a:lnTo>
                    <a:pt x="10784" y="8921"/>
                  </a:lnTo>
                  <a:cubicBezTo>
                    <a:pt x="10677" y="8826"/>
                    <a:pt x="10542" y="8776"/>
                    <a:pt x="10405" y="8776"/>
                  </a:cubicBezTo>
                  <a:cubicBezTo>
                    <a:pt x="10319" y="8776"/>
                    <a:pt x="10232" y="8795"/>
                    <a:pt x="10151" y="8835"/>
                  </a:cubicBezTo>
                  <a:lnTo>
                    <a:pt x="9551" y="8235"/>
                  </a:lnTo>
                  <a:cubicBezTo>
                    <a:pt x="10778" y="6642"/>
                    <a:pt x="10956" y="4479"/>
                    <a:pt x="10010" y="2708"/>
                  </a:cubicBezTo>
                  <a:cubicBezTo>
                    <a:pt x="9117" y="1032"/>
                    <a:pt x="7377" y="0"/>
                    <a:pt x="5498" y="0"/>
                  </a:cubicBezTo>
                  <a:close/>
                </a:path>
              </a:pathLst>
            </a:custGeom>
            <a:solidFill>
              <a:srgbClr val="496278"/>
            </a:solidFill>
            <a:ln>
              <a:noFill/>
            </a:ln>
          </p:spPr>
          <p:txBody>
            <a:bodyPr anchorCtr="0" anchor="ctr" bIns="123075" lIns="123075" spcFirstLastPara="1" rIns="123075" wrap="square" tIns="123075">
              <a:noAutofit/>
            </a:bodyPr>
            <a:lstStyle/>
            <a:p>
              <a:pPr indent="0" lvl="0" marL="0" rtl="0" algn="l">
                <a:spcBef>
                  <a:spcPts val="0"/>
                </a:spcBef>
                <a:spcAft>
                  <a:spcPts val="0"/>
                </a:spcAft>
                <a:buNone/>
              </a:pPr>
              <a:r>
                <a:t/>
              </a:r>
              <a:endParaRPr/>
            </a:p>
          </p:txBody>
        </p:sp>
        <p:sp>
          <p:nvSpPr>
            <p:cNvPr id="584" name="Google Shape;584;p41"/>
            <p:cNvSpPr/>
            <p:nvPr/>
          </p:nvSpPr>
          <p:spPr>
            <a:xfrm>
              <a:off x="4273258" y="2778700"/>
              <a:ext cx="97995" cy="206102"/>
            </a:xfrm>
            <a:custGeom>
              <a:rect b="b" l="l" r="r" t="t"/>
              <a:pathLst>
                <a:path extrusionOk="0" h="7868" w="3741">
                  <a:moveTo>
                    <a:pt x="297" y="1"/>
                  </a:moveTo>
                  <a:cubicBezTo>
                    <a:pt x="59" y="1"/>
                    <a:pt x="15" y="376"/>
                    <a:pt x="276" y="415"/>
                  </a:cubicBezTo>
                  <a:cubicBezTo>
                    <a:pt x="2031" y="665"/>
                    <a:pt x="3329" y="2170"/>
                    <a:pt x="3326" y="3941"/>
                  </a:cubicBezTo>
                  <a:cubicBezTo>
                    <a:pt x="3323" y="5709"/>
                    <a:pt x="2017" y="7210"/>
                    <a:pt x="262" y="7454"/>
                  </a:cubicBezTo>
                  <a:cubicBezTo>
                    <a:pt x="0" y="7490"/>
                    <a:pt x="42" y="7867"/>
                    <a:pt x="286" y="7867"/>
                  </a:cubicBezTo>
                  <a:cubicBezTo>
                    <a:pt x="297" y="7867"/>
                    <a:pt x="309" y="7867"/>
                    <a:pt x="321" y="7865"/>
                  </a:cubicBezTo>
                  <a:cubicBezTo>
                    <a:pt x="2277" y="7587"/>
                    <a:pt x="3730" y="5915"/>
                    <a:pt x="3737" y="3941"/>
                  </a:cubicBezTo>
                  <a:cubicBezTo>
                    <a:pt x="3741" y="1964"/>
                    <a:pt x="2291" y="288"/>
                    <a:pt x="334" y="4"/>
                  </a:cubicBezTo>
                  <a:cubicBezTo>
                    <a:pt x="322" y="2"/>
                    <a:pt x="309" y="1"/>
                    <a:pt x="297" y="1"/>
                  </a:cubicBezTo>
                  <a:close/>
                </a:path>
              </a:pathLst>
            </a:custGeom>
            <a:solidFill>
              <a:srgbClr val="496278"/>
            </a:solidFill>
            <a:ln>
              <a:noFill/>
            </a:ln>
          </p:spPr>
          <p:txBody>
            <a:bodyPr anchorCtr="0" anchor="ctr" bIns="123075" lIns="123075" spcFirstLastPara="1" rIns="123075" wrap="square" tIns="123075">
              <a:noAutofit/>
            </a:bodyPr>
            <a:lstStyle/>
            <a:p>
              <a:pPr indent="0" lvl="0" marL="0" rtl="0" algn="l">
                <a:spcBef>
                  <a:spcPts val="0"/>
                </a:spcBef>
                <a:spcAft>
                  <a:spcPts val="0"/>
                </a:spcAft>
                <a:buNone/>
              </a:pPr>
              <a:r>
                <a:t/>
              </a:r>
              <a:endParaRPr/>
            </a:p>
          </p:txBody>
        </p:sp>
        <p:sp>
          <p:nvSpPr>
            <p:cNvPr id="585" name="Google Shape;585;p41"/>
            <p:cNvSpPr/>
            <p:nvPr/>
          </p:nvSpPr>
          <p:spPr>
            <a:xfrm>
              <a:off x="4153022" y="2778385"/>
              <a:ext cx="110098" cy="206626"/>
            </a:xfrm>
            <a:custGeom>
              <a:rect b="b" l="l" r="r" t="t"/>
              <a:pathLst>
                <a:path extrusionOk="0" h="7888" w="4203">
                  <a:moveTo>
                    <a:pt x="3915" y="1"/>
                  </a:moveTo>
                  <a:cubicBezTo>
                    <a:pt x="3907" y="1"/>
                    <a:pt x="3898" y="1"/>
                    <a:pt x="3889" y="2"/>
                  </a:cubicBezTo>
                  <a:cubicBezTo>
                    <a:pt x="3002" y="101"/>
                    <a:pt x="2180" y="502"/>
                    <a:pt x="1549" y="1136"/>
                  </a:cubicBezTo>
                  <a:cubicBezTo>
                    <a:pt x="0" y="2689"/>
                    <a:pt x="0" y="5201"/>
                    <a:pt x="1549" y="6753"/>
                  </a:cubicBezTo>
                  <a:cubicBezTo>
                    <a:pt x="2176" y="7387"/>
                    <a:pt x="3002" y="7784"/>
                    <a:pt x="3889" y="7887"/>
                  </a:cubicBezTo>
                  <a:lnTo>
                    <a:pt x="3913" y="7887"/>
                  </a:lnTo>
                  <a:cubicBezTo>
                    <a:pt x="3916" y="7887"/>
                    <a:pt x="3918" y="7887"/>
                    <a:pt x="3920" y="7887"/>
                  </a:cubicBezTo>
                  <a:cubicBezTo>
                    <a:pt x="4181" y="7887"/>
                    <a:pt x="4202" y="7496"/>
                    <a:pt x="3937" y="7476"/>
                  </a:cubicBezTo>
                  <a:cubicBezTo>
                    <a:pt x="3142" y="7383"/>
                    <a:pt x="2406" y="7024"/>
                    <a:pt x="1844" y="6458"/>
                  </a:cubicBezTo>
                  <a:cubicBezTo>
                    <a:pt x="456" y="5067"/>
                    <a:pt x="456" y="2819"/>
                    <a:pt x="1844" y="1428"/>
                  </a:cubicBezTo>
                  <a:cubicBezTo>
                    <a:pt x="2406" y="862"/>
                    <a:pt x="3142" y="502"/>
                    <a:pt x="3937" y="413"/>
                  </a:cubicBezTo>
                  <a:cubicBezTo>
                    <a:pt x="4051" y="400"/>
                    <a:pt x="4133" y="297"/>
                    <a:pt x="4119" y="180"/>
                  </a:cubicBezTo>
                  <a:cubicBezTo>
                    <a:pt x="4106" y="76"/>
                    <a:pt x="4018" y="1"/>
                    <a:pt x="3915" y="1"/>
                  </a:cubicBezTo>
                  <a:close/>
                </a:path>
              </a:pathLst>
            </a:custGeom>
            <a:solidFill>
              <a:srgbClr val="496278"/>
            </a:solidFill>
            <a:ln>
              <a:noFill/>
            </a:ln>
          </p:spPr>
          <p:txBody>
            <a:bodyPr anchorCtr="0" anchor="ctr" bIns="123075" lIns="123075" spcFirstLastPara="1" rIns="123075" wrap="square" tIns="123075">
              <a:noAutofit/>
            </a:bodyPr>
            <a:lstStyle/>
            <a:p>
              <a:pPr indent="0" lvl="0" marL="0" rtl="0" algn="l">
                <a:spcBef>
                  <a:spcPts val="0"/>
                </a:spcBef>
                <a:spcAft>
                  <a:spcPts val="0"/>
                </a:spcAft>
                <a:buNone/>
              </a:pPr>
              <a:r>
                <a:t/>
              </a:r>
              <a:endParaRPr/>
            </a:p>
          </p:txBody>
        </p:sp>
      </p:grpSp>
      <p:grpSp>
        <p:nvGrpSpPr>
          <p:cNvPr id="586" name="Google Shape;586;p41"/>
          <p:cNvGrpSpPr/>
          <p:nvPr/>
        </p:nvGrpSpPr>
        <p:grpSpPr>
          <a:xfrm>
            <a:off x="5107644" y="3073077"/>
            <a:ext cx="343818" cy="425807"/>
            <a:chOff x="2671485" y="3381452"/>
            <a:chExt cx="289336" cy="358393"/>
          </a:xfrm>
        </p:grpSpPr>
        <p:sp>
          <p:nvSpPr>
            <p:cNvPr id="587" name="Google Shape;587;p41"/>
            <p:cNvSpPr/>
            <p:nvPr/>
          </p:nvSpPr>
          <p:spPr>
            <a:xfrm>
              <a:off x="2744973" y="3660537"/>
              <a:ext cx="60510" cy="41135"/>
            </a:xfrm>
            <a:custGeom>
              <a:rect b="b" l="l" r="r" t="t"/>
              <a:pathLst>
                <a:path extrusionOk="0" h="1569" w="2308">
                  <a:moveTo>
                    <a:pt x="0" y="1"/>
                  </a:moveTo>
                  <a:lnTo>
                    <a:pt x="0" y="1569"/>
                  </a:lnTo>
                  <a:lnTo>
                    <a:pt x="2307" y="1569"/>
                  </a:lnTo>
                  <a:lnTo>
                    <a:pt x="2307" y="1"/>
                  </a:lnTo>
                  <a:close/>
                </a:path>
              </a:pathLst>
            </a:custGeom>
            <a:solidFill>
              <a:srgbClr val="D3DCE3"/>
            </a:solidFill>
            <a:ln>
              <a:noFill/>
            </a:ln>
          </p:spPr>
          <p:txBody>
            <a:bodyPr anchorCtr="0" anchor="ctr" bIns="108625" lIns="108625" spcFirstLastPara="1" rIns="108625" wrap="square" tIns="108625">
              <a:noAutofit/>
            </a:bodyPr>
            <a:lstStyle/>
            <a:p>
              <a:pPr indent="0" lvl="0" marL="0" rtl="0" algn="l">
                <a:spcBef>
                  <a:spcPts val="0"/>
                </a:spcBef>
                <a:spcAft>
                  <a:spcPts val="0"/>
                </a:spcAft>
                <a:buNone/>
              </a:pPr>
              <a:r>
                <a:t/>
              </a:r>
              <a:endParaRPr/>
            </a:p>
          </p:txBody>
        </p:sp>
        <p:sp>
          <p:nvSpPr>
            <p:cNvPr id="588" name="Google Shape;588;p41"/>
            <p:cNvSpPr/>
            <p:nvPr/>
          </p:nvSpPr>
          <p:spPr>
            <a:xfrm>
              <a:off x="2826824" y="3660537"/>
              <a:ext cx="60589" cy="41135"/>
            </a:xfrm>
            <a:custGeom>
              <a:rect b="b" l="l" r="r" t="t"/>
              <a:pathLst>
                <a:path extrusionOk="0" h="1569" w="2311">
                  <a:moveTo>
                    <a:pt x="0" y="1"/>
                  </a:moveTo>
                  <a:lnTo>
                    <a:pt x="0" y="1569"/>
                  </a:lnTo>
                  <a:lnTo>
                    <a:pt x="2311" y="1569"/>
                  </a:lnTo>
                  <a:lnTo>
                    <a:pt x="2311" y="1"/>
                  </a:lnTo>
                  <a:close/>
                </a:path>
              </a:pathLst>
            </a:custGeom>
            <a:solidFill>
              <a:srgbClr val="D3DCE3"/>
            </a:solidFill>
            <a:ln>
              <a:noFill/>
            </a:ln>
          </p:spPr>
          <p:txBody>
            <a:bodyPr anchorCtr="0" anchor="ctr" bIns="108625" lIns="108625" spcFirstLastPara="1" rIns="108625" wrap="square" tIns="108625">
              <a:noAutofit/>
            </a:bodyPr>
            <a:lstStyle/>
            <a:p>
              <a:pPr indent="0" lvl="0" marL="0" rtl="0" algn="l">
                <a:spcBef>
                  <a:spcPts val="0"/>
                </a:spcBef>
                <a:spcAft>
                  <a:spcPts val="0"/>
                </a:spcAft>
                <a:buNone/>
              </a:pPr>
              <a:r>
                <a:t/>
              </a:r>
              <a:endParaRPr/>
            </a:p>
          </p:txBody>
        </p:sp>
        <p:sp>
          <p:nvSpPr>
            <p:cNvPr id="589" name="Google Shape;589;p41"/>
            <p:cNvSpPr/>
            <p:nvPr/>
          </p:nvSpPr>
          <p:spPr>
            <a:xfrm>
              <a:off x="2744973" y="3690740"/>
              <a:ext cx="60510" cy="43809"/>
            </a:xfrm>
            <a:custGeom>
              <a:rect b="b" l="l" r="r" t="t"/>
              <a:pathLst>
                <a:path extrusionOk="0" h="1671" w="2308">
                  <a:moveTo>
                    <a:pt x="0" y="0"/>
                  </a:moveTo>
                  <a:lnTo>
                    <a:pt x="0" y="1670"/>
                  </a:lnTo>
                  <a:lnTo>
                    <a:pt x="2307" y="1670"/>
                  </a:lnTo>
                  <a:lnTo>
                    <a:pt x="2307" y="0"/>
                  </a:lnTo>
                  <a:close/>
                </a:path>
              </a:pathLst>
            </a:custGeom>
            <a:solidFill>
              <a:srgbClr val="BFCCD6"/>
            </a:solidFill>
            <a:ln>
              <a:noFill/>
            </a:ln>
          </p:spPr>
          <p:txBody>
            <a:bodyPr anchorCtr="0" anchor="ctr" bIns="108625" lIns="108625" spcFirstLastPara="1" rIns="108625" wrap="square" tIns="108625">
              <a:noAutofit/>
            </a:bodyPr>
            <a:lstStyle/>
            <a:p>
              <a:pPr indent="0" lvl="0" marL="0" rtl="0" algn="l">
                <a:spcBef>
                  <a:spcPts val="0"/>
                </a:spcBef>
                <a:spcAft>
                  <a:spcPts val="0"/>
                </a:spcAft>
                <a:buNone/>
              </a:pPr>
              <a:r>
                <a:t/>
              </a:r>
              <a:endParaRPr/>
            </a:p>
          </p:txBody>
        </p:sp>
        <p:sp>
          <p:nvSpPr>
            <p:cNvPr id="590" name="Google Shape;590;p41"/>
            <p:cNvSpPr/>
            <p:nvPr/>
          </p:nvSpPr>
          <p:spPr>
            <a:xfrm>
              <a:off x="2676781" y="3525228"/>
              <a:ext cx="128780" cy="135335"/>
            </a:xfrm>
            <a:custGeom>
              <a:rect b="b" l="l" r="r" t="t"/>
              <a:pathLst>
                <a:path extrusionOk="0" h="5162" w="4912">
                  <a:moveTo>
                    <a:pt x="1" y="1"/>
                  </a:moveTo>
                  <a:lnTo>
                    <a:pt x="1" y="1938"/>
                  </a:lnTo>
                  <a:cubicBezTo>
                    <a:pt x="1" y="2043"/>
                    <a:pt x="52" y="2145"/>
                    <a:pt x="139" y="2203"/>
                  </a:cubicBezTo>
                  <a:lnTo>
                    <a:pt x="2753" y="4017"/>
                  </a:lnTo>
                  <a:cubicBezTo>
                    <a:pt x="2844" y="4083"/>
                    <a:pt x="2898" y="4184"/>
                    <a:pt x="2898" y="4296"/>
                  </a:cubicBezTo>
                  <a:lnTo>
                    <a:pt x="2898" y="5162"/>
                  </a:lnTo>
                  <a:lnTo>
                    <a:pt x="4912" y="5162"/>
                  </a:lnTo>
                  <a:lnTo>
                    <a:pt x="4912" y="2590"/>
                  </a:lnTo>
                  <a:cubicBezTo>
                    <a:pt x="4912" y="2493"/>
                    <a:pt x="4865" y="2402"/>
                    <a:pt x="4789" y="2340"/>
                  </a:cubicBezTo>
                  <a:lnTo>
                    <a:pt x="3188" y="1084"/>
                  </a:lnTo>
                  <a:lnTo>
                    <a:pt x="2808" y="1464"/>
                  </a:lnTo>
                  <a:cubicBezTo>
                    <a:pt x="2721" y="1551"/>
                    <a:pt x="2724" y="1692"/>
                    <a:pt x="2815" y="1775"/>
                  </a:cubicBezTo>
                  <a:lnTo>
                    <a:pt x="3637" y="2518"/>
                  </a:lnTo>
                  <a:cubicBezTo>
                    <a:pt x="3717" y="2590"/>
                    <a:pt x="3720" y="2710"/>
                    <a:pt x="3644" y="2786"/>
                  </a:cubicBezTo>
                  <a:lnTo>
                    <a:pt x="3586" y="2847"/>
                  </a:lnTo>
                  <a:cubicBezTo>
                    <a:pt x="3518" y="2920"/>
                    <a:pt x="3423" y="2960"/>
                    <a:pt x="3329" y="2960"/>
                  </a:cubicBezTo>
                  <a:lnTo>
                    <a:pt x="3184" y="2960"/>
                  </a:lnTo>
                  <a:cubicBezTo>
                    <a:pt x="3036" y="2960"/>
                    <a:pt x="2891" y="2913"/>
                    <a:pt x="2772" y="2829"/>
                  </a:cubicBezTo>
                  <a:lnTo>
                    <a:pt x="993" y="1623"/>
                  </a:lnTo>
                  <a:cubicBezTo>
                    <a:pt x="903" y="1562"/>
                    <a:pt x="852" y="1464"/>
                    <a:pt x="852" y="1359"/>
                  </a:cubicBezTo>
                  <a:lnTo>
                    <a:pt x="852" y="222"/>
                  </a:lnTo>
                  <a:cubicBezTo>
                    <a:pt x="852" y="99"/>
                    <a:pt x="751" y="1"/>
                    <a:pt x="627" y="1"/>
                  </a:cubicBezTo>
                  <a:close/>
                </a:path>
              </a:pathLst>
            </a:custGeom>
            <a:solidFill>
              <a:srgbClr val="9EB2C1"/>
            </a:solidFill>
            <a:ln>
              <a:noFill/>
            </a:ln>
          </p:spPr>
          <p:txBody>
            <a:bodyPr anchorCtr="0" anchor="ctr" bIns="108625" lIns="108625" spcFirstLastPara="1" rIns="108625" wrap="square" tIns="108625">
              <a:noAutofit/>
            </a:bodyPr>
            <a:lstStyle/>
            <a:p>
              <a:pPr indent="0" lvl="0" marL="0" rtl="0" algn="l">
                <a:spcBef>
                  <a:spcPts val="0"/>
                </a:spcBef>
                <a:spcAft>
                  <a:spcPts val="0"/>
                </a:spcAft>
                <a:buNone/>
              </a:pPr>
              <a:r>
                <a:t/>
              </a:r>
              <a:endParaRPr/>
            </a:p>
          </p:txBody>
        </p:sp>
        <p:sp>
          <p:nvSpPr>
            <p:cNvPr id="591" name="Google Shape;591;p41"/>
            <p:cNvSpPr/>
            <p:nvPr/>
          </p:nvSpPr>
          <p:spPr>
            <a:xfrm>
              <a:off x="2752759" y="3640690"/>
              <a:ext cx="52723" cy="19873"/>
            </a:xfrm>
            <a:custGeom>
              <a:rect b="b" l="l" r="r" t="t"/>
              <a:pathLst>
                <a:path extrusionOk="0" h="758" w="2011">
                  <a:moveTo>
                    <a:pt x="0" y="1"/>
                  </a:moveTo>
                  <a:lnTo>
                    <a:pt x="0" y="758"/>
                  </a:lnTo>
                  <a:lnTo>
                    <a:pt x="2010" y="758"/>
                  </a:lnTo>
                  <a:lnTo>
                    <a:pt x="2010" y="1"/>
                  </a:lnTo>
                  <a:close/>
                </a:path>
              </a:pathLst>
            </a:custGeom>
            <a:solidFill>
              <a:srgbClr val="E0E6EB"/>
            </a:solidFill>
            <a:ln>
              <a:noFill/>
            </a:ln>
          </p:spPr>
          <p:txBody>
            <a:bodyPr anchorCtr="0" anchor="ctr" bIns="108625" lIns="108625" spcFirstLastPara="1" rIns="108625" wrap="square" tIns="108625">
              <a:noAutofit/>
            </a:bodyPr>
            <a:lstStyle/>
            <a:p>
              <a:pPr indent="0" lvl="0" marL="0" rtl="0" algn="l">
                <a:spcBef>
                  <a:spcPts val="0"/>
                </a:spcBef>
                <a:spcAft>
                  <a:spcPts val="0"/>
                </a:spcAft>
                <a:buNone/>
              </a:pPr>
              <a:r>
                <a:t/>
              </a:r>
              <a:endParaRPr/>
            </a:p>
          </p:txBody>
        </p:sp>
        <p:sp>
          <p:nvSpPr>
            <p:cNvPr id="592" name="Google Shape;592;p41"/>
            <p:cNvSpPr/>
            <p:nvPr/>
          </p:nvSpPr>
          <p:spPr>
            <a:xfrm>
              <a:off x="2826824" y="3690740"/>
              <a:ext cx="60589" cy="43809"/>
            </a:xfrm>
            <a:custGeom>
              <a:rect b="b" l="l" r="r" t="t"/>
              <a:pathLst>
                <a:path extrusionOk="0" h="1671" w="2311">
                  <a:moveTo>
                    <a:pt x="0" y="0"/>
                  </a:moveTo>
                  <a:lnTo>
                    <a:pt x="0" y="1670"/>
                  </a:lnTo>
                  <a:lnTo>
                    <a:pt x="2311" y="1670"/>
                  </a:lnTo>
                  <a:lnTo>
                    <a:pt x="2311" y="0"/>
                  </a:lnTo>
                  <a:close/>
                </a:path>
              </a:pathLst>
            </a:custGeom>
            <a:solidFill>
              <a:srgbClr val="BFCCD6"/>
            </a:solidFill>
            <a:ln>
              <a:noFill/>
            </a:ln>
          </p:spPr>
          <p:txBody>
            <a:bodyPr anchorCtr="0" anchor="ctr" bIns="108625" lIns="108625" spcFirstLastPara="1" rIns="108625" wrap="square" tIns="108625">
              <a:noAutofit/>
            </a:bodyPr>
            <a:lstStyle/>
            <a:p>
              <a:pPr indent="0" lvl="0" marL="0" rtl="0" algn="l">
                <a:spcBef>
                  <a:spcPts val="0"/>
                </a:spcBef>
                <a:spcAft>
                  <a:spcPts val="0"/>
                </a:spcAft>
                <a:buNone/>
              </a:pPr>
              <a:r>
                <a:t/>
              </a:r>
              <a:endParaRPr/>
            </a:p>
          </p:txBody>
        </p:sp>
        <p:sp>
          <p:nvSpPr>
            <p:cNvPr id="593" name="Google Shape;593;p41"/>
            <p:cNvSpPr/>
            <p:nvPr/>
          </p:nvSpPr>
          <p:spPr>
            <a:xfrm>
              <a:off x="2826824" y="3525228"/>
              <a:ext cx="128675" cy="135335"/>
            </a:xfrm>
            <a:custGeom>
              <a:rect b="b" l="l" r="r" t="t"/>
              <a:pathLst>
                <a:path extrusionOk="0" h="5162" w="4908">
                  <a:moveTo>
                    <a:pt x="4281" y="1"/>
                  </a:moveTo>
                  <a:cubicBezTo>
                    <a:pt x="4158" y="1"/>
                    <a:pt x="4057" y="102"/>
                    <a:pt x="4060" y="225"/>
                  </a:cubicBezTo>
                  <a:lnTo>
                    <a:pt x="4060" y="1359"/>
                  </a:lnTo>
                  <a:cubicBezTo>
                    <a:pt x="4060" y="1464"/>
                    <a:pt x="4006" y="1562"/>
                    <a:pt x="3919" y="1623"/>
                  </a:cubicBezTo>
                  <a:lnTo>
                    <a:pt x="2141" y="2829"/>
                  </a:lnTo>
                  <a:cubicBezTo>
                    <a:pt x="2018" y="2913"/>
                    <a:pt x="1873" y="2960"/>
                    <a:pt x="1728" y="2960"/>
                  </a:cubicBezTo>
                  <a:lnTo>
                    <a:pt x="1583" y="2960"/>
                  </a:lnTo>
                  <a:cubicBezTo>
                    <a:pt x="1485" y="2960"/>
                    <a:pt x="1395" y="2920"/>
                    <a:pt x="1326" y="2847"/>
                  </a:cubicBezTo>
                  <a:lnTo>
                    <a:pt x="1264" y="2786"/>
                  </a:lnTo>
                  <a:cubicBezTo>
                    <a:pt x="1192" y="2710"/>
                    <a:pt x="1195" y="2590"/>
                    <a:pt x="1275" y="2518"/>
                  </a:cubicBezTo>
                  <a:lnTo>
                    <a:pt x="2097" y="1775"/>
                  </a:lnTo>
                  <a:cubicBezTo>
                    <a:pt x="2188" y="1692"/>
                    <a:pt x="2191" y="1551"/>
                    <a:pt x="2104" y="1464"/>
                  </a:cubicBezTo>
                  <a:lnTo>
                    <a:pt x="1721" y="1084"/>
                  </a:lnTo>
                  <a:lnTo>
                    <a:pt x="123" y="2340"/>
                  </a:lnTo>
                  <a:cubicBezTo>
                    <a:pt x="44" y="2402"/>
                    <a:pt x="0" y="2493"/>
                    <a:pt x="0" y="2590"/>
                  </a:cubicBezTo>
                  <a:lnTo>
                    <a:pt x="0" y="5162"/>
                  </a:lnTo>
                  <a:lnTo>
                    <a:pt x="2010" y="5162"/>
                  </a:lnTo>
                  <a:lnTo>
                    <a:pt x="2010" y="4296"/>
                  </a:lnTo>
                  <a:cubicBezTo>
                    <a:pt x="2010" y="4184"/>
                    <a:pt x="2065" y="4083"/>
                    <a:pt x="2155" y="4017"/>
                  </a:cubicBezTo>
                  <a:lnTo>
                    <a:pt x="4770" y="2203"/>
                  </a:lnTo>
                  <a:cubicBezTo>
                    <a:pt x="4857" y="2145"/>
                    <a:pt x="4908" y="2043"/>
                    <a:pt x="4908" y="1938"/>
                  </a:cubicBezTo>
                  <a:lnTo>
                    <a:pt x="4908" y="1"/>
                  </a:lnTo>
                  <a:close/>
                </a:path>
              </a:pathLst>
            </a:custGeom>
            <a:solidFill>
              <a:srgbClr val="9EB2C1"/>
            </a:solidFill>
            <a:ln>
              <a:noFill/>
            </a:ln>
          </p:spPr>
          <p:txBody>
            <a:bodyPr anchorCtr="0" anchor="ctr" bIns="108625" lIns="108625" spcFirstLastPara="1" rIns="108625" wrap="square" tIns="108625">
              <a:noAutofit/>
            </a:bodyPr>
            <a:lstStyle/>
            <a:p>
              <a:pPr indent="0" lvl="0" marL="0" rtl="0" algn="l">
                <a:spcBef>
                  <a:spcPts val="0"/>
                </a:spcBef>
                <a:spcAft>
                  <a:spcPts val="0"/>
                </a:spcAft>
                <a:buNone/>
              </a:pPr>
              <a:r>
                <a:t/>
              </a:r>
              <a:endParaRPr/>
            </a:p>
          </p:txBody>
        </p:sp>
        <p:sp>
          <p:nvSpPr>
            <p:cNvPr id="594" name="Google Shape;594;p41"/>
            <p:cNvSpPr/>
            <p:nvPr/>
          </p:nvSpPr>
          <p:spPr>
            <a:xfrm>
              <a:off x="2826824" y="3640690"/>
              <a:ext cx="52723" cy="19873"/>
            </a:xfrm>
            <a:custGeom>
              <a:rect b="b" l="l" r="r" t="t"/>
              <a:pathLst>
                <a:path extrusionOk="0" h="758" w="2011">
                  <a:moveTo>
                    <a:pt x="0" y="1"/>
                  </a:moveTo>
                  <a:lnTo>
                    <a:pt x="0" y="758"/>
                  </a:lnTo>
                  <a:lnTo>
                    <a:pt x="2010" y="758"/>
                  </a:lnTo>
                  <a:lnTo>
                    <a:pt x="2010" y="1"/>
                  </a:lnTo>
                  <a:close/>
                </a:path>
              </a:pathLst>
            </a:custGeom>
            <a:solidFill>
              <a:srgbClr val="E0E6EB"/>
            </a:solidFill>
            <a:ln>
              <a:noFill/>
            </a:ln>
          </p:spPr>
          <p:txBody>
            <a:bodyPr anchorCtr="0" anchor="ctr" bIns="108625" lIns="108625" spcFirstLastPara="1" rIns="108625" wrap="square" tIns="108625">
              <a:noAutofit/>
            </a:bodyPr>
            <a:lstStyle/>
            <a:p>
              <a:pPr indent="0" lvl="0" marL="0" rtl="0" algn="l">
                <a:spcBef>
                  <a:spcPts val="0"/>
                </a:spcBef>
                <a:spcAft>
                  <a:spcPts val="0"/>
                </a:spcAft>
                <a:buNone/>
              </a:pPr>
              <a:r>
                <a:t/>
              </a:r>
              <a:endParaRPr/>
            </a:p>
          </p:txBody>
        </p:sp>
        <p:sp>
          <p:nvSpPr>
            <p:cNvPr id="595" name="Google Shape;595;p41"/>
            <p:cNvSpPr/>
            <p:nvPr/>
          </p:nvSpPr>
          <p:spPr>
            <a:xfrm>
              <a:off x="2740883" y="3386721"/>
              <a:ext cx="147106" cy="176627"/>
            </a:xfrm>
            <a:custGeom>
              <a:rect b="b" l="l" r="r" t="t"/>
              <a:pathLst>
                <a:path extrusionOk="0" h="6737" w="5611">
                  <a:moveTo>
                    <a:pt x="2872" y="1"/>
                  </a:moveTo>
                  <a:cubicBezTo>
                    <a:pt x="2302" y="1"/>
                    <a:pt x="1735" y="180"/>
                    <a:pt x="1257" y="529"/>
                  </a:cubicBezTo>
                  <a:cubicBezTo>
                    <a:pt x="424" y="1133"/>
                    <a:pt x="1" y="2158"/>
                    <a:pt x="164" y="3176"/>
                  </a:cubicBezTo>
                  <a:cubicBezTo>
                    <a:pt x="330" y="4194"/>
                    <a:pt x="1051" y="5034"/>
                    <a:pt x="2032" y="5349"/>
                  </a:cubicBezTo>
                  <a:lnTo>
                    <a:pt x="2873" y="6736"/>
                  </a:lnTo>
                  <a:lnTo>
                    <a:pt x="3709" y="5349"/>
                  </a:lnTo>
                  <a:cubicBezTo>
                    <a:pt x="4843" y="4987"/>
                    <a:pt x="5611" y="3933"/>
                    <a:pt x="5611" y="2741"/>
                  </a:cubicBezTo>
                  <a:cubicBezTo>
                    <a:pt x="5611" y="1709"/>
                    <a:pt x="5031" y="768"/>
                    <a:pt x="4111" y="300"/>
                  </a:cubicBezTo>
                  <a:cubicBezTo>
                    <a:pt x="3721" y="100"/>
                    <a:pt x="3296" y="1"/>
                    <a:pt x="2872" y="1"/>
                  </a:cubicBezTo>
                  <a:close/>
                </a:path>
              </a:pathLst>
            </a:custGeom>
            <a:solidFill>
              <a:srgbClr val="D2DBE2"/>
            </a:solidFill>
            <a:ln>
              <a:noFill/>
            </a:ln>
          </p:spPr>
          <p:txBody>
            <a:bodyPr anchorCtr="0" anchor="ctr" bIns="108625" lIns="108625" spcFirstLastPara="1" rIns="108625" wrap="square" tIns="108625">
              <a:noAutofit/>
            </a:bodyPr>
            <a:lstStyle/>
            <a:p>
              <a:pPr indent="0" lvl="0" marL="0" rtl="0" algn="l">
                <a:spcBef>
                  <a:spcPts val="0"/>
                </a:spcBef>
                <a:spcAft>
                  <a:spcPts val="0"/>
                </a:spcAft>
                <a:buNone/>
              </a:pPr>
              <a:r>
                <a:t/>
              </a:r>
              <a:endParaRPr/>
            </a:p>
          </p:txBody>
        </p:sp>
        <p:sp>
          <p:nvSpPr>
            <p:cNvPr id="596" name="Google Shape;596;p41"/>
            <p:cNvSpPr/>
            <p:nvPr/>
          </p:nvSpPr>
          <p:spPr>
            <a:xfrm>
              <a:off x="2786553" y="3428958"/>
              <a:ext cx="59173" cy="59173"/>
            </a:xfrm>
            <a:custGeom>
              <a:rect b="b" l="l" r="r" t="t"/>
              <a:pathLst>
                <a:path extrusionOk="0" h="2257" w="2257">
                  <a:moveTo>
                    <a:pt x="1127" y="0"/>
                  </a:moveTo>
                  <a:cubicBezTo>
                    <a:pt x="508" y="0"/>
                    <a:pt x="1" y="507"/>
                    <a:pt x="1" y="1130"/>
                  </a:cubicBezTo>
                  <a:cubicBezTo>
                    <a:pt x="1" y="1753"/>
                    <a:pt x="508" y="2257"/>
                    <a:pt x="1127" y="2257"/>
                  </a:cubicBezTo>
                  <a:cubicBezTo>
                    <a:pt x="1750" y="2257"/>
                    <a:pt x="2257" y="1753"/>
                    <a:pt x="2257" y="1130"/>
                  </a:cubicBezTo>
                  <a:cubicBezTo>
                    <a:pt x="2257" y="507"/>
                    <a:pt x="1750" y="0"/>
                    <a:pt x="1127" y="0"/>
                  </a:cubicBezTo>
                  <a:close/>
                </a:path>
              </a:pathLst>
            </a:custGeom>
            <a:solidFill>
              <a:srgbClr val="BFCCD6"/>
            </a:solidFill>
            <a:ln>
              <a:noFill/>
            </a:ln>
          </p:spPr>
          <p:txBody>
            <a:bodyPr anchorCtr="0" anchor="ctr" bIns="108625" lIns="108625" spcFirstLastPara="1" rIns="108625" wrap="square" tIns="108625">
              <a:noAutofit/>
            </a:bodyPr>
            <a:lstStyle/>
            <a:p>
              <a:pPr indent="0" lvl="0" marL="0" rtl="0" algn="l">
                <a:spcBef>
                  <a:spcPts val="0"/>
                </a:spcBef>
                <a:spcAft>
                  <a:spcPts val="0"/>
                </a:spcAft>
                <a:buNone/>
              </a:pPr>
              <a:r>
                <a:t/>
              </a:r>
              <a:endParaRPr/>
            </a:p>
          </p:txBody>
        </p:sp>
        <p:sp>
          <p:nvSpPr>
            <p:cNvPr id="597" name="Google Shape;597;p41"/>
            <p:cNvSpPr/>
            <p:nvPr/>
          </p:nvSpPr>
          <p:spPr>
            <a:xfrm>
              <a:off x="2671485" y="3520011"/>
              <a:ext cx="139320" cy="219834"/>
            </a:xfrm>
            <a:custGeom>
              <a:rect b="b" l="l" r="r" t="t"/>
              <a:pathLst>
                <a:path extrusionOk="0" h="8385" w="5314">
                  <a:moveTo>
                    <a:pt x="4911" y="5560"/>
                  </a:moveTo>
                  <a:lnTo>
                    <a:pt x="4911" y="6310"/>
                  </a:lnTo>
                  <a:lnTo>
                    <a:pt x="3003" y="6310"/>
                  </a:lnTo>
                  <a:lnTo>
                    <a:pt x="3003" y="5560"/>
                  </a:lnTo>
                  <a:close/>
                  <a:moveTo>
                    <a:pt x="203" y="1"/>
                  </a:moveTo>
                  <a:cubicBezTo>
                    <a:pt x="91" y="1"/>
                    <a:pt x="0" y="91"/>
                    <a:pt x="0" y="203"/>
                  </a:cubicBezTo>
                  <a:lnTo>
                    <a:pt x="0" y="2141"/>
                  </a:lnTo>
                  <a:cubicBezTo>
                    <a:pt x="4" y="2311"/>
                    <a:pt x="87" y="2474"/>
                    <a:pt x="228" y="2568"/>
                  </a:cubicBezTo>
                  <a:lnTo>
                    <a:pt x="1460" y="3423"/>
                  </a:lnTo>
                  <a:cubicBezTo>
                    <a:pt x="1496" y="3445"/>
                    <a:pt x="1532" y="3455"/>
                    <a:pt x="1566" y="3455"/>
                  </a:cubicBezTo>
                  <a:cubicBezTo>
                    <a:pt x="1733" y="3455"/>
                    <a:pt x="1850" y="3223"/>
                    <a:pt x="1684" y="3094"/>
                  </a:cubicBezTo>
                  <a:lnTo>
                    <a:pt x="453" y="2239"/>
                  </a:lnTo>
                  <a:cubicBezTo>
                    <a:pt x="420" y="2217"/>
                    <a:pt x="402" y="2181"/>
                    <a:pt x="402" y="2141"/>
                  </a:cubicBezTo>
                  <a:lnTo>
                    <a:pt x="402" y="403"/>
                  </a:lnTo>
                  <a:lnTo>
                    <a:pt x="829" y="403"/>
                  </a:lnTo>
                  <a:cubicBezTo>
                    <a:pt x="844" y="403"/>
                    <a:pt x="851" y="414"/>
                    <a:pt x="851" y="424"/>
                  </a:cubicBezTo>
                  <a:lnTo>
                    <a:pt x="851" y="1558"/>
                  </a:lnTo>
                  <a:cubicBezTo>
                    <a:pt x="851" y="1728"/>
                    <a:pt x="938" y="1891"/>
                    <a:pt x="1079" y="1989"/>
                  </a:cubicBezTo>
                  <a:lnTo>
                    <a:pt x="2858" y="3195"/>
                  </a:lnTo>
                  <a:cubicBezTo>
                    <a:pt x="3013" y="3300"/>
                    <a:pt x="3198" y="3358"/>
                    <a:pt x="3383" y="3358"/>
                  </a:cubicBezTo>
                  <a:lnTo>
                    <a:pt x="3528" y="3358"/>
                  </a:lnTo>
                  <a:cubicBezTo>
                    <a:pt x="3680" y="3358"/>
                    <a:pt x="3825" y="3296"/>
                    <a:pt x="3930" y="3188"/>
                  </a:cubicBezTo>
                  <a:lnTo>
                    <a:pt x="3988" y="3126"/>
                  </a:lnTo>
                  <a:cubicBezTo>
                    <a:pt x="4140" y="2970"/>
                    <a:pt x="4132" y="2717"/>
                    <a:pt x="3970" y="2572"/>
                  </a:cubicBezTo>
                  <a:lnTo>
                    <a:pt x="3151" y="1826"/>
                  </a:lnTo>
                  <a:cubicBezTo>
                    <a:pt x="3147" y="1822"/>
                    <a:pt x="3144" y="1819"/>
                    <a:pt x="3144" y="1815"/>
                  </a:cubicBezTo>
                  <a:cubicBezTo>
                    <a:pt x="3144" y="1811"/>
                    <a:pt x="3147" y="1808"/>
                    <a:pt x="3147" y="1808"/>
                  </a:cubicBezTo>
                  <a:lnTo>
                    <a:pt x="3408" y="1551"/>
                  </a:lnTo>
                  <a:lnTo>
                    <a:pt x="4868" y="2699"/>
                  </a:lnTo>
                  <a:cubicBezTo>
                    <a:pt x="4893" y="2721"/>
                    <a:pt x="4911" y="2753"/>
                    <a:pt x="4911" y="2789"/>
                  </a:cubicBezTo>
                  <a:lnTo>
                    <a:pt x="4911" y="5162"/>
                  </a:lnTo>
                  <a:lnTo>
                    <a:pt x="3303" y="5162"/>
                  </a:lnTo>
                  <a:lnTo>
                    <a:pt x="3303" y="4492"/>
                  </a:lnTo>
                  <a:cubicBezTo>
                    <a:pt x="3299" y="4318"/>
                    <a:pt x="3216" y="4151"/>
                    <a:pt x="3071" y="4050"/>
                  </a:cubicBezTo>
                  <a:lnTo>
                    <a:pt x="2336" y="3543"/>
                  </a:lnTo>
                  <a:cubicBezTo>
                    <a:pt x="2299" y="3521"/>
                    <a:pt x="2263" y="3511"/>
                    <a:pt x="2228" y="3511"/>
                  </a:cubicBezTo>
                  <a:cubicBezTo>
                    <a:pt x="2059" y="3511"/>
                    <a:pt x="1942" y="3743"/>
                    <a:pt x="2108" y="3872"/>
                  </a:cubicBezTo>
                  <a:lnTo>
                    <a:pt x="2843" y="4383"/>
                  </a:lnTo>
                  <a:cubicBezTo>
                    <a:pt x="2879" y="4408"/>
                    <a:pt x="2901" y="4448"/>
                    <a:pt x="2901" y="4495"/>
                  </a:cubicBezTo>
                  <a:lnTo>
                    <a:pt x="2901" y="5162"/>
                  </a:lnTo>
                  <a:lnTo>
                    <a:pt x="2803" y="5162"/>
                  </a:lnTo>
                  <a:cubicBezTo>
                    <a:pt x="2691" y="5162"/>
                    <a:pt x="2601" y="5252"/>
                    <a:pt x="2601" y="5361"/>
                  </a:cubicBezTo>
                  <a:lnTo>
                    <a:pt x="2601" y="6929"/>
                  </a:lnTo>
                  <a:lnTo>
                    <a:pt x="2601" y="8186"/>
                  </a:lnTo>
                  <a:cubicBezTo>
                    <a:pt x="2601" y="8294"/>
                    <a:pt x="2691" y="8385"/>
                    <a:pt x="2803" y="8385"/>
                  </a:cubicBezTo>
                  <a:lnTo>
                    <a:pt x="3495" y="8385"/>
                  </a:lnTo>
                  <a:cubicBezTo>
                    <a:pt x="3763" y="8385"/>
                    <a:pt x="3763" y="7983"/>
                    <a:pt x="3495" y="7983"/>
                  </a:cubicBezTo>
                  <a:lnTo>
                    <a:pt x="3003" y="7983"/>
                  </a:lnTo>
                  <a:lnTo>
                    <a:pt x="3003" y="6712"/>
                  </a:lnTo>
                  <a:lnTo>
                    <a:pt x="4911" y="6712"/>
                  </a:lnTo>
                  <a:lnTo>
                    <a:pt x="4911" y="7987"/>
                  </a:lnTo>
                  <a:lnTo>
                    <a:pt x="4285" y="7987"/>
                  </a:lnTo>
                  <a:cubicBezTo>
                    <a:pt x="4017" y="7987"/>
                    <a:pt x="4017" y="8385"/>
                    <a:pt x="4285" y="8385"/>
                  </a:cubicBezTo>
                  <a:lnTo>
                    <a:pt x="5110" y="8385"/>
                  </a:lnTo>
                  <a:cubicBezTo>
                    <a:pt x="5223" y="8385"/>
                    <a:pt x="5313" y="8294"/>
                    <a:pt x="5313" y="8186"/>
                  </a:cubicBezTo>
                  <a:lnTo>
                    <a:pt x="5313" y="5364"/>
                  </a:lnTo>
                  <a:lnTo>
                    <a:pt x="5313" y="2789"/>
                  </a:lnTo>
                  <a:cubicBezTo>
                    <a:pt x="5313" y="2630"/>
                    <a:pt x="5241" y="2482"/>
                    <a:pt x="5114" y="2384"/>
                  </a:cubicBezTo>
                  <a:lnTo>
                    <a:pt x="3517" y="1127"/>
                  </a:lnTo>
                  <a:cubicBezTo>
                    <a:pt x="3480" y="1097"/>
                    <a:pt x="3436" y="1082"/>
                    <a:pt x="3391" y="1082"/>
                  </a:cubicBezTo>
                  <a:cubicBezTo>
                    <a:pt x="3340" y="1082"/>
                    <a:pt x="3288" y="1102"/>
                    <a:pt x="3249" y="1141"/>
                  </a:cubicBezTo>
                  <a:lnTo>
                    <a:pt x="2869" y="1525"/>
                  </a:lnTo>
                  <a:cubicBezTo>
                    <a:pt x="2698" y="1692"/>
                    <a:pt x="2706" y="1964"/>
                    <a:pt x="2883" y="2123"/>
                  </a:cubicBezTo>
                  <a:lnTo>
                    <a:pt x="3694" y="2858"/>
                  </a:lnTo>
                  <a:lnTo>
                    <a:pt x="3644" y="2909"/>
                  </a:lnTo>
                  <a:cubicBezTo>
                    <a:pt x="3615" y="2941"/>
                    <a:pt x="3571" y="2956"/>
                    <a:pt x="3531" y="2960"/>
                  </a:cubicBezTo>
                  <a:lnTo>
                    <a:pt x="3386" y="2960"/>
                  </a:lnTo>
                  <a:cubicBezTo>
                    <a:pt x="3278" y="2960"/>
                    <a:pt x="3173" y="2927"/>
                    <a:pt x="3086" y="2869"/>
                  </a:cubicBezTo>
                  <a:lnTo>
                    <a:pt x="1308" y="1659"/>
                  </a:lnTo>
                  <a:cubicBezTo>
                    <a:pt x="1271" y="1638"/>
                    <a:pt x="1253" y="1598"/>
                    <a:pt x="1253" y="1558"/>
                  </a:cubicBezTo>
                  <a:lnTo>
                    <a:pt x="1253" y="424"/>
                  </a:lnTo>
                  <a:cubicBezTo>
                    <a:pt x="1253" y="193"/>
                    <a:pt x="1065" y="1"/>
                    <a:pt x="829" y="1"/>
                  </a:cubicBezTo>
                  <a:close/>
                </a:path>
              </a:pathLst>
            </a:custGeom>
            <a:solidFill>
              <a:srgbClr val="657E93"/>
            </a:solidFill>
            <a:ln>
              <a:noFill/>
            </a:ln>
          </p:spPr>
          <p:txBody>
            <a:bodyPr anchorCtr="0" anchor="ctr" bIns="108625" lIns="108625" spcFirstLastPara="1" rIns="108625" wrap="square" tIns="108625">
              <a:noAutofit/>
            </a:bodyPr>
            <a:lstStyle/>
            <a:p>
              <a:pPr indent="0" lvl="0" marL="0" rtl="0" algn="l">
                <a:spcBef>
                  <a:spcPts val="0"/>
                </a:spcBef>
                <a:spcAft>
                  <a:spcPts val="0"/>
                </a:spcAft>
                <a:buNone/>
              </a:pPr>
              <a:r>
                <a:t/>
              </a:r>
              <a:endParaRPr/>
            </a:p>
          </p:txBody>
        </p:sp>
        <p:sp>
          <p:nvSpPr>
            <p:cNvPr id="598" name="Google Shape;598;p41"/>
            <p:cNvSpPr/>
            <p:nvPr/>
          </p:nvSpPr>
          <p:spPr>
            <a:xfrm>
              <a:off x="2821501" y="3520011"/>
              <a:ext cx="139320" cy="219755"/>
            </a:xfrm>
            <a:custGeom>
              <a:rect b="b" l="l" r="r" t="t"/>
              <a:pathLst>
                <a:path extrusionOk="0" h="8382" w="5314">
                  <a:moveTo>
                    <a:pt x="4911" y="403"/>
                  </a:moveTo>
                  <a:lnTo>
                    <a:pt x="4911" y="2137"/>
                  </a:lnTo>
                  <a:cubicBezTo>
                    <a:pt x="4911" y="2177"/>
                    <a:pt x="4893" y="2217"/>
                    <a:pt x="4861" y="2239"/>
                  </a:cubicBezTo>
                  <a:lnTo>
                    <a:pt x="2242" y="4053"/>
                  </a:lnTo>
                  <a:cubicBezTo>
                    <a:pt x="2097" y="4151"/>
                    <a:pt x="2014" y="4318"/>
                    <a:pt x="2014" y="4495"/>
                  </a:cubicBezTo>
                  <a:lnTo>
                    <a:pt x="2014" y="5162"/>
                  </a:lnTo>
                  <a:lnTo>
                    <a:pt x="402" y="5162"/>
                  </a:lnTo>
                  <a:lnTo>
                    <a:pt x="402" y="2789"/>
                  </a:lnTo>
                  <a:cubicBezTo>
                    <a:pt x="402" y="2753"/>
                    <a:pt x="421" y="2721"/>
                    <a:pt x="450" y="2699"/>
                  </a:cubicBezTo>
                  <a:lnTo>
                    <a:pt x="790" y="2431"/>
                  </a:lnTo>
                  <a:lnTo>
                    <a:pt x="1909" y="1551"/>
                  </a:lnTo>
                  <a:lnTo>
                    <a:pt x="2166" y="1808"/>
                  </a:lnTo>
                  <a:cubicBezTo>
                    <a:pt x="2170" y="1811"/>
                    <a:pt x="2170" y="1822"/>
                    <a:pt x="2166" y="1826"/>
                  </a:cubicBezTo>
                  <a:lnTo>
                    <a:pt x="1344" y="2572"/>
                  </a:lnTo>
                  <a:cubicBezTo>
                    <a:pt x="1181" y="2717"/>
                    <a:pt x="1174" y="2970"/>
                    <a:pt x="1326" y="3126"/>
                  </a:cubicBezTo>
                  <a:lnTo>
                    <a:pt x="1384" y="3188"/>
                  </a:lnTo>
                  <a:cubicBezTo>
                    <a:pt x="1489" y="3296"/>
                    <a:pt x="1634" y="3358"/>
                    <a:pt x="1786" y="3358"/>
                  </a:cubicBezTo>
                  <a:lnTo>
                    <a:pt x="1931" y="3358"/>
                  </a:lnTo>
                  <a:cubicBezTo>
                    <a:pt x="2116" y="3358"/>
                    <a:pt x="2300" y="3300"/>
                    <a:pt x="2456" y="3195"/>
                  </a:cubicBezTo>
                  <a:lnTo>
                    <a:pt x="4234" y="1989"/>
                  </a:lnTo>
                  <a:cubicBezTo>
                    <a:pt x="4375" y="1891"/>
                    <a:pt x="4462" y="1728"/>
                    <a:pt x="4462" y="1558"/>
                  </a:cubicBezTo>
                  <a:lnTo>
                    <a:pt x="4462" y="424"/>
                  </a:lnTo>
                  <a:cubicBezTo>
                    <a:pt x="4462" y="414"/>
                    <a:pt x="4470" y="403"/>
                    <a:pt x="4484" y="403"/>
                  </a:cubicBezTo>
                  <a:close/>
                  <a:moveTo>
                    <a:pt x="2311" y="5560"/>
                  </a:moveTo>
                  <a:lnTo>
                    <a:pt x="2311" y="6310"/>
                  </a:lnTo>
                  <a:lnTo>
                    <a:pt x="402" y="6310"/>
                  </a:lnTo>
                  <a:lnTo>
                    <a:pt x="402" y="5560"/>
                  </a:lnTo>
                  <a:close/>
                  <a:moveTo>
                    <a:pt x="2311" y="6712"/>
                  </a:moveTo>
                  <a:lnTo>
                    <a:pt x="2311" y="7983"/>
                  </a:lnTo>
                  <a:lnTo>
                    <a:pt x="402" y="7983"/>
                  </a:lnTo>
                  <a:lnTo>
                    <a:pt x="402" y="6929"/>
                  </a:lnTo>
                  <a:lnTo>
                    <a:pt x="402" y="6712"/>
                  </a:lnTo>
                  <a:close/>
                  <a:moveTo>
                    <a:pt x="4484" y="1"/>
                  </a:moveTo>
                  <a:cubicBezTo>
                    <a:pt x="4249" y="1"/>
                    <a:pt x="4060" y="189"/>
                    <a:pt x="4060" y="421"/>
                  </a:cubicBezTo>
                  <a:lnTo>
                    <a:pt x="4060" y="1558"/>
                  </a:lnTo>
                  <a:cubicBezTo>
                    <a:pt x="4060" y="1598"/>
                    <a:pt x="4042" y="1634"/>
                    <a:pt x="4010" y="1656"/>
                  </a:cubicBezTo>
                  <a:lnTo>
                    <a:pt x="2231" y="2865"/>
                  </a:lnTo>
                  <a:cubicBezTo>
                    <a:pt x="2141" y="2923"/>
                    <a:pt x="2036" y="2956"/>
                    <a:pt x="1927" y="2956"/>
                  </a:cubicBezTo>
                  <a:lnTo>
                    <a:pt x="1786" y="2956"/>
                  </a:lnTo>
                  <a:cubicBezTo>
                    <a:pt x="1742" y="2956"/>
                    <a:pt x="1699" y="2938"/>
                    <a:pt x="1670" y="2905"/>
                  </a:cubicBezTo>
                  <a:lnTo>
                    <a:pt x="1619" y="2855"/>
                  </a:lnTo>
                  <a:lnTo>
                    <a:pt x="2434" y="2119"/>
                  </a:lnTo>
                  <a:cubicBezTo>
                    <a:pt x="2608" y="1960"/>
                    <a:pt x="2615" y="1688"/>
                    <a:pt x="2449" y="1522"/>
                  </a:cubicBezTo>
                  <a:lnTo>
                    <a:pt x="2065" y="1138"/>
                  </a:lnTo>
                  <a:cubicBezTo>
                    <a:pt x="2026" y="1099"/>
                    <a:pt x="1976" y="1080"/>
                    <a:pt x="1926" y="1080"/>
                  </a:cubicBezTo>
                  <a:cubicBezTo>
                    <a:pt x="1882" y="1080"/>
                    <a:pt x="1838" y="1095"/>
                    <a:pt x="1800" y="1123"/>
                  </a:cubicBezTo>
                  <a:lnTo>
                    <a:pt x="540" y="2112"/>
                  </a:lnTo>
                  <a:lnTo>
                    <a:pt x="200" y="2380"/>
                  </a:lnTo>
                  <a:cubicBezTo>
                    <a:pt x="73" y="2478"/>
                    <a:pt x="0" y="2630"/>
                    <a:pt x="0" y="2789"/>
                  </a:cubicBezTo>
                  <a:lnTo>
                    <a:pt x="0" y="5361"/>
                  </a:lnTo>
                  <a:lnTo>
                    <a:pt x="0" y="6509"/>
                  </a:lnTo>
                  <a:lnTo>
                    <a:pt x="0" y="8178"/>
                  </a:lnTo>
                  <a:cubicBezTo>
                    <a:pt x="0" y="8291"/>
                    <a:pt x="91" y="8381"/>
                    <a:pt x="203" y="8381"/>
                  </a:cubicBezTo>
                  <a:lnTo>
                    <a:pt x="2510" y="8381"/>
                  </a:lnTo>
                  <a:cubicBezTo>
                    <a:pt x="2623" y="8381"/>
                    <a:pt x="2709" y="8291"/>
                    <a:pt x="2709" y="8178"/>
                  </a:cubicBezTo>
                  <a:lnTo>
                    <a:pt x="2709" y="6925"/>
                  </a:lnTo>
                  <a:lnTo>
                    <a:pt x="2709" y="6922"/>
                  </a:lnTo>
                  <a:lnTo>
                    <a:pt x="2709" y="5357"/>
                  </a:lnTo>
                  <a:cubicBezTo>
                    <a:pt x="2709" y="5245"/>
                    <a:pt x="2623" y="5158"/>
                    <a:pt x="2510" y="5158"/>
                  </a:cubicBezTo>
                  <a:lnTo>
                    <a:pt x="2412" y="5158"/>
                  </a:lnTo>
                  <a:lnTo>
                    <a:pt x="2412" y="4492"/>
                  </a:lnTo>
                  <a:cubicBezTo>
                    <a:pt x="2412" y="4444"/>
                    <a:pt x="2434" y="4405"/>
                    <a:pt x="2470" y="4379"/>
                  </a:cubicBezTo>
                  <a:lnTo>
                    <a:pt x="5085" y="2565"/>
                  </a:lnTo>
                  <a:cubicBezTo>
                    <a:pt x="5227" y="2467"/>
                    <a:pt x="5313" y="2308"/>
                    <a:pt x="5313" y="2134"/>
                  </a:cubicBezTo>
                  <a:lnTo>
                    <a:pt x="5313" y="200"/>
                  </a:lnTo>
                  <a:cubicBezTo>
                    <a:pt x="5313" y="88"/>
                    <a:pt x="5223" y="1"/>
                    <a:pt x="5111" y="1"/>
                  </a:cubicBezTo>
                  <a:close/>
                </a:path>
              </a:pathLst>
            </a:custGeom>
            <a:solidFill>
              <a:srgbClr val="657E93"/>
            </a:solidFill>
            <a:ln>
              <a:noFill/>
            </a:ln>
          </p:spPr>
          <p:txBody>
            <a:bodyPr anchorCtr="0" anchor="ctr" bIns="108625" lIns="108625" spcFirstLastPara="1" rIns="108625" wrap="square" tIns="108625">
              <a:noAutofit/>
            </a:bodyPr>
            <a:lstStyle/>
            <a:p>
              <a:pPr indent="0" lvl="0" marL="0" rtl="0" algn="l">
                <a:spcBef>
                  <a:spcPts val="0"/>
                </a:spcBef>
                <a:spcAft>
                  <a:spcPts val="0"/>
                </a:spcAft>
                <a:buNone/>
              </a:pPr>
              <a:r>
                <a:t/>
              </a:r>
              <a:endParaRPr/>
            </a:p>
          </p:txBody>
        </p:sp>
        <p:sp>
          <p:nvSpPr>
            <p:cNvPr id="599" name="Google Shape;599;p41"/>
            <p:cNvSpPr/>
            <p:nvPr/>
          </p:nvSpPr>
          <p:spPr>
            <a:xfrm>
              <a:off x="2739152" y="3381452"/>
              <a:ext cx="154159" cy="187141"/>
            </a:xfrm>
            <a:custGeom>
              <a:rect b="b" l="l" r="r" t="t"/>
              <a:pathLst>
                <a:path extrusionOk="0" h="7138" w="5880">
                  <a:moveTo>
                    <a:pt x="2936" y="0"/>
                  </a:moveTo>
                  <a:cubicBezTo>
                    <a:pt x="1452" y="0"/>
                    <a:pt x="190" y="1113"/>
                    <a:pt x="16" y="2602"/>
                  </a:cubicBezTo>
                  <a:cubicBezTo>
                    <a:pt x="0" y="2745"/>
                    <a:pt x="110" y="2823"/>
                    <a:pt x="218" y="2823"/>
                  </a:cubicBezTo>
                  <a:cubicBezTo>
                    <a:pt x="310" y="2823"/>
                    <a:pt x="401" y="2767"/>
                    <a:pt x="414" y="2645"/>
                  </a:cubicBezTo>
                  <a:cubicBezTo>
                    <a:pt x="523" y="1722"/>
                    <a:pt x="1128" y="932"/>
                    <a:pt x="1990" y="585"/>
                  </a:cubicBezTo>
                  <a:cubicBezTo>
                    <a:pt x="2296" y="461"/>
                    <a:pt x="2618" y="401"/>
                    <a:pt x="2937" y="401"/>
                  </a:cubicBezTo>
                  <a:cubicBezTo>
                    <a:pt x="3516" y="401"/>
                    <a:pt x="4088" y="599"/>
                    <a:pt x="4550" y="979"/>
                  </a:cubicBezTo>
                  <a:cubicBezTo>
                    <a:pt x="5267" y="1570"/>
                    <a:pt x="5608" y="2504"/>
                    <a:pt x="5434" y="3417"/>
                  </a:cubicBezTo>
                  <a:cubicBezTo>
                    <a:pt x="5257" y="4330"/>
                    <a:pt x="4601" y="5076"/>
                    <a:pt x="3714" y="5362"/>
                  </a:cubicBezTo>
                  <a:cubicBezTo>
                    <a:pt x="3670" y="5376"/>
                    <a:pt x="3630" y="5405"/>
                    <a:pt x="3605" y="5449"/>
                  </a:cubicBezTo>
                  <a:lnTo>
                    <a:pt x="2939" y="6550"/>
                  </a:lnTo>
                  <a:lnTo>
                    <a:pt x="2269" y="5449"/>
                  </a:lnTo>
                  <a:cubicBezTo>
                    <a:pt x="2243" y="5405"/>
                    <a:pt x="2207" y="5376"/>
                    <a:pt x="2160" y="5362"/>
                  </a:cubicBezTo>
                  <a:cubicBezTo>
                    <a:pt x="1262" y="5072"/>
                    <a:pt x="595" y="4308"/>
                    <a:pt x="436" y="3377"/>
                  </a:cubicBezTo>
                  <a:cubicBezTo>
                    <a:pt x="415" y="3262"/>
                    <a:pt x="329" y="3210"/>
                    <a:pt x="242" y="3210"/>
                  </a:cubicBezTo>
                  <a:cubicBezTo>
                    <a:pt x="129" y="3210"/>
                    <a:pt x="15" y="3297"/>
                    <a:pt x="41" y="3446"/>
                  </a:cubicBezTo>
                  <a:cubicBezTo>
                    <a:pt x="222" y="4496"/>
                    <a:pt x="958" y="5365"/>
                    <a:pt x="1964" y="5717"/>
                  </a:cubicBezTo>
                  <a:lnTo>
                    <a:pt x="2765" y="7042"/>
                  </a:lnTo>
                  <a:cubicBezTo>
                    <a:pt x="2805" y="7106"/>
                    <a:pt x="2872" y="7137"/>
                    <a:pt x="2938" y="7137"/>
                  </a:cubicBezTo>
                  <a:cubicBezTo>
                    <a:pt x="3005" y="7137"/>
                    <a:pt x="3071" y="7106"/>
                    <a:pt x="3109" y="7042"/>
                  </a:cubicBezTo>
                  <a:lnTo>
                    <a:pt x="3909" y="5717"/>
                  </a:lnTo>
                  <a:cubicBezTo>
                    <a:pt x="5090" y="5307"/>
                    <a:pt x="5879" y="4192"/>
                    <a:pt x="5876" y="2942"/>
                  </a:cubicBezTo>
                  <a:cubicBezTo>
                    <a:pt x="5876" y="1385"/>
                    <a:pt x="4663" y="96"/>
                    <a:pt x="3109" y="5"/>
                  </a:cubicBezTo>
                  <a:cubicBezTo>
                    <a:pt x="3051" y="2"/>
                    <a:pt x="2993" y="0"/>
                    <a:pt x="2936" y="0"/>
                  </a:cubicBezTo>
                  <a:close/>
                </a:path>
              </a:pathLst>
            </a:custGeom>
            <a:solidFill>
              <a:srgbClr val="657E93"/>
            </a:solidFill>
            <a:ln>
              <a:noFill/>
            </a:ln>
          </p:spPr>
          <p:txBody>
            <a:bodyPr anchorCtr="0" anchor="ctr" bIns="108625" lIns="108625" spcFirstLastPara="1" rIns="108625" wrap="square" tIns="108625">
              <a:noAutofit/>
            </a:bodyPr>
            <a:lstStyle/>
            <a:p>
              <a:pPr indent="0" lvl="0" marL="0" rtl="0" algn="l">
                <a:spcBef>
                  <a:spcPts val="0"/>
                </a:spcBef>
                <a:spcAft>
                  <a:spcPts val="0"/>
                </a:spcAft>
                <a:buNone/>
              </a:pPr>
              <a:r>
                <a:t/>
              </a:r>
              <a:endParaRPr/>
            </a:p>
          </p:txBody>
        </p:sp>
        <p:sp>
          <p:nvSpPr>
            <p:cNvPr id="600" name="Google Shape;600;p41"/>
            <p:cNvSpPr/>
            <p:nvPr/>
          </p:nvSpPr>
          <p:spPr>
            <a:xfrm>
              <a:off x="2767284" y="3411523"/>
              <a:ext cx="97739" cy="94121"/>
            </a:xfrm>
            <a:custGeom>
              <a:rect b="b" l="l" r="r" t="t"/>
              <a:pathLst>
                <a:path extrusionOk="0" h="3590" w="3728">
                  <a:moveTo>
                    <a:pt x="1866" y="868"/>
                  </a:moveTo>
                  <a:cubicBezTo>
                    <a:pt x="2376" y="868"/>
                    <a:pt x="2789" y="1281"/>
                    <a:pt x="2793" y="1795"/>
                  </a:cubicBezTo>
                  <a:cubicBezTo>
                    <a:pt x="2789" y="2306"/>
                    <a:pt x="2376" y="2723"/>
                    <a:pt x="1866" y="2723"/>
                  </a:cubicBezTo>
                  <a:cubicBezTo>
                    <a:pt x="1351" y="2723"/>
                    <a:pt x="938" y="2306"/>
                    <a:pt x="938" y="1795"/>
                  </a:cubicBezTo>
                  <a:cubicBezTo>
                    <a:pt x="938" y="1285"/>
                    <a:pt x="1351" y="868"/>
                    <a:pt x="1866" y="868"/>
                  </a:cubicBezTo>
                  <a:close/>
                  <a:moveTo>
                    <a:pt x="1864" y="1"/>
                  </a:moveTo>
                  <a:cubicBezTo>
                    <a:pt x="1763" y="1"/>
                    <a:pt x="1663" y="68"/>
                    <a:pt x="1663" y="202"/>
                  </a:cubicBezTo>
                  <a:lnTo>
                    <a:pt x="1663" y="481"/>
                  </a:lnTo>
                  <a:cubicBezTo>
                    <a:pt x="1453" y="513"/>
                    <a:pt x="1250" y="597"/>
                    <a:pt x="1076" y="727"/>
                  </a:cubicBezTo>
                  <a:lnTo>
                    <a:pt x="877" y="524"/>
                  </a:lnTo>
                  <a:cubicBezTo>
                    <a:pt x="834" y="483"/>
                    <a:pt x="786" y="465"/>
                    <a:pt x="740" y="465"/>
                  </a:cubicBezTo>
                  <a:cubicBezTo>
                    <a:pt x="586" y="465"/>
                    <a:pt x="455" y="662"/>
                    <a:pt x="594" y="810"/>
                  </a:cubicBezTo>
                  <a:lnTo>
                    <a:pt x="794" y="1009"/>
                  </a:lnTo>
                  <a:cubicBezTo>
                    <a:pt x="667" y="1180"/>
                    <a:pt x="584" y="1383"/>
                    <a:pt x="551" y="1596"/>
                  </a:cubicBezTo>
                  <a:lnTo>
                    <a:pt x="268" y="1596"/>
                  </a:lnTo>
                  <a:cubicBezTo>
                    <a:pt x="0" y="1596"/>
                    <a:pt x="0" y="1995"/>
                    <a:pt x="268" y="1995"/>
                  </a:cubicBezTo>
                  <a:lnTo>
                    <a:pt x="551" y="1995"/>
                  </a:lnTo>
                  <a:cubicBezTo>
                    <a:pt x="584" y="2208"/>
                    <a:pt x="667" y="2407"/>
                    <a:pt x="794" y="2581"/>
                  </a:cubicBezTo>
                  <a:lnTo>
                    <a:pt x="594" y="2780"/>
                  </a:lnTo>
                  <a:cubicBezTo>
                    <a:pt x="445" y="2925"/>
                    <a:pt x="579" y="3128"/>
                    <a:pt x="735" y="3128"/>
                  </a:cubicBezTo>
                  <a:cubicBezTo>
                    <a:pt x="783" y="3128"/>
                    <a:pt x="833" y="3109"/>
                    <a:pt x="877" y="3063"/>
                  </a:cubicBezTo>
                  <a:lnTo>
                    <a:pt x="1076" y="2864"/>
                  </a:lnTo>
                  <a:cubicBezTo>
                    <a:pt x="1250" y="2991"/>
                    <a:pt x="1453" y="3074"/>
                    <a:pt x="1663" y="3106"/>
                  </a:cubicBezTo>
                  <a:lnTo>
                    <a:pt x="1663" y="3389"/>
                  </a:lnTo>
                  <a:cubicBezTo>
                    <a:pt x="1663" y="3523"/>
                    <a:pt x="1763" y="3590"/>
                    <a:pt x="1864" y="3590"/>
                  </a:cubicBezTo>
                  <a:cubicBezTo>
                    <a:pt x="1964" y="3590"/>
                    <a:pt x="2065" y="3523"/>
                    <a:pt x="2065" y="3389"/>
                  </a:cubicBezTo>
                  <a:lnTo>
                    <a:pt x="2065" y="3106"/>
                  </a:lnTo>
                  <a:cubicBezTo>
                    <a:pt x="2275" y="3074"/>
                    <a:pt x="2478" y="2991"/>
                    <a:pt x="2652" y="2864"/>
                  </a:cubicBezTo>
                  <a:lnTo>
                    <a:pt x="2851" y="3063"/>
                  </a:lnTo>
                  <a:cubicBezTo>
                    <a:pt x="2895" y="3109"/>
                    <a:pt x="2945" y="3128"/>
                    <a:pt x="2993" y="3128"/>
                  </a:cubicBezTo>
                  <a:cubicBezTo>
                    <a:pt x="3148" y="3128"/>
                    <a:pt x="3283" y="2925"/>
                    <a:pt x="3133" y="2780"/>
                  </a:cubicBezTo>
                  <a:lnTo>
                    <a:pt x="2934" y="2581"/>
                  </a:lnTo>
                  <a:cubicBezTo>
                    <a:pt x="3061" y="2407"/>
                    <a:pt x="3144" y="2208"/>
                    <a:pt x="3177" y="1995"/>
                  </a:cubicBezTo>
                  <a:lnTo>
                    <a:pt x="3459" y="1995"/>
                  </a:lnTo>
                  <a:cubicBezTo>
                    <a:pt x="3727" y="1995"/>
                    <a:pt x="3727" y="1596"/>
                    <a:pt x="3459" y="1596"/>
                  </a:cubicBezTo>
                  <a:lnTo>
                    <a:pt x="3177" y="1596"/>
                  </a:lnTo>
                  <a:cubicBezTo>
                    <a:pt x="3144" y="1383"/>
                    <a:pt x="3061" y="1180"/>
                    <a:pt x="2934" y="1009"/>
                  </a:cubicBezTo>
                  <a:lnTo>
                    <a:pt x="3133" y="810"/>
                  </a:lnTo>
                  <a:cubicBezTo>
                    <a:pt x="3273" y="662"/>
                    <a:pt x="3141" y="465"/>
                    <a:pt x="2988" y="465"/>
                  </a:cubicBezTo>
                  <a:cubicBezTo>
                    <a:pt x="2942" y="465"/>
                    <a:pt x="2894" y="483"/>
                    <a:pt x="2851" y="524"/>
                  </a:cubicBezTo>
                  <a:lnTo>
                    <a:pt x="2652" y="727"/>
                  </a:lnTo>
                  <a:cubicBezTo>
                    <a:pt x="2478" y="597"/>
                    <a:pt x="2275" y="513"/>
                    <a:pt x="2065" y="481"/>
                  </a:cubicBezTo>
                  <a:lnTo>
                    <a:pt x="2065" y="202"/>
                  </a:lnTo>
                  <a:cubicBezTo>
                    <a:pt x="2065" y="68"/>
                    <a:pt x="1964" y="1"/>
                    <a:pt x="1864" y="1"/>
                  </a:cubicBezTo>
                  <a:close/>
                </a:path>
              </a:pathLst>
            </a:custGeom>
            <a:solidFill>
              <a:srgbClr val="657E93"/>
            </a:solidFill>
            <a:ln>
              <a:noFill/>
            </a:ln>
          </p:spPr>
          <p:txBody>
            <a:bodyPr anchorCtr="0" anchor="ctr" bIns="108625" lIns="108625" spcFirstLastPara="1" rIns="108625" wrap="square" tIns="108625">
              <a:noAutofit/>
            </a:bodyPr>
            <a:lstStyle/>
            <a:p>
              <a:pPr indent="0" lvl="0" marL="0" rtl="0" algn="l">
                <a:spcBef>
                  <a:spcPts val="0"/>
                </a:spcBef>
                <a:spcAft>
                  <a:spcPts val="0"/>
                </a:spcAft>
                <a:buNone/>
              </a:pPr>
              <a:r>
                <a:t/>
              </a:r>
              <a:endParaRPr/>
            </a:p>
          </p:txBody>
        </p:sp>
        <p:sp>
          <p:nvSpPr>
            <p:cNvPr id="601" name="Google Shape;601;p41"/>
            <p:cNvSpPr/>
            <p:nvPr/>
          </p:nvSpPr>
          <p:spPr>
            <a:xfrm>
              <a:off x="2798614" y="3440992"/>
              <a:ext cx="40952" cy="35079"/>
            </a:xfrm>
            <a:custGeom>
              <a:rect b="b" l="l" r="r" t="t"/>
              <a:pathLst>
                <a:path extrusionOk="0" h="1338" w="1562">
                  <a:moveTo>
                    <a:pt x="671" y="403"/>
                  </a:moveTo>
                  <a:cubicBezTo>
                    <a:pt x="906" y="403"/>
                    <a:pt x="1026" y="693"/>
                    <a:pt x="859" y="860"/>
                  </a:cubicBezTo>
                  <a:cubicBezTo>
                    <a:pt x="804" y="915"/>
                    <a:pt x="736" y="940"/>
                    <a:pt x="670" y="940"/>
                  </a:cubicBezTo>
                  <a:cubicBezTo>
                    <a:pt x="533" y="940"/>
                    <a:pt x="403" y="833"/>
                    <a:pt x="403" y="671"/>
                  </a:cubicBezTo>
                  <a:cubicBezTo>
                    <a:pt x="403" y="525"/>
                    <a:pt x="519" y="407"/>
                    <a:pt x="664" y="407"/>
                  </a:cubicBezTo>
                  <a:cubicBezTo>
                    <a:pt x="666" y="407"/>
                    <a:pt x="668" y="407"/>
                    <a:pt x="671" y="407"/>
                  </a:cubicBezTo>
                  <a:lnTo>
                    <a:pt x="671" y="403"/>
                  </a:lnTo>
                  <a:close/>
                  <a:moveTo>
                    <a:pt x="674" y="0"/>
                  </a:moveTo>
                  <a:cubicBezTo>
                    <a:pt x="331" y="0"/>
                    <a:pt x="1" y="267"/>
                    <a:pt x="1" y="671"/>
                  </a:cubicBezTo>
                  <a:cubicBezTo>
                    <a:pt x="1" y="1041"/>
                    <a:pt x="301" y="1338"/>
                    <a:pt x="671" y="1338"/>
                  </a:cubicBezTo>
                  <a:cubicBezTo>
                    <a:pt x="1265" y="1338"/>
                    <a:pt x="1562" y="621"/>
                    <a:pt x="1141" y="197"/>
                  </a:cubicBezTo>
                  <a:cubicBezTo>
                    <a:pt x="1006" y="61"/>
                    <a:pt x="838" y="0"/>
                    <a:pt x="674" y="0"/>
                  </a:cubicBezTo>
                  <a:close/>
                </a:path>
              </a:pathLst>
            </a:custGeom>
            <a:solidFill>
              <a:srgbClr val="657E93"/>
            </a:solidFill>
            <a:ln>
              <a:noFill/>
            </a:ln>
          </p:spPr>
          <p:txBody>
            <a:bodyPr anchorCtr="0" anchor="ctr" bIns="108625" lIns="108625" spcFirstLastPara="1" rIns="108625" wrap="square" tIns="108625">
              <a:noAutofit/>
            </a:bodyPr>
            <a:lstStyle/>
            <a:p>
              <a:pPr indent="0" lvl="0" marL="0" rtl="0" algn="l">
                <a:spcBef>
                  <a:spcPts val="0"/>
                </a:spcBef>
                <a:spcAft>
                  <a:spcPts val="0"/>
                </a:spcAft>
                <a:buNone/>
              </a:pPr>
              <a:r>
                <a:t/>
              </a:r>
              <a:endParaRPr/>
            </a:p>
          </p:txBody>
        </p:sp>
      </p:grpSp>
      <p:pic>
        <p:nvPicPr>
          <p:cNvPr id="602" name="Google Shape;602;p41" title="#2 Felicia.MOV">
            <a:hlinkClick r:id="rId3"/>
          </p:cNvPr>
          <p:cNvPicPr preferRelativeResize="0"/>
          <p:nvPr/>
        </p:nvPicPr>
        <p:blipFill>
          <a:blip r:embed="rId4">
            <a:alphaModFix/>
          </a:blip>
          <a:stretch>
            <a:fillRect/>
          </a:stretch>
        </p:blipFill>
        <p:spPr>
          <a:xfrm>
            <a:off x="8122698" y="3509202"/>
            <a:ext cx="875712" cy="492599"/>
          </a:xfrm>
          <a:prstGeom prst="rect">
            <a:avLst/>
          </a:prstGeom>
          <a:noFill/>
          <a:ln>
            <a:noFill/>
          </a:ln>
        </p:spPr>
      </p:pic>
      <p:pic>
        <p:nvPicPr>
          <p:cNvPr id="603" name="Google Shape;603;p41" title="#3 Lee.MOV">
            <a:hlinkClick r:id="rId5"/>
          </p:cNvPr>
          <p:cNvPicPr preferRelativeResize="0"/>
          <p:nvPr/>
        </p:nvPicPr>
        <p:blipFill>
          <a:blip r:embed="rId6">
            <a:alphaModFix/>
          </a:blip>
          <a:stretch>
            <a:fillRect/>
          </a:stretch>
        </p:blipFill>
        <p:spPr>
          <a:xfrm>
            <a:off x="8122688" y="4016764"/>
            <a:ext cx="875717" cy="492599"/>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7" name="Shape 607"/>
        <p:cNvGrpSpPr/>
        <p:nvPr/>
      </p:nvGrpSpPr>
      <p:grpSpPr>
        <a:xfrm>
          <a:off x="0" y="0"/>
          <a:ext cx="0" cy="0"/>
          <a:chOff x="0" y="0"/>
          <a:chExt cx="0" cy="0"/>
        </a:xfrm>
      </p:grpSpPr>
      <p:sp>
        <p:nvSpPr>
          <p:cNvPr id="608" name="Google Shape;608;p42"/>
          <p:cNvSpPr txBox="1"/>
          <p:nvPr>
            <p:ph type="title"/>
          </p:nvPr>
        </p:nvSpPr>
        <p:spPr>
          <a:xfrm>
            <a:off x="720000" y="172875"/>
            <a:ext cx="8353200" cy="558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2400"/>
              <a:t>Major Change #1: Re-design of “Resources” page</a:t>
            </a:r>
            <a:endParaRPr sz="2400"/>
          </a:p>
        </p:txBody>
      </p:sp>
      <p:sp>
        <p:nvSpPr>
          <p:cNvPr id="609" name="Google Shape;609;p42"/>
          <p:cNvSpPr txBox="1"/>
          <p:nvPr>
            <p:ph idx="3" type="subTitle"/>
          </p:nvPr>
        </p:nvSpPr>
        <p:spPr>
          <a:xfrm>
            <a:off x="1704050" y="580912"/>
            <a:ext cx="2505600" cy="5589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Before</a:t>
            </a:r>
            <a:endParaRPr/>
          </a:p>
        </p:txBody>
      </p:sp>
      <p:pic>
        <p:nvPicPr>
          <p:cNvPr id="610" name="Google Shape;610;p42" title="Screenshot 2025-10-24 at 00.18.10.png"/>
          <p:cNvPicPr preferRelativeResize="0"/>
          <p:nvPr/>
        </p:nvPicPr>
        <p:blipFill>
          <a:blip r:embed="rId3">
            <a:alphaModFix/>
          </a:blip>
          <a:stretch>
            <a:fillRect/>
          </a:stretch>
        </p:blipFill>
        <p:spPr>
          <a:xfrm>
            <a:off x="1771217" y="3398403"/>
            <a:ext cx="807963" cy="1110179"/>
          </a:xfrm>
          <a:prstGeom prst="rect">
            <a:avLst/>
          </a:prstGeom>
          <a:noFill/>
          <a:ln>
            <a:noFill/>
          </a:ln>
        </p:spPr>
      </p:pic>
      <p:pic>
        <p:nvPicPr>
          <p:cNvPr id="611" name="Google Shape;611;p42" title="Screenshot 2025-10-24 at 00.17.58.png"/>
          <p:cNvPicPr preferRelativeResize="0"/>
          <p:nvPr/>
        </p:nvPicPr>
        <p:blipFill>
          <a:blip r:embed="rId4">
            <a:alphaModFix/>
          </a:blip>
          <a:stretch>
            <a:fillRect/>
          </a:stretch>
        </p:blipFill>
        <p:spPr>
          <a:xfrm>
            <a:off x="1990043" y="1930000"/>
            <a:ext cx="777526" cy="1044926"/>
          </a:xfrm>
          <a:prstGeom prst="rect">
            <a:avLst/>
          </a:prstGeom>
          <a:noFill/>
          <a:ln>
            <a:noFill/>
          </a:ln>
        </p:spPr>
      </p:pic>
      <p:pic>
        <p:nvPicPr>
          <p:cNvPr id="612" name="Google Shape;612;p42" title="Screenshot 2025-10-24 at 00.17.47.png"/>
          <p:cNvPicPr preferRelativeResize="0"/>
          <p:nvPr/>
        </p:nvPicPr>
        <p:blipFill>
          <a:blip r:embed="rId5">
            <a:alphaModFix/>
          </a:blip>
          <a:stretch>
            <a:fillRect/>
          </a:stretch>
        </p:blipFill>
        <p:spPr>
          <a:xfrm>
            <a:off x="33306" y="2601188"/>
            <a:ext cx="910275" cy="1235699"/>
          </a:xfrm>
          <a:prstGeom prst="rect">
            <a:avLst/>
          </a:prstGeom>
          <a:noFill/>
          <a:ln>
            <a:noFill/>
          </a:ln>
        </p:spPr>
      </p:pic>
      <p:cxnSp>
        <p:nvCxnSpPr>
          <p:cNvPr id="613" name="Google Shape;613;p42"/>
          <p:cNvCxnSpPr>
            <a:endCxn id="611" idx="1"/>
          </p:cNvCxnSpPr>
          <p:nvPr/>
        </p:nvCxnSpPr>
        <p:spPr>
          <a:xfrm flipH="1" rot="10800000">
            <a:off x="621743" y="2452463"/>
            <a:ext cx="1368300" cy="823800"/>
          </a:xfrm>
          <a:prstGeom prst="straightConnector1">
            <a:avLst/>
          </a:prstGeom>
          <a:noFill/>
          <a:ln cap="flat" cmpd="sng" w="28575">
            <a:solidFill>
              <a:srgbClr val="0B5394"/>
            </a:solidFill>
            <a:prstDash val="solid"/>
            <a:round/>
            <a:headEnd len="med" w="med" type="none"/>
            <a:tailEnd len="med" w="med" type="triangle"/>
          </a:ln>
        </p:spPr>
      </p:cxnSp>
      <p:cxnSp>
        <p:nvCxnSpPr>
          <p:cNvPr id="614" name="Google Shape;614;p42"/>
          <p:cNvCxnSpPr>
            <a:stCxn id="615" idx="3"/>
            <a:endCxn id="610" idx="1"/>
          </p:cNvCxnSpPr>
          <p:nvPr/>
        </p:nvCxnSpPr>
        <p:spPr>
          <a:xfrm>
            <a:off x="458149" y="3672625"/>
            <a:ext cx="1313100" cy="280800"/>
          </a:xfrm>
          <a:prstGeom prst="straightConnector1">
            <a:avLst/>
          </a:prstGeom>
          <a:noFill/>
          <a:ln cap="flat" cmpd="sng" w="28575">
            <a:solidFill>
              <a:srgbClr val="0B5394"/>
            </a:solidFill>
            <a:prstDash val="solid"/>
            <a:round/>
            <a:headEnd len="med" w="med" type="none"/>
            <a:tailEnd len="med" w="med" type="triangle"/>
          </a:ln>
        </p:spPr>
      </p:cxnSp>
      <p:sp>
        <p:nvSpPr>
          <p:cNvPr id="616" name="Google Shape;616;p42"/>
          <p:cNvSpPr txBox="1"/>
          <p:nvPr/>
        </p:nvSpPr>
        <p:spPr>
          <a:xfrm>
            <a:off x="33306" y="3784150"/>
            <a:ext cx="1022400" cy="338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000">
                <a:solidFill>
                  <a:srgbClr val="000000"/>
                </a:solidFill>
                <a:latin typeface="DM Sans"/>
                <a:ea typeface="DM Sans"/>
                <a:cs typeface="DM Sans"/>
                <a:sym typeface="DM Sans"/>
              </a:rPr>
              <a:t>Home Page</a:t>
            </a:r>
            <a:endParaRPr sz="1000">
              <a:solidFill>
                <a:srgbClr val="000000"/>
              </a:solidFill>
              <a:latin typeface="DM Sans"/>
              <a:ea typeface="DM Sans"/>
              <a:cs typeface="DM Sans"/>
              <a:sym typeface="DM Sans"/>
            </a:endParaRPr>
          </a:p>
        </p:txBody>
      </p:sp>
      <p:sp>
        <p:nvSpPr>
          <p:cNvPr id="617" name="Google Shape;617;p42"/>
          <p:cNvSpPr txBox="1"/>
          <p:nvPr/>
        </p:nvSpPr>
        <p:spPr>
          <a:xfrm>
            <a:off x="1598206" y="2905825"/>
            <a:ext cx="1561200" cy="4926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000">
                <a:solidFill>
                  <a:srgbClr val="000000"/>
                </a:solidFill>
                <a:latin typeface="DM Sans"/>
                <a:ea typeface="DM Sans"/>
                <a:cs typeface="DM Sans"/>
                <a:sym typeface="DM Sans"/>
              </a:rPr>
              <a:t>User is notified about nearby resource</a:t>
            </a:r>
            <a:endParaRPr sz="1000">
              <a:solidFill>
                <a:srgbClr val="000000"/>
              </a:solidFill>
              <a:latin typeface="DM Sans"/>
              <a:ea typeface="DM Sans"/>
              <a:cs typeface="DM Sans"/>
              <a:sym typeface="DM Sans"/>
            </a:endParaRPr>
          </a:p>
        </p:txBody>
      </p:sp>
      <p:sp>
        <p:nvSpPr>
          <p:cNvPr id="618" name="Google Shape;618;p42"/>
          <p:cNvSpPr txBox="1"/>
          <p:nvPr/>
        </p:nvSpPr>
        <p:spPr>
          <a:xfrm>
            <a:off x="1394609" y="4404976"/>
            <a:ext cx="1561200" cy="3387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000">
                <a:solidFill>
                  <a:srgbClr val="000000"/>
                </a:solidFill>
                <a:latin typeface="DM Sans"/>
                <a:ea typeface="DM Sans"/>
                <a:cs typeface="DM Sans"/>
                <a:sym typeface="DM Sans"/>
              </a:rPr>
              <a:t>Resources Page</a:t>
            </a:r>
            <a:endParaRPr sz="1000">
              <a:solidFill>
                <a:srgbClr val="000000"/>
              </a:solidFill>
              <a:latin typeface="DM Sans"/>
              <a:ea typeface="DM Sans"/>
              <a:cs typeface="DM Sans"/>
              <a:sym typeface="DM Sans"/>
            </a:endParaRPr>
          </a:p>
        </p:txBody>
      </p:sp>
      <p:sp>
        <p:nvSpPr>
          <p:cNvPr id="619" name="Google Shape;619;p42"/>
          <p:cNvSpPr/>
          <p:nvPr/>
        </p:nvSpPr>
        <p:spPr>
          <a:xfrm>
            <a:off x="309899" y="3219025"/>
            <a:ext cx="312000" cy="154800"/>
          </a:xfrm>
          <a:prstGeom prst="roundRect">
            <a:avLst>
              <a:gd fmla="val 16667" name="adj"/>
            </a:avLst>
          </a:prstGeom>
          <a:noFill/>
          <a:ln cap="flat" cmpd="sng" w="28575">
            <a:solidFill>
              <a:srgbClr val="0B539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ontserrat"/>
              <a:ea typeface="Montserrat"/>
              <a:cs typeface="Montserrat"/>
              <a:sym typeface="Montserrat"/>
            </a:endParaRPr>
          </a:p>
        </p:txBody>
      </p:sp>
      <p:sp>
        <p:nvSpPr>
          <p:cNvPr id="615" name="Google Shape;615;p42"/>
          <p:cNvSpPr/>
          <p:nvPr/>
        </p:nvSpPr>
        <p:spPr>
          <a:xfrm>
            <a:off x="198349" y="3595225"/>
            <a:ext cx="259800" cy="154800"/>
          </a:xfrm>
          <a:prstGeom prst="roundRect">
            <a:avLst>
              <a:gd fmla="val 16667" name="adj"/>
            </a:avLst>
          </a:prstGeom>
          <a:noFill/>
          <a:ln cap="flat" cmpd="sng" w="28575">
            <a:solidFill>
              <a:srgbClr val="0B539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ontserrat"/>
              <a:ea typeface="Montserrat"/>
              <a:cs typeface="Montserrat"/>
              <a:sym typeface="Montserrat"/>
            </a:endParaRPr>
          </a:p>
        </p:txBody>
      </p:sp>
      <p:sp>
        <p:nvSpPr>
          <p:cNvPr id="620" name="Google Shape;620;p42"/>
          <p:cNvSpPr txBox="1"/>
          <p:nvPr/>
        </p:nvSpPr>
        <p:spPr>
          <a:xfrm rot="-1615823">
            <a:off x="812469" y="2291383"/>
            <a:ext cx="1262510" cy="431078"/>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800">
                <a:solidFill>
                  <a:srgbClr val="0B5394"/>
                </a:solidFill>
                <a:latin typeface="DM Sans"/>
                <a:ea typeface="DM Sans"/>
                <a:cs typeface="DM Sans"/>
                <a:sym typeface="DM Sans"/>
              </a:rPr>
              <a:t>User clicks “Find Nearby Resources”</a:t>
            </a:r>
            <a:endParaRPr sz="800">
              <a:solidFill>
                <a:srgbClr val="0B5394"/>
              </a:solidFill>
              <a:latin typeface="DM Sans"/>
              <a:ea typeface="DM Sans"/>
              <a:cs typeface="DM Sans"/>
              <a:sym typeface="DM Sans"/>
            </a:endParaRPr>
          </a:p>
        </p:txBody>
      </p:sp>
      <p:sp>
        <p:nvSpPr>
          <p:cNvPr id="621" name="Google Shape;621;p42"/>
          <p:cNvSpPr txBox="1"/>
          <p:nvPr/>
        </p:nvSpPr>
        <p:spPr>
          <a:xfrm rot="513219">
            <a:off x="714359" y="3444335"/>
            <a:ext cx="1262644" cy="431107"/>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800">
                <a:solidFill>
                  <a:srgbClr val="0B5394"/>
                </a:solidFill>
                <a:latin typeface="DM Sans"/>
                <a:ea typeface="DM Sans"/>
                <a:cs typeface="DM Sans"/>
                <a:sym typeface="DM Sans"/>
              </a:rPr>
              <a:t>User clicks “Resources” tab</a:t>
            </a:r>
            <a:endParaRPr sz="800">
              <a:solidFill>
                <a:srgbClr val="0B5394"/>
              </a:solidFill>
              <a:latin typeface="DM Sans"/>
              <a:ea typeface="DM Sans"/>
              <a:cs typeface="DM Sans"/>
              <a:sym typeface="DM Sans"/>
            </a:endParaRPr>
          </a:p>
        </p:txBody>
      </p:sp>
      <p:sp>
        <p:nvSpPr>
          <p:cNvPr id="622" name="Google Shape;622;p42"/>
          <p:cNvSpPr txBox="1"/>
          <p:nvPr/>
        </p:nvSpPr>
        <p:spPr>
          <a:xfrm>
            <a:off x="445882" y="1046900"/>
            <a:ext cx="3844200" cy="614100"/>
          </a:xfrm>
          <a:prstGeom prst="rect">
            <a:avLst/>
          </a:prstGeom>
          <a:noFill/>
          <a:ln>
            <a:noFill/>
          </a:ln>
        </p:spPr>
        <p:txBody>
          <a:bodyPr anchorCtr="0" anchor="t" bIns="91425" lIns="91425" spcFirstLastPara="1" rIns="91425" wrap="square" tIns="91425">
            <a:noAutofit/>
          </a:bodyPr>
          <a:lstStyle/>
          <a:p>
            <a:pPr indent="-304800" lvl="0" marL="457200" rtl="0" algn="l">
              <a:spcBef>
                <a:spcPts val="0"/>
              </a:spcBef>
              <a:spcAft>
                <a:spcPts val="0"/>
              </a:spcAft>
              <a:buClr>
                <a:schemeClr val="dk1"/>
              </a:buClr>
              <a:buSzPts val="1200"/>
              <a:buFont typeface="DM Sans"/>
              <a:buChar char="●"/>
            </a:pPr>
            <a:r>
              <a:rPr lang="en" sz="1200">
                <a:solidFill>
                  <a:schemeClr val="dk1"/>
                </a:solidFill>
                <a:latin typeface="DM Sans"/>
                <a:ea typeface="DM Sans"/>
                <a:cs typeface="DM Sans"/>
                <a:sym typeface="DM Sans"/>
              </a:rPr>
              <a:t>Users had to click different buttons for searching resources and finding nearby resources, which caused confusion. </a:t>
            </a:r>
            <a:endParaRPr sz="1200">
              <a:solidFill>
                <a:schemeClr val="dk1"/>
              </a:solidFill>
              <a:latin typeface="DM Sans"/>
              <a:ea typeface="DM Sans"/>
              <a:cs typeface="DM Sans"/>
              <a:sym typeface="DM Sans"/>
            </a:endParaRPr>
          </a:p>
        </p:txBody>
      </p:sp>
      <p:pic>
        <p:nvPicPr>
          <p:cNvPr id="623" name="Google Shape;623;p42" title="Screenshot 2025-11-03 at 15.53.38.png"/>
          <p:cNvPicPr preferRelativeResize="0"/>
          <p:nvPr/>
        </p:nvPicPr>
        <p:blipFill>
          <a:blip r:embed="rId6">
            <a:alphaModFix/>
          </a:blip>
          <a:stretch>
            <a:fillRect/>
          </a:stretch>
        </p:blipFill>
        <p:spPr>
          <a:xfrm>
            <a:off x="4804524" y="2661699"/>
            <a:ext cx="1022401" cy="1359830"/>
          </a:xfrm>
          <a:prstGeom prst="rect">
            <a:avLst/>
          </a:prstGeom>
          <a:noFill/>
          <a:ln>
            <a:noFill/>
          </a:ln>
        </p:spPr>
      </p:pic>
      <p:sp>
        <p:nvSpPr>
          <p:cNvPr id="624" name="Google Shape;624;p42"/>
          <p:cNvSpPr txBox="1"/>
          <p:nvPr>
            <p:ph idx="3" type="subTitle"/>
          </p:nvPr>
        </p:nvSpPr>
        <p:spPr>
          <a:xfrm>
            <a:off x="6077425" y="604146"/>
            <a:ext cx="2505600" cy="5589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After</a:t>
            </a:r>
            <a:endParaRPr/>
          </a:p>
        </p:txBody>
      </p:sp>
      <p:sp>
        <p:nvSpPr>
          <p:cNvPr id="625" name="Google Shape;625;p42"/>
          <p:cNvSpPr txBox="1"/>
          <p:nvPr/>
        </p:nvSpPr>
        <p:spPr>
          <a:xfrm>
            <a:off x="4819250" y="1046899"/>
            <a:ext cx="3844200" cy="956100"/>
          </a:xfrm>
          <a:prstGeom prst="rect">
            <a:avLst/>
          </a:prstGeom>
          <a:noFill/>
          <a:ln>
            <a:noFill/>
          </a:ln>
        </p:spPr>
        <p:txBody>
          <a:bodyPr anchorCtr="0" anchor="t" bIns="91425" lIns="91425" spcFirstLastPara="1" rIns="91425" wrap="square" tIns="91425">
            <a:noAutofit/>
          </a:bodyPr>
          <a:lstStyle/>
          <a:p>
            <a:pPr indent="-304800" lvl="0" marL="457200" rtl="0" algn="l">
              <a:spcBef>
                <a:spcPts val="0"/>
              </a:spcBef>
              <a:spcAft>
                <a:spcPts val="0"/>
              </a:spcAft>
              <a:buClr>
                <a:schemeClr val="dk1"/>
              </a:buClr>
              <a:buSzPts val="1200"/>
              <a:buFont typeface="DM Sans"/>
              <a:buChar char="●"/>
            </a:pPr>
            <a:r>
              <a:rPr lang="en" sz="1200">
                <a:solidFill>
                  <a:schemeClr val="dk1"/>
                </a:solidFill>
                <a:latin typeface="DM Sans"/>
                <a:ea typeface="DM Sans"/>
                <a:cs typeface="DM Sans"/>
                <a:sym typeface="DM Sans"/>
              </a:rPr>
              <a:t>Both buttons bring users to the same “Resources” page.</a:t>
            </a:r>
            <a:endParaRPr sz="1200">
              <a:solidFill>
                <a:schemeClr val="dk1"/>
              </a:solidFill>
              <a:latin typeface="DM Sans"/>
              <a:ea typeface="DM Sans"/>
              <a:cs typeface="DM Sans"/>
              <a:sym typeface="DM Sans"/>
            </a:endParaRPr>
          </a:p>
          <a:p>
            <a:pPr indent="-304800" lvl="0" marL="457200" rtl="0" algn="l">
              <a:spcBef>
                <a:spcPts val="0"/>
              </a:spcBef>
              <a:spcAft>
                <a:spcPts val="0"/>
              </a:spcAft>
              <a:buClr>
                <a:schemeClr val="dk1"/>
              </a:buClr>
              <a:buSzPts val="1200"/>
              <a:buFont typeface="DM Sans"/>
              <a:buChar char="●"/>
            </a:pPr>
            <a:r>
              <a:rPr lang="en" sz="1200">
                <a:solidFill>
                  <a:schemeClr val="dk1"/>
                </a:solidFill>
                <a:latin typeface="DM Sans"/>
                <a:ea typeface="DM Sans"/>
                <a:cs typeface="DM Sans"/>
                <a:sym typeface="DM Sans"/>
              </a:rPr>
              <a:t>The “Resources” page satisfies both functionalities of allowing users to search for resources and viewing nearby resources.</a:t>
            </a:r>
            <a:endParaRPr sz="1200">
              <a:solidFill>
                <a:schemeClr val="dk1"/>
              </a:solidFill>
              <a:latin typeface="DM Sans"/>
              <a:ea typeface="DM Sans"/>
              <a:cs typeface="DM Sans"/>
              <a:sym typeface="DM Sans"/>
            </a:endParaRPr>
          </a:p>
        </p:txBody>
      </p:sp>
      <p:pic>
        <p:nvPicPr>
          <p:cNvPr id="626" name="Google Shape;626;p42" title="Screenshot 2025-11-03 at 03.47.08.png"/>
          <p:cNvPicPr preferRelativeResize="0"/>
          <p:nvPr/>
        </p:nvPicPr>
        <p:blipFill>
          <a:blip r:embed="rId7">
            <a:alphaModFix/>
          </a:blip>
          <a:stretch>
            <a:fillRect/>
          </a:stretch>
        </p:blipFill>
        <p:spPr>
          <a:xfrm>
            <a:off x="6468205" y="2661687"/>
            <a:ext cx="1022401" cy="1370484"/>
          </a:xfrm>
          <a:prstGeom prst="rect">
            <a:avLst/>
          </a:prstGeom>
          <a:noFill/>
          <a:ln>
            <a:noFill/>
          </a:ln>
        </p:spPr>
      </p:pic>
      <p:pic>
        <p:nvPicPr>
          <p:cNvPr id="627" name="Google Shape;627;p42" title="Screenshot 2025-11-03 at 11.18.40.png"/>
          <p:cNvPicPr preferRelativeResize="0"/>
          <p:nvPr/>
        </p:nvPicPr>
        <p:blipFill>
          <a:blip r:embed="rId8">
            <a:alphaModFix/>
          </a:blip>
          <a:stretch>
            <a:fillRect/>
          </a:stretch>
        </p:blipFill>
        <p:spPr>
          <a:xfrm>
            <a:off x="3373010" y="3410437"/>
            <a:ext cx="807974" cy="1086133"/>
          </a:xfrm>
          <a:prstGeom prst="rect">
            <a:avLst/>
          </a:prstGeom>
          <a:noFill/>
          <a:ln>
            <a:noFill/>
          </a:ln>
        </p:spPr>
      </p:pic>
      <p:sp>
        <p:nvSpPr>
          <p:cNvPr id="628" name="Google Shape;628;p42"/>
          <p:cNvSpPr txBox="1"/>
          <p:nvPr/>
        </p:nvSpPr>
        <p:spPr>
          <a:xfrm>
            <a:off x="3064891" y="4404975"/>
            <a:ext cx="1516800" cy="4926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000">
                <a:latin typeface="DM Sans"/>
                <a:ea typeface="DM Sans"/>
                <a:cs typeface="DM Sans"/>
                <a:sym typeface="DM Sans"/>
              </a:rPr>
              <a:t>AI page for searching new resources</a:t>
            </a:r>
            <a:endParaRPr sz="1000">
              <a:solidFill>
                <a:srgbClr val="000000"/>
              </a:solidFill>
              <a:latin typeface="DM Sans"/>
              <a:ea typeface="DM Sans"/>
              <a:cs typeface="DM Sans"/>
              <a:sym typeface="DM Sans"/>
            </a:endParaRPr>
          </a:p>
        </p:txBody>
      </p:sp>
      <p:sp>
        <p:nvSpPr>
          <p:cNvPr id="629" name="Google Shape;629;p42"/>
          <p:cNvSpPr/>
          <p:nvPr/>
        </p:nvSpPr>
        <p:spPr>
          <a:xfrm>
            <a:off x="1826999" y="4033375"/>
            <a:ext cx="658200" cy="154800"/>
          </a:xfrm>
          <a:prstGeom prst="roundRect">
            <a:avLst>
              <a:gd fmla="val 16667" name="adj"/>
            </a:avLst>
          </a:prstGeom>
          <a:noFill/>
          <a:ln cap="flat" cmpd="sng" w="28575">
            <a:solidFill>
              <a:srgbClr val="0B539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ontserrat"/>
              <a:ea typeface="Montserrat"/>
              <a:cs typeface="Montserrat"/>
              <a:sym typeface="Montserrat"/>
            </a:endParaRPr>
          </a:p>
        </p:txBody>
      </p:sp>
      <p:cxnSp>
        <p:nvCxnSpPr>
          <p:cNvPr id="630" name="Google Shape;630;p42"/>
          <p:cNvCxnSpPr>
            <a:stCxn id="629" idx="3"/>
            <a:endCxn id="627" idx="1"/>
          </p:cNvCxnSpPr>
          <p:nvPr/>
        </p:nvCxnSpPr>
        <p:spPr>
          <a:xfrm flipH="1" rot="10800000">
            <a:off x="2485199" y="3953575"/>
            <a:ext cx="887700" cy="157200"/>
          </a:xfrm>
          <a:prstGeom prst="straightConnector1">
            <a:avLst/>
          </a:prstGeom>
          <a:noFill/>
          <a:ln cap="flat" cmpd="sng" w="28575">
            <a:solidFill>
              <a:srgbClr val="0B5394"/>
            </a:solidFill>
            <a:prstDash val="solid"/>
            <a:round/>
            <a:headEnd len="med" w="med" type="none"/>
            <a:tailEnd len="med" w="med" type="triangle"/>
          </a:ln>
        </p:spPr>
      </p:cxnSp>
      <p:sp>
        <p:nvSpPr>
          <p:cNvPr id="631" name="Google Shape;631;p42"/>
          <p:cNvSpPr txBox="1"/>
          <p:nvPr/>
        </p:nvSpPr>
        <p:spPr>
          <a:xfrm rot="-623659">
            <a:off x="2387808" y="3497452"/>
            <a:ext cx="1082464" cy="554179"/>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800">
                <a:solidFill>
                  <a:srgbClr val="0B5394"/>
                </a:solidFill>
                <a:latin typeface="DM Sans"/>
                <a:ea typeface="DM Sans"/>
                <a:cs typeface="DM Sans"/>
                <a:sym typeface="DM Sans"/>
              </a:rPr>
              <a:t>User clicks “Discover New Resources</a:t>
            </a:r>
            <a:endParaRPr sz="800">
              <a:solidFill>
                <a:srgbClr val="0B5394"/>
              </a:solidFill>
              <a:latin typeface="DM Sans"/>
              <a:ea typeface="DM Sans"/>
              <a:cs typeface="DM Sans"/>
              <a:sym typeface="DM Sans"/>
            </a:endParaRPr>
          </a:p>
        </p:txBody>
      </p:sp>
      <p:cxnSp>
        <p:nvCxnSpPr>
          <p:cNvPr id="632" name="Google Shape;632;p42"/>
          <p:cNvCxnSpPr>
            <a:stCxn id="633" idx="3"/>
            <a:endCxn id="626" idx="1"/>
          </p:cNvCxnSpPr>
          <p:nvPr/>
        </p:nvCxnSpPr>
        <p:spPr>
          <a:xfrm>
            <a:off x="5687665" y="3194675"/>
            <a:ext cx="780600" cy="152400"/>
          </a:xfrm>
          <a:prstGeom prst="straightConnector1">
            <a:avLst/>
          </a:prstGeom>
          <a:noFill/>
          <a:ln cap="flat" cmpd="sng" w="28575">
            <a:solidFill>
              <a:srgbClr val="0B5394"/>
            </a:solidFill>
            <a:prstDash val="solid"/>
            <a:round/>
            <a:headEnd len="med" w="med" type="none"/>
            <a:tailEnd len="med" w="med" type="triangle"/>
          </a:ln>
        </p:spPr>
      </p:cxnSp>
      <p:sp>
        <p:nvSpPr>
          <p:cNvPr id="634" name="Google Shape;634;p42"/>
          <p:cNvSpPr txBox="1"/>
          <p:nvPr/>
        </p:nvSpPr>
        <p:spPr>
          <a:xfrm>
            <a:off x="4763231" y="3961325"/>
            <a:ext cx="1102200" cy="3387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000">
                <a:solidFill>
                  <a:srgbClr val="000000"/>
                </a:solidFill>
                <a:latin typeface="DM Sans"/>
                <a:ea typeface="DM Sans"/>
                <a:cs typeface="DM Sans"/>
                <a:sym typeface="DM Sans"/>
              </a:rPr>
              <a:t>Home Page</a:t>
            </a:r>
            <a:endParaRPr sz="800">
              <a:solidFill>
                <a:srgbClr val="000000"/>
              </a:solidFill>
              <a:latin typeface="DM Sans"/>
              <a:ea typeface="DM Sans"/>
              <a:cs typeface="DM Sans"/>
              <a:sym typeface="DM Sans"/>
            </a:endParaRPr>
          </a:p>
        </p:txBody>
      </p:sp>
      <p:sp>
        <p:nvSpPr>
          <p:cNvPr id="635" name="Google Shape;635;p42"/>
          <p:cNvSpPr txBox="1"/>
          <p:nvPr/>
        </p:nvSpPr>
        <p:spPr>
          <a:xfrm>
            <a:off x="6388406" y="3961325"/>
            <a:ext cx="1211100" cy="3387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000">
                <a:latin typeface="DM Sans"/>
                <a:ea typeface="DM Sans"/>
                <a:cs typeface="DM Sans"/>
                <a:sym typeface="DM Sans"/>
              </a:rPr>
              <a:t>Resources</a:t>
            </a:r>
            <a:r>
              <a:rPr lang="en" sz="1000">
                <a:solidFill>
                  <a:srgbClr val="000000"/>
                </a:solidFill>
                <a:latin typeface="DM Sans"/>
                <a:ea typeface="DM Sans"/>
                <a:cs typeface="DM Sans"/>
                <a:sym typeface="DM Sans"/>
              </a:rPr>
              <a:t> Page</a:t>
            </a:r>
            <a:endParaRPr sz="800">
              <a:solidFill>
                <a:srgbClr val="000000"/>
              </a:solidFill>
              <a:latin typeface="DM Sans"/>
              <a:ea typeface="DM Sans"/>
              <a:cs typeface="DM Sans"/>
              <a:sym typeface="DM Sans"/>
            </a:endParaRPr>
          </a:p>
        </p:txBody>
      </p:sp>
      <p:pic>
        <p:nvPicPr>
          <p:cNvPr id="636" name="Google Shape;636;p42" title="Screenshot 2025-11-03 at 11.27.27.png"/>
          <p:cNvPicPr preferRelativeResize="0"/>
          <p:nvPr/>
        </p:nvPicPr>
        <p:blipFill>
          <a:blip r:embed="rId9">
            <a:alphaModFix/>
          </a:blip>
          <a:stretch>
            <a:fillRect/>
          </a:stretch>
        </p:blipFill>
        <p:spPr>
          <a:xfrm>
            <a:off x="8037432" y="2636376"/>
            <a:ext cx="1022399" cy="1394828"/>
          </a:xfrm>
          <a:prstGeom prst="rect">
            <a:avLst/>
          </a:prstGeom>
          <a:noFill/>
          <a:ln>
            <a:noFill/>
          </a:ln>
        </p:spPr>
      </p:pic>
      <p:sp>
        <p:nvSpPr>
          <p:cNvPr id="637" name="Google Shape;637;p42"/>
          <p:cNvSpPr txBox="1"/>
          <p:nvPr/>
        </p:nvSpPr>
        <p:spPr>
          <a:xfrm>
            <a:off x="7750900" y="3953425"/>
            <a:ext cx="1459500" cy="8619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000">
                <a:latin typeface="DM Sans"/>
                <a:ea typeface="DM Sans"/>
                <a:cs typeface="DM Sans"/>
                <a:sym typeface="DM Sans"/>
              </a:rPr>
              <a:t>AI page for searching new resources</a:t>
            </a:r>
            <a:endParaRPr sz="1000">
              <a:latin typeface="DM Sans"/>
              <a:ea typeface="DM Sans"/>
              <a:cs typeface="DM Sans"/>
              <a:sym typeface="DM Sans"/>
            </a:endParaRPr>
          </a:p>
          <a:p>
            <a:pPr indent="0" lvl="0" marL="0" rtl="0" algn="ctr">
              <a:spcBef>
                <a:spcPts val="0"/>
              </a:spcBef>
              <a:spcAft>
                <a:spcPts val="0"/>
              </a:spcAft>
              <a:buNone/>
            </a:pPr>
            <a:r>
              <a:rPr lang="en" sz="800">
                <a:latin typeface="DM Sans"/>
                <a:ea typeface="DM Sans"/>
                <a:cs typeface="DM Sans"/>
                <a:sym typeface="DM Sans"/>
              </a:rPr>
              <a:t>(details &amp; rationale of new design are shown in Major Change #3)</a:t>
            </a:r>
            <a:endParaRPr sz="1000">
              <a:latin typeface="DM Sans"/>
              <a:ea typeface="DM Sans"/>
              <a:cs typeface="DM Sans"/>
              <a:sym typeface="DM Sans"/>
            </a:endParaRPr>
          </a:p>
        </p:txBody>
      </p:sp>
      <p:sp>
        <p:nvSpPr>
          <p:cNvPr id="633" name="Google Shape;633;p42"/>
          <p:cNvSpPr/>
          <p:nvPr/>
        </p:nvSpPr>
        <p:spPr>
          <a:xfrm>
            <a:off x="5302465" y="2984975"/>
            <a:ext cx="385200" cy="419400"/>
          </a:xfrm>
          <a:prstGeom prst="roundRect">
            <a:avLst>
              <a:gd fmla="val 16667" name="adj"/>
            </a:avLst>
          </a:prstGeom>
          <a:noFill/>
          <a:ln cap="flat" cmpd="sng" w="28575">
            <a:solidFill>
              <a:srgbClr val="0B539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ontserrat"/>
              <a:ea typeface="Montserrat"/>
              <a:cs typeface="Montserrat"/>
              <a:sym typeface="Montserrat"/>
            </a:endParaRPr>
          </a:p>
        </p:txBody>
      </p:sp>
      <p:cxnSp>
        <p:nvCxnSpPr>
          <p:cNvPr id="638" name="Google Shape;638;p42"/>
          <p:cNvCxnSpPr>
            <a:stCxn id="639" idx="3"/>
            <a:endCxn id="626" idx="1"/>
          </p:cNvCxnSpPr>
          <p:nvPr/>
        </p:nvCxnSpPr>
        <p:spPr>
          <a:xfrm flipH="1" rot="10800000">
            <a:off x="5224706" y="3346943"/>
            <a:ext cx="1243500" cy="488700"/>
          </a:xfrm>
          <a:prstGeom prst="straightConnector1">
            <a:avLst/>
          </a:prstGeom>
          <a:noFill/>
          <a:ln cap="flat" cmpd="sng" w="28575">
            <a:solidFill>
              <a:srgbClr val="0B5394"/>
            </a:solidFill>
            <a:prstDash val="solid"/>
            <a:round/>
            <a:headEnd len="med" w="med" type="none"/>
            <a:tailEnd len="med" w="med" type="triangle"/>
          </a:ln>
        </p:spPr>
      </p:cxnSp>
      <p:sp>
        <p:nvSpPr>
          <p:cNvPr id="639" name="Google Shape;639;p42"/>
          <p:cNvSpPr/>
          <p:nvPr/>
        </p:nvSpPr>
        <p:spPr>
          <a:xfrm>
            <a:off x="4964906" y="3758243"/>
            <a:ext cx="259800" cy="154800"/>
          </a:xfrm>
          <a:prstGeom prst="roundRect">
            <a:avLst>
              <a:gd fmla="val 16667" name="adj"/>
            </a:avLst>
          </a:prstGeom>
          <a:noFill/>
          <a:ln cap="flat" cmpd="sng" w="28575">
            <a:solidFill>
              <a:srgbClr val="0B539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ontserrat"/>
              <a:ea typeface="Montserrat"/>
              <a:cs typeface="Montserrat"/>
              <a:sym typeface="Montserrat"/>
            </a:endParaRPr>
          </a:p>
        </p:txBody>
      </p:sp>
      <p:sp>
        <p:nvSpPr>
          <p:cNvPr id="640" name="Google Shape;640;p42"/>
          <p:cNvSpPr txBox="1"/>
          <p:nvPr/>
        </p:nvSpPr>
        <p:spPr>
          <a:xfrm rot="255605">
            <a:off x="5656677" y="2620808"/>
            <a:ext cx="884444" cy="677134"/>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800">
                <a:solidFill>
                  <a:srgbClr val="0B5394"/>
                </a:solidFill>
                <a:latin typeface="DM Sans"/>
                <a:ea typeface="DM Sans"/>
                <a:cs typeface="DM Sans"/>
                <a:sym typeface="DM Sans"/>
              </a:rPr>
              <a:t>Clicking both buttons lead to the same page</a:t>
            </a:r>
            <a:endParaRPr sz="800">
              <a:solidFill>
                <a:srgbClr val="0B5394"/>
              </a:solidFill>
              <a:latin typeface="DM Sans"/>
              <a:ea typeface="DM Sans"/>
              <a:cs typeface="DM Sans"/>
              <a:sym typeface="DM Sans"/>
            </a:endParaRPr>
          </a:p>
        </p:txBody>
      </p:sp>
      <p:sp>
        <p:nvSpPr>
          <p:cNvPr id="641" name="Google Shape;641;p42"/>
          <p:cNvSpPr txBox="1"/>
          <p:nvPr/>
        </p:nvSpPr>
        <p:spPr>
          <a:xfrm>
            <a:off x="5687675" y="2055300"/>
            <a:ext cx="1653600" cy="554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800">
                <a:solidFill>
                  <a:srgbClr val="000000"/>
                </a:solidFill>
                <a:latin typeface="DM Sans"/>
                <a:ea typeface="DM Sans"/>
                <a:cs typeface="DM Sans"/>
                <a:sym typeface="DM Sans"/>
              </a:rPr>
              <a:t>User is </a:t>
            </a:r>
            <a:r>
              <a:rPr lang="en" sz="800">
                <a:solidFill>
                  <a:srgbClr val="FF0000"/>
                </a:solidFill>
                <a:latin typeface="DM Sans"/>
                <a:ea typeface="DM Sans"/>
                <a:cs typeface="DM Sans"/>
                <a:sym typeface="DM Sans"/>
              </a:rPr>
              <a:t>automatically notified</a:t>
            </a:r>
            <a:r>
              <a:rPr lang="en" sz="800">
                <a:solidFill>
                  <a:srgbClr val="000000"/>
                </a:solidFill>
                <a:latin typeface="DM Sans"/>
                <a:ea typeface="DM Sans"/>
                <a:cs typeface="DM Sans"/>
                <a:sym typeface="DM Sans"/>
              </a:rPr>
              <a:t> about nearby resources by default</a:t>
            </a:r>
            <a:r>
              <a:rPr lang="en" sz="800">
                <a:latin typeface="DM Sans"/>
                <a:ea typeface="DM Sans"/>
                <a:cs typeface="DM Sans"/>
                <a:sym typeface="DM Sans"/>
              </a:rPr>
              <a:t> - no setup needed</a:t>
            </a:r>
            <a:endParaRPr sz="800">
              <a:solidFill>
                <a:srgbClr val="000000"/>
              </a:solidFill>
              <a:latin typeface="DM Sans"/>
              <a:ea typeface="DM Sans"/>
              <a:cs typeface="DM Sans"/>
              <a:sym typeface="DM Sans"/>
            </a:endParaRPr>
          </a:p>
        </p:txBody>
      </p:sp>
      <p:sp>
        <p:nvSpPr>
          <p:cNvPr id="642" name="Google Shape;642;p42"/>
          <p:cNvSpPr txBox="1"/>
          <p:nvPr/>
        </p:nvSpPr>
        <p:spPr>
          <a:xfrm>
            <a:off x="3230575" y="1736375"/>
            <a:ext cx="2142300" cy="677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800">
                <a:solidFill>
                  <a:srgbClr val="FF0000"/>
                </a:solidFill>
                <a:latin typeface="DM Sans"/>
                <a:ea typeface="DM Sans"/>
                <a:cs typeface="DM Sans"/>
                <a:sym typeface="DM Sans"/>
              </a:rPr>
              <a:t>We changed the button name to “Resources” to emphasize that this is the same page as the “Resources” tab on the bottom.</a:t>
            </a:r>
            <a:endParaRPr sz="800">
              <a:solidFill>
                <a:srgbClr val="FF0000"/>
              </a:solidFill>
              <a:latin typeface="DM Sans"/>
              <a:ea typeface="DM Sans"/>
              <a:cs typeface="DM Sans"/>
              <a:sym typeface="DM Sans"/>
            </a:endParaRPr>
          </a:p>
        </p:txBody>
      </p:sp>
      <p:sp>
        <p:nvSpPr>
          <p:cNvPr id="643" name="Google Shape;643;p42"/>
          <p:cNvSpPr txBox="1"/>
          <p:nvPr/>
        </p:nvSpPr>
        <p:spPr>
          <a:xfrm>
            <a:off x="5865425" y="4297144"/>
            <a:ext cx="1861500" cy="9234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800">
                <a:solidFill>
                  <a:srgbClr val="FF0000"/>
                </a:solidFill>
                <a:latin typeface="DM Sans"/>
                <a:ea typeface="DM Sans"/>
                <a:cs typeface="DM Sans"/>
                <a:sym typeface="DM Sans"/>
              </a:rPr>
              <a:t>We merged “nearby resources” and “search for resources” into the same page to fulfill the user’s expectations of the app.</a:t>
            </a:r>
            <a:endParaRPr sz="800">
              <a:solidFill>
                <a:srgbClr val="FF0000"/>
              </a:solidFill>
              <a:latin typeface="DM Sans"/>
              <a:ea typeface="DM Sans"/>
              <a:cs typeface="DM Sans"/>
              <a:sym typeface="DM Sans"/>
            </a:endParaRPr>
          </a:p>
          <a:p>
            <a:pPr indent="0" lvl="0" marL="0" rtl="0" algn="ctr">
              <a:spcBef>
                <a:spcPts val="0"/>
              </a:spcBef>
              <a:spcAft>
                <a:spcPts val="0"/>
              </a:spcAft>
              <a:buNone/>
            </a:pPr>
            <a:r>
              <a:rPr lang="en" sz="800">
                <a:solidFill>
                  <a:srgbClr val="FF0000"/>
                </a:solidFill>
                <a:latin typeface="DM Sans"/>
                <a:ea typeface="DM Sans"/>
                <a:cs typeface="DM Sans"/>
                <a:sym typeface="DM Sans"/>
              </a:rPr>
              <a:t>Map is added so users can browse nearby resources.</a:t>
            </a:r>
            <a:endParaRPr sz="800">
              <a:solidFill>
                <a:srgbClr val="FF0000"/>
              </a:solidFill>
              <a:latin typeface="DM Sans"/>
              <a:ea typeface="DM Sans"/>
              <a:cs typeface="DM Sans"/>
              <a:sym typeface="DM Sans"/>
            </a:endParaRPr>
          </a:p>
        </p:txBody>
      </p:sp>
      <p:cxnSp>
        <p:nvCxnSpPr>
          <p:cNvPr id="644" name="Google Shape;644;p42"/>
          <p:cNvCxnSpPr/>
          <p:nvPr/>
        </p:nvCxnSpPr>
        <p:spPr>
          <a:xfrm>
            <a:off x="4627575" y="2182825"/>
            <a:ext cx="763500" cy="907800"/>
          </a:xfrm>
          <a:prstGeom prst="straightConnector1">
            <a:avLst/>
          </a:prstGeom>
          <a:noFill/>
          <a:ln cap="flat" cmpd="sng" w="28575">
            <a:solidFill>
              <a:srgbClr val="FF0000"/>
            </a:solidFill>
            <a:prstDash val="solid"/>
            <a:round/>
            <a:headEnd len="med" w="med" type="none"/>
            <a:tailEnd len="med" w="med" type="none"/>
          </a:ln>
        </p:spPr>
      </p:cxnSp>
      <p:sp>
        <p:nvSpPr>
          <p:cNvPr id="645" name="Google Shape;645;p42"/>
          <p:cNvSpPr txBox="1"/>
          <p:nvPr/>
        </p:nvSpPr>
        <p:spPr>
          <a:xfrm>
            <a:off x="3154800" y="2519725"/>
            <a:ext cx="1368300" cy="554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800">
                <a:solidFill>
                  <a:srgbClr val="FF0000"/>
                </a:solidFill>
                <a:latin typeface="DM Sans"/>
                <a:ea typeface="DM Sans"/>
                <a:cs typeface="DM Sans"/>
                <a:sym typeface="DM Sans"/>
              </a:rPr>
              <a:t>Home button made larger for more efficient access (Fitt’s Law)</a:t>
            </a:r>
            <a:endParaRPr sz="800">
              <a:solidFill>
                <a:srgbClr val="FF0000"/>
              </a:solidFill>
              <a:latin typeface="DM Sans"/>
              <a:ea typeface="DM Sans"/>
              <a:cs typeface="DM Sans"/>
              <a:sym typeface="DM Sans"/>
            </a:endParaRPr>
          </a:p>
        </p:txBody>
      </p:sp>
      <p:cxnSp>
        <p:nvCxnSpPr>
          <p:cNvPr id="646" name="Google Shape;646;p42"/>
          <p:cNvCxnSpPr>
            <a:endCxn id="633" idx="1"/>
          </p:cNvCxnSpPr>
          <p:nvPr/>
        </p:nvCxnSpPr>
        <p:spPr>
          <a:xfrm>
            <a:off x="4333765" y="2881175"/>
            <a:ext cx="968700" cy="313500"/>
          </a:xfrm>
          <a:prstGeom prst="straightConnector1">
            <a:avLst/>
          </a:prstGeom>
          <a:noFill/>
          <a:ln cap="flat" cmpd="sng" w="28575">
            <a:solidFill>
              <a:srgbClr val="FF0000"/>
            </a:solidFill>
            <a:prstDash val="solid"/>
            <a:round/>
            <a:headEnd len="med" w="med" type="none"/>
            <a:tailEnd len="med" w="med" type="none"/>
          </a:ln>
        </p:spPr>
      </p:cxnSp>
      <p:sp>
        <p:nvSpPr>
          <p:cNvPr id="647" name="Google Shape;647;p42"/>
          <p:cNvSpPr txBox="1"/>
          <p:nvPr/>
        </p:nvSpPr>
        <p:spPr>
          <a:xfrm>
            <a:off x="7308858" y="2211223"/>
            <a:ext cx="1082400" cy="8004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800">
                <a:solidFill>
                  <a:srgbClr val="0B5394"/>
                </a:solidFill>
                <a:latin typeface="DM Sans"/>
                <a:ea typeface="DM Sans"/>
                <a:cs typeface="DM Sans"/>
                <a:sym typeface="DM Sans"/>
              </a:rPr>
              <a:t>Users can type in their query and press “Ask AI” to send their </a:t>
            </a:r>
            <a:r>
              <a:rPr lang="en" sz="800">
                <a:solidFill>
                  <a:srgbClr val="0B5394"/>
                </a:solidFill>
                <a:highlight>
                  <a:schemeClr val="lt1"/>
                </a:highlight>
                <a:latin typeface="DM Sans"/>
                <a:ea typeface="DM Sans"/>
                <a:cs typeface="DM Sans"/>
                <a:sym typeface="DM Sans"/>
              </a:rPr>
              <a:t>query</a:t>
            </a:r>
            <a:r>
              <a:rPr lang="en" sz="800">
                <a:solidFill>
                  <a:srgbClr val="0B5394"/>
                </a:solidFill>
                <a:latin typeface="DM Sans"/>
                <a:ea typeface="DM Sans"/>
                <a:cs typeface="DM Sans"/>
                <a:sym typeface="DM Sans"/>
              </a:rPr>
              <a:t> to the AI </a:t>
            </a:r>
            <a:r>
              <a:rPr lang="en" sz="800">
                <a:solidFill>
                  <a:srgbClr val="0B5394"/>
                </a:solidFill>
                <a:highlight>
                  <a:schemeClr val="lt1"/>
                </a:highlight>
                <a:latin typeface="DM Sans"/>
                <a:ea typeface="DM Sans"/>
                <a:cs typeface="DM Sans"/>
                <a:sym typeface="DM Sans"/>
              </a:rPr>
              <a:t>avatar</a:t>
            </a:r>
            <a:r>
              <a:rPr lang="en" sz="800">
                <a:solidFill>
                  <a:srgbClr val="0B5394"/>
                </a:solidFill>
                <a:latin typeface="DM Sans"/>
                <a:ea typeface="DM Sans"/>
                <a:cs typeface="DM Sans"/>
                <a:sym typeface="DM Sans"/>
              </a:rPr>
              <a:t>.</a:t>
            </a:r>
            <a:endParaRPr sz="800">
              <a:solidFill>
                <a:srgbClr val="0B5394"/>
              </a:solidFill>
              <a:latin typeface="DM Sans"/>
              <a:ea typeface="DM Sans"/>
              <a:cs typeface="DM Sans"/>
              <a:sym typeface="DM Sans"/>
            </a:endParaRPr>
          </a:p>
        </p:txBody>
      </p:sp>
      <p:cxnSp>
        <p:nvCxnSpPr>
          <p:cNvPr id="648" name="Google Shape;648;p42"/>
          <p:cNvCxnSpPr>
            <a:endCxn id="636" idx="1"/>
          </p:cNvCxnSpPr>
          <p:nvPr/>
        </p:nvCxnSpPr>
        <p:spPr>
          <a:xfrm>
            <a:off x="7451832" y="3056290"/>
            <a:ext cx="585600" cy="277500"/>
          </a:xfrm>
          <a:prstGeom prst="straightConnector1">
            <a:avLst/>
          </a:prstGeom>
          <a:noFill/>
          <a:ln cap="flat" cmpd="sng" w="28575">
            <a:solidFill>
              <a:srgbClr val="0B5394"/>
            </a:solidFill>
            <a:prstDash val="solid"/>
            <a:round/>
            <a:headEnd len="med" w="med" type="none"/>
            <a:tailEnd len="med" w="med" type="triangle"/>
          </a:ln>
        </p:spPr>
      </p:cxnSp>
      <p:cxnSp>
        <p:nvCxnSpPr>
          <p:cNvPr id="649" name="Google Shape;649;p42"/>
          <p:cNvCxnSpPr/>
          <p:nvPr/>
        </p:nvCxnSpPr>
        <p:spPr>
          <a:xfrm flipH="1" rot="10800000">
            <a:off x="6419025" y="3514175"/>
            <a:ext cx="136200" cy="911100"/>
          </a:xfrm>
          <a:prstGeom prst="straightConnector1">
            <a:avLst/>
          </a:prstGeom>
          <a:noFill/>
          <a:ln cap="flat" cmpd="sng" w="28575">
            <a:solidFill>
              <a:srgbClr val="FF0000"/>
            </a:solidFill>
            <a:prstDash val="solid"/>
            <a:round/>
            <a:headEnd len="med" w="med" type="none"/>
            <a:tailEnd len="med" w="med" type="none"/>
          </a:ln>
        </p:spPr>
      </p:cxnSp>
      <p:sp>
        <p:nvSpPr>
          <p:cNvPr id="650" name="Google Shape;650;p42"/>
          <p:cNvSpPr/>
          <p:nvPr/>
        </p:nvSpPr>
        <p:spPr>
          <a:xfrm>
            <a:off x="6562050" y="3102425"/>
            <a:ext cx="887700" cy="721200"/>
          </a:xfrm>
          <a:prstGeom prst="rect">
            <a:avLst/>
          </a:prstGeom>
          <a:noFill/>
          <a:ln cap="flat" cmpd="sng" w="28575">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DM Sans"/>
              <a:ea typeface="DM Sans"/>
              <a:cs typeface="DM Sans"/>
              <a:sym typeface="DM Sans"/>
            </a:endParaRPr>
          </a:p>
        </p:txBody>
      </p:sp>
      <p:cxnSp>
        <p:nvCxnSpPr>
          <p:cNvPr id="651" name="Google Shape;651;p42"/>
          <p:cNvCxnSpPr/>
          <p:nvPr/>
        </p:nvCxnSpPr>
        <p:spPr>
          <a:xfrm>
            <a:off x="6559250" y="2538200"/>
            <a:ext cx="83100" cy="310800"/>
          </a:xfrm>
          <a:prstGeom prst="straightConnector1">
            <a:avLst/>
          </a:prstGeom>
          <a:noFill/>
          <a:ln cap="flat" cmpd="sng" w="28575">
            <a:solidFill>
              <a:srgbClr val="FF0000"/>
            </a:solidFill>
            <a:prstDash val="solid"/>
            <a:round/>
            <a:headEnd len="med" w="med" type="none"/>
            <a:tailEnd len="med" w="med" type="none"/>
          </a:ln>
        </p:spPr>
      </p:cxnSp>
      <p:sp>
        <p:nvSpPr>
          <p:cNvPr id="652" name="Google Shape;652;p42"/>
          <p:cNvSpPr/>
          <p:nvPr/>
        </p:nvSpPr>
        <p:spPr>
          <a:xfrm>
            <a:off x="7169680" y="2984975"/>
            <a:ext cx="285600" cy="152400"/>
          </a:xfrm>
          <a:prstGeom prst="roundRect">
            <a:avLst>
              <a:gd fmla="val 16667" name="adj"/>
            </a:avLst>
          </a:prstGeom>
          <a:noFill/>
          <a:ln cap="flat" cmpd="sng" w="28575">
            <a:solidFill>
              <a:srgbClr val="0B539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ontserrat"/>
              <a:ea typeface="Montserrat"/>
              <a:cs typeface="Montserrat"/>
              <a:sym typeface="Montserrat"/>
            </a:endParaRPr>
          </a:p>
        </p:txBody>
      </p:sp>
      <p:sp>
        <p:nvSpPr>
          <p:cNvPr id="653" name="Google Shape;653;p42"/>
          <p:cNvSpPr/>
          <p:nvPr/>
        </p:nvSpPr>
        <p:spPr>
          <a:xfrm>
            <a:off x="4041650" y="1145450"/>
            <a:ext cx="777600" cy="310800"/>
          </a:xfrm>
          <a:prstGeom prst="rightArrow">
            <a:avLst>
              <a:gd fmla="val 50000" name="adj1"/>
              <a:gd fmla="val 50000" name="adj2"/>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DM Sans"/>
              <a:ea typeface="DM Sans"/>
              <a:cs typeface="DM Sans"/>
              <a:sym typeface="DM Sans"/>
            </a:endParaRPr>
          </a:p>
        </p:txBody>
      </p:sp>
      <p:cxnSp>
        <p:nvCxnSpPr>
          <p:cNvPr id="654" name="Google Shape;654;p42"/>
          <p:cNvCxnSpPr/>
          <p:nvPr/>
        </p:nvCxnSpPr>
        <p:spPr>
          <a:xfrm>
            <a:off x="4518575" y="3008500"/>
            <a:ext cx="0" cy="2102400"/>
          </a:xfrm>
          <a:prstGeom prst="straightConnector1">
            <a:avLst/>
          </a:prstGeom>
          <a:noFill/>
          <a:ln cap="flat" cmpd="sng" w="28575">
            <a:solidFill>
              <a:schemeClr val="dk1"/>
            </a:solidFill>
            <a:prstDash val="solid"/>
            <a:round/>
            <a:headEnd len="med" w="med" type="none"/>
            <a:tailEnd len="med" w="med" type="none"/>
          </a:ln>
        </p:spPr>
      </p:cxnSp>
      <p:sp>
        <p:nvSpPr>
          <p:cNvPr id="655" name="Google Shape;655;p42"/>
          <p:cNvSpPr txBox="1"/>
          <p:nvPr/>
        </p:nvSpPr>
        <p:spPr>
          <a:xfrm>
            <a:off x="3701825" y="503444"/>
            <a:ext cx="1633500" cy="105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i="1" lang="en" sz="1200">
                <a:solidFill>
                  <a:schemeClr val="dk1"/>
                </a:solidFill>
                <a:latin typeface="DM Sans"/>
                <a:ea typeface="DM Sans"/>
                <a:cs typeface="DM Sans"/>
                <a:sym typeface="DM Sans"/>
              </a:rPr>
              <a:t>(Moderate Task)</a:t>
            </a:r>
            <a:endParaRPr i="1" sz="1200">
              <a:solidFill>
                <a:schemeClr val="dk1"/>
              </a:solidFill>
              <a:latin typeface="DM Sans"/>
              <a:ea typeface="DM Sans"/>
              <a:cs typeface="DM Sans"/>
              <a:sym typeface="DM Sans"/>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9" name="Shape 659"/>
        <p:cNvGrpSpPr/>
        <p:nvPr/>
      </p:nvGrpSpPr>
      <p:grpSpPr>
        <a:xfrm>
          <a:off x="0" y="0"/>
          <a:ext cx="0" cy="0"/>
          <a:chOff x="0" y="0"/>
          <a:chExt cx="0" cy="0"/>
        </a:xfrm>
      </p:grpSpPr>
      <p:sp>
        <p:nvSpPr>
          <p:cNvPr id="660" name="Google Shape;660;p43"/>
          <p:cNvSpPr/>
          <p:nvPr/>
        </p:nvSpPr>
        <p:spPr>
          <a:xfrm>
            <a:off x="115725" y="2444225"/>
            <a:ext cx="5132400" cy="1439100"/>
          </a:xfrm>
          <a:prstGeom prst="roundRect">
            <a:avLst>
              <a:gd fmla="val 16667" name="adj"/>
            </a:avLst>
          </a:prstGeom>
          <a:solidFill>
            <a:schemeClr val="accent1"/>
          </a:solidFill>
          <a:ln cap="flat" cmpd="sng" w="9525">
            <a:solidFill>
              <a:schemeClr val="dk2"/>
            </a:solidFill>
            <a:prstDash val="solid"/>
            <a:round/>
            <a:headEnd len="sm" w="sm" type="none"/>
            <a:tailEnd len="sm" w="sm" type="none"/>
          </a:ln>
        </p:spPr>
        <p:txBody>
          <a:bodyPr anchorCtr="0" anchor="t" bIns="0" lIns="91425" spcFirstLastPara="1" rIns="91425" wrap="square" tIns="0">
            <a:noAutofit/>
          </a:bodyPr>
          <a:lstStyle/>
          <a:p>
            <a:pPr indent="0" lvl="0" marL="0" rtl="0" algn="ctr">
              <a:spcBef>
                <a:spcPts val="0"/>
              </a:spcBef>
              <a:spcAft>
                <a:spcPts val="0"/>
              </a:spcAft>
              <a:buNone/>
            </a:pPr>
            <a:r>
              <a:rPr b="1" lang="en" sz="1200">
                <a:latin typeface="DM Sans"/>
                <a:ea typeface="DM Sans"/>
                <a:cs typeface="DM Sans"/>
                <a:sym typeface="DM Sans"/>
              </a:rPr>
              <a:t>Studio Feedback from Peers</a:t>
            </a:r>
            <a:endParaRPr b="1" sz="1200">
              <a:latin typeface="DM Sans"/>
              <a:ea typeface="DM Sans"/>
              <a:cs typeface="DM Sans"/>
              <a:sym typeface="DM Sans"/>
            </a:endParaRPr>
          </a:p>
          <a:p>
            <a:pPr indent="0" lvl="0" marL="0" rtl="0" algn="l">
              <a:spcBef>
                <a:spcPts val="0"/>
              </a:spcBef>
              <a:spcAft>
                <a:spcPts val="0"/>
              </a:spcAft>
              <a:buNone/>
            </a:pPr>
            <a:r>
              <a:t/>
            </a:r>
            <a:endParaRPr sz="800">
              <a:latin typeface="DM Sans"/>
              <a:ea typeface="DM Sans"/>
              <a:cs typeface="DM Sans"/>
              <a:sym typeface="DM Sans"/>
            </a:endParaRPr>
          </a:p>
        </p:txBody>
      </p:sp>
      <p:sp>
        <p:nvSpPr>
          <p:cNvPr id="661" name="Google Shape;661;p43"/>
          <p:cNvSpPr txBox="1"/>
          <p:nvPr>
            <p:ph idx="3" type="subTitle"/>
          </p:nvPr>
        </p:nvSpPr>
        <p:spPr>
          <a:xfrm>
            <a:off x="188275" y="552468"/>
            <a:ext cx="4383600" cy="5589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1600"/>
              <a:t>Rationale</a:t>
            </a:r>
            <a:endParaRPr sz="1600"/>
          </a:p>
        </p:txBody>
      </p:sp>
      <p:sp>
        <p:nvSpPr>
          <p:cNvPr id="662" name="Google Shape;662;p43"/>
          <p:cNvSpPr txBox="1"/>
          <p:nvPr>
            <p:ph idx="4" type="subTitle"/>
          </p:nvPr>
        </p:nvSpPr>
        <p:spPr>
          <a:xfrm>
            <a:off x="5658875" y="552475"/>
            <a:ext cx="3278100" cy="5589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1600"/>
              <a:t>Progress on Usability Goals</a:t>
            </a:r>
            <a:endParaRPr sz="1600"/>
          </a:p>
        </p:txBody>
      </p:sp>
      <p:sp>
        <p:nvSpPr>
          <p:cNvPr id="663" name="Google Shape;663;p43"/>
          <p:cNvSpPr txBox="1"/>
          <p:nvPr>
            <p:ph type="title"/>
          </p:nvPr>
        </p:nvSpPr>
        <p:spPr>
          <a:xfrm>
            <a:off x="720000" y="172875"/>
            <a:ext cx="8353200" cy="558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2400"/>
              <a:t>Major Change #1: Re-design of “Resources” page</a:t>
            </a:r>
            <a:endParaRPr sz="2400"/>
          </a:p>
        </p:txBody>
      </p:sp>
      <p:sp>
        <p:nvSpPr>
          <p:cNvPr id="664" name="Google Shape;664;p43"/>
          <p:cNvSpPr/>
          <p:nvPr/>
        </p:nvSpPr>
        <p:spPr>
          <a:xfrm>
            <a:off x="115725" y="1067476"/>
            <a:ext cx="5086200" cy="1068900"/>
          </a:xfrm>
          <a:prstGeom prst="roundRect">
            <a:avLst>
              <a:gd fmla="val 16667" name="adj"/>
            </a:avLst>
          </a:prstGeom>
          <a:solidFill>
            <a:schemeClr val="accent1"/>
          </a:solidFill>
          <a:ln cap="flat" cmpd="sng" w="9525">
            <a:solidFill>
              <a:schemeClr val="dk2"/>
            </a:solidFill>
            <a:prstDash val="solid"/>
            <a:round/>
            <a:headEnd len="sm" w="sm" type="none"/>
            <a:tailEnd len="sm" w="sm" type="none"/>
          </a:ln>
        </p:spPr>
        <p:txBody>
          <a:bodyPr anchorCtr="0" anchor="t" bIns="91425" lIns="91425" spcFirstLastPara="1" rIns="91425" wrap="square" tIns="0">
            <a:noAutofit/>
          </a:bodyPr>
          <a:lstStyle/>
          <a:p>
            <a:pPr indent="0" lvl="0" marL="0" rtl="0" algn="ctr">
              <a:spcBef>
                <a:spcPts val="0"/>
              </a:spcBef>
              <a:spcAft>
                <a:spcPts val="0"/>
              </a:spcAft>
              <a:buNone/>
            </a:pPr>
            <a:r>
              <a:rPr b="1" lang="en" sz="1200">
                <a:latin typeface="DM Sans"/>
                <a:ea typeface="DM Sans"/>
                <a:cs typeface="DM Sans"/>
                <a:sym typeface="DM Sans"/>
              </a:rPr>
              <a:t>Low-fi Prototype Feedback</a:t>
            </a:r>
            <a:endParaRPr b="1" sz="1200">
              <a:latin typeface="DM Sans"/>
              <a:ea typeface="DM Sans"/>
              <a:cs typeface="DM Sans"/>
              <a:sym typeface="DM Sans"/>
            </a:endParaRPr>
          </a:p>
          <a:p>
            <a:pPr indent="-114300" lvl="0" marL="0" rtl="0" algn="l">
              <a:spcBef>
                <a:spcPts val="0"/>
              </a:spcBef>
              <a:spcAft>
                <a:spcPts val="0"/>
              </a:spcAft>
              <a:buSzPts val="900"/>
              <a:buFont typeface="DM Sans"/>
              <a:buChar char="●"/>
            </a:pPr>
            <a:r>
              <a:rPr lang="en" sz="900">
                <a:latin typeface="DM Sans"/>
                <a:ea typeface="DM Sans"/>
                <a:cs typeface="DM Sans"/>
                <a:sym typeface="DM Sans"/>
              </a:rPr>
              <a:t>Users could not distinguish </a:t>
            </a:r>
            <a:r>
              <a:rPr lang="en" sz="900">
                <a:latin typeface="DM Sans"/>
                <a:ea typeface="DM Sans"/>
                <a:cs typeface="DM Sans"/>
                <a:sym typeface="DM Sans"/>
              </a:rPr>
              <a:t>between</a:t>
            </a:r>
            <a:r>
              <a:rPr lang="en" sz="900">
                <a:latin typeface="DM Sans"/>
                <a:ea typeface="DM Sans"/>
                <a:cs typeface="DM Sans"/>
                <a:sym typeface="DM Sans"/>
              </a:rPr>
              <a:t> the “Find Nearby Resources” and “Resources” → this suggests a mismatch in our conceptual models → we will resolve this by following the user’s conceptual model.</a:t>
            </a:r>
            <a:endParaRPr sz="900">
              <a:latin typeface="DM Sans"/>
              <a:ea typeface="DM Sans"/>
              <a:cs typeface="DM Sans"/>
              <a:sym typeface="DM Sans"/>
            </a:endParaRPr>
          </a:p>
        </p:txBody>
      </p:sp>
      <p:sp>
        <p:nvSpPr>
          <p:cNvPr id="665" name="Google Shape;665;p43"/>
          <p:cNvSpPr/>
          <p:nvPr/>
        </p:nvSpPr>
        <p:spPr>
          <a:xfrm>
            <a:off x="336479" y="1733125"/>
            <a:ext cx="4724100" cy="296100"/>
          </a:xfrm>
          <a:prstGeom prst="rect">
            <a:avLst/>
          </a:prstGeom>
          <a:solidFill>
            <a:srgbClr val="FFF2CC"/>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 sz="800" u="sng">
                <a:latin typeface="DM Sans"/>
                <a:ea typeface="DM Sans"/>
                <a:cs typeface="DM Sans"/>
                <a:sym typeface="DM Sans"/>
              </a:rPr>
              <a:t>Critical Incident:</a:t>
            </a:r>
            <a:r>
              <a:rPr lang="en" sz="800">
                <a:latin typeface="DM Sans"/>
                <a:ea typeface="DM Sans"/>
                <a:cs typeface="DM Sans"/>
                <a:sym typeface="DM Sans"/>
              </a:rPr>
              <a:t> Polly spent &gt;6 minutes on this task because of repeatedly clicking the wrong buttons. Only completed the task after we improvised a new task flow to </a:t>
            </a:r>
            <a:r>
              <a:rPr lang="en" sz="800">
                <a:latin typeface="DM Sans"/>
                <a:ea typeface="DM Sans"/>
                <a:cs typeface="DM Sans"/>
                <a:sym typeface="DM Sans"/>
              </a:rPr>
              <a:t>accommodate</a:t>
            </a:r>
            <a:r>
              <a:rPr lang="en" sz="800">
                <a:latin typeface="DM Sans"/>
                <a:ea typeface="DM Sans"/>
                <a:cs typeface="DM Sans"/>
                <a:sym typeface="DM Sans"/>
              </a:rPr>
              <a:t> her. </a:t>
            </a:r>
            <a:endParaRPr sz="800">
              <a:latin typeface="DM Sans"/>
              <a:ea typeface="DM Sans"/>
              <a:cs typeface="DM Sans"/>
              <a:sym typeface="DM Sans"/>
            </a:endParaRPr>
          </a:p>
        </p:txBody>
      </p:sp>
      <p:sp>
        <p:nvSpPr>
          <p:cNvPr id="666" name="Google Shape;666;p43"/>
          <p:cNvSpPr txBox="1"/>
          <p:nvPr/>
        </p:nvSpPr>
        <p:spPr>
          <a:xfrm>
            <a:off x="417075" y="2034375"/>
            <a:ext cx="4982400" cy="420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700" u="sng">
                <a:solidFill>
                  <a:schemeClr val="dk1"/>
                </a:solidFill>
                <a:latin typeface="DM Sans"/>
                <a:ea typeface="DM Sans"/>
                <a:cs typeface="DM Sans"/>
                <a:sym typeface="DM Sans"/>
              </a:rPr>
              <a:t>Modification</a:t>
            </a:r>
            <a:r>
              <a:rPr b="1" lang="en" sz="700" u="sng">
                <a:solidFill>
                  <a:schemeClr val="dk1"/>
                </a:solidFill>
                <a:latin typeface="DM Sans"/>
                <a:ea typeface="DM Sans"/>
                <a:cs typeface="DM Sans"/>
                <a:sym typeface="DM Sans"/>
              </a:rPr>
              <a:t>s:</a:t>
            </a:r>
            <a:r>
              <a:rPr lang="en" sz="700">
                <a:solidFill>
                  <a:schemeClr val="dk1"/>
                </a:solidFill>
                <a:latin typeface="DM Sans"/>
                <a:ea typeface="DM Sans"/>
                <a:cs typeface="DM Sans"/>
                <a:sym typeface="DM Sans"/>
              </a:rPr>
              <a:t> Combined “Resources” and “Find Nearby Resources” into a centralized page where users can view nearby resources and search for specific resources. This new conceptual model is emphasized by our redesign of the “Find Nearby Resources” button into a “Resources” button that is identical to the “Resources” tab on the bottom.</a:t>
            </a:r>
            <a:endParaRPr sz="700">
              <a:solidFill>
                <a:schemeClr val="dk1"/>
              </a:solidFill>
              <a:latin typeface="DM Sans"/>
              <a:ea typeface="DM Sans"/>
              <a:cs typeface="DM Sans"/>
              <a:sym typeface="DM Sans"/>
            </a:endParaRPr>
          </a:p>
        </p:txBody>
      </p:sp>
      <p:sp>
        <p:nvSpPr>
          <p:cNvPr id="667" name="Google Shape;667;p43"/>
          <p:cNvSpPr/>
          <p:nvPr/>
        </p:nvSpPr>
        <p:spPr>
          <a:xfrm flipH="1" rot="10800000">
            <a:off x="221167" y="1983926"/>
            <a:ext cx="240300" cy="251100"/>
          </a:xfrm>
          <a:prstGeom prst="bentArrow">
            <a:avLst>
              <a:gd fmla="val 15762" name="adj1"/>
              <a:gd fmla="val 25000" name="adj2"/>
              <a:gd fmla="val 25000" name="adj3"/>
              <a:gd fmla="val 43750" name="adj4"/>
            </a:avLst>
          </a:prstGeom>
          <a:solidFill>
            <a:schemeClr val="accent3"/>
          </a:solidFill>
          <a:ln cap="flat" cmpd="sng" w="9525">
            <a:solidFill>
              <a:srgbClr val="DFDEFC"/>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DM Sans"/>
              <a:ea typeface="DM Sans"/>
              <a:cs typeface="DM Sans"/>
              <a:sym typeface="DM Sans"/>
            </a:endParaRPr>
          </a:p>
        </p:txBody>
      </p:sp>
      <p:sp>
        <p:nvSpPr>
          <p:cNvPr id="668" name="Google Shape;668;p43"/>
          <p:cNvSpPr txBox="1"/>
          <p:nvPr/>
        </p:nvSpPr>
        <p:spPr>
          <a:xfrm>
            <a:off x="179950" y="2605025"/>
            <a:ext cx="3148500" cy="1293000"/>
          </a:xfrm>
          <a:prstGeom prst="rect">
            <a:avLst/>
          </a:prstGeom>
          <a:noFill/>
          <a:ln>
            <a:noFill/>
          </a:ln>
        </p:spPr>
        <p:txBody>
          <a:bodyPr anchorCtr="0" anchor="t" bIns="91425" lIns="91425" spcFirstLastPara="1" rIns="91425" wrap="square" tIns="91425">
            <a:spAutoFit/>
          </a:bodyPr>
          <a:lstStyle/>
          <a:p>
            <a:pPr indent="-107950" lvl="0" marL="0" rtl="0" algn="l">
              <a:spcBef>
                <a:spcPts val="0"/>
              </a:spcBef>
              <a:spcAft>
                <a:spcPts val="0"/>
              </a:spcAft>
              <a:buSzPts val="800"/>
              <a:buFont typeface="DM Sans"/>
              <a:buChar char="●"/>
            </a:pPr>
            <a:r>
              <a:rPr lang="en" sz="800">
                <a:latin typeface="DM Sans"/>
                <a:ea typeface="DM Sans"/>
                <a:cs typeface="DM Sans"/>
                <a:sym typeface="DM Sans"/>
              </a:rPr>
              <a:t>Saniya AND Samuel noted that our simple &amp; moderate tasks felt too similar - both involved finding resources, and both needed users to press a button.</a:t>
            </a:r>
            <a:endParaRPr sz="800">
              <a:latin typeface="DM Sans"/>
              <a:ea typeface="DM Sans"/>
              <a:cs typeface="DM Sans"/>
              <a:sym typeface="DM Sans"/>
            </a:endParaRPr>
          </a:p>
          <a:p>
            <a:pPr indent="-107950" lvl="0" marL="0" rtl="0" algn="l">
              <a:spcBef>
                <a:spcPts val="0"/>
              </a:spcBef>
              <a:spcAft>
                <a:spcPts val="0"/>
              </a:spcAft>
              <a:buSzPts val="800"/>
              <a:buFont typeface="DM Sans"/>
              <a:buChar char="●"/>
            </a:pPr>
            <a:r>
              <a:rPr lang="en" sz="800">
                <a:latin typeface="DM Sans"/>
                <a:ea typeface="DM Sans"/>
                <a:cs typeface="DM Sans"/>
                <a:sym typeface="DM Sans"/>
              </a:rPr>
              <a:t>In our redesign, we clarified the distinction:</a:t>
            </a:r>
            <a:endParaRPr sz="800">
              <a:latin typeface="DM Sans"/>
              <a:ea typeface="DM Sans"/>
              <a:cs typeface="DM Sans"/>
              <a:sym typeface="DM Sans"/>
            </a:endParaRPr>
          </a:p>
          <a:p>
            <a:pPr indent="-107950" lvl="1" marL="114300" rtl="0" algn="l">
              <a:spcBef>
                <a:spcPts val="0"/>
              </a:spcBef>
              <a:spcAft>
                <a:spcPts val="0"/>
              </a:spcAft>
              <a:buSzPts val="800"/>
              <a:buFont typeface="DM Sans"/>
              <a:buChar char="○"/>
            </a:pPr>
            <a:r>
              <a:rPr b="1" lang="en" sz="800">
                <a:latin typeface="DM Sans"/>
                <a:ea typeface="DM Sans"/>
                <a:cs typeface="DM Sans"/>
                <a:sym typeface="DM Sans"/>
              </a:rPr>
              <a:t>Simple Task: </a:t>
            </a:r>
            <a:r>
              <a:rPr lang="en" sz="800">
                <a:latin typeface="DM Sans"/>
                <a:ea typeface="DM Sans"/>
                <a:cs typeface="DM Sans"/>
                <a:sym typeface="DM Sans"/>
              </a:rPr>
              <a:t>Users receive notifications AUTOMATICALLY without needing to click a button. They can also see resources without needing to input.</a:t>
            </a:r>
            <a:endParaRPr sz="800">
              <a:latin typeface="DM Sans"/>
              <a:ea typeface="DM Sans"/>
              <a:cs typeface="DM Sans"/>
              <a:sym typeface="DM Sans"/>
            </a:endParaRPr>
          </a:p>
          <a:p>
            <a:pPr indent="-107950" lvl="1" marL="114300" rtl="0" algn="l">
              <a:spcBef>
                <a:spcPts val="0"/>
              </a:spcBef>
              <a:spcAft>
                <a:spcPts val="0"/>
              </a:spcAft>
              <a:buSzPts val="800"/>
              <a:buFont typeface="DM Sans"/>
              <a:buChar char="○"/>
            </a:pPr>
            <a:r>
              <a:rPr b="1" lang="en" sz="800">
                <a:latin typeface="DM Sans"/>
                <a:ea typeface="DM Sans"/>
                <a:cs typeface="DM Sans"/>
                <a:sym typeface="DM Sans"/>
              </a:rPr>
              <a:t>Moderate Task: </a:t>
            </a:r>
            <a:r>
              <a:rPr lang="en" sz="800">
                <a:latin typeface="DM Sans"/>
                <a:ea typeface="DM Sans"/>
                <a:cs typeface="DM Sans"/>
                <a:sym typeface="DM Sans"/>
              </a:rPr>
              <a:t>Users put additional effort to specify which resource they want and interpret the AI’s suggestions. </a:t>
            </a:r>
            <a:endParaRPr sz="800">
              <a:latin typeface="DM Sans"/>
              <a:ea typeface="DM Sans"/>
              <a:cs typeface="DM Sans"/>
              <a:sym typeface="DM Sans"/>
            </a:endParaRPr>
          </a:p>
        </p:txBody>
      </p:sp>
      <p:pic>
        <p:nvPicPr>
          <p:cNvPr id="669" name="Google Shape;669;p43" title="Screenshot 2025-11-03 at 12.00.38.png"/>
          <p:cNvPicPr preferRelativeResize="0"/>
          <p:nvPr/>
        </p:nvPicPr>
        <p:blipFill>
          <a:blip r:embed="rId3">
            <a:alphaModFix/>
          </a:blip>
          <a:stretch>
            <a:fillRect/>
          </a:stretch>
        </p:blipFill>
        <p:spPr>
          <a:xfrm>
            <a:off x="4322659" y="2685765"/>
            <a:ext cx="901673" cy="830675"/>
          </a:xfrm>
          <a:prstGeom prst="rect">
            <a:avLst/>
          </a:prstGeom>
          <a:noFill/>
          <a:ln>
            <a:noFill/>
          </a:ln>
        </p:spPr>
      </p:pic>
      <p:pic>
        <p:nvPicPr>
          <p:cNvPr id="670" name="Google Shape;670;p43" title="Screenshot 2025-11-03 at 12.00.24.png"/>
          <p:cNvPicPr preferRelativeResize="0"/>
          <p:nvPr/>
        </p:nvPicPr>
        <p:blipFill>
          <a:blip r:embed="rId4">
            <a:alphaModFix/>
          </a:blip>
          <a:stretch>
            <a:fillRect/>
          </a:stretch>
        </p:blipFill>
        <p:spPr>
          <a:xfrm>
            <a:off x="3309012" y="2685775"/>
            <a:ext cx="937449" cy="830674"/>
          </a:xfrm>
          <a:prstGeom prst="rect">
            <a:avLst/>
          </a:prstGeom>
          <a:noFill/>
          <a:ln>
            <a:noFill/>
          </a:ln>
        </p:spPr>
      </p:pic>
      <p:sp>
        <p:nvSpPr>
          <p:cNvPr id="671" name="Google Shape;671;p43"/>
          <p:cNvSpPr/>
          <p:nvPr/>
        </p:nvSpPr>
        <p:spPr>
          <a:xfrm>
            <a:off x="3361636" y="2901763"/>
            <a:ext cx="816900" cy="112500"/>
          </a:xfrm>
          <a:prstGeom prst="rect">
            <a:avLst/>
          </a:prstGeom>
          <a:solidFill>
            <a:srgbClr val="FFDD32">
              <a:alpha val="39870"/>
            </a:srgbClr>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DM Sans"/>
              <a:ea typeface="DM Sans"/>
              <a:cs typeface="DM Sans"/>
              <a:sym typeface="DM Sans"/>
            </a:endParaRPr>
          </a:p>
        </p:txBody>
      </p:sp>
      <p:sp>
        <p:nvSpPr>
          <p:cNvPr id="672" name="Google Shape;672;p43"/>
          <p:cNvSpPr/>
          <p:nvPr/>
        </p:nvSpPr>
        <p:spPr>
          <a:xfrm>
            <a:off x="3361636" y="2996438"/>
            <a:ext cx="181800" cy="112500"/>
          </a:xfrm>
          <a:prstGeom prst="rect">
            <a:avLst/>
          </a:prstGeom>
          <a:solidFill>
            <a:srgbClr val="FFDD32">
              <a:alpha val="39870"/>
            </a:srgbClr>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DM Sans"/>
              <a:ea typeface="DM Sans"/>
              <a:cs typeface="DM Sans"/>
              <a:sym typeface="DM Sans"/>
            </a:endParaRPr>
          </a:p>
        </p:txBody>
      </p:sp>
      <p:sp>
        <p:nvSpPr>
          <p:cNvPr id="673" name="Google Shape;673;p43"/>
          <p:cNvSpPr/>
          <p:nvPr/>
        </p:nvSpPr>
        <p:spPr>
          <a:xfrm>
            <a:off x="4322661" y="3207913"/>
            <a:ext cx="854400" cy="129600"/>
          </a:xfrm>
          <a:prstGeom prst="rect">
            <a:avLst/>
          </a:prstGeom>
          <a:solidFill>
            <a:srgbClr val="FFDD32">
              <a:alpha val="39870"/>
            </a:srgbClr>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DM Sans"/>
              <a:ea typeface="DM Sans"/>
              <a:cs typeface="DM Sans"/>
              <a:sym typeface="DM Sans"/>
            </a:endParaRPr>
          </a:p>
        </p:txBody>
      </p:sp>
      <p:sp>
        <p:nvSpPr>
          <p:cNvPr id="674" name="Google Shape;674;p43"/>
          <p:cNvSpPr txBox="1"/>
          <p:nvPr/>
        </p:nvSpPr>
        <p:spPr>
          <a:xfrm>
            <a:off x="3329661" y="3472538"/>
            <a:ext cx="1847400" cy="431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800">
                <a:solidFill>
                  <a:schemeClr val="dk1"/>
                </a:solidFill>
                <a:latin typeface="DM Sans"/>
                <a:ea typeface="DM Sans"/>
                <a:cs typeface="DM Sans"/>
                <a:sym typeface="DM Sans"/>
              </a:rPr>
              <a:t>Samuel’s and Saniya’s feedback about the tasks being too similar.</a:t>
            </a:r>
            <a:endParaRPr sz="800">
              <a:solidFill>
                <a:schemeClr val="dk1"/>
              </a:solidFill>
              <a:latin typeface="DM Sans"/>
              <a:ea typeface="DM Sans"/>
              <a:cs typeface="DM Sans"/>
              <a:sym typeface="DM Sans"/>
            </a:endParaRPr>
          </a:p>
        </p:txBody>
      </p:sp>
      <p:sp>
        <p:nvSpPr>
          <p:cNvPr id="675" name="Google Shape;675;p43"/>
          <p:cNvSpPr txBox="1"/>
          <p:nvPr/>
        </p:nvSpPr>
        <p:spPr>
          <a:xfrm>
            <a:off x="459725" y="3803184"/>
            <a:ext cx="5051700" cy="667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800" u="sng">
                <a:solidFill>
                  <a:schemeClr val="dk1"/>
                </a:solidFill>
                <a:latin typeface="DM Sans"/>
                <a:ea typeface="DM Sans"/>
                <a:cs typeface="DM Sans"/>
                <a:sym typeface="DM Sans"/>
              </a:rPr>
              <a:t>Modifications:</a:t>
            </a:r>
            <a:r>
              <a:rPr lang="en" sz="800">
                <a:solidFill>
                  <a:schemeClr val="dk1"/>
                </a:solidFill>
                <a:latin typeface="DM Sans"/>
                <a:ea typeface="DM Sans"/>
                <a:cs typeface="DM Sans"/>
                <a:sym typeface="DM Sans"/>
              </a:rPr>
              <a:t> Added search bar in the “Resources” page, </a:t>
            </a:r>
            <a:r>
              <a:rPr lang="en" sz="800">
                <a:solidFill>
                  <a:schemeClr val="dk1"/>
                </a:solidFill>
                <a:latin typeface="DM Sans"/>
                <a:ea typeface="DM Sans"/>
                <a:cs typeface="DM Sans"/>
                <a:sym typeface="DM Sans"/>
              </a:rPr>
              <a:t>which</a:t>
            </a:r>
            <a:r>
              <a:rPr lang="en" sz="800">
                <a:solidFill>
                  <a:schemeClr val="dk1"/>
                </a:solidFill>
                <a:latin typeface="DM Sans"/>
                <a:ea typeface="DM Sans"/>
                <a:cs typeface="DM Sans"/>
                <a:sym typeface="DM Sans"/>
              </a:rPr>
              <a:t> explicitly signals to users that they will need to provide input to complete the Moderate task (i.e., search for particular resource); removed the confusing task flow where clicking “Find Nearby Resources” results in a pop-up notification.</a:t>
            </a:r>
            <a:endParaRPr sz="800">
              <a:solidFill>
                <a:schemeClr val="dk1"/>
              </a:solidFill>
              <a:latin typeface="DM Sans"/>
              <a:ea typeface="DM Sans"/>
              <a:cs typeface="DM Sans"/>
              <a:sym typeface="DM Sans"/>
            </a:endParaRPr>
          </a:p>
        </p:txBody>
      </p:sp>
      <p:sp>
        <p:nvSpPr>
          <p:cNvPr id="676" name="Google Shape;676;p43"/>
          <p:cNvSpPr/>
          <p:nvPr/>
        </p:nvSpPr>
        <p:spPr>
          <a:xfrm flipH="1" rot="10800000">
            <a:off x="263816" y="3752744"/>
            <a:ext cx="240300" cy="251100"/>
          </a:xfrm>
          <a:prstGeom prst="bentArrow">
            <a:avLst>
              <a:gd fmla="val 15762" name="adj1"/>
              <a:gd fmla="val 25000" name="adj2"/>
              <a:gd fmla="val 25000" name="adj3"/>
              <a:gd fmla="val 43750" name="adj4"/>
            </a:avLst>
          </a:prstGeom>
          <a:solidFill>
            <a:schemeClr val="accent3"/>
          </a:solidFill>
          <a:ln cap="flat" cmpd="sng" w="9525">
            <a:solidFill>
              <a:srgbClr val="DFDEFC"/>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DM Sans"/>
              <a:ea typeface="DM Sans"/>
              <a:cs typeface="DM Sans"/>
              <a:sym typeface="DM Sans"/>
            </a:endParaRPr>
          </a:p>
        </p:txBody>
      </p:sp>
      <p:sp>
        <p:nvSpPr>
          <p:cNvPr id="677" name="Google Shape;677;p43"/>
          <p:cNvSpPr/>
          <p:nvPr/>
        </p:nvSpPr>
        <p:spPr>
          <a:xfrm>
            <a:off x="92625" y="4309625"/>
            <a:ext cx="5132400" cy="776100"/>
          </a:xfrm>
          <a:prstGeom prst="roundRect">
            <a:avLst>
              <a:gd fmla="val 16667" name="adj"/>
            </a:avLst>
          </a:prstGeom>
          <a:solidFill>
            <a:schemeClr val="accent1"/>
          </a:solidFill>
          <a:ln cap="flat" cmpd="sng" w="9525">
            <a:solidFill>
              <a:schemeClr val="dk2"/>
            </a:solidFill>
            <a:prstDash val="solid"/>
            <a:round/>
            <a:headEnd len="sm" w="sm" type="none"/>
            <a:tailEnd len="sm" w="sm" type="none"/>
          </a:ln>
        </p:spPr>
        <p:txBody>
          <a:bodyPr anchorCtr="0" anchor="t" bIns="0" lIns="91425" spcFirstLastPara="1" rIns="91425" wrap="square" tIns="0">
            <a:noAutofit/>
          </a:bodyPr>
          <a:lstStyle/>
          <a:p>
            <a:pPr indent="0" lvl="0" marL="0" rtl="0" algn="ctr">
              <a:spcBef>
                <a:spcPts val="0"/>
              </a:spcBef>
              <a:spcAft>
                <a:spcPts val="0"/>
              </a:spcAft>
              <a:buNone/>
            </a:pPr>
            <a:r>
              <a:rPr b="1" lang="en" sz="1200">
                <a:latin typeface="DM Sans"/>
                <a:ea typeface="DM Sans"/>
                <a:cs typeface="DM Sans"/>
                <a:sym typeface="DM Sans"/>
              </a:rPr>
              <a:t>Theoretical Support</a:t>
            </a:r>
            <a:endParaRPr b="1" sz="1200">
              <a:latin typeface="DM Sans"/>
              <a:ea typeface="DM Sans"/>
              <a:cs typeface="DM Sans"/>
              <a:sym typeface="DM Sans"/>
            </a:endParaRPr>
          </a:p>
          <a:p>
            <a:pPr indent="-114300" lvl="0" marL="0" rtl="0" algn="l">
              <a:spcBef>
                <a:spcPts val="0"/>
              </a:spcBef>
              <a:spcAft>
                <a:spcPts val="0"/>
              </a:spcAft>
              <a:buSzPts val="900"/>
              <a:buFont typeface="DM Sans"/>
              <a:buChar char="●"/>
            </a:pPr>
            <a:r>
              <a:rPr b="1" lang="en" sz="900" u="sng">
                <a:latin typeface="DM Sans"/>
                <a:ea typeface="DM Sans"/>
                <a:cs typeface="DM Sans"/>
                <a:sym typeface="DM Sans"/>
              </a:rPr>
              <a:t>Another Modification: </a:t>
            </a:r>
            <a:r>
              <a:rPr lang="en" sz="900">
                <a:latin typeface="DM Sans"/>
                <a:ea typeface="DM Sans"/>
                <a:cs typeface="DM Sans"/>
                <a:sym typeface="DM Sans"/>
              </a:rPr>
              <a:t>We enlarged and centered the buttons on the home page to make the “Resources” page easily accessible. This helps increase efficiency, as users can complete tasks faster when buttons were larger and positioned closer to the part of the screen they usually interact with (i.e., the center), according to Fitt’s Law.</a:t>
            </a:r>
            <a:endParaRPr sz="900">
              <a:latin typeface="DM Sans"/>
              <a:ea typeface="DM Sans"/>
              <a:cs typeface="DM Sans"/>
              <a:sym typeface="DM Sans"/>
            </a:endParaRPr>
          </a:p>
        </p:txBody>
      </p:sp>
      <p:sp>
        <p:nvSpPr>
          <p:cNvPr id="678" name="Google Shape;678;p43"/>
          <p:cNvSpPr/>
          <p:nvPr/>
        </p:nvSpPr>
        <p:spPr>
          <a:xfrm>
            <a:off x="5248125" y="1447325"/>
            <a:ext cx="464100" cy="251100"/>
          </a:xfrm>
          <a:prstGeom prst="rightArrow">
            <a:avLst>
              <a:gd fmla="val 50000" name="adj1"/>
              <a:gd fmla="val 50000" name="adj2"/>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DM Sans"/>
              <a:ea typeface="DM Sans"/>
              <a:cs typeface="DM Sans"/>
              <a:sym typeface="DM Sans"/>
            </a:endParaRPr>
          </a:p>
        </p:txBody>
      </p:sp>
      <p:sp>
        <p:nvSpPr>
          <p:cNvPr id="679" name="Google Shape;679;p43"/>
          <p:cNvSpPr txBox="1"/>
          <p:nvPr/>
        </p:nvSpPr>
        <p:spPr>
          <a:xfrm>
            <a:off x="5758425" y="1042050"/>
            <a:ext cx="3381300" cy="1798200"/>
          </a:xfrm>
          <a:prstGeom prst="rect">
            <a:avLst/>
          </a:prstGeom>
          <a:noFill/>
          <a:ln>
            <a:noFill/>
          </a:ln>
        </p:spPr>
        <p:txBody>
          <a:bodyPr anchorCtr="0" anchor="t" bIns="91425" lIns="91425" spcFirstLastPara="1" rIns="91425" wrap="square" tIns="91425">
            <a:noAutofit/>
          </a:bodyPr>
          <a:lstStyle/>
          <a:p>
            <a:pPr indent="-171450" lvl="0" marL="171450" rtl="0" algn="l">
              <a:spcBef>
                <a:spcPts val="0"/>
              </a:spcBef>
              <a:spcAft>
                <a:spcPts val="0"/>
              </a:spcAft>
              <a:buClr>
                <a:schemeClr val="dk1"/>
              </a:buClr>
              <a:buSzPts val="900"/>
              <a:buFont typeface="DM Sans"/>
              <a:buChar char="●"/>
            </a:pPr>
            <a:r>
              <a:rPr b="1" lang="en" sz="900">
                <a:solidFill>
                  <a:schemeClr val="dk1"/>
                </a:solidFill>
                <a:latin typeface="DM Sans"/>
                <a:ea typeface="DM Sans"/>
                <a:cs typeface="DM Sans"/>
                <a:sym typeface="DM Sans"/>
              </a:rPr>
              <a:t>Learnability:</a:t>
            </a:r>
            <a:r>
              <a:rPr lang="en" sz="900">
                <a:solidFill>
                  <a:schemeClr val="dk1"/>
                </a:solidFill>
                <a:latin typeface="DM Sans"/>
                <a:ea typeface="DM Sans"/>
                <a:cs typeface="DM Sans"/>
                <a:sym typeface="DM Sans"/>
              </a:rPr>
              <a:t> Alignment to the user’s conceptual model leads to increased learnability. They would make fewer errors (</a:t>
            </a:r>
            <a:r>
              <a:rPr lang="en" sz="900" u="sng">
                <a:solidFill>
                  <a:schemeClr val="dk1"/>
                </a:solidFill>
                <a:latin typeface="DM Sans"/>
                <a:ea typeface="DM Sans"/>
                <a:cs typeface="DM Sans"/>
                <a:sym typeface="DM Sans"/>
              </a:rPr>
              <a:t>key metric</a:t>
            </a:r>
            <a:r>
              <a:rPr lang="en" sz="900">
                <a:solidFill>
                  <a:schemeClr val="dk1"/>
                </a:solidFill>
                <a:latin typeface="DM Sans"/>
                <a:ea typeface="DM Sans"/>
                <a:cs typeface="DM Sans"/>
                <a:sym typeface="DM Sans"/>
              </a:rPr>
              <a:t>) and need </a:t>
            </a:r>
            <a:r>
              <a:rPr lang="en" sz="900">
                <a:solidFill>
                  <a:schemeClr val="dk1"/>
                </a:solidFill>
                <a:latin typeface="DM Sans"/>
                <a:ea typeface="DM Sans"/>
                <a:cs typeface="DM Sans"/>
                <a:sym typeface="DM Sans"/>
              </a:rPr>
              <a:t>fewer explanations (</a:t>
            </a:r>
            <a:r>
              <a:rPr lang="en" sz="900" u="sng">
                <a:solidFill>
                  <a:schemeClr val="dk1"/>
                </a:solidFill>
                <a:latin typeface="DM Sans"/>
                <a:ea typeface="DM Sans"/>
                <a:cs typeface="DM Sans"/>
                <a:sym typeface="DM Sans"/>
              </a:rPr>
              <a:t>key metric</a:t>
            </a:r>
            <a:r>
              <a:rPr lang="en" sz="900">
                <a:solidFill>
                  <a:schemeClr val="dk1"/>
                </a:solidFill>
                <a:latin typeface="DM Sans"/>
                <a:ea typeface="DM Sans"/>
                <a:cs typeface="DM Sans"/>
                <a:sym typeface="DM Sans"/>
              </a:rPr>
              <a:t>),</a:t>
            </a:r>
            <a:r>
              <a:rPr lang="en" sz="900">
                <a:solidFill>
                  <a:schemeClr val="dk1"/>
                </a:solidFill>
                <a:latin typeface="DM Sans"/>
                <a:ea typeface="DM Sans"/>
                <a:cs typeface="DM Sans"/>
                <a:sym typeface="DM Sans"/>
              </a:rPr>
              <a:t> as the app behavior aligns with their expectations.</a:t>
            </a:r>
            <a:endParaRPr sz="900">
              <a:solidFill>
                <a:schemeClr val="dk1"/>
              </a:solidFill>
              <a:latin typeface="DM Sans"/>
              <a:ea typeface="DM Sans"/>
              <a:cs typeface="DM Sans"/>
              <a:sym typeface="DM Sans"/>
            </a:endParaRPr>
          </a:p>
          <a:p>
            <a:pPr indent="-171450" lvl="0" marL="171450" rtl="0" algn="l">
              <a:spcBef>
                <a:spcPts val="0"/>
              </a:spcBef>
              <a:spcAft>
                <a:spcPts val="0"/>
              </a:spcAft>
              <a:buClr>
                <a:schemeClr val="dk1"/>
              </a:buClr>
              <a:buSzPts val="900"/>
              <a:buFont typeface="DM Sans"/>
              <a:buChar char="●"/>
            </a:pPr>
            <a:r>
              <a:rPr b="1" lang="en" sz="900">
                <a:solidFill>
                  <a:schemeClr val="dk1"/>
                </a:solidFill>
                <a:latin typeface="DM Sans"/>
                <a:ea typeface="DM Sans"/>
                <a:cs typeface="DM Sans"/>
                <a:sym typeface="DM Sans"/>
              </a:rPr>
              <a:t>Efficiency:</a:t>
            </a:r>
            <a:r>
              <a:rPr lang="en" sz="900">
                <a:solidFill>
                  <a:schemeClr val="dk1"/>
                </a:solidFill>
                <a:latin typeface="DM Sans"/>
                <a:ea typeface="DM Sans"/>
                <a:cs typeface="DM Sans"/>
                <a:sym typeface="DM Sans"/>
              </a:rPr>
              <a:t> Repeated mistakes are alleviated when our design matches the user’s conceptual model → reduces task completion time (</a:t>
            </a:r>
            <a:r>
              <a:rPr lang="en" sz="900" u="sng">
                <a:solidFill>
                  <a:schemeClr val="dk1"/>
                </a:solidFill>
                <a:latin typeface="DM Sans"/>
                <a:ea typeface="DM Sans"/>
                <a:cs typeface="DM Sans"/>
                <a:sym typeface="DM Sans"/>
              </a:rPr>
              <a:t>key metric</a:t>
            </a:r>
            <a:r>
              <a:rPr lang="en" sz="900">
                <a:solidFill>
                  <a:schemeClr val="dk1"/>
                </a:solidFill>
                <a:latin typeface="DM Sans"/>
                <a:ea typeface="DM Sans"/>
                <a:cs typeface="DM Sans"/>
                <a:sym typeface="DM Sans"/>
              </a:rPr>
              <a:t>).</a:t>
            </a:r>
            <a:endParaRPr sz="900">
              <a:solidFill>
                <a:schemeClr val="dk1"/>
              </a:solidFill>
              <a:latin typeface="DM Sans"/>
              <a:ea typeface="DM Sans"/>
              <a:cs typeface="DM Sans"/>
              <a:sym typeface="DM Sans"/>
            </a:endParaRPr>
          </a:p>
          <a:p>
            <a:pPr indent="-171450" lvl="0" marL="171450" rtl="0" algn="l">
              <a:spcBef>
                <a:spcPts val="0"/>
              </a:spcBef>
              <a:spcAft>
                <a:spcPts val="0"/>
              </a:spcAft>
              <a:buClr>
                <a:schemeClr val="dk1"/>
              </a:buClr>
              <a:buSzPts val="900"/>
              <a:buFont typeface="DM Sans"/>
              <a:buChar char="●"/>
            </a:pPr>
            <a:r>
              <a:rPr b="1" lang="en" sz="900">
                <a:solidFill>
                  <a:schemeClr val="dk1"/>
                </a:solidFill>
                <a:latin typeface="DM Sans"/>
                <a:ea typeface="DM Sans"/>
                <a:cs typeface="DM Sans"/>
                <a:sym typeface="DM Sans"/>
              </a:rPr>
              <a:t>Usefulness:</a:t>
            </a:r>
            <a:r>
              <a:rPr lang="en" sz="900">
                <a:solidFill>
                  <a:schemeClr val="dk1"/>
                </a:solidFill>
                <a:latin typeface="DM Sans"/>
                <a:ea typeface="DM Sans"/>
                <a:cs typeface="DM Sans"/>
                <a:sym typeface="DM Sans"/>
              </a:rPr>
              <a:t> Polly gave the lowest rating, likely because of frustrations with learnability and efficiency → by addressing these concerns, users like Polly may perceive our app to be more useful (</a:t>
            </a:r>
            <a:r>
              <a:rPr lang="en" sz="900" u="sng">
                <a:solidFill>
                  <a:schemeClr val="dk1"/>
                </a:solidFill>
                <a:latin typeface="DM Sans"/>
                <a:ea typeface="DM Sans"/>
                <a:cs typeface="DM Sans"/>
                <a:sym typeface="DM Sans"/>
              </a:rPr>
              <a:t>key metric</a:t>
            </a:r>
            <a:r>
              <a:rPr lang="en" sz="900">
                <a:solidFill>
                  <a:schemeClr val="dk1"/>
                </a:solidFill>
                <a:latin typeface="DM Sans"/>
                <a:ea typeface="DM Sans"/>
                <a:cs typeface="DM Sans"/>
                <a:sym typeface="DM Sans"/>
              </a:rPr>
              <a:t>).</a:t>
            </a:r>
            <a:endParaRPr sz="900">
              <a:solidFill>
                <a:schemeClr val="dk1"/>
              </a:solidFill>
              <a:latin typeface="DM Sans"/>
              <a:ea typeface="DM Sans"/>
              <a:cs typeface="DM Sans"/>
              <a:sym typeface="DM Sans"/>
            </a:endParaRPr>
          </a:p>
        </p:txBody>
      </p:sp>
      <p:sp>
        <p:nvSpPr>
          <p:cNvPr id="680" name="Google Shape;680;p43"/>
          <p:cNvSpPr/>
          <p:nvPr/>
        </p:nvSpPr>
        <p:spPr>
          <a:xfrm>
            <a:off x="5300525" y="3080900"/>
            <a:ext cx="464100" cy="251100"/>
          </a:xfrm>
          <a:prstGeom prst="rightArrow">
            <a:avLst>
              <a:gd fmla="val 50000" name="adj1"/>
              <a:gd fmla="val 50000" name="adj2"/>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DM Sans"/>
              <a:ea typeface="DM Sans"/>
              <a:cs typeface="DM Sans"/>
              <a:sym typeface="DM Sans"/>
            </a:endParaRPr>
          </a:p>
        </p:txBody>
      </p:sp>
      <p:sp>
        <p:nvSpPr>
          <p:cNvPr id="681" name="Google Shape;681;p43"/>
          <p:cNvSpPr txBox="1"/>
          <p:nvPr/>
        </p:nvSpPr>
        <p:spPr>
          <a:xfrm>
            <a:off x="5758425" y="2901775"/>
            <a:ext cx="3381300" cy="901500"/>
          </a:xfrm>
          <a:prstGeom prst="rect">
            <a:avLst/>
          </a:prstGeom>
          <a:noFill/>
          <a:ln>
            <a:noFill/>
          </a:ln>
        </p:spPr>
        <p:txBody>
          <a:bodyPr anchorCtr="0" anchor="t" bIns="91425" lIns="91425" spcFirstLastPara="1" rIns="91425" wrap="square" tIns="91425">
            <a:noAutofit/>
          </a:bodyPr>
          <a:lstStyle/>
          <a:p>
            <a:pPr indent="-171450" lvl="0" marL="171450" rtl="0" algn="l">
              <a:spcBef>
                <a:spcPts val="0"/>
              </a:spcBef>
              <a:spcAft>
                <a:spcPts val="0"/>
              </a:spcAft>
              <a:buClr>
                <a:schemeClr val="dk1"/>
              </a:buClr>
              <a:buSzPts val="900"/>
              <a:buFont typeface="DM Sans"/>
              <a:buChar char="●"/>
            </a:pPr>
            <a:r>
              <a:rPr b="1" lang="en" sz="900">
                <a:solidFill>
                  <a:schemeClr val="dk1"/>
                </a:solidFill>
                <a:latin typeface="DM Sans"/>
                <a:ea typeface="DM Sans"/>
                <a:cs typeface="DM Sans"/>
                <a:sym typeface="DM Sans"/>
              </a:rPr>
              <a:t>Usefulness</a:t>
            </a:r>
            <a:r>
              <a:rPr b="1" lang="en" sz="900">
                <a:solidFill>
                  <a:schemeClr val="dk1"/>
                </a:solidFill>
                <a:latin typeface="DM Sans"/>
                <a:ea typeface="DM Sans"/>
                <a:cs typeface="DM Sans"/>
                <a:sym typeface="DM Sans"/>
              </a:rPr>
              <a:t>:</a:t>
            </a:r>
            <a:r>
              <a:rPr lang="en" sz="900">
                <a:solidFill>
                  <a:schemeClr val="dk1"/>
                </a:solidFill>
                <a:latin typeface="DM Sans"/>
                <a:ea typeface="DM Sans"/>
                <a:cs typeface="DM Sans"/>
                <a:sym typeface="DM Sans"/>
              </a:rPr>
              <a:t> </a:t>
            </a:r>
            <a:r>
              <a:rPr lang="en" sz="900">
                <a:solidFill>
                  <a:schemeClr val="dk1"/>
                </a:solidFill>
                <a:latin typeface="DM Sans"/>
                <a:ea typeface="DM Sans"/>
                <a:cs typeface="DM Sans"/>
                <a:sym typeface="DM Sans"/>
              </a:rPr>
              <a:t>If users are confused between how they can use our app to complete different tasks, they may feel that our app is not relevant to their needs. Adding more clarity between tasks helps users understand when and how each feature is used → increased perceived usefulness rating (</a:t>
            </a:r>
            <a:r>
              <a:rPr lang="en" sz="900" u="sng">
                <a:solidFill>
                  <a:schemeClr val="dk1"/>
                </a:solidFill>
                <a:latin typeface="DM Sans"/>
                <a:ea typeface="DM Sans"/>
                <a:cs typeface="DM Sans"/>
                <a:sym typeface="DM Sans"/>
              </a:rPr>
              <a:t>key metric</a:t>
            </a:r>
            <a:r>
              <a:rPr lang="en" sz="900">
                <a:solidFill>
                  <a:schemeClr val="dk1"/>
                </a:solidFill>
                <a:latin typeface="DM Sans"/>
                <a:ea typeface="DM Sans"/>
                <a:cs typeface="DM Sans"/>
                <a:sym typeface="DM Sans"/>
              </a:rPr>
              <a:t>).</a:t>
            </a:r>
            <a:endParaRPr sz="900">
              <a:solidFill>
                <a:schemeClr val="dk1"/>
              </a:solidFill>
              <a:latin typeface="DM Sans"/>
              <a:ea typeface="DM Sans"/>
              <a:cs typeface="DM Sans"/>
              <a:sym typeface="DM Sans"/>
            </a:endParaRPr>
          </a:p>
        </p:txBody>
      </p:sp>
      <p:sp>
        <p:nvSpPr>
          <p:cNvPr id="682" name="Google Shape;682;p43"/>
          <p:cNvSpPr/>
          <p:nvPr/>
        </p:nvSpPr>
        <p:spPr>
          <a:xfrm>
            <a:off x="5300525" y="4476800"/>
            <a:ext cx="464100" cy="251100"/>
          </a:xfrm>
          <a:prstGeom prst="rightArrow">
            <a:avLst>
              <a:gd fmla="val 50000" name="adj1"/>
              <a:gd fmla="val 50000" name="adj2"/>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DM Sans"/>
              <a:ea typeface="DM Sans"/>
              <a:cs typeface="DM Sans"/>
              <a:sym typeface="DM Sans"/>
            </a:endParaRPr>
          </a:p>
        </p:txBody>
      </p:sp>
      <p:sp>
        <p:nvSpPr>
          <p:cNvPr id="683" name="Google Shape;683;p43"/>
          <p:cNvSpPr txBox="1"/>
          <p:nvPr/>
        </p:nvSpPr>
        <p:spPr>
          <a:xfrm>
            <a:off x="5766708" y="4363781"/>
            <a:ext cx="3381300" cy="667800"/>
          </a:xfrm>
          <a:prstGeom prst="rect">
            <a:avLst/>
          </a:prstGeom>
          <a:noFill/>
          <a:ln>
            <a:noFill/>
          </a:ln>
        </p:spPr>
        <p:txBody>
          <a:bodyPr anchorCtr="0" anchor="t" bIns="91425" lIns="91425" spcFirstLastPara="1" rIns="91425" wrap="square" tIns="91425">
            <a:noAutofit/>
          </a:bodyPr>
          <a:lstStyle/>
          <a:p>
            <a:pPr indent="-171450" lvl="0" marL="171450" rtl="0" algn="l">
              <a:spcBef>
                <a:spcPts val="0"/>
              </a:spcBef>
              <a:spcAft>
                <a:spcPts val="0"/>
              </a:spcAft>
              <a:buClr>
                <a:schemeClr val="dk1"/>
              </a:buClr>
              <a:buSzPts val="900"/>
              <a:buFont typeface="DM Sans"/>
              <a:buChar char="●"/>
            </a:pPr>
            <a:r>
              <a:rPr b="1" lang="en" sz="900">
                <a:solidFill>
                  <a:schemeClr val="dk1"/>
                </a:solidFill>
                <a:latin typeface="DM Sans"/>
                <a:ea typeface="DM Sans"/>
                <a:cs typeface="DM Sans"/>
                <a:sym typeface="DM Sans"/>
              </a:rPr>
              <a:t>Efficiency:</a:t>
            </a:r>
            <a:r>
              <a:rPr lang="en" sz="900">
                <a:solidFill>
                  <a:schemeClr val="dk1"/>
                </a:solidFill>
                <a:latin typeface="DM Sans"/>
                <a:ea typeface="DM Sans"/>
                <a:cs typeface="DM Sans"/>
                <a:sym typeface="DM Sans"/>
              </a:rPr>
              <a:t> Enlarging the home page buttons may not save much time per interaction, but this action is performed repeatedly → leads to reduced task completion time (</a:t>
            </a:r>
            <a:r>
              <a:rPr lang="en" sz="900" u="sng">
                <a:solidFill>
                  <a:schemeClr val="dk1"/>
                </a:solidFill>
                <a:latin typeface="DM Sans"/>
                <a:ea typeface="DM Sans"/>
                <a:cs typeface="DM Sans"/>
                <a:sym typeface="DM Sans"/>
              </a:rPr>
              <a:t>key metric</a:t>
            </a:r>
            <a:r>
              <a:rPr lang="en" sz="900">
                <a:solidFill>
                  <a:schemeClr val="dk1"/>
                </a:solidFill>
                <a:latin typeface="DM Sans"/>
                <a:ea typeface="DM Sans"/>
                <a:cs typeface="DM Sans"/>
                <a:sym typeface="DM Sans"/>
              </a:rPr>
              <a:t>).</a:t>
            </a:r>
            <a:endParaRPr sz="900">
              <a:solidFill>
                <a:schemeClr val="dk1"/>
              </a:solidFill>
              <a:latin typeface="DM Sans"/>
              <a:ea typeface="DM Sans"/>
              <a:cs typeface="DM Sans"/>
              <a:sym typeface="DM Sans"/>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87" name="Shape 687"/>
        <p:cNvGrpSpPr/>
        <p:nvPr/>
      </p:nvGrpSpPr>
      <p:grpSpPr>
        <a:xfrm>
          <a:off x="0" y="0"/>
          <a:ext cx="0" cy="0"/>
          <a:chOff x="0" y="0"/>
          <a:chExt cx="0" cy="0"/>
        </a:xfrm>
      </p:grpSpPr>
      <p:sp>
        <p:nvSpPr>
          <p:cNvPr id="688" name="Google Shape;688;p44"/>
          <p:cNvSpPr txBox="1"/>
          <p:nvPr>
            <p:ph type="title"/>
          </p:nvPr>
        </p:nvSpPr>
        <p:spPr>
          <a:xfrm>
            <a:off x="720000" y="172875"/>
            <a:ext cx="8353200" cy="558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2400"/>
              <a:t>Major Change #2: Re-design of pop-up notification</a:t>
            </a:r>
            <a:endParaRPr sz="2400"/>
          </a:p>
        </p:txBody>
      </p:sp>
      <p:sp>
        <p:nvSpPr>
          <p:cNvPr id="689" name="Google Shape;689;p44"/>
          <p:cNvSpPr txBox="1"/>
          <p:nvPr>
            <p:ph idx="3" type="subTitle"/>
          </p:nvPr>
        </p:nvSpPr>
        <p:spPr>
          <a:xfrm>
            <a:off x="1627850" y="580912"/>
            <a:ext cx="2505600" cy="5589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Before</a:t>
            </a:r>
            <a:endParaRPr/>
          </a:p>
        </p:txBody>
      </p:sp>
      <p:sp>
        <p:nvSpPr>
          <p:cNvPr id="690" name="Google Shape;690;p44"/>
          <p:cNvSpPr txBox="1"/>
          <p:nvPr/>
        </p:nvSpPr>
        <p:spPr>
          <a:xfrm>
            <a:off x="369682" y="1046900"/>
            <a:ext cx="3844200" cy="614100"/>
          </a:xfrm>
          <a:prstGeom prst="rect">
            <a:avLst/>
          </a:prstGeom>
          <a:noFill/>
          <a:ln>
            <a:noFill/>
          </a:ln>
        </p:spPr>
        <p:txBody>
          <a:bodyPr anchorCtr="0" anchor="t" bIns="91425" lIns="91425" spcFirstLastPara="1" rIns="91425" wrap="square" tIns="91425">
            <a:noAutofit/>
          </a:bodyPr>
          <a:lstStyle/>
          <a:p>
            <a:pPr indent="-304800" lvl="0" marL="457200" rtl="0" algn="l">
              <a:spcBef>
                <a:spcPts val="0"/>
              </a:spcBef>
              <a:spcAft>
                <a:spcPts val="0"/>
              </a:spcAft>
              <a:buClr>
                <a:schemeClr val="dk1"/>
              </a:buClr>
              <a:buSzPts val="1200"/>
              <a:buFont typeface="DM Sans"/>
              <a:buChar char="●"/>
            </a:pPr>
            <a:r>
              <a:rPr lang="en" sz="1200">
                <a:solidFill>
                  <a:schemeClr val="dk1"/>
                </a:solidFill>
                <a:latin typeface="DM Sans"/>
                <a:ea typeface="DM Sans"/>
                <a:cs typeface="DM Sans"/>
                <a:sym typeface="DM Sans"/>
              </a:rPr>
              <a:t>Users receive a pop-up notification about nearby resources, which is shown on the top of the screen.</a:t>
            </a:r>
            <a:endParaRPr sz="1200">
              <a:solidFill>
                <a:schemeClr val="dk1"/>
              </a:solidFill>
              <a:latin typeface="DM Sans"/>
              <a:ea typeface="DM Sans"/>
              <a:cs typeface="DM Sans"/>
              <a:sym typeface="DM Sans"/>
            </a:endParaRPr>
          </a:p>
        </p:txBody>
      </p:sp>
      <p:sp>
        <p:nvSpPr>
          <p:cNvPr id="691" name="Google Shape;691;p44"/>
          <p:cNvSpPr txBox="1"/>
          <p:nvPr>
            <p:ph idx="3" type="subTitle"/>
          </p:nvPr>
        </p:nvSpPr>
        <p:spPr>
          <a:xfrm>
            <a:off x="6077425" y="580914"/>
            <a:ext cx="2505600" cy="5589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After</a:t>
            </a:r>
            <a:endParaRPr/>
          </a:p>
        </p:txBody>
      </p:sp>
      <p:sp>
        <p:nvSpPr>
          <p:cNvPr id="692" name="Google Shape;692;p44"/>
          <p:cNvSpPr txBox="1"/>
          <p:nvPr/>
        </p:nvSpPr>
        <p:spPr>
          <a:xfrm>
            <a:off x="4819250" y="1046900"/>
            <a:ext cx="3844200" cy="1151100"/>
          </a:xfrm>
          <a:prstGeom prst="rect">
            <a:avLst/>
          </a:prstGeom>
          <a:noFill/>
          <a:ln>
            <a:noFill/>
          </a:ln>
        </p:spPr>
        <p:txBody>
          <a:bodyPr anchorCtr="0" anchor="t" bIns="91425" lIns="91425" spcFirstLastPara="1" rIns="91425" wrap="square" tIns="91425">
            <a:noAutofit/>
          </a:bodyPr>
          <a:lstStyle/>
          <a:p>
            <a:pPr indent="-304800" lvl="0" marL="457200" rtl="0" algn="l">
              <a:spcBef>
                <a:spcPts val="0"/>
              </a:spcBef>
              <a:spcAft>
                <a:spcPts val="0"/>
              </a:spcAft>
              <a:buClr>
                <a:schemeClr val="dk1"/>
              </a:buClr>
              <a:buSzPts val="1200"/>
              <a:buFont typeface="DM Sans"/>
              <a:buChar char="●"/>
            </a:pPr>
            <a:r>
              <a:rPr lang="en" sz="1200">
                <a:solidFill>
                  <a:schemeClr val="dk1"/>
                </a:solidFill>
                <a:latin typeface="DM Sans"/>
                <a:ea typeface="DM Sans"/>
                <a:cs typeface="DM Sans"/>
                <a:sym typeface="DM Sans"/>
              </a:rPr>
              <a:t>Pop-up notification is significantly enlarged and shifted to the lower half of the screen.</a:t>
            </a:r>
            <a:endParaRPr sz="1200">
              <a:solidFill>
                <a:schemeClr val="dk1"/>
              </a:solidFill>
              <a:latin typeface="DM Sans"/>
              <a:ea typeface="DM Sans"/>
              <a:cs typeface="DM Sans"/>
              <a:sym typeface="DM Sans"/>
            </a:endParaRPr>
          </a:p>
          <a:p>
            <a:pPr indent="-304800" lvl="0" marL="457200" rtl="0" algn="l">
              <a:spcBef>
                <a:spcPts val="0"/>
              </a:spcBef>
              <a:spcAft>
                <a:spcPts val="0"/>
              </a:spcAft>
              <a:buClr>
                <a:schemeClr val="dk1"/>
              </a:buClr>
              <a:buSzPts val="1200"/>
              <a:buFont typeface="DM Sans"/>
              <a:buChar char="●"/>
            </a:pPr>
            <a:r>
              <a:rPr lang="en" sz="1200">
                <a:solidFill>
                  <a:schemeClr val="dk1"/>
                </a:solidFill>
                <a:latin typeface="DM Sans"/>
                <a:ea typeface="DM Sans"/>
                <a:cs typeface="DM Sans"/>
                <a:sym typeface="DM Sans"/>
              </a:rPr>
              <a:t>“Info” button is added so users can view eligibility and contact details. </a:t>
            </a:r>
            <a:endParaRPr sz="1000">
              <a:solidFill>
                <a:schemeClr val="dk1"/>
              </a:solidFill>
              <a:latin typeface="DM Sans"/>
              <a:ea typeface="DM Sans"/>
              <a:cs typeface="DM Sans"/>
              <a:sym typeface="DM Sans"/>
            </a:endParaRPr>
          </a:p>
        </p:txBody>
      </p:sp>
      <p:pic>
        <p:nvPicPr>
          <p:cNvPr id="693" name="Google Shape;693;p44" title="Screenshot 2025-10-23 at 19.57.26.png"/>
          <p:cNvPicPr preferRelativeResize="0"/>
          <p:nvPr/>
        </p:nvPicPr>
        <p:blipFill>
          <a:blip r:embed="rId3">
            <a:alphaModFix/>
          </a:blip>
          <a:stretch>
            <a:fillRect/>
          </a:stretch>
        </p:blipFill>
        <p:spPr>
          <a:xfrm>
            <a:off x="1219049" y="2197900"/>
            <a:ext cx="1907302" cy="2458952"/>
          </a:xfrm>
          <a:prstGeom prst="rect">
            <a:avLst/>
          </a:prstGeom>
          <a:noFill/>
          <a:ln>
            <a:noFill/>
          </a:ln>
        </p:spPr>
      </p:pic>
      <p:pic>
        <p:nvPicPr>
          <p:cNvPr id="694" name="Google Shape;694;p44" title="Screenshot 2025-10-23 at 20.10.20.png"/>
          <p:cNvPicPr preferRelativeResize="0"/>
          <p:nvPr/>
        </p:nvPicPr>
        <p:blipFill>
          <a:blip r:embed="rId4">
            <a:alphaModFix/>
          </a:blip>
          <a:stretch>
            <a:fillRect/>
          </a:stretch>
        </p:blipFill>
        <p:spPr>
          <a:xfrm>
            <a:off x="5630715" y="1909638"/>
            <a:ext cx="1408679" cy="1922887"/>
          </a:xfrm>
          <a:prstGeom prst="rect">
            <a:avLst/>
          </a:prstGeom>
          <a:noFill/>
          <a:ln>
            <a:noFill/>
          </a:ln>
        </p:spPr>
      </p:pic>
      <p:sp>
        <p:nvSpPr>
          <p:cNvPr id="695" name="Google Shape;695;p44"/>
          <p:cNvSpPr/>
          <p:nvPr/>
        </p:nvSpPr>
        <p:spPr>
          <a:xfrm>
            <a:off x="1271950" y="2362600"/>
            <a:ext cx="1801500" cy="490800"/>
          </a:xfrm>
          <a:prstGeom prst="roundRect">
            <a:avLst>
              <a:gd fmla="val 16667" name="adj"/>
            </a:avLst>
          </a:prstGeom>
          <a:noFill/>
          <a:ln cap="flat" cmpd="sng" w="28575">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ontserrat"/>
              <a:ea typeface="Montserrat"/>
              <a:cs typeface="Montserrat"/>
              <a:sym typeface="Montserrat"/>
            </a:endParaRPr>
          </a:p>
        </p:txBody>
      </p:sp>
      <p:sp>
        <p:nvSpPr>
          <p:cNvPr id="696" name="Google Shape;696;p44"/>
          <p:cNvSpPr/>
          <p:nvPr/>
        </p:nvSpPr>
        <p:spPr>
          <a:xfrm>
            <a:off x="5742808" y="2742021"/>
            <a:ext cx="1191600" cy="728100"/>
          </a:xfrm>
          <a:prstGeom prst="roundRect">
            <a:avLst>
              <a:gd fmla="val 16667" name="adj"/>
            </a:avLst>
          </a:prstGeom>
          <a:noFill/>
          <a:ln cap="flat" cmpd="sng" w="22350">
            <a:solidFill>
              <a:srgbClr val="FF0000"/>
            </a:solidFill>
            <a:prstDash val="solid"/>
            <a:round/>
            <a:headEnd len="sm" w="sm" type="none"/>
            <a:tailEnd len="sm" w="sm" type="none"/>
          </a:ln>
        </p:spPr>
        <p:txBody>
          <a:bodyPr anchorCtr="0" anchor="ctr" bIns="71475" lIns="71475" spcFirstLastPara="1" rIns="71475" wrap="square" tIns="71475">
            <a:noAutofit/>
          </a:bodyPr>
          <a:lstStyle/>
          <a:p>
            <a:pPr indent="0" lvl="0" marL="0" rtl="0" algn="ctr">
              <a:spcBef>
                <a:spcPts val="0"/>
              </a:spcBef>
              <a:spcAft>
                <a:spcPts val="0"/>
              </a:spcAft>
              <a:buNone/>
            </a:pPr>
            <a:r>
              <a:t/>
            </a:r>
            <a:endParaRPr sz="1094">
              <a:latin typeface="Montserrat"/>
              <a:ea typeface="Montserrat"/>
              <a:cs typeface="Montserrat"/>
              <a:sym typeface="Montserrat"/>
            </a:endParaRPr>
          </a:p>
        </p:txBody>
      </p:sp>
      <p:sp>
        <p:nvSpPr>
          <p:cNvPr id="697" name="Google Shape;697;p44"/>
          <p:cNvSpPr/>
          <p:nvPr/>
        </p:nvSpPr>
        <p:spPr>
          <a:xfrm>
            <a:off x="3580413" y="3222825"/>
            <a:ext cx="1461900" cy="285900"/>
          </a:xfrm>
          <a:prstGeom prst="rightArrow">
            <a:avLst>
              <a:gd fmla="val 50000" name="adj1"/>
              <a:gd fmla="val 50000" name="adj2"/>
            </a:avLst>
          </a:prstGeom>
          <a:solidFill>
            <a:srgbClr val="000000"/>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ontserrat"/>
              <a:ea typeface="Montserrat"/>
              <a:cs typeface="Montserrat"/>
              <a:sym typeface="Montserrat"/>
            </a:endParaRPr>
          </a:p>
        </p:txBody>
      </p:sp>
      <p:sp>
        <p:nvSpPr>
          <p:cNvPr id="698" name="Google Shape;698;p44"/>
          <p:cNvSpPr txBox="1"/>
          <p:nvPr/>
        </p:nvSpPr>
        <p:spPr>
          <a:xfrm>
            <a:off x="-65050" y="2757775"/>
            <a:ext cx="1167300" cy="554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200">
                <a:solidFill>
                  <a:srgbClr val="FF0000"/>
                </a:solidFill>
                <a:latin typeface="DM Sans"/>
                <a:ea typeface="DM Sans"/>
                <a:cs typeface="DM Sans"/>
                <a:sym typeface="DM Sans"/>
              </a:rPr>
              <a:t>Notification is on top</a:t>
            </a:r>
            <a:endParaRPr sz="1200">
              <a:solidFill>
                <a:srgbClr val="FF0000"/>
              </a:solidFill>
              <a:latin typeface="DM Sans"/>
              <a:ea typeface="DM Sans"/>
              <a:cs typeface="DM Sans"/>
              <a:sym typeface="DM Sans"/>
            </a:endParaRPr>
          </a:p>
        </p:txBody>
      </p:sp>
      <p:cxnSp>
        <p:nvCxnSpPr>
          <p:cNvPr id="699" name="Google Shape;699;p44"/>
          <p:cNvCxnSpPr/>
          <p:nvPr/>
        </p:nvCxnSpPr>
        <p:spPr>
          <a:xfrm flipH="1" rot="10800000">
            <a:off x="931450" y="2612500"/>
            <a:ext cx="508500" cy="306600"/>
          </a:xfrm>
          <a:prstGeom prst="straightConnector1">
            <a:avLst/>
          </a:prstGeom>
          <a:noFill/>
          <a:ln cap="flat" cmpd="sng" w="19050">
            <a:solidFill>
              <a:srgbClr val="FF0000"/>
            </a:solidFill>
            <a:prstDash val="solid"/>
            <a:round/>
            <a:headEnd len="med" w="med" type="none"/>
            <a:tailEnd len="med" w="med" type="stealth"/>
          </a:ln>
        </p:spPr>
      </p:cxnSp>
      <p:sp>
        <p:nvSpPr>
          <p:cNvPr id="700" name="Google Shape;700;p44"/>
          <p:cNvSpPr txBox="1"/>
          <p:nvPr/>
        </p:nvSpPr>
        <p:spPr>
          <a:xfrm>
            <a:off x="7102621" y="2851970"/>
            <a:ext cx="1191600" cy="653400"/>
          </a:xfrm>
          <a:prstGeom prst="rect">
            <a:avLst/>
          </a:prstGeom>
          <a:noFill/>
          <a:ln>
            <a:noFill/>
          </a:ln>
        </p:spPr>
        <p:txBody>
          <a:bodyPr anchorCtr="0" anchor="t" bIns="71475" lIns="71475" spcFirstLastPara="1" rIns="71475" wrap="square" tIns="71475">
            <a:spAutoFit/>
          </a:bodyPr>
          <a:lstStyle/>
          <a:p>
            <a:pPr indent="0" lvl="0" marL="0" rtl="0" algn="ctr">
              <a:spcBef>
                <a:spcPts val="0"/>
              </a:spcBef>
              <a:spcAft>
                <a:spcPts val="0"/>
              </a:spcAft>
              <a:buNone/>
            </a:pPr>
            <a:r>
              <a:rPr lang="en" sz="826">
                <a:solidFill>
                  <a:srgbClr val="FF0000"/>
                </a:solidFill>
                <a:latin typeface="DM Sans"/>
                <a:ea typeface="DM Sans"/>
                <a:cs typeface="DM Sans"/>
                <a:sym typeface="DM Sans"/>
              </a:rPr>
              <a:t>Notification is </a:t>
            </a:r>
            <a:r>
              <a:rPr b="1" lang="en" sz="826">
                <a:solidFill>
                  <a:srgbClr val="FF0000"/>
                </a:solidFill>
                <a:latin typeface="DM Sans"/>
                <a:ea typeface="DM Sans"/>
                <a:cs typeface="DM Sans"/>
                <a:sym typeface="DM Sans"/>
              </a:rPr>
              <a:t>shifted lower</a:t>
            </a:r>
            <a:r>
              <a:rPr lang="en" sz="826">
                <a:solidFill>
                  <a:srgbClr val="FF0000"/>
                </a:solidFill>
                <a:latin typeface="DM Sans"/>
                <a:ea typeface="DM Sans"/>
                <a:cs typeface="DM Sans"/>
                <a:sym typeface="DM Sans"/>
              </a:rPr>
              <a:t>, closer to the “Find Nearby Resources” button</a:t>
            </a:r>
            <a:endParaRPr sz="826">
              <a:solidFill>
                <a:srgbClr val="FF0000"/>
              </a:solidFill>
              <a:latin typeface="DM Sans"/>
              <a:ea typeface="DM Sans"/>
              <a:cs typeface="DM Sans"/>
              <a:sym typeface="DM Sans"/>
            </a:endParaRPr>
          </a:p>
        </p:txBody>
      </p:sp>
      <p:cxnSp>
        <p:nvCxnSpPr>
          <p:cNvPr id="701" name="Google Shape;701;p44"/>
          <p:cNvCxnSpPr/>
          <p:nvPr/>
        </p:nvCxnSpPr>
        <p:spPr>
          <a:xfrm>
            <a:off x="6805071" y="3155426"/>
            <a:ext cx="366000" cy="18900"/>
          </a:xfrm>
          <a:prstGeom prst="straightConnector1">
            <a:avLst/>
          </a:prstGeom>
          <a:noFill/>
          <a:ln cap="flat" cmpd="sng" w="14875">
            <a:solidFill>
              <a:srgbClr val="FF0000"/>
            </a:solidFill>
            <a:prstDash val="solid"/>
            <a:round/>
            <a:headEnd len="med" w="med" type="stealth"/>
            <a:tailEnd len="med" w="med" type="none"/>
          </a:ln>
        </p:spPr>
      </p:cxnSp>
      <p:sp>
        <p:nvSpPr>
          <p:cNvPr id="702" name="Google Shape;702;p44"/>
          <p:cNvSpPr txBox="1"/>
          <p:nvPr/>
        </p:nvSpPr>
        <p:spPr>
          <a:xfrm>
            <a:off x="7130714" y="2287521"/>
            <a:ext cx="1191600" cy="526200"/>
          </a:xfrm>
          <a:prstGeom prst="rect">
            <a:avLst/>
          </a:prstGeom>
          <a:noFill/>
          <a:ln>
            <a:noFill/>
          </a:ln>
        </p:spPr>
        <p:txBody>
          <a:bodyPr anchorCtr="0" anchor="t" bIns="71475" lIns="71475" spcFirstLastPara="1" rIns="71475" wrap="square" tIns="71475">
            <a:spAutoFit/>
          </a:bodyPr>
          <a:lstStyle/>
          <a:p>
            <a:pPr indent="0" lvl="0" marL="0" rtl="0" algn="ctr">
              <a:spcBef>
                <a:spcPts val="0"/>
              </a:spcBef>
              <a:spcAft>
                <a:spcPts val="0"/>
              </a:spcAft>
              <a:buNone/>
            </a:pPr>
            <a:r>
              <a:rPr lang="en" sz="826">
                <a:solidFill>
                  <a:srgbClr val="FF0000"/>
                </a:solidFill>
                <a:latin typeface="DM Sans"/>
                <a:ea typeface="DM Sans"/>
                <a:cs typeface="DM Sans"/>
                <a:sym typeface="DM Sans"/>
              </a:rPr>
              <a:t>Medi-Pal name and verified icon to show credibility. </a:t>
            </a:r>
            <a:endParaRPr sz="826">
              <a:solidFill>
                <a:srgbClr val="FF0000"/>
              </a:solidFill>
              <a:latin typeface="DM Sans"/>
              <a:ea typeface="DM Sans"/>
              <a:cs typeface="DM Sans"/>
              <a:sym typeface="DM Sans"/>
            </a:endParaRPr>
          </a:p>
        </p:txBody>
      </p:sp>
      <p:cxnSp>
        <p:nvCxnSpPr>
          <p:cNvPr id="703" name="Google Shape;703;p44"/>
          <p:cNvCxnSpPr>
            <a:endCxn id="702" idx="1"/>
          </p:cNvCxnSpPr>
          <p:nvPr/>
        </p:nvCxnSpPr>
        <p:spPr>
          <a:xfrm flipH="1" rot="10800000">
            <a:off x="6476114" y="2550621"/>
            <a:ext cx="654600" cy="295800"/>
          </a:xfrm>
          <a:prstGeom prst="straightConnector1">
            <a:avLst/>
          </a:prstGeom>
          <a:noFill/>
          <a:ln cap="flat" cmpd="sng" w="14875">
            <a:solidFill>
              <a:srgbClr val="FF0000"/>
            </a:solidFill>
            <a:prstDash val="solid"/>
            <a:round/>
            <a:headEnd len="med" w="med" type="stealth"/>
            <a:tailEnd len="med" w="med" type="none"/>
          </a:ln>
        </p:spPr>
      </p:cxnSp>
      <p:sp>
        <p:nvSpPr>
          <p:cNvPr id="704" name="Google Shape;704;p44"/>
          <p:cNvSpPr txBox="1"/>
          <p:nvPr/>
        </p:nvSpPr>
        <p:spPr>
          <a:xfrm>
            <a:off x="7130714" y="3536770"/>
            <a:ext cx="1191600" cy="526200"/>
          </a:xfrm>
          <a:prstGeom prst="rect">
            <a:avLst/>
          </a:prstGeom>
          <a:noFill/>
          <a:ln>
            <a:noFill/>
          </a:ln>
        </p:spPr>
        <p:txBody>
          <a:bodyPr anchorCtr="0" anchor="t" bIns="71475" lIns="71475" spcFirstLastPara="1" rIns="71475" wrap="square" tIns="71475">
            <a:spAutoFit/>
          </a:bodyPr>
          <a:lstStyle/>
          <a:p>
            <a:pPr indent="0" lvl="0" marL="0" rtl="0" algn="ctr">
              <a:spcBef>
                <a:spcPts val="0"/>
              </a:spcBef>
              <a:spcAft>
                <a:spcPts val="0"/>
              </a:spcAft>
              <a:buNone/>
            </a:pPr>
            <a:r>
              <a:rPr lang="en" sz="826">
                <a:solidFill>
                  <a:srgbClr val="FF0000"/>
                </a:solidFill>
                <a:latin typeface="DM Sans"/>
                <a:ea typeface="DM Sans"/>
                <a:cs typeface="DM Sans"/>
                <a:sym typeface="DM Sans"/>
              </a:rPr>
              <a:t>Larger size and shadows for emphasis</a:t>
            </a:r>
            <a:endParaRPr sz="826">
              <a:solidFill>
                <a:srgbClr val="FF0000"/>
              </a:solidFill>
              <a:latin typeface="DM Sans"/>
              <a:ea typeface="DM Sans"/>
              <a:cs typeface="DM Sans"/>
              <a:sym typeface="DM Sans"/>
            </a:endParaRPr>
          </a:p>
        </p:txBody>
      </p:sp>
      <p:cxnSp>
        <p:nvCxnSpPr>
          <p:cNvPr id="705" name="Google Shape;705;p44"/>
          <p:cNvCxnSpPr/>
          <p:nvPr/>
        </p:nvCxnSpPr>
        <p:spPr>
          <a:xfrm>
            <a:off x="6805071" y="3419782"/>
            <a:ext cx="511200" cy="354300"/>
          </a:xfrm>
          <a:prstGeom prst="straightConnector1">
            <a:avLst/>
          </a:prstGeom>
          <a:noFill/>
          <a:ln cap="flat" cmpd="sng" w="14875">
            <a:solidFill>
              <a:srgbClr val="FF0000"/>
            </a:solidFill>
            <a:prstDash val="solid"/>
            <a:round/>
            <a:headEnd len="med" w="med" type="stealth"/>
            <a:tailEnd len="med" w="med" type="none"/>
          </a:ln>
        </p:spPr>
      </p:cxnSp>
      <p:sp>
        <p:nvSpPr>
          <p:cNvPr id="706" name="Google Shape;706;p44"/>
          <p:cNvSpPr txBox="1"/>
          <p:nvPr/>
        </p:nvSpPr>
        <p:spPr>
          <a:xfrm>
            <a:off x="1271951" y="4647864"/>
            <a:ext cx="1907400" cy="338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000">
                <a:solidFill>
                  <a:srgbClr val="000000"/>
                </a:solidFill>
                <a:latin typeface="DM Sans"/>
                <a:ea typeface="DM Sans"/>
                <a:cs typeface="DM Sans"/>
                <a:sym typeface="DM Sans"/>
              </a:rPr>
              <a:t>Home Page w/ notificat</a:t>
            </a:r>
            <a:r>
              <a:rPr lang="en" sz="1000">
                <a:latin typeface="DM Sans"/>
                <a:ea typeface="DM Sans"/>
                <a:cs typeface="DM Sans"/>
                <a:sym typeface="DM Sans"/>
              </a:rPr>
              <a:t>ion</a:t>
            </a:r>
            <a:endParaRPr sz="1000">
              <a:solidFill>
                <a:srgbClr val="000000"/>
              </a:solidFill>
              <a:latin typeface="DM Sans"/>
              <a:ea typeface="DM Sans"/>
              <a:cs typeface="DM Sans"/>
              <a:sym typeface="DM Sans"/>
            </a:endParaRPr>
          </a:p>
        </p:txBody>
      </p:sp>
      <p:sp>
        <p:nvSpPr>
          <p:cNvPr id="707" name="Google Shape;707;p44"/>
          <p:cNvSpPr txBox="1"/>
          <p:nvPr/>
        </p:nvSpPr>
        <p:spPr>
          <a:xfrm>
            <a:off x="5559450" y="3774005"/>
            <a:ext cx="1756800" cy="312000"/>
          </a:xfrm>
          <a:prstGeom prst="rect">
            <a:avLst/>
          </a:prstGeom>
          <a:noFill/>
          <a:ln>
            <a:noFill/>
          </a:ln>
        </p:spPr>
        <p:txBody>
          <a:bodyPr anchorCtr="0" anchor="t" bIns="84200" lIns="84200" spcFirstLastPara="1" rIns="84200" wrap="square" tIns="84200">
            <a:spAutoFit/>
          </a:bodyPr>
          <a:lstStyle/>
          <a:p>
            <a:pPr indent="0" lvl="0" marL="0" rtl="0" algn="l">
              <a:spcBef>
                <a:spcPts val="0"/>
              </a:spcBef>
              <a:spcAft>
                <a:spcPts val="0"/>
              </a:spcAft>
              <a:buNone/>
            </a:pPr>
            <a:r>
              <a:rPr lang="en" sz="921">
                <a:solidFill>
                  <a:srgbClr val="000000"/>
                </a:solidFill>
                <a:latin typeface="DM Sans"/>
                <a:ea typeface="DM Sans"/>
                <a:cs typeface="DM Sans"/>
                <a:sym typeface="DM Sans"/>
              </a:rPr>
              <a:t>Home Page w/ notificat</a:t>
            </a:r>
            <a:r>
              <a:rPr lang="en" sz="921">
                <a:latin typeface="DM Sans"/>
                <a:ea typeface="DM Sans"/>
                <a:cs typeface="DM Sans"/>
                <a:sym typeface="DM Sans"/>
              </a:rPr>
              <a:t>ion</a:t>
            </a:r>
            <a:endParaRPr sz="921">
              <a:solidFill>
                <a:srgbClr val="000000"/>
              </a:solidFill>
              <a:latin typeface="DM Sans"/>
              <a:ea typeface="DM Sans"/>
              <a:cs typeface="DM Sans"/>
              <a:sym typeface="DM Sans"/>
            </a:endParaRPr>
          </a:p>
        </p:txBody>
      </p:sp>
      <p:pic>
        <p:nvPicPr>
          <p:cNvPr id="708" name="Google Shape;708;p44" title="Screenshot 2025-11-03 at 12.55.18.png"/>
          <p:cNvPicPr preferRelativeResize="0"/>
          <p:nvPr/>
        </p:nvPicPr>
        <p:blipFill>
          <a:blip r:embed="rId5">
            <a:alphaModFix/>
          </a:blip>
          <a:stretch>
            <a:fillRect/>
          </a:stretch>
        </p:blipFill>
        <p:spPr>
          <a:xfrm>
            <a:off x="5630726" y="4042877"/>
            <a:ext cx="1461902" cy="943609"/>
          </a:xfrm>
          <a:prstGeom prst="rect">
            <a:avLst/>
          </a:prstGeom>
          <a:noFill/>
          <a:ln>
            <a:noFill/>
          </a:ln>
        </p:spPr>
      </p:pic>
      <p:sp>
        <p:nvSpPr>
          <p:cNvPr id="709" name="Google Shape;709;p44"/>
          <p:cNvSpPr txBox="1"/>
          <p:nvPr/>
        </p:nvSpPr>
        <p:spPr>
          <a:xfrm>
            <a:off x="5364569" y="4904650"/>
            <a:ext cx="2090700" cy="312000"/>
          </a:xfrm>
          <a:prstGeom prst="rect">
            <a:avLst/>
          </a:prstGeom>
          <a:noFill/>
          <a:ln>
            <a:noFill/>
          </a:ln>
        </p:spPr>
        <p:txBody>
          <a:bodyPr anchorCtr="0" anchor="t" bIns="84200" lIns="84200" spcFirstLastPara="1" rIns="84200" wrap="square" tIns="84200">
            <a:spAutoFit/>
          </a:bodyPr>
          <a:lstStyle/>
          <a:p>
            <a:pPr indent="0" lvl="0" marL="0" rtl="0" algn="l">
              <a:spcBef>
                <a:spcPts val="0"/>
              </a:spcBef>
              <a:spcAft>
                <a:spcPts val="0"/>
              </a:spcAft>
              <a:buNone/>
            </a:pPr>
            <a:r>
              <a:rPr lang="en" sz="921">
                <a:latin typeface="DM Sans"/>
                <a:ea typeface="DM Sans"/>
                <a:cs typeface="DM Sans"/>
                <a:sym typeface="DM Sans"/>
              </a:rPr>
              <a:t>Info pop-up about resource (NEW)</a:t>
            </a:r>
            <a:endParaRPr sz="921">
              <a:solidFill>
                <a:srgbClr val="000000"/>
              </a:solidFill>
              <a:latin typeface="DM Sans"/>
              <a:ea typeface="DM Sans"/>
              <a:cs typeface="DM Sans"/>
              <a:sym typeface="DM Sans"/>
            </a:endParaRPr>
          </a:p>
        </p:txBody>
      </p:sp>
      <p:cxnSp>
        <p:nvCxnSpPr>
          <p:cNvPr id="710" name="Google Shape;710;p44"/>
          <p:cNvCxnSpPr>
            <a:stCxn id="711" idx="1"/>
            <a:endCxn id="708" idx="1"/>
          </p:cNvCxnSpPr>
          <p:nvPr/>
        </p:nvCxnSpPr>
        <p:spPr>
          <a:xfrm flipH="1">
            <a:off x="5630825" y="3309975"/>
            <a:ext cx="647400" cy="1204800"/>
          </a:xfrm>
          <a:prstGeom prst="curvedConnector3">
            <a:avLst>
              <a:gd fmla="val 136797" name="adj1"/>
            </a:avLst>
          </a:prstGeom>
          <a:noFill/>
          <a:ln cap="flat" cmpd="sng" w="28575">
            <a:solidFill>
              <a:srgbClr val="0B5394"/>
            </a:solidFill>
            <a:prstDash val="solid"/>
            <a:round/>
            <a:headEnd len="med" w="med" type="none"/>
            <a:tailEnd len="med" w="med" type="triangle"/>
          </a:ln>
        </p:spPr>
      </p:cxnSp>
      <p:sp>
        <p:nvSpPr>
          <p:cNvPr id="711" name="Google Shape;711;p44"/>
          <p:cNvSpPr/>
          <p:nvPr/>
        </p:nvSpPr>
        <p:spPr>
          <a:xfrm>
            <a:off x="6278225" y="3250425"/>
            <a:ext cx="283200" cy="119100"/>
          </a:xfrm>
          <a:prstGeom prst="roundRect">
            <a:avLst>
              <a:gd fmla="val 16667" name="adj"/>
            </a:avLst>
          </a:prstGeom>
          <a:noFill/>
          <a:ln cap="flat" cmpd="sng" w="22350">
            <a:solidFill>
              <a:srgbClr val="0B5394"/>
            </a:solidFill>
            <a:prstDash val="solid"/>
            <a:round/>
            <a:headEnd len="sm" w="sm" type="none"/>
            <a:tailEnd len="sm" w="sm" type="none"/>
          </a:ln>
        </p:spPr>
        <p:txBody>
          <a:bodyPr anchorCtr="0" anchor="ctr" bIns="71475" lIns="71475" spcFirstLastPara="1" rIns="71475" wrap="square" tIns="71475">
            <a:noAutofit/>
          </a:bodyPr>
          <a:lstStyle/>
          <a:p>
            <a:pPr indent="0" lvl="0" marL="0" rtl="0" algn="ctr">
              <a:spcBef>
                <a:spcPts val="0"/>
              </a:spcBef>
              <a:spcAft>
                <a:spcPts val="0"/>
              </a:spcAft>
              <a:buNone/>
            </a:pPr>
            <a:r>
              <a:t/>
            </a:r>
            <a:endParaRPr sz="1094">
              <a:latin typeface="Montserrat"/>
              <a:ea typeface="Montserrat"/>
              <a:cs typeface="Montserrat"/>
              <a:sym typeface="Montserrat"/>
            </a:endParaRPr>
          </a:p>
        </p:txBody>
      </p:sp>
      <p:sp>
        <p:nvSpPr>
          <p:cNvPr id="712" name="Google Shape;712;p44"/>
          <p:cNvSpPr txBox="1"/>
          <p:nvPr/>
        </p:nvSpPr>
        <p:spPr>
          <a:xfrm>
            <a:off x="4133448" y="3591175"/>
            <a:ext cx="1322100" cy="8004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800">
                <a:solidFill>
                  <a:srgbClr val="0B5394"/>
                </a:solidFill>
                <a:latin typeface="DM Sans"/>
                <a:ea typeface="DM Sans"/>
                <a:cs typeface="DM Sans"/>
                <a:sym typeface="DM Sans"/>
              </a:rPr>
              <a:t>Users can click the “info” button to view a pop-up more information related to the resource</a:t>
            </a:r>
            <a:endParaRPr sz="800">
              <a:solidFill>
                <a:srgbClr val="0B5394"/>
              </a:solidFill>
              <a:latin typeface="DM Sans"/>
              <a:ea typeface="DM Sans"/>
              <a:cs typeface="DM Sans"/>
              <a:sym typeface="DM Sans"/>
            </a:endParaRPr>
          </a:p>
        </p:txBody>
      </p:sp>
      <p:sp>
        <p:nvSpPr>
          <p:cNvPr id="713" name="Google Shape;713;p44"/>
          <p:cNvSpPr txBox="1"/>
          <p:nvPr/>
        </p:nvSpPr>
        <p:spPr>
          <a:xfrm>
            <a:off x="7391414" y="4217545"/>
            <a:ext cx="1191600" cy="399000"/>
          </a:xfrm>
          <a:prstGeom prst="rect">
            <a:avLst/>
          </a:prstGeom>
          <a:noFill/>
          <a:ln>
            <a:noFill/>
          </a:ln>
        </p:spPr>
        <p:txBody>
          <a:bodyPr anchorCtr="0" anchor="t" bIns="71475" lIns="71475" spcFirstLastPara="1" rIns="71475" wrap="square" tIns="71475">
            <a:spAutoFit/>
          </a:bodyPr>
          <a:lstStyle/>
          <a:p>
            <a:pPr indent="0" lvl="0" marL="0" rtl="0" algn="ctr">
              <a:spcBef>
                <a:spcPts val="0"/>
              </a:spcBef>
              <a:spcAft>
                <a:spcPts val="0"/>
              </a:spcAft>
              <a:buNone/>
            </a:pPr>
            <a:r>
              <a:rPr lang="en" sz="826">
                <a:solidFill>
                  <a:srgbClr val="FF0000"/>
                </a:solidFill>
                <a:latin typeface="DM Sans"/>
                <a:ea typeface="DM Sans"/>
                <a:cs typeface="DM Sans"/>
                <a:sym typeface="DM Sans"/>
              </a:rPr>
              <a:t>Indicates user’s eligibility + reason</a:t>
            </a:r>
            <a:endParaRPr sz="826">
              <a:solidFill>
                <a:srgbClr val="FF0000"/>
              </a:solidFill>
              <a:latin typeface="DM Sans"/>
              <a:ea typeface="DM Sans"/>
              <a:cs typeface="DM Sans"/>
              <a:sym typeface="DM Sans"/>
            </a:endParaRPr>
          </a:p>
        </p:txBody>
      </p:sp>
      <p:cxnSp>
        <p:nvCxnSpPr>
          <p:cNvPr id="714" name="Google Shape;714;p44"/>
          <p:cNvCxnSpPr/>
          <p:nvPr/>
        </p:nvCxnSpPr>
        <p:spPr>
          <a:xfrm>
            <a:off x="7022825" y="4412100"/>
            <a:ext cx="449100" cy="9900"/>
          </a:xfrm>
          <a:prstGeom prst="straightConnector1">
            <a:avLst/>
          </a:prstGeom>
          <a:noFill/>
          <a:ln cap="flat" cmpd="sng" w="14875">
            <a:solidFill>
              <a:srgbClr val="FF0000"/>
            </a:solidFill>
            <a:prstDash val="solid"/>
            <a:round/>
            <a:headEnd len="med" w="med" type="stealth"/>
            <a:tailEnd len="med" w="med" type="none"/>
          </a:ln>
        </p:spPr>
      </p:cxnSp>
      <p:sp>
        <p:nvSpPr>
          <p:cNvPr id="715" name="Google Shape;715;p44"/>
          <p:cNvSpPr txBox="1"/>
          <p:nvPr/>
        </p:nvSpPr>
        <p:spPr>
          <a:xfrm>
            <a:off x="7165675" y="4005500"/>
            <a:ext cx="1907400" cy="271800"/>
          </a:xfrm>
          <a:prstGeom prst="rect">
            <a:avLst/>
          </a:prstGeom>
          <a:noFill/>
          <a:ln>
            <a:noFill/>
          </a:ln>
        </p:spPr>
        <p:txBody>
          <a:bodyPr anchorCtr="0" anchor="t" bIns="71475" lIns="71475" spcFirstLastPara="1" rIns="71475" wrap="square" tIns="71475">
            <a:spAutoFit/>
          </a:bodyPr>
          <a:lstStyle/>
          <a:p>
            <a:pPr indent="0" lvl="0" marL="0" rtl="0" algn="ctr">
              <a:spcBef>
                <a:spcPts val="0"/>
              </a:spcBef>
              <a:spcAft>
                <a:spcPts val="0"/>
              </a:spcAft>
              <a:buNone/>
            </a:pPr>
            <a:r>
              <a:rPr lang="en" sz="826">
                <a:solidFill>
                  <a:srgbClr val="FF0000"/>
                </a:solidFill>
                <a:latin typeface="DM Sans"/>
                <a:ea typeface="DM Sans"/>
                <a:cs typeface="DM Sans"/>
                <a:sym typeface="DM Sans"/>
              </a:rPr>
              <a:t>Indicates commute time + distance</a:t>
            </a:r>
            <a:endParaRPr sz="826">
              <a:solidFill>
                <a:srgbClr val="FF0000"/>
              </a:solidFill>
              <a:latin typeface="DM Sans"/>
              <a:ea typeface="DM Sans"/>
              <a:cs typeface="DM Sans"/>
              <a:sym typeface="DM Sans"/>
            </a:endParaRPr>
          </a:p>
        </p:txBody>
      </p:sp>
      <p:sp>
        <p:nvSpPr>
          <p:cNvPr id="716" name="Google Shape;716;p44"/>
          <p:cNvSpPr txBox="1"/>
          <p:nvPr/>
        </p:nvSpPr>
        <p:spPr>
          <a:xfrm>
            <a:off x="7236600" y="4617725"/>
            <a:ext cx="1907400" cy="399000"/>
          </a:xfrm>
          <a:prstGeom prst="rect">
            <a:avLst/>
          </a:prstGeom>
          <a:noFill/>
          <a:ln>
            <a:noFill/>
          </a:ln>
        </p:spPr>
        <p:txBody>
          <a:bodyPr anchorCtr="0" anchor="t" bIns="71475" lIns="71475" spcFirstLastPara="1" rIns="71475" wrap="square" tIns="71475">
            <a:spAutoFit/>
          </a:bodyPr>
          <a:lstStyle/>
          <a:p>
            <a:pPr indent="0" lvl="0" marL="0" rtl="0" algn="ctr">
              <a:spcBef>
                <a:spcPts val="0"/>
              </a:spcBef>
              <a:spcAft>
                <a:spcPts val="0"/>
              </a:spcAft>
              <a:buNone/>
            </a:pPr>
            <a:r>
              <a:rPr lang="en" sz="826">
                <a:solidFill>
                  <a:srgbClr val="FF0000"/>
                </a:solidFill>
                <a:latin typeface="DM Sans"/>
                <a:ea typeface="DM Sans"/>
                <a:cs typeface="DM Sans"/>
                <a:sym typeface="DM Sans"/>
              </a:rPr>
              <a:t>Provides two different contact methods (phone, email)</a:t>
            </a:r>
            <a:endParaRPr sz="826">
              <a:solidFill>
                <a:srgbClr val="FF0000"/>
              </a:solidFill>
              <a:latin typeface="DM Sans"/>
              <a:ea typeface="DM Sans"/>
              <a:cs typeface="DM Sans"/>
              <a:sym typeface="DM Sans"/>
            </a:endParaRPr>
          </a:p>
        </p:txBody>
      </p:sp>
      <p:cxnSp>
        <p:nvCxnSpPr>
          <p:cNvPr id="717" name="Google Shape;717;p44"/>
          <p:cNvCxnSpPr/>
          <p:nvPr/>
        </p:nvCxnSpPr>
        <p:spPr>
          <a:xfrm flipH="1" rot="10800000">
            <a:off x="6814050" y="4799075"/>
            <a:ext cx="616800" cy="30600"/>
          </a:xfrm>
          <a:prstGeom prst="straightConnector1">
            <a:avLst/>
          </a:prstGeom>
          <a:noFill/>
          <a:ln cap="flat" cmpd="sng" w="14875">
            <a:solidFill>
              <a:srgbClr val="FF0000"/>
            </a:solidFill>
            <a:prstDash val="solid"/>
            <a:round/>
            <a:headEnd len="med" w="med" type="stealth"/>
            <a:tailEnd len="med" w="med" type="none"/>
          </a:ln>
        </p:spPr>
      </p:cxnSp>
      <p:sp>
        <p:nvSpPr>
          <p:cNvPr id="718" name="Google Shape;718;p44"/>
          <p:cNvSpPr txBox="1"/>
          <p:nvPr/>
        </p:nvSpPr>
        <p:spPr>
          <a:xfrm>
            <a:off x="3701825" y="503444"/>
            <a:ext cx="1633500" cy="105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i="1" lang="en" sz="1200">
                <a:solidFill>
                  <a:schemeClr val="dk1"/>
                </a:solidFill>
                <a:latin typeface="DM Sans"/>
                <a:ea typeface="DM Sans"/>
                <a:cs typeface="DM Sans"/>
                <a:sym typeface="DM Sans"/>
              </a:rPr>
              <a:t>(Simple Task)</a:t>
            </a:r>
            <a:endParaRPr i="1" sz="1200">
              <a:solidFill>
                <a:schemeClr val="dk1"/>
              </a:solidFill>
              <a:latin typeface="DM Sans"/>
              <a:ea typeface="DM Sans"/>
              <a:cs typeface="DM Sans"/>
              <a:sym typeface="DM Sans"/>
            </a:endParaRPr>
          </a:p>
        </p:txBody>
      </p:sp>
      <p:sp>
        <p:nvSpPr>
          <p:cNvPr id="719" name="Google Shape;719;p44"/>
          <p:cNvSpPr txBox="1"/>
          <p:nvPr/>
        </p:nvSpPr>
        <p:spPr>
          <a:xfrm>
            <a:off x="5880277" y="3992376"/>
            <a:ext cx="953100" cy="120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000">
                <a:solidFill>
                  <a:schemeClr val="dk1"/>
                </a:solidFill>
                <a:highlight>
                  <a:schemeClr val="lt1"/>
                </a:highlight>
                <a:latin typeface="Gochi Hand"/>
                <a:ea typeface="Gochi Hand"/>
                <a:cs typeface="Gochi Hand"/>
                <a:sym typeface="Gochi Hand"/>
              </a:rPr>
              <a:t>    YMCA Gym   </a:t>
            </a:r>
            <a:r>
              <a:rPr b="1" lang="en" sz="1000">
                <a:solidFill>
                  <a:schemeClr val="lt1"/>
                </a:solidFill>
                <a:highlight>
                  <a:schemeClr val="lt1"/>
                </a:highlight>
                <a:latin typeface="Gochi Hand"/>
                <a:ea typeface="Gochi Hand"/>
                <a:cs typeface="Gochi Hand"/>
                <a:sym typeface="Gochi Hand"/>
              </a:rPr>
              <a:t>  .</a:t>
            </a:r>
            <a:endParaRPr b="1" sz="1000">
              <a:solidFill>
                <a:schemeClr val="lt1"/>
              </a:solidFill>
              <a:highlight>
                <a:schemeClr val="lt1"/>
              </a:highlight>
              <a:latin typeface="Gochi Hand"/>
              <a:ea typeface="Gochi Hand"/>
              <a:cs typeface="Gochi Hand"/>
              <a:sym typeface="Gochi Hand"/>
            </a:endParaRPr>
          </a:p>
        </p:txBody>
      </p:sp>
      <p:cxnSp>
        <p:nvCxnSpPr>
          <p:cNvPr id="720" name="Google Shape;720;p44"/>
          <p:cNvCxnSpPr>
            <a:endCxn id="715" idx="1"/>
          </p:cNvCxnSpPr>
          <p:nvPr/>
        </p:nvCxnSpPr>
        <p:spPr>
          <a:xfrm flipH="1" rot="10800000">
            <a:off x="6526975" y="4141400"/>
            <a:ext cx="638700" cy="120300"/>
          </a:xfrm>
          <a:prstGeom prst="straightConnector1">
            <a:avLst/>
          </a:prstGeom>
          <a:noFill/>
          <a:ln cap="flat" cmpd="sng" w="14875">
            <a:solidFill>
              <a:srgbClr val="FF0000"/>
            </a:solidFill>
            <a:prstDash val="solid"/>
            <a:round/>
            <a:headEnd len="med" w="med" type="stealth"/>
            <a:tailEnd len="med" w="med" type="none"/>
          </a:ln>
        </p:spPr>
      </p:cxn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24" name="Shape 724"/>
        <p:cNvGrpSpPr/>
        <p:nvPr/>
      </p:nvGrpSpPr>
      <p:grpSpPr>
        <a:xfrm>
          <a:off x="0" y="0"/>
          <a:ext cx="0" cy="0"/>
          <a:chOff x="0" y="0"/>
          <a:chExt cx="0" cy="0"/>
        </a:xfrm>
      </p:grpSpPr>
      <p:sp>
        <p:nvSpPr>
          <p:cNvPr id="725" name="Google Shape;725;p45"/>
          <p:cNvSpPr/>
          <p:nvPr/>
        </p:nvSpPr>
        <p:spPr>
          <a:xfrm>
            <a:off x="115725" y="3206225"/>
            <a:ext cx="5132400" cy="1520700"/>
          </a:xfrm>
          <a:prstGeom prst="roundRect">
            <a:avLst>
              <a:gd fmla="val 16667" name="adj"/>
            </a:avLst>
          </a:prstGeom>
          <a:solidFill>
            <a:schemeClr val="accent1"/>
          </a:solidFill>
          <a:ln cap="flat" cmpd="sng" w="9525">
            <a:solidFill>
              <a:schemeClr val="dk2"/>
            </a:solidFill>
            <a:prstDash val="solid"/>
            <a:round/>
            <a:headEnd len="sm" w="sm" type="none"/>
            <a:tailEnd len="sm" w="sm" type="none"/>
          </a:ln>
        </p:spPr>
        <p:txBody>
          <a:bodyPr anchorCtr="0" anchor="t" bIns="0" lIns="91425" spcFirstLastPara="1" rIns="91425" wrap="square" tIns="0">
            <a:noAutofit/>
          </a:bodyPr>
          <a:lstStyle/>
          <a:p>
            <a:pPr indent="0" lvl="0" marL="0" rtl="0" algn="ctr">
              <a:spcBef>
                <a:spcPts val="0"/>
              </a:spcBef>
              <a:spcAft>
                <a:spcPts val="0"/>
              </a:spcAft>
              <a:buNone/>
            </a:pPr>
            <a:r>
              <a:rPr b="1" lang="en" sz="1200">
                <a:latin typeface="DM Sans"/>
                <a:ea typeface="DM Sans"/>
                <a:cs typeface="DM Sans"/>
                <a:sym typeface="DM Sans"/>
              </a:rPr>
              <a:t>Experience Prototype Feedback &amp; User Needs</a:t>
            </a:r>
            <a:endParaRPr b="1" sz="1200">
              <a:latin typeface="DM Sans"/>
              <a:ea typeface="DM Sans"/>
              <a:cs typeface="DM Sans"/>
              <a:sym typeface="DM Sans"/>
            </a:endParaRPr>
          </a:p>
          <a:p>
            <a:pPr indent="0" lvl="0" marL="0" rtl="0" algn="l">
              <a:spcBef>
                <a:spcPts val="0"/>
              </a:spcBef>
              <a:spcAft>
                <a:spcPts val="0"/>
              </a:spcAft>
              <a:buNone/>
            </a:pPr>
            <a:r>
              <a:t/>
            </a:r>
            <a:endParaRPr sz="800">
              <a:latin typeface="DM Sans"/>
              <a:ea typeface="DM Sans"/>
              <a:cs typeface="DM Sans"/>
              <a:sym typeface="DM Sans"/>
            </a:endParaRPr>
          </a:p>
        </p:txBody>
      </p:sp>
      <p:sp>
        <p:nvSpPr>
          <p:cNvPr id="726" name="Google Shape;726;p45"/>
          <p:cNvSpPr txBox="1"/>
          <p:nvPr>
            <p:ph idx="3" type="subTitle"/>
          </p:nvPr>
        </p:nvSpPr>
        <p:spPr>
          <a:xfrm>
            <a:off x="188275" y="552468"/>
            <a:ext cx="4383600" cy="5589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1600"/>
              <a:t>Rationale</a:t>
            </a:r>
            <a:endParaRPr sz="1600"/>
          </a:p>
        </p:txBody>
      </p:sp>
      <p:sp>
        <p:nvSpPr>
          <p:cNvPr id="727" name="Google Shape;727;p45"/>
          <p:cNvSpPr txBox="1"/>
          <p:nvPr>
            <p:ph idx="4" type="subTitle"/>
          </p:nvPr>
        </p:nvSpPr>
        <p:spPr>
          <a:xfrm>
            <a:off x="5658875" y="552475"/>
            <a:ext cx="3278100" cy="5589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1600"/>
              <a:t>Progress on Usability Goals</a:t>
            </a:r>
            <a:endParaRPr sz="1600"/>
          </a:p>
        </p:txBody>
      </p:sp>
      <p:sp>
        <p:nvSpPr>
          <p:cNvPr id="728" name="Google Shape;728;p45"/>
          <p:cNvSpPr txBox="1"/>
          <p:nvPr>
            <p:ph type="title"/>
          </p:nvPr>
        </p:nvSpPr>
        <p:spPr>
          <a:xfrm>
            <a:off x="720000" y="172875"/>
            <a:ext cx="8353200" cy="558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2400"/>
              <a:t>Major Change #2: Re-design of pop-up notification</a:t>
            </a:r>
            <a:endParaRPr sz="2400"/>
          </a:p>
        </p:txBody>
      </p:sp>
      <p:sp>
        <p:nvSpPr>
          <p:cNvPr id="729" name="Google Shape;729;p45"/>
          <p:cNvSpPr/>
          <p:nvPr/>
        </p:nvSpPr>
        <p:spPr>
          <a:xfrm>
            <a:off x="115725" y="1067475"/>
            <a:ext cx="5086200" cy="1439100"/>
          </a:xfrm>
          <a:prstGeom prst="roundRect">
            <a:avLst>
              <a:gd fmla="val 16667" name="adj"/>
            </a:avLst>
          </a:prstGeom>
          <a:solidFill>
            <a:schemeClr val="accent1"/>
          </a:solidFill>
          <a:ln cap="flat" cmpd="sng" w="9525">
            <a:solidFill>
              <a:schemeClr val="dk2"/>
            </a:solidFill>
            <a:prstDash val="solid"/>
            <a:round/>
            <a:headEnd len="sm" w="sm" type="none"/>
            <a:tailEnd len="sm" w="sm" type="none"/>
          </a:ln>
        </p:spPr>
        <p:txBody>
          <a:bodyPr anchorCtr="0" anchor="t" bIns="91425" lIns="91425" spcFirstLastPara="1" rIns="91425" wrap="square" tIns="0">
            <a:noAutofit/>
          </a:bodyPr>
          <a:lstStyle/>
          <a:p>
            <a:pPr indent="0" lvl="0" marL="0" rtl="0" algn="ctr">
              <a:spcBef>
                <a:spcPts val="0"/>
              </a:spcBef>
              <a:spcAft>
                <a:spcPts val="0"/>
              </a:spcAft>
              <a:buNone/>
            </a:pPr>
            <a:r>
              <a:rPr b="1" lang="en" sz="1200">
                <a:latin typeface="DM Sans"/>
                <a:ea typeface="DM Sans"/>
                <a:cs typeface="DM Sans"/>
                <a:sym typeface="DM Sans"/>
              </a:rPr>
              <a:t>Low-fi Prototype Feedback</a:t>
            </a:r>
            <a:endParaRPr b="1" sz="1200">
              <a:latin typeface="DM Sans"/>
              <a:ea typeface="DM Sans"/>
              <a:cs typeface="DM Sans"/>
              <a:sym typeface="DM Sans"/>
            </a:endParaRPr>
          </a:p>
          <a:p>
            <a:pPr indent="-114300" lvl="0" marL="0" rtl="0" algn="l">
              <a:spcBef>
                <a:spcPts val="0"/>
              </a:spcBef>
              <a:spcAft>
                <a:spcPts val="0"/>
              </a:spcAft>
              <a:buSzPts val="900"/>
              <a:buFont typeface="DM Sans"/>
              <a:buChar char="●"/>
            </a:pPr>
            <a:r>
              <a:rPr lang="en" sz="900">
                <a:latin typeface="DM Sans"/>
                <a:ea typeface="DM Sans"/>
                <a:cs typeface="DM Sans"/>
                <a:sym typeface="DM Sans"/>
              </a:rPr>
              <a:t>Some users did not see the pop-up notification because of its location on the top of the screen. One of the users even treated it as a pop-up advertisement. </a:t>
            </a:r>
            <a:endParaRPr sz="900">
              <a:latin typeface="DM Sans"/>
              <a:ea typeface="DM Sans"/>
              <a:cs typeface="DM Sans"/>
              <a:sym typeface="DM Sans"/>
            </a:endParaRPr>
          </a:p>
        </p:txBody>
      </p:sp>
      <p:sp>
        <p:nvSpPr>
          <p:cNvPr id="730" name="Google Shape;730;p45"/>
          <p:cNvSpPr/>
          <p:nvPr/>
        </p:nvSpPr>
        <p:spPr>
          <a:xfrm>
            <a:off x="367700" y="1791550"/>
            <a:ext cx="3044700" cy="515700"/>
          </a:xfrm>
          <a:prstGeom prst="rect">
            <a:avLst/>
          </a:prstGeom>
          <a:solidFill>
            <a:srgbClr val="FFF2CC"/>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 sz="800" u="sng">
                <a:latin typeface="DM Sans"/>
                <a:ea typeface="DM Sans"/>
                <a:cs typeface="DM Sans"/>
                <a:sym typeface="DM Sans"/>
              </a:rPr>
              <a:t>Critical Incident:</a:t>
            </a:r>
            <a:r>
              <a:rPr lang="en" sz="800">
                <a:latin typeface="DM Sans"/>
                <a:ea typeface="DM Sans"/>
                <a:cs typeface="DM Sans"/>
                <a:sym typeface="DM Sans"/>
              </a:rPr>
              <a:t> Kevin ignored the pop-up notification for nearby resource multiple times because he thought it was an advertisement.</a:t>
            </a:r>
            <a:endParaRPr sz="800">
              <a:latin typeface="DM Sans"/>
              <a:ea typeface="DM Sans"/>
              <a:cs typeface="DM Sans"/>
              <a:sym typeface="DM Sans"/>
            </a:endParaRPr>
          </a:p>
        </p:txBody>
      </p:sp>
      <p:sp>
        <p:nvSpPr>
          <p:cNvPr id="731" name="Google Shape;731;p45"/>
          <p:cNvSpPr txBox="1"/>
          <p:nvPr/>
        </p:nvSpPr>
        <p:spPr>
          <a:xfrm>
            <a:off x="417075" y="2425850"/>
            <a:ext cx="4982400" cy="780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800" u="sng">
                <a:solidFill>
                  <a:schemeClr val="dk1"/>
                </a:solidFill>
                <a:latin typeface="DM Sans"/>
                <a:ea typeface="DM Sans"/>
                <a:cs typeface="DM Sans"/>
                <a:sym typeface="DM Sans"/>
              </a:rPr>
              <a:t>Modifications:</a:t>
            </a:r>
            <a:r>
              <a:rPr lang="en" sz="800">
                <a:solidFill>
                  <a:schemeClr val="dk1"/>
                </a:solidFill>
                <a:latin typeface="DM Sans"/>
                <a:ea typeface="DM Sans"/>
                <a:cs typeface="DM Sans"/>
                <a:sym typeface="DM Sans"/>
              </a:rPr>
              <a:t> </a:t>
            </a:r>
            <a:endParaRPr sz="800">
              <a:solidFill>
                <a:schemeClr val="dk1"/>
              </a:solidFill>
              <a:latin typeface="DM Sans"/>
              <a:ea typeface="DM Sans"/>
              <a:cs typeface="DM Sans"/>
              <a:sym typeface="DM Sans"/>
            </a:endParaRPr>
          </a:p>
          <a:p>
            <a:pPr indent="-165100" lvl="0" marL="228600" rtl="0" algn="l">
              <a:spcBef>
                <a:spcPts val="0"/>
              </a:spcBef>
              <a:spcAft>
                <a:spcPts val="0"/>
              </a:spcAft>
              <a:buClr>
                <a:schemeClr val="dk1"/>
              </a:buClr>
              <a:buSzPts val="800"/>
              <a:buFont typeface="DM Sans"/>
              <a:buChar char="●"/>
            </a:pPr>
            <a:r>
              <a:rPr lang="en" sz="800">
                <a:solidFill>
                  <a:schemeClr val="dk1"/>
                </a:solidFill>
                <a:latin typeface="DM Sans"/>
                <a:ea typeface="DM Sans"/>
                <a:cs typeface="DM Sans"/>
                <a:sym typeface="DM Sans"/>
              </a:rPr>
              <a:t>Pop-up notification should be larger and positioned near the center of the screen to capture the user’s attention.</a:t>
            </a:r>
            <a:endParaRPr sz="800">
              <a:solidFill>
                <a:schemeClr val="dk1"/>
              </a:solidFill>
              <a:latin typeface="DM Sans"/>
              <a:ea typeface="DM Sans"/>
              <a:cs typeface="DM Sans"/>
              <a:sym typeface="DM Sans"/>
            </a:endParaRPr>
          </a:p>
          <a:p>
            <a:pPr indent="-165100" lvl="0" marL="228600" rtl="0" algn="l">
              <a:spcBef>
                <a:spcPts val="0"/>
              </a:spcBef>
              <a:spcAft>
                <a:spcPts val="0"/>
              </a:spcAft>
              <a:buClr>
                <a:schemeClr val="dk1"/>
              </a:buClr>
              <a:buSzPts val="800"/>
              <a:buFont typeface="DM Sans"/>
              <a:buChar char="●"/>
            </a:pPr>
            <a:r>
              <a:rPr lang="en" sz="800">
                <a:solidFill>
                  <a:schemeClr val="dk1"/>
                </a:solidFill>
                <a:latin typeface="DM Sans"/>
                <a:ea typeface="DM Sans"/>
                <a:cs typeface="DM Sans"/>
                <a:sym typeface="DM Sans"/>
              </a:rPr>
              <a:t>Added Medi-Pal logo and “Verified” tag so users believe that the pop-up notification is from Medi-Pal rather than a third-party advertisement provider. </a:t>
            </a:r>
            <a:endParaRPr sz="800">
              <a:solidFill>
                <a:schemeClr val="dk1"/>
              </a:solidFill>
              <a:latin typeface="DM Sans"/>
              <a:ea typeface="DM Sans"/>
              <a:cs typeface="DM Sans"/>
              <a:sym typeface="DM Sans"/>
            </a:endParaRPr>
          </a:p>
        </p:txBody>
      </p:sp>
      <p:sp>
        <p:nvSpPr>
          <p:cNvPr id="732" name="Google Shape;732;p45"/>
          <p:cNvSpPr/>
          <p:nvPr/>
        </p:nvSpPr>
        <p:spPr>
          <a:xfrm flipH="1" rot="10800000">
            <a:off x="221167" y="2375393"/>
            <a:ext cx="240300" cy="251100"/>
          </a:xfrm>
          <a:prstGeom prst="bentArrow">
            <a:avLst>
              <a:gd fmla="val 15762" name="adj1"/>
              <a:gd fmla="val 25000" name="adj2"/>
              <a:gd fmla="val 25000" name="adj3"/>
              <a:gd fmla="val 43750" name="adj4"/>
            </a:avLst>
          </a:prstGeom>
          <a:solidFill>
            <a:schemeClr val="accent3"/>
          </a:solidFill>
          <a:ln cap="flat" cmpd="sng" w="9525">
            <a:solidFill>
              <a:srgbClr val="DFDEFC"/>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DM Sans"/>
              <a:ea typeface="DM Sans"/>
              <a:cs typeface="DM Sans"/>
              <a:sym typeface="DM Sans"/>
            </a:endParaRPr>
          </a:p>
        </p:txBody>
      </p:sp>
      <p:sp>
        <p:nvSpPr>
          <p:cNvPr id="733" name="Google Shape;733;p45"/>
          <p:cNvSpPr txBox="1"/>
          <p:nvPr/>
        </p:nvSpPr>
        <p:spPr>
          <a:xfrm>
            <a:off x="179950" y="3367025"/>
            <a:ext cx="3711300" cy="1416000"/>
          </a:xfrm>
          <a:prstGeom prst="rect">
            <a:avLst/>
          </a:prstGeom>
          <a:noFill/>
          <a:ln>
            <a:noFill/>
          </a:ln>
        </p:spPr>
        <p:txBody>
          <a:bodyPr anchorCtr="0" anchor="t" bIns="91425" lIns="91425" spcFirstLastPara="1" rIns="91425" wrap="square" tIns="91425">
            <a:spAutoFit/>
          </a:bodyPr>
          <a:lstStyle/>
          <a:p>
            <a:pPr indent="-107950" lvl="0" marL="0" rtl="0" algn="l">
              <a:spcBef>
                <a:spcPts val="0"/>
              </a:spcBef>
              <a:spcAft>
                <a:spcPts val="0"/>
              </a:spcAft>
              <a:buSzPts val="800"/>
              <a:buFont typeface="DM Sans"/>
              <a:buChar char="●"/>
            </a:pPr>
            <a:r>
              <a:rPr lang="en" sz="800">
                <a:latin typeface="DM Sans"/>
                <a:ea typeface="DM Sans"/>
                <a:cs typeface="DM Sans"/>
                <a:sym typeface="DM Sans"/>
              </a:rPr>
              <a:t>From our Experience Prototype, we observed that users often requested for the contact information of a Medi-Cal resource, even when talking to AI. Some users would also ask about their eligibility when shown a resource, and Kevin (from low-fi prototype testing) mentioned in his feedback that he wishes Medi-Pal to communicate why they are eligible for the resource (e.g., via Medi-Cal coverage).</a:t>
            </a:r>
            <a:endParaRPr sz="800">
              <a:latin typeface="DM Sans"/>
              <a:ea typeface="DM Sans"/>
              <a:cs typeface="DM Sans"/>
              <a:sym typeface="DM Sans"/>
            </a:endParaRPr>
          </a:p>
          <a:p>
            <a:pPr indent="-107950" lvl="0" marL="0" rtl="0" algn="l">
              <a:spcBef>
                <a:spcPts val="0"/>
              </a:spcBef>
              <a:spcAft>
                <a:spcPts val="0"/>
              </a:spcAft>
              <a:buSzPts val="800"/>
              <a:buFont typeface="DM Sans"/>
              <a:buChar char="●"/>
            </a:pPr>
            <a:r>
              <a:rPr lang="en" sz="800">
                <a:latin typeface="DM Sans"/>
                <a:ea typeface="DM Sans"/>
                <a:cs typeface="DM Sans"/>
                <a:sym typeface="DM Sans"/>
              </a:rPr>
              <a:t>This was initially part of our 5 tasks, but removed from our low-fi prototype as we only required 3 tasks. We plan to reintroduce “receiving contact info” and “checking eligibility” into the task flows of our first two tasks, as these actions appear to be meaningful and highly frequent for users.</a:t>
            </a:r>
            <a:endParaRPr sz="800">
              <a:latin typeface="DM Sans"/>
              <a:ea typeface="DM Sans"/>
              <a:cs typeface="DM Sans"/>
              <a:sym typeface="DM Sans"/>
            </a:endParaRPr>
          </a:p>
        </p:txBody>
      </p:sp>
      <p:sp>
        <p:nvSpPr>
          <p:cNvPr id="734" name="Google Shape;734;p45"/>
          <p:cNvSpPr txBox="1"/>
          <p:nvPr/>
        </p:nvSpPr>
        <p:spPr>
          <a:xfrm>
            <a:off x="461475" y="4677600"/>
            <a:ext cx="5051700" cy="465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800" u="sng">
                <a:solidFill>
                  <a:schemeClr val="dk1"/>
                </a:solidFill>
                <a:latin typeface="DM Sans"/>
                <a:ea typeface="DM Sans"/>
                <a:cs typeface="DM Sans"/>
                <a:sym typeface="DM Sans"/>
              </a:rPr>
              <a:t>Modifications:</a:t>
            </a:r>
            <a:r>
              <a:rPr lang="en" sz="800">
                <a:solidFill>
                  <a:schemeClr val="dk1"/>
                </a:solidFill>
                <a:latin typeface="DM Sans"/>
                <a:ea typeface="DM Sans"/>
                <a:cs typeface="DM Sans"/>
                <a:sym typeface="DM Sans"/>
              </a:rPr>
              <a:t> Added an “info” pop-up for users to view more information about suggested resources, such as eligibility (with reason), contact information, and commute time </a:t>
            </a:r>
            <a:r>
              <a:rPr lang="en" sz="800">
                <a:solidFill>
                  <a:schemeClr val="dk1"/>
                </a:solidFill>
                <a:latin typeface="DM Sans"/>
                <a:ea typeface="DM Sans"/>
                <a:cs typeface="DM Sans"/>
                <a:sym typeface="DM Sans"/>
              </a:rPr>
              <a:t>(which we identified during our experience prototype testing as a key factor that influences whether users choose to use a resource).</a:t>
            </a:r>
            <a:endParaRPr sz="800">
              <a:solidFill>
                <a:schemeClr val="dk1"/>
              </a:solidFill>
              <a:latin typeface="DM Sans"/>
              <a:ea typeface="DM Sans"/>
              <a:cs typeface="DM Sans"/>
              <a:sym typeface="DM Sans"/>
            </a:endParaRPr>
          </a:p>
        </p:txBody>
      </p:sp>
      <p:sp>
        <p:nvSpPr>
          <p:cNvPr id="735" name="Google Shape;735;p45"/>
          <p:cNvSpPr/>
          <p:nvPr/>
        </p:nvSpPr>
        <p:spPr>
          <a:xfrm flipH="1" rot="10800000">
            <a:off x="263825" y="4680460"/>
            <a:ext cx="240300" cy="203700"/>
          </a:xfrm>
          <a:prstGeom prst="bentArrow">
            <a:avLst>
              <a:gd fmla="val 15762" name="adj1"/>
              <a:gd fmla="val 25000" name="adj2"/>
              <a:gd fmla="val 25000" name="adj3"/>
              <a:gd fmla="val 43750" name="adj4"/>
            </a:avLst>
          </a:prstGeom>
          <a:solidFill>
            <a:schemeClr val="accent3"/>
          </a:solidFill>
          <a:ln cap="flat" cmpd="sng" w="9525">
            <a:solidFill>
              <a:srgbClr val="DFDEFC"/>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DM Sans"/>
              <a:ea typeface="DM Sans"/>
              <a:cs typeface="DM Sans"/>
              <a:sym typeface="DM Sans"/>
            </a:endParaRPr>
          </a:p>
        </p:txBody>
      </p:sp>
      <p:sp>
        <p:nvSpPr>
          <p:cNvPr id="736" name="Google Shape;736;p45"/>
          <p:cNvSpPr/>
          <p:nvPr/>
        </p:nvSpPr>
        <p:spPr>
          <a:xfrm>
            <a:off x="5248125" y="1447325"/>
            <a:ext cx="464100" cy="251100"/>
          </a:xfrm>
          <a:prstGeom prst="rightArrow">
            <a:avLst>
              <a:gd fmla="val 50000" name="adj1"/>
              <a:gd fmla="val 50000" name="adj2"/>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DM Sans"/>
              <a:ea typeface="DM Sans"/>
              <a:cs typeface="DM Sans"/>
              <a:sym typeface="DM Sans"/>
            </a:endParaRPr>
          </a:p>
        </p:txBody>
      </p:sp>
      <p:sp>
        <p:nvSpPr>
          <p:cNvPr id="737" name="Google Shape;737;p45"/>
          <p:cNvSpPr txBox="1"/>
          <p:nvPr/>
        </p:nvSpPr>
        <p:spPr>
          <a:xfrm>
            <a:off x="5758425" y="1042050"/>
            <a:ext cx="3381300" cy="1798200"/>
          </a:xfrm>
          <a:prstGeom prst="rect">
            <a:avLst/>
          </a:prstGeom>
          <a:noFill/>
          <a:ln>
            <a:noFill/>
          </a:ln>
        </p:spPr>
        <p:txBody>
          <a:bodyPr anchorCtr="0" anchor="t" bIns="91425" lIns="91425" spcFirstLastPara="1" rIns="91425" wrap="square" tIns="91425">
            <a:noAutofit/>
          </a:bodyPr>
          <a:lstStyle/>
          <a:p>
            <a:pPr indent="-171450" lvl="0" marL="171450" rtl="0" algn="l">
              <a:spcBef>
                <a:spcPts val="0"/>
              </a:spcBef>
              <a:spcAft>
                <a:spcPts val="0"/>
              </a:spcAft>
              <a:buClr>
                <a:schemeClr val="dk1"/>
              </a:buClr>
              <a:buSzPts val="900"/>
              <a:buFont typeface="DM Sans"/>
              <a:buChar char="●"/>
            </a:pPr>
            <a:r>
              <a:rPr b="1" lang="en" sz="900">
                <a:solidFill>
                  <a:schemeClr val="dk1"/>
                </a:solidFill>
                <a:latin typeface="DM Sans"/>
                <a:ea typeface="DM Sans"/>
                <a:cs typeface="DM Sans"/>
                <a:sym typeface="DM Sans"/>
              </a:rPr>
              <a:t>Efficiency</a:t>
            </a:r>
            <a:r>
              <a:rPr b="1" lang="en" sz="900">
                <a:solidFill>
                  <a:schemeClr val="dk1"/>
                </a:solidFill>
                <a:latin typeface="DM Sans"/>
                <a:ea typeface="DM Sans"/>
                <a:cs typeface="DM Sans"/>
                <a:sym typeface="DM Sans"/>
              </a:rPr>
              <a:t>:</a:t>
            </a:r>
            <a:r>
              <a:rPr lang="en" sz="900">
                <a:solidFill>
                  <a:schemeClr val="dk1"/>
                </a:solidFill>
                <a:latin typeface="DM Sans"/>
                <a:ea typeface="DM Sans"/>
                <a:cs typeface="DM Sans"/>
                <a:sym typeface="DM Sans"/>
              </a:rPr>
              <a:t> The main cause of inefficiency in our Simple Task was users failing to notice the pop-up notification. By shifting this pop-up notification to a more visible location on the screen, users would not need to spend time trying to find the pop-up notification, which reduces task completion time (</a:t>
            </a:r>
            <a:r>
              <a:rPr lang="en" sz="900" u="sng">
                <a:solidFill>
                  <a:schemeClr val="dk1"/>
                </a:solidFill>
                <a:latin typeface="DM Sans"/>
                <a:ea typeface="DM Sans"/>
                <a:cs typeface="DM Sans"/>
                <a:sym typeface="DM Sans"/>
              </a:rPr>
              <a:t>key metric</a:t>
            </a:r>
            <a:r>
              <a:rPr lang="en" sz="900">
                <a:solidFill>
                  <a:schemeClr val="dk1"/>
                </a:solidFill>
                <a:latin typeface="DM Sans"/>
                <a:ea typeface="DM Sans"/>
                <a:cs typeface="DM Sans"/>
                <a:sym typeface="DM Sans"/>
              </a:rPr>
              <a:t>).</a:t>
            </a:r>
            <a:endParaRPr sz="900">
              <a:solidFill>
                <a:schemeClr val="dk1"/>
              </a:solidFill>
              <a:latin typeface="DM Sans"/>
              <a:ea typeface="DM Sans"/>
              <a:cs typeface="DM Sans"/>
              <a:sym typeface="DM Sans"/>
            </a:endParaRPr>
          </a:p>
          <a:p>
            <a:pPr indent="-171450" lvl="0" marL="171450" rtl="0" algn="l">
              <a:spcBef>
                <a:spcPts val="0"/>
              </a:spcBef>
              <a:spcAft>
                <a:spcPts val="0"/>
              </a:spcAft>
              <a:buClr>
                <a:schemeClr val="dk1"/>
              </a:buClr>
              <a:buSzPts val="900"/>
              <a:buFont typeface="DM Sans"/>
              <a:buChar char="●"/>
            </a:pPr>
            <a:r>
              <a:rPr b="1" lang="en" sz="900">
                <a:solidFill>
                  <a:schemeClr val="dk1"/>
                </a:solidFill>
                <a:latin typeface="DM Sans"/>
                <a:ea typeface="DM Sans"/>
                <a:cs typeface="DM Sans"/>
                <a:sym typeface="DM Sans"/>
              </a:rPr>
              <a:t>Usefulness:</a:t>
            </a:r>
            <a:r>
              <a:rPr lang="en" sz="900">
                <a:solidFill>
                  <a:schemeClr val="dk1"/>
                </a:solidFill>
                <a:latin typeface="DM Sans"/>
                <a:ea typeface="DM Sans"/>
                <a:cs typeface="DM Sans"/>
                <a:sym typeface="DM Sans"/>
              </a:rPr>
              <a:t> Our “Nearby Resources” feature is useless if users do not engage with it. Explicit communication that the pop-up notification is sent from Medi-Pal helps establish trust and encourages engagement → users truly benefit from this important feature and perceive the app as more useful (</a:t>
            </a:r>
            <a:r>
              <a:rPr lang="en" sz="900" u="sng">
                <a:solidFill>
                  <a:schemeClr val="dk1"/>
                </a:solidFill>
                <a:latin typeface="DM Sans"/>
                <a:ea typeface="DM Sans"/>
                <a:cs typeface="DM Sans"/>
                <a:sym typeface="DM Sans"/>
              </a:rPr>
              <a:t>key metric</a:t>
            </a:r>
            <a:r>
              <a:rPr lang="en" sz="900">
                <a:solidFill>
                  <a:schemeClr val="dk1"/>
                </a:solidFill>
                <a:latin typeface="DM Sans"/>
                <a:ea typeface="DM Sans"/>
                <a:cs typeface="DM Sans"/>
                <a:sym typeface="DM Sans"/>
              </a:rPr>
              <a:t>).</a:t>
            </a:r>
            <a:endParaRPr sz="900">
              <a:solidFill>
                <a:schemeClr val="dk1"/>
              </a:solidFill>
              <a:latin typeface="DM Sans"/>
              <a:ea typeface="DM Sans"/>
              <a:cs typeface="DM Sans"/>
              <a:sym typeface="DM Sans"/>
            </a:endParaRPr>
          </a:p>
        </p:txBody>
      </p:sp>
      <p:sp>
        <p:nvSpPr>
          <p:cNvPr id="738" name="Google Shape;738;p45"/>
          <p:cNvSpPr/>
          <p:nvPr/>
        </p:nvSpPr>
        <p:spPr>
          <a:xfrm>
            <a:off x="5300525" y="3842900"/>
            <a:ext cx="464100" cy="251100"/>
          </a:xfrm>
          <a:prstGeom prst="rightArrow">
            <a:avLst>
              <a:gd fmla="val 50000" name="adj1"/>
              <a:gd fmla="val 50000" name="adj2"/>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DM Sans"/>
              <a:ea typeface="DM Sans"/>
              <a:cs typeface="DM Sans"/>
              <a:sym typeface="DM Sans"/>
            </a:endParaRPr>
          </a:p>
        </p:txBody>
      </p:sp>
      <p:sp>
        <p:nvSpPr>
          <p:cNvPr id="739" name="Google Shape;739;p45"/>
          <p:cNvSpPr txBox="1"/>
          <p:nvPr/>
        </p:nvSpPr>
        <p:spPr>
          <a:xfrm>
            <a:off x="5758425" y="3663775"/>
            <a:ext cx="3381300" cy="901500"/>
          </a:xfrm>
          <a:prstGeom prst="rect">
            <a:avLst/>
          </a:prstGeom>
          <a:noFill/>
          <a:ln>
            <a:noFill/>
          </a:ln>
        </p:spPr>
        <p:txBody>
          <a:bodyPr anchorCtr="0" anchor="t" bIns="91425" lIns="91425" spcFirstLastPara="1" rIns="91425" wrap="square" tIns="91425">
            <a:noAutofit/>
          </a:bodyPr>
          <a:lstStyle/>
          <a:p>
            <a:pPr indent="-171450" lvl="0" marL="171450" rtl="0" algn="l">
              <a:spcBef>
                <a:spcPts val="0"/>
              </a:spcBef>
              <a:spcAft>
                <a:spcPts val="0"/>
              </a:spcAft>
              <a:buClr>
                <a:schemeClr val="dk1"/>
              </a:buClr>
              <a:buSzPts val="900"/>
              <a:buFont typeface="DM Sans"/>
              <a:buChar char="●"/>
            </a:pPr>
            <a:r>
              <a:rPr b="1" lang="en" sz="900">
                <a:solidFill>
                  <a:schemeClr val="dk1"/>
                </a:solidFill>
                <a:latin typeface="DM Sans"/>
                <a:ea typeface="DM Sans"/>
                <a:cs typeface="DM Sans"/>
                <a:sym typeface="DM Sans"/>
              </a:rPr>
              <a:t>Usefulness:</a:t>
            </a:r>
            <a:r>
              <a:rPr lang="en" sz="900">
                <a:solidFill>
                  <a:schemeClr val="dk1"/>
                </a:solidFill>
                <a:latin typeface="DM Sans"/>
                <a:ea typeface="DM Sans"/>
                <a:cs typeface="DM Sans"/>
                <a:sym typeface="DM Sans"/>
              </a:rPr>
              <a:t> On average, users would perceive the app as more useful (</a:t>
            </a:r>
            <a:r>
              <a:rPr lang="en" sz="900" u="sng">
                <a:solidFill>
                  <a:schemeClr val="dk1"/>
                </a:solidFill>
                <a:latin typeface="DM Sans"/>
                <a:ea typeface="DM Sans"/>
                <a:cs typeface="DM Sans"/>
                <a:sym typeface="DM Sans"/>
              </a:rPr>
              <a:t>key metric</a:t>
            </a:r>
            <a:r>
              <a:rPr lang="en" sz="900">
                <a:solidFill>
                  <a:schemeClr val="dk1"/>
                </a:solidFill>
                <a:latin typeface="DM Sans"/>
                <a:ea typeface="DM Sans"/>
                <a:cs typeface="DM Sans"/>
                <a:sym typeface="DM Sans"/>
              </a:rPr>
              <a:t>) if it addresses a common need. Checking for eligibility and </a:t>
            </a:r>
            <a:r>
              <a:rPr lang="en" sz="900">
                <a:solidFill>
                  <a:schemeClr val="dk1"/>
                </a:solidFill>
                <a:latin typeface="DM Sans"/>
                <a:ea typeface="DM Sans"/>
                <a:cs typeface="DM Sans"/>
                <a:sym typeface="DM Sans"/>
              </a:rPr>
              <a:t>obtaining</a:t>
            </a:r>
            <a:r>
              <a:rPr lang="en" sz="900">
                <a:solidFill>
                  <a:schemeClr val="dk1"/>
                </a:solidFill>
                <a:latin typeface="DM Sans"/>
                <a:ea typeface="DM Sans"/>
                <a:cs typeface="DM Sans"/>
                <a:sym typeface="DM Sans"/>
              </a:rPr>
              <a:t> contact information of resources is one of these common needs, as we identified during the Experience Prototype phase. </a:t>
            </a:r>
            <a:endParaRPr sz="900">
              <a:solidFill>
                <a:schemeClr val="dk1"/>
              </a:solidFill>
              <a:latin typeface="DM Sans"/>
              <a:ea typeface="DM Sans"/>
              <a:cs typeface="DM Sans"/>
              <a:sym typeface="DM Sans"/>
            </a:endParaRPr>
          </a:p>
        </p:txBody>
      </p:sp>
      <p:pic>
        <p:nvPicPr>
          <p:cNvPr id="740" name="Google Shape;740;p45" title="Screenshot 2025-10-23 at 14.08.44.png"/>
          <p:cNvPicPr preferRelativeResize="0"/>
          <p:nvPr/>
        </p:nvPicPr>
        <p:blipFill rotWithShape="1">
          <a:blip r:embed="rId3">
            <a:alphaModFix/>
          </a:blip>
          <a:srcRect b="0" l="0" r="0" t="14022"/>
          <a:stretch/>
        </p:blipFill>
        <p:spPr>
          <a:xfrm>
            <a:off x="3919772" y="1603463"/>
            <a:ext cx="667146" cy="558901"/>
          </a:xfrm>
          <a:prstGeom prst="rect">
            <a:avLst/>
          </a:prstGeom>
          <a:noFill/>
          <a:ln>
            <a:noFill/>
          </a:ln>
        </p:spPr>
      </p:pic>
      <p:sp>
        <p:nvSpPr>
          <p:cNvPr id="741" name="Google Shape;741;p45"/>
          <p:cNvSpPr txBox="1"/>
          <p:nvPr/>
        </p:nvSpPr>
        <p:spPr>
          <a:xfrm>
            <a:off x="3543426" y="2084959"/>
            <a:ext cx="1658400" cy="431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800">
                <a:solidFill>
                  <a:schemeClr val="dk1"/>
                </a:solidFill>
                <a:latin typeface="DM Sans"/>
                <a:ea typeface="DM Sans"/>
                <a:cs typeface="DM Sans"/>
                <a:sym typeface="DM Sans"/>
              </a:rPr>
              <a:t>Kevin clicking “ignore” on the pop-up notification.</a:t>
            </a:r>
            <a:endParaRPr sz="800">
              <a:solidFill>
                <a:schemeClr val="dk1"/>
              </a:solidFill>
              <a:latin typeface="DM Sans"/>
              <a:ea typeface="DM Sans"/>
              <a:cs typeface="DM Sans"/>
              <a:sym typeface="DM Sans"/>
            </a:endParaRPr>
          </a:p>
        </p:txBody>
      </p:sp>
      <p:pic>
        <p:nvPicPr>
          <p:cNvPr id="742" name="Google Shape;742;p45" title="IMG_9997.MOV">
            <a:hlinkClick r:id="rId4"/>
          </p:cNvPr>
          <p:cNvPicPr preferRelativeResize="0"/>
          <p:nvPr/>
        </p:nvPicPr>
        <p:blipFill>
          <a:blip r:embed="rId5">
            <a:alphaModFix/>
          </a:blip>
          <a:stretch>
            <a:fillRect/>
          </a:stretch>
        </p:blipFill>
        <p:spPr>
          <a:xfrm>
            <a:off x="3966902" y="3599388"/>
            <a:ext cx="1137720" cy="639976"/>
          </a:xfrm>
          <a:prstGeom prst="rect">
            <a:avLst/>
          </a:prstGeom>
          <a:noFill/>
          <a:ln>
            <a:noFill/>
          </a:ln>
        </p:spPr>
      </p:pic>
      <p:sp>
        <p:nvSpPr>
          <p:cNvPr id="743" name="Google Shape;743;p45"/>
          <p:cNvSpPr txBox="1"/>
          <p:nvPr/>
        </p:nvSpPr>
        <p:spPr>
          <a:xfrm>
            <a:off x="3880413" y="4150325"/>
            <a:ext cx="1310700" cy="554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800">
                <a:solidFill>
                  <a:schemeClr val="dk1"/>
                </a:solidFill>
                <a:latin typeface="DM Sans"/>
                <a:ea typeface="DM Sans"/>
                <a:cs typeface="DM Sans"/>
                <a:sym typeface="DM Sans"/>
              </a:rPr>
              <a:t>Liam asks for the email address of a suggested resource. </a:t>
            </a:r>
            <a:endParaRPr sz="800">
              <a:solidFill>
                <a:schemeClr val="dk1"/>
              </a:solidFill>
              <a:latin typeface="DM Sans"/>
              <a:ea typeface="DM Sans"/>
              <a:cs typeface="DM Sans"/>
              <a:sym typeface="DM Sans"/>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47" name="Shape 747"/>
        <p:cNvGrpSpPr/>
        <p:nvPr/>
      </p:nvGrpSpPr>
      <p:grpSpPr>
        <a:xfrm>
          <a:off x="0" y="0"/>
          <a:ext cx="0" cy="0"/>
          <a:chOff x="0" y="0"/>
          <a:chExt cx="0" cy="0"/>
        </a:xfrm>
      </p:grpSpPr>
      <p:sp>
        <p:nvSpPr>
          <p:cNvPr id="748" name="Google Shape;748;p46"/>
          <p:cNvSpPr txBox="1"/>
          <p:nvPr>
            <p:ph type="title"/>
          </p:nvPr>
        </p:nvSpPr>
        <p:spPr>
          <a:xfrm>
            <a:off x="720000" y="155713"/>
            <a:ext cx="8353200" cy="558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2200"/>
              <a:t>Major Change #3: </a:t>
            </a:r>
            <a:r>
              <a:rPr lang="en" sz="2200"/>
              <a:t>Adapted the task flow of searching for resources to support general use cases.</a:t>
            </a:r>
            <a:endParaRPr sz="2200"/>
          </a:p>
        </p:txBody>
      </p:sp>
      <p:sp>
        <p:nvSpPr>
          <p:cNvPr id="749" name="Google Shape;749;p46"/>
          <p:cNvSpPr txBox="1"/>
          <p:nvPr>
            <p:ph idx="3" type="subTitle"/>
          </p:nvPr>
        </p:nvSpPr>
        <p:spPr>
          <a:xfrm>
            <a:off x="2145562" y="961912"/>
            <a:ext cx="2505600" cy="5589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Before</a:t>
            </a:r>
            <a:endParaRPr/>
          </a:p>
        </p:txBody>
      </p:sp>
      <p:sp>
        <p:nvSpPr>
          <p:cNvPr id="750" name="Google Shape;750;p46"/>
          <p:cNvSpPr txBox="1"/>
          <p:nvPr/>
        </p:nvSpPr>
        <p:spPr>
          <a:xfrm>
            <a:off x="674482" y="1427900"/>
            <a:ext cx="3844200" cy="614100"/>
          </a:xfrm>
          <a:prstGeom prst="rect">
            <a:avLst/>
          </a:prstGeom>
          <a:noFill/>
          <a:ln>
            <a:noFill/>
          </a:ln>
        </p:spPr>
        <p:txBody>
          <a:bodyPr anchorCtr="0" anchor="t" bIns="91425" lIns="91425" spcFirstLastPara="1" rIns="91425" wrap="square" tIns="91425">
            <a:noAutofit/>
          </a:bodyPr>
          <a:lstStyle/>
          <a:p>
            <a:pPr indent="-304800" lvl="0" marL="457200" rtl="0" algn="l">
              <a:spcBef>
                <a:spcPts val="0"/>
              </a:spcBef>
              <a:spcAft>
                <a:spcPts val="0"/>
              </a:spcAft>
              <a:buClr>
                <a:schemeClr val="dk1"/>
              </a:buClr>
              <a:buSzPts val="1200"/>
              <a:buFont typeface="DM Sans"/>
              <a:buChar char="●"/>
            </a:pPr>
            <a:r>
              <a:rPr lang="en" sz="1200">
                <a:solidFill>
                  <a:schemeClr val="dk1"/>
                </a:solidFill>
                <a:latin typeface="DM Sans"/>
                <a:ea typeface="DM Sans"/>
                <a:cs typeface="DM Sans"/>
                <a:sym typeface="DM Sans"/>
              </a:rPr>
              <a:t>Users can only search for new resources via the AI chat, by clicking the “+ Discover New Resource” button. </a:t>
            </a:r>
            <a:endParaRPr sz="1200">
              <a:solidFill>
                <a:schemeClr val="dk1"/>
              </a:solidFill>
              <a:latin typeface="DM Sans"/>
              <a:ea typeface="DM Sans"/>
              <a:cs typeface="DM Sans"/>
              <a:sym typeface="DM Sans"/>
            </a:endParaRPr>
          </a:p>
        </p:txBody>
      </p:sp>
      <p:sp>
        <p:nvSpPr>
          <p:cNvPr id="751" name="Google Shape;751;p46"/>
          <p:cNvSpPr txBox="1"/>
          <p:nvPr>
            <p:ph idx="3" type="subTitle"/>
          </p:nvPr>
        </p:nvSpPr>
        <p:spPr>
          <a:xfrm>
            <a:off x="5099444" y="961925"/>
            <a:ext cx="3696600" cy="5589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a:t>After</a:t>
            </a:r>
            <a:endParaRPr/>
          </a:p>
        </p:txBody>
      </p:sp>
      <p:sp>
        <p:nvSpPr>
          <p:cNvPr id="752" name="Google Shape;752;p46"/>
          <p:cNvSpPr txBox="1"/>
          <p:nvPr/>
        </p:nvSpPr>
        <p:spPr>
          <a:xfrm>
            <a:off x="4819250" y="1427900"/>
            <a:ext cx="4213800" cy="956100"/>
          </a:xfrm>
          <a:prstGeom prst="rect">
            <a:avLst/>
          </a:prstGeom>
          <a:noFill/>
          <a:ln>
            <a:noFill/>
          </a:ln>
        </p:spPr>
        <p:txBody>
          <a:bodyPr anchorCtr="0" anchor="t" bIns="91425" lIns="91425" spcFirstLastPara="1" rIns="91425" wrap="square" tIns="91425">
            <a:noAutofit/>
          </a:bodyPr>
          <a:lstStyle/>
          <a:p>
            <a:pPr indent="-298450" lvl="0" marL="457200" rtl="0" algn="l">
              <a:spcBef>
                <a:spcPts val="0"/>
              </a:spcBef>
              <a:spcAft>
                <a:spcPts val="0"/>
              </a:spcAft>
              <a:buClr>
                <a:schemeClr val="dk1"/>
              </a:buClr>
              <a:buSzPts val="1100"/>
              <a:buFont typeface="DM Sans"/>
              <a:buChar char="●"/>
            </a:pPr>
            <a:r>
              <a:rPr lang="en" sz="1100">
                <a:solidFill>
                  <a:schemeClr val="dk1"/>
                </a:solidFill>
                <a:latin typeface="DM Sans"/>
                <a:ea typeface="DM Sans"/>
                <a:cs typeface="DM Sans"/>
                <a:sym typeface="DM Sans"/>
              </a:rPr>
              <a:t>Users can choose to submit their search query for regular search (for quick response) or Ask AI (for more detailed responses), depending on use case.</a:t>
            </a:r>
            <a:endParaRPr sz="1100">
              <a:solidFill>
                <a:schemeClr val="dk1"/>
              </a:solidFill>
              <a:latin typeface="DM Sans"/>
              <a:ea typeface="DM Sans"/>
              <a:cs typeface="DM Sans"/>
              <a:sym typeface="DM Sans"/>
            </a:endParaRPr>
          </a:p>
        </p:txBody>
      </p:sp>
      <p:sp>
        <p:nvSpPr>
          <p:cNvPr id="753" name="Google Shape;753;p46"/>
          <p:cNvSpPr/>
          <p:nvPr/>
        </p:nvSpPr>
        <p:spPr>
          <a:xfrm>
            <a:off x="3812714" y="3188663"/>
            <a:ext cx="1461900" cy="285900"/>
          </a:xfrm>
          <a:prstGeom prst="rightArrow">
            <a:avLst>
              <a:gd fmla="val 50000" name="adj1"/>
              <a:gd fmla="val 50000" name="adj2"/>
            </a:avLst>
          </a:prstGeom>
          <a:solidFill>
            <a:srgbClr val="000000"/>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ontserrat"/>
              <a:ea typeface="Montserrat"/>
              <a:cs typeface="Montserrat"/>
              <a:sym typeface="Montserrat"/>
            </a:endParaRPr>
          </a:p>
        </p:txBody>
      </p:sp>
      <p:pic>
        <p:nvPicPr>
          <p:cNvPr id="754" name="Google Shape;754;p46" title="Screenshot 2025-11-03 at 03.47.08.png"/>
          <p:cNvPicPr preferRelativeResize="0"/>
          <p:nvPr/>
        </p:nvPicPr>
        <p:blipFill>
          <a:blip r:embed="rId3">
            <a:alphaModFix/>
          </a:blip>
          <a:stretch>
            <a:fillRect/>
          </a:stretch>
        </p:blipFill>
        <p:spPr>
          <a:xfrm>
            <a:off x="5384525" y="2607300"/>
            <a:ext cx="1171899" cy="1570900"/>
          </a:xfrm>
          <a:prstGeom prst="rect">
            <a:avLst/>
          </a:prstGeom>
          <a:noFill/>
          <a:ln>
            <a:noFill/>
          </a:ln>
        </p:spPr>
      </p:pic>
      <p:sp>
        <p:nvSpPr>
          <p:cNvPr id="755" name="Google Shape;755;p46"/>
          <p:cNvSpPr txBox="1"/>
          <p:nvPr/>
        </p:nvSpPr>
        <p:spPr>
          <a:xfrm>
            <a:off x="3465954" y="817855"/>
            <a:ext cx="1633500" cy="105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i="1" lang="en" sz="1200">
                <a:solidFill>
                  <a:schemeClr val="dk1"/>
                </a:solidFill>
                <a:latin typeface="DM Sans"/>
                <a:ea typeface="DM Sans"/>
                <a:cs typeface="DM Sans"/>
                <a:sym typeface="DM Sans"/>
              </a:rPr>
              <a:t>(Moderate Task)</a:t>
            </a:r>
            <a:endParaRPr i="1" sz="1200">
              <a:solidFill>
                <a:schemeClr val="dk1"/>
              </a:solidFill>
              <a:latin typeface="DM Sans"/>
              <a:ea typeface="DM Sans"/>
              <a:cs typeface="DM Sans"/>
              <a:sym typeface="DM Sans"/>
            </a:endParaRPr>
          </a:p>
        </p:txBody>
      </p:sp>
      <p:pic>
        <p:nvPicPr>
          <p:cNvPr id="756" name="Google Shape;756;p46" title="Screenshot 2025-10-24 at 00.18.10.png"/>
          <p:cNvPicPr preferRelativeResize="0"/>
          <p:nvPr/>
        </p:nvPicPr>
        <p:blipFill>
          <a:blip r:embed="rId4">
            <a:alphaModFix/>
          </a:blip>
          <a:stretch>
            <a:fillRect/>
          </a:stretch>
        </p:blipFill>
        <p:spPr>
          <a:xfrm>
            <a:off x="293001" y="2546148"/>
            <a:ext cx="1143266" cy="1570900"/>
          </a:xfrm>
          <a:prstGeom prst="rect">
            <a:avLst/>
          </a:prstGeom>
          <a:noFill/>
          <a:ln>
            <a:noFill/>
          </a:ln>
        </p:spPr>
      </p:pic>
      <p:sp>
        <p:nvSpPr>
          <p:cNvPr id="757" name="Google Shape;757;p46"/>
          <p:cNvSpPr txBox="1"/>
          <p:nvPr/>
        </p:nvSpPr>
        <p:spPr>
          <a:xfrm>
            <a:off x="-116777" y="4062936"/>
            <a:ext cx="1908900" cy="379800"/>
          </a:xfrm>
          <a:prstGeom prst="rect">
            <a:avLst/>
          </a:prstGeom>
          <a:noFill/>
          <a:ln>
            <a:noFill/>
          </a:ln>
        </p:spPr>
        <p:txBody>
          <a:bodyPr anchorCtr="0" anchor="t" bIns="111775" lIns="111775" spcFirstLastPara="1" rIns="111775" wrap="square" tIns="111775">
            <a:spAutoFit/>
          </a:bodyPr>
          <a:lstStyle/>
          <a:p>
            <a:pPr indent="0" lvl="0" marL="0" rtl="0" algn="ctr">
              <a:spcBef>
                <a:spcPts val="0"/>
              </a:spcBef>
              <a:spcAft>
                <a:spcPts val="0"/>
              </a:spcAft>
              <a:buNone/>
            </a:pPr>
            <a:r>
              <a:rPr lang="en" sz="1000">
                <a:solidFill>
                  <a:srgbClr val="000000"/>
                </a:solidFill>
                <a:latin typeface="DM Sans"/>
                <a:ea typeface="DM Sans"/>
                <a:cs typeface="DM Sans"/>
                <a:sym typeface="DM Sans"/>
              </a:rPr>
              <a:t>Resources Page</a:t>
            </a:r>
            <a:endParaRPr sz="1000">
              <a:solidFill>
                <a:srgbClr val="000000"/>
              </a:solidFill>
              <a:latin typeface="DM Sans"/>
              <a:ea typeface="DM Sans"/>
              <a:cs typeface="DM Sans"/>
              <a:sym typeface="DM Sans"/>
            </a:endParaRPr>
          </a:p>
        </p:txBody>
      </p:sp>
      <p:pic>
        <p:nvPicPr>
          <p:cNvPr id="758" name="Google Shape;758;p46" title="Screenshot 2025-11-03 at 11.18.40.png"/>
          <p:cNvPicPr preferRelativeResize="0"/>
          <p:nvPr/>
        </p:nvPicPr>
        <p:blipFill>
          <a:blip r:embed="rId5">
            <a:alphaModFix/>
          </a:blip>
          <a:stretch>
            <a:fillRect/>
          </a:stretch>
        </p:blipFill>
        <p:spPr>
          <a:xfrm>
            <a:off x="2559547" y="2563176"/>
            <a:ext cx="1143282" cy="1536874"/>
          </a:xfrm>
          <a:prstGeom prst="rect">
            <a:avLst/>
          </a:prstGeom>
          <a:noFill/>
          <a:ln>
            <a:noFill/>
          </a:ln>
        </p:spPr>
      </p:pic>
      <p:sp>
        <p:nvSpPr>
          <p:cNvPr id="759" name="Google Shape;759;p46"/>
          <p:cNvSpPr txBox="1"/>
          <p:nvPr/>
        </p:nvSpPr>
        <p:spPr>
          <a:xfrm>
            <a:off x="2368699" y="4062925"/>
            <a:ext cx="1633500" cy="533700"/>
          </a:xfrm>
          <a:prstGeom prst="rect">
            <a:avLst/>
          </a:prstGeom>
          <a:noFill/>
          <a:ln>
            <a:noFill/>
          </a:ln>
        </p:spPr>
        <p:txBody>
          <a:bodyPr anchorCtr="0" anchor="t" bIns="111775" lIns="111775" spcFirstLastPara="1" rIns="111775" wrap="square" tIns="111775">
            <a:spAutoFit/>
          </a:bodyPr>
          <a:lstStyle/>
          <a:p>
            <a:pPr indent="0" lvl="0" marL="0" rtl="0" algn="ctr">
              <a:spcBef>
                <a:spcPts val="0"/>
              </a:spcBef>
              <a:spcAft>
                <a:spcPts val="0"/>
              </a:spcAft>
              <a:buNone/>
            </a:pPr>
            <a:r>
              <a:rPr lang="en" sz="1000">
                <a:latin typeface="DM Sans"/>
                <a:ea typeface="DM Sans"/>
                <a:cs typeface="DM Sans"/>
                <a:sym typeface="DM Sans"/>
              </a:rPr>
              <a:t>AI page for searching new resources</a:t>
            </a:r>
            <a:endParaRPr sz="1000">
              <a:solidFill>
                <a:srgbClr val="000000"/>
              </a:solidFill>
              <a:latin typeface="DM Sans"/>
              <a:ea typeface="DM Sans"/>
              <a:cs typeface="DM Sans"/>
              <a:sym typeface="DM Sans"/>
            </a:endParaRPr>
          </a:p>
        </p:txBody>
      </p:sp>
      <p:sp>
        <p:nvSpPr>
          <p:cNvPr id="760" name="Google Shape;760;p46"/>
          <p:cNvSpPr/>
          <p:nvPr/>
        </p:nvSpPr>
        <p:spPr>
          <a:xfrm>
            <a:off x="371932" y="3444632"/>
            <a:ext cx="931500" cy="219000"/>
          </a:xfrm>
          <a:prstGeom prst="roundRect">
            <a:avLst>
              <a:gd fmla="val 16667" name="adj"/>
            </a:avLst>
          </a:prstGeom>
          <a:noFill/>
          <a:ln cap="flat" cmpd="sng" w="40450">
            <a:solidFill>
              <a:srgbClr val="0B5394"/>
            </a:solidFill>
            <a:prstDash val="solid"/>
            <a:round/>
            <a:headEnd len="sm" w="sm" type="none"/>
            <a:tailEnd len="sm" w="sm" type="none"/>
          </a:ln>
        </p:spPr>
        <p:txBody>
          <a:bodyPr anchorCtr="0" anchor="ctr" bIns="129350" lIns="129350" spcFirstLastPara="1" rIns="129350" wrap="square" tIns="129350">
            <a:noAutofit/>
          </a:bodyPr>
          <a:lstStyle/>
          <a:p>
            <a:pPr indent="0" lvl="0" marL="0" rtl="0" algn="ctr">
              <a:spcBef>
                <a:spcPts val="0"/>
              </a:spcBef>
              <a:spcAft>
                <a:spcPts val="0"/>
              </a:spcAft>
              <a:buNone/>
            </a:pPr>
            <a:r>
              <a:t/>
            </a:r>
            <a:endParaRPr sz="1981">
              <a:latin typeface="Montserrat"/>
              <a:ea typeface="Montserrat"/>
              <a:cs typeface="Montserrat"/>
              <a:sym typeface="Montserrat"/>
            </a:endParaRPr>
          </a:p>
        </p:txBody>
      </p:sp>
      <p:cxnSp>
        <p:nvCxnSpPr>
          <p:cNvPr id="761" name="Google Shape;761;p46"/>
          <p:cNvCxnSpPr>
            <a:stCxn id="760" idx="3"/>
            <a:endCxn id="758" idx="1"/>
          </p:cNvCxnSpPr>
          <p:nvPr/>
        </p:nvCxnSpPr>
        <p:spPr>
          <a:xfrm flipH="1" rot="10800000">
            <a:off x="1303432" y="3331532"/>
            <a:ext cx="1256100" cy="222600"/>
          </a:xfrm>
          <a:prstGeom prst="straightConnector1">
            <a:avLst/>
          </a:prstGeom>
          <a:noFill/>
          <a:ln cap="flat" cmpd="sng" w="40450">
            <a:solidFill>
              <a:srgbClr val="0B5394"/>
            </a:solidFill>
            <a:prstDash val="solid"/>
            <a:round/>
            <a:headEnd len="med" w="med" type="none"/>
            <a:tailEnd len="med" w="med" type="triangle"/>
          </a:ln>
        </p:spPr>
      </p:cxnSp>
      <p:sp>
        <p:nvSpPr>
          <p:cNvPr id="762" name="Google Shape;762;p46"/>
          <p:cNvSpPr txBox="1"/>
          <p:nvPr/>
        </p:nvSpPr>
        <p:spPr>
          <a:xfrm rot="-623730">
            <a:off x="1253165" y="2723770"/>
            <a:ext cx="1356669" cy="723172"/>
          </a:xfrm>
          <a:prstGeom prst="rect">
            <a:avLst/>
          </a:prstGeom>
          <a:noFill/>
          <a:ln>
            <a:noFill/>
          </a:ln>
        </p:spPr>
        <p:txBody>
          <a:bodyPr anchorCtr="0" anchor="t" bIns="129350" lIns="129350" spcFirstLastPara="1" rIns="129350" wrap="square" tIns="129350">
            <a:spAutoFit/>
          </a:bodyPr>
          <a:lstStyle/>
          <a:p>
            <a:pPr indent="0" lvl="0" marL="0" rtl="0" algn="ctr">
              <a:spcBef>
                <a:spcPts val="0"/>
              </a:spcBef>
              <a:spcAft>
                <a:spcPts val="0"/>
              </a:spcAft>
              <a:buNone/>
            </a:pPr>
            <a:r>
              <a:rPr lang="en" sz="1000">
                <a:solidFill>
                  <a:srgbClr val="0B5394"/>
                </a:solidFill>
                <a:latin typeface="DM Sans"/>
                <a:ea typeface="DM Sans"/>
                <a:cs typeface="DM Sans"/>
                <a:sym typeface="DM Sans"/>
              </a:rPr>
              <a:t>User clicks “Discover New Resources</a:t>
            </a:r>
            <a:endParaRPr sz="1000">
              <a:solidFill>
                <a:srgbClr val="0B5394"/>
              </a:solidFill>
              <a:latin typeface="DM Sans"/>
              <a:ea typeface="DM Sans"/>
              <a:cs typeface="DM Sans"/>
              <a:sym typeface="DM Sans"/>
            </a:endParaRPr>
          </a:p>
        </p:txBody>
      </p:sp>
      <p:pic>
        <p:nvPicPr>
          <p:cNvPr id="763" name="Google Shape;763;p46" title="Screenshot 2025-11-03 at 11.27.27.png"/>
          <p:cNvPicPr preferRelativeResize="0"/>
          <p:nvPr/>
        </p:nvPicPr>
        <p:blipFill>
          <a:blip r:embed="rId6">
            <a:alphaModFix/>
          </a:blip>
          <a:stretch>
            <a:fillRect/>
          </a:stretch>
        </p:blipFill>
        <p:spPr>
          <a:xfrm>
            <a:off x="7918076" y="2092724"/>
            <a:ext cx="509692" cy="695349"/>
          </a:xfrm>
          <a:prstGeom prst="rect">
            <a:avLst/>
          </a:prstGeom>
          <a:noFill/>
          <a:ln>
            <a:noFill/>
          </a:ln>
        </p:spPr>
      </p:pic>
      <p:pic>
        <p:nvPicPr>
          <p:cNvPr id="764" name="Google Shape;764;p46" title="Screenshot 2025-11-03 at 16.08.37.png"/>
          <p:cNvPicPr preferRelativeResize="0"/>
          <p:nvPr/>
        </p:nvPicPr>
        <p:blipFill>
          <a:blip r:embed="rId7">
            <a:alphaModFix/>
          </a:blip>
          <a:stretch>
            <a:fillRect/>
          </a:stretch>
        </p:blipFill>
        <p:spPr>
          <a:xfrm>
            <a:off x="7297158" y="3727757"/>
            <a:ext cx="886701" cy="1204042"/>
          </a:xfrm>
          <a:prstGeom prst="rect">
            <a:avLst/>
          </a:prstGeom>
          <a:noFill/>
          <a:ln>
            <a:noFill/>
          </a:ln>
        </p:spPr>
      </p:pic>
      <p:sp>
        <p:nvSpPr>
          <p:cNvPr id="765" name="Google Shape;765;p46"/>
          <p:cNvSpPr txBox="1"/>
          <p:nvPr/>
        </p:nvSpPr>
        <p:spPr>
          <a:xfrm>
            <a:off x="4996874" y="4100061"/>
            <a:ext cx="1908900" cy="379800"/>
          </a:xfrm>
          <a:prstGeom prst="rect">
            <a:avLst/>
          </a:prstGeom>
          <a:noFill/>
          <a:ln>
            <a:noFill/>
          </a:ln>
        </p:spPr>
        <p:txBody>
          <a:bodyPr anchorCtr="0" anchor="t" bIns="111775" lIns="111775" spcFirstLastPara="1" rIns="111775" wrap="square" tIns="111775">
            <a:spAutoFit/>
          </a:bodyPr>
          <a:lstStyle/>
          <a:p>
            <a:pPr indent="0" lvl="0" marL="0" rtl="0" algn="ctr">
              <a:spcBef>
                <a:spcPts val="0"/>
              </a:spcBef>
              <a:spcAft>
                <a:spcPts val="0"/>
              </a:spcAft>
              <a:buNone/>
            </a:pPr>
            <a:r>
              <a:rPr lang="en" sz="1000">
                <a:solidFill>
                  <a:srgbClr val="000000"/>
                </a:solidFill>
                <a:latin typeface="DM Sans"/>
                <a:ea typeface="DM Sans"/>
                <a:cs typeface="DM Sans"/>
                <a:sym typeface="DM Sans"/>
              </a:rPr>
              <a:t>Resources Page</a:t>
            </a:r>
            <a:endParaRPr sz="1000">
              <a:solidFill>
                <a:srgbClr val="000000"/>
              </a:solidFill>
              <a:latin typeface="DM Sans"/>
              <a:ea typeface="DM Sans"/>
              <a:cs typeface="DM Sans"/>
              <a:sym typeface="DM Sans"/>
            </a:endParaRPr>
          </a:p>
        </p:txBody>
      </p:sp>
      <p:sp>
        <p:nvSpPr>
          <p:cNvPr id="766" name="Google Shape;766;p46"/>
          <p:cNvSpPr txBox="1"/>
          <p:nvPr/>
        </p:nvSpPr>
        <p:spPr>
          <a:xfrm>
            <a:off x="7487650" y="2643154"/>
            <a:ext cx="1464900" cy="756600"/>
          </a:xfrm>
          <a:prstGeom prst="rect">
            <a:avLst/>
          </a:prstGeom>
          <a:noFill/>
          <a:ln>
            <a:noFill/>
          </a:ln>
        </p:spPr>
        <p:txBody>
          <a:bodyPr anchorCtr="0" anchor="t" bIns="100250" lIns="100250" spcFirstLastPara="1" rIns="100250" wrap="square" tIns="100250">
            <a:spAutoFit/>
          </a:bodyPr>
          <a:lstStyle/>
          <a:p>
            <a:pPr indent="0" lvl="0" marL="0" rtl="0" algn="ctr">
              <a:spcBef>
                <a:spcPts val="0"/>
              </a:spcBef>
              <a:spcAft>
                <a:spcPts val="0"/>
              </a:spcAft>
              <a:buNone/>
            </a:pPr>
            <a:r>
              <a:rPr lang="en" sz="1000">
                <a:latin typeface="DM Sans"/>
                <a:ea typeface="DM Sans"/>
                <a:cs typeface="DM Sans"/>
                <a:sym typeface="DM Sans"/>
              </a:rPr>
              <a:t>AI page for searching new resources </a:t>
            </a:r>
            <a:r>
              <a:rPr lang="en" sz="800">
                <a:latin typeface="DM Sans"/>
                <a:ea typeface="DM Sans"/>
                <a:cs typeface="DM Sans"/>
                <a:sym typeface="DM Sans"/>
              </a:rPr>
              <a:t>(minimized as this is not main focus)</a:t>
            </a:r>
            <a:endParaRPr sz="800">
              <a:solidFill>
                <a:srgbClr val="000000"/>
              </a:solidFill>
              <a:latin typeface="DM Sans"/>
              <a:ea typeface="DM Sans"/>
              <a:cs typeface="DM Sans"/>
              <a:sym typeface="DM Sans"/>
            </a:endParaRPr>
          </a:p>
        </p:txBody>
      </p:sp>
      <p:sp>
        <p:nvSpPr>
          <p:cNvPr id="767" name="Google Shape;767;p46"/>
          <p:cNvSpPr txBox="1"/>
          <p:nvPr/>
        </p:nvSpPr>
        <p:spPr>
          <a:xfrm>
            <a:off x="6863452" y="4814457"/>
            <a:ext cx="1874700" cy="356400"/>
          </a:xfrm>
          <a:prstGeom prst="rect">
            <a:avLst/>
          </a:prstGeom>
          <a:noFill/>
          <a:ln>
            <a:noFill/>
          </a:ln>
        </p:spPr>
        <p:txBody>
          <a:bodyPr anchorCtr="0" anchor="t" bIns="100250" lIns="100250" spcFirstLastPara="1" rIns="100250" wrap="square" tIns="100250">
            <a:spAutoFit/>
          </a:bodyPr>
          <a:lstStyle/>
          <a:p>
            <a:pPr indent="0" lvl="0" marL="0" rtl="0" algn="ctr">
              <a:spcBef>
                <a:spcPts val="0"/>
              </a:spcBef>
              <a:spcAft>
                <a:spcPts val="0"/>
              </a:spcAft>
              <a:buNone/>
            </a:pPr>
            <a:r>
              <a:rPr lang="en" sz="1000">
                <a:latin typeface="DM Sans"/>
                <a:ea typeface="DM Sans"/>
                <a:cs typeface="DM Sans"/>
                <a:sym typeface="DM Sans"/>
              </a:rPr>
              <a:t>Search Results Page (NEW)</a:t>
            </a:r>
            <a:endParaRPr sz="1000">
              <a:solidFill>
                <a:srgbClr val="000000"/>
              </a:solidFill>
              <a:latin typeface="DM Sans"/>
              <a:ea typeface="DM Sans"/>
              <a:cs typeface="DM Sans"/>
              <a:sym typeface="DM Sans"/>
            </a:endParaRPr>
          </a:p>
        </p:txBody>
      </p:sp>
      <p:sp>
        <p:nvSpPr>
          <p:cNvPr id="768" name="Google Shape;768;p46"/>
          <p:cNvSpPr/>
          <p:nvPr/>
        </p:nvSpPr>
        <p:spPr>
          <a:xfrm>
            <a:off x="6211575" y="2975850"/>
            <a:ext cx="284400" cy="126000"/>
          </a:xfrm>
          <a:prstGeom prst="roundRect">
            <a:avLst>
              <a:gd fmla="val 16667" name="adj"/>
            </a:avLst>
          </a:prstGeom>
          <a:noFill/>
          <a:ln cap="flat" cmpd="sng" w="19050">
            <a:solidFill>
              <a:srgbClr val="0B5394"/>
            </a:solidFill>
            <a:prstDash val="solid"/>
            <a:round/>
            <a:headEnd len="sm" w="sm" type="none"/>
            <a:tailEnd len="sm" w="sm" type="none"/>
          </a:ln>
        </p:spPr>
        <p:txBody>
          <a:bodyPr anchorCtr="0" anchor="ctr" bIns="129350" lIns="129350" spcFirstLastPara="1" rIns="129350" wrap="square" tIns="129350">
            <a:noAutofit/>
          </a:bodyPr>
          <a:lstStyle/>
          <a:p>
            <a:pPr indent="0" lvl="0" marL="0" rtl="0" algn="ctr">
              <a:spcBef>
                <a:spcPts val="0"/>
              </a:spcBef>
              <a:spcAft>
                <a:spcPts val="0"/>
              </a:spcAft>
              <a:buNone/>
            </a:pPr>
            <a:r>
              <a:t/>
            </a:r>
            <a:endParaRPr sz="1981">
              <a:latin typeface="Montserrat"/>
              <a:ea typeface="Montserrat"/>
              <a:cs typeface="Montserrat"/>
              <a:sym typeface="Montserrat"/>
            </a:endParaRPr>
          </a:p>
        </p:txBody>
      </p:sp>
      <p:cxnSp>
        <p:nvCxnSpPr>
          <p:cNvPr id="769" name="Google Shape;769;p46"/>
          <p:cNvCxnSpPr>
            <a:stCxn id="768" idx="3"/>
            <a:endCxn id="763" idx="1"/>
          </p:cNvCxnSpPr>
          <p:nvPr/>
        </p:nvCxnSpPr>
        <p:spPr>
          <a:xfrm flipH="1" rot="10800000">
            <a:off x="6495975" y="2440350"/>
            <a:ext cx="1422000" cy="598500"/>
          </a:xfrm>
          <a:prstGeom prst="straightConnector1">
            <a:avLst/>
          </a:prstGeom>
          <a:noFill/>
          <a:ln cap="flat" cmpd="sng" w="40450">
            <a:solidFill>
              <a:srgbClr val="0B5394"/>
            </a:solidFill>
            <a:prstDash val="solid"/>
            <a:round/>
            <a:headEnd len="med" w="med" type="none"/>
            <a:tailEnd len="med" w="med" type="triangle"/>
          </a:ln>
        </p:spPr>
      </p:cxnSp>
      <p:sp>
        <p:nvSpPr>
          <p:cNvPr id="770" name="Google Shape;770;p46"/>
          <p:cNvSpPr txBox="1"/>
          <p:nvPr/>
        </p:nvSpPr>
        <p:spPr>
          <a:xfrm rot="-623730">
            <a:off x="6305890" y="2156670"/>
            <a:ext cx="1356669" cy="723172"/>
          </a:xfrm>
          <a:prstGeom prst="rect">
            <a:avLst/>
          </a:prstGeom>
          <a:noFill/>
          <a:ln>
            <a:noFill/>
          </a:ln>
        </p:spPr>
        <p:txBody>
          <a:bodyPr anchorCtr="0" anchor="t" bIns="129350" lIns="129350" spcFirstLastPara="1" rIns="129350" wrap="square" tIns="129350">
            <a:spAutoFit/>
          </a:bodyPr>
          <a:lstStyle/>
          <a:p>
            <a:pPr indent="0" lvl="0" marL="0" rtl="0" algn="ctr">
              <a:spcBef>
                <a:spcPts val="0"/>
              </a:spcBef>
              <a:spcAft>
                <a:spcPts val="0"/>
              </a:spcAft>
              <a:buNone/>
            </a:pPr>
            <a:r>
              <a:rPr lang="en" sz="1000">
                <a:solidFill>
                  <a:srgbClr val="0B5394"/>
                </a:solidFill>
                <a:latin typeface="DM Sans"/>
                <a:ea typeface="DM Sans"/>
                <a:cs typeface="DM Sans"/>
                <a:sym typeface="DM Sans"/>
              </a:rPr>
              <a:t>User clicks “Discover New Resources</a:t>
            </a:r>
            <a:endParaRPr sz="1000">
              <a:solidFill>
                <a:srgbClr val="0B5394"/>
              </a:solidFill>
              <a:latin typeface="DM Sans"/>
              <a:ea typeface="DM Sans"/>
              <a:cs typeface="DM Sans"/>
              <a:sym typeface="DM Sans"/>
            </a:endParaRPr>
          </a:p>
        </p:txBody>
      </p:sp>
      <p:sp>
        <p:nvSpPr>
          <p:cNvPr id="771" name="Google Shape;771;p46"/>
          <p:cNvSpPr txBox="1"/>
          <p:nvPr/>
        </p:nvSpPr>
        <p:spPr>
          <a:xfrm rot="2006225">
            <a:off x="6269374" y="3269571"/>
            <a:ext cx="1356754" cy="569130"/>
          </a:xfrm>
          <a:prstGeom prst="rect">
            <a:avLst/>
          </a:prstGeom>
          <a:noFill/>
          <a:ln>
            <a:noFill/>
          </a:ln>
        </p:spPr>
        <p:txBody>
          <a:bodyPr anchorCtr="0" anchor="t" bIns="129350" lIns="129350" spcFirstLastPara="1" rIns="129350" wrap="square" tIns="129350">
            <a:spAutoFit/>
          </a:bodyPr>
          <a:lstStyle/>
          <a:p>
            <a:pPr indent="0" lvl="0" marL="0" rtl="0" algn="ctr">
              <a:spcBef>
                <a:spcPts val="0"/>
              </a:spcBef>
              <a:spcAft>
                <a:spcPts val="0"/>
              </a:spcAft>
              <a:buNone/>
            </a:pPr>
            <a:r>
              <a:rPr lang="en" sz="1000">
                <a:solidFill>
                  <a:srgbClr val="0B5394"/>
                </a:solidFill>
                <a:latin typeface="DM Sans"/>
                <a:ea typeface="DM Sans"/>
                <a:cs typeface="DM Sans"/>
                <a:sym typeface="DM Sans"/>
              </a:rPr>
              <a:t>New flow: user clicks search</a:t>
            </a:r>
            <a:endParaRPr sz="1000">
              <a:solidFill>
                <a:srgbClr val="0B5394"/>
              </a:solidFill>
              <a:latin typeface="DM Sans"/>
              <a:ea typeface="DM Sans"/>
              <a:cs typeface="DM Sans"/>
              <a:sym typeface="DM Sans"/>
            </a:endParaRPr>
          </a:p>
        </p:txBody>
      </p:sp>
      <p:sp>
        <p:nvSpPr>
          <p:cNvPr id="772" name="Google Shape;772;p46"/>
          <p:cNvSpPr/>
          <p:nvPr/>
        </p:nvSpPr>
        <p:spPr>
          <a:xfrm>
            <a:off x="6119000" y="2975850"/>
            <a:ext cx="92700" cy="126000"/>
          </a:xfrm>
          <a:prstGeom prst="roundRect">
            <a:avLst>
              <a:gd fmla="val 16667" name="adj"/>
            </a:avLst>
          </a:prstGeom>
          <a:noFill/>
          <a:ln cap="flat" cmpd="sng" w="19050">
            <a:solidFill>
              <a:srgbClr val="0B5394"/>
            </a:solidFill>
            <a:prstDash val="solid"/>
            <a:round/>
            <a:headEnd len="sm" w="sm" type="none"/>
            <a:tailEnd len="sm" w="sm" type="none"/>
          </a:ln>
        </p:spPr>
        <p:txBody>
          <a:bodyPr anchorCtr="0" anchor="ctr" bIns="129350" lIns="129350" spcFirstLastPara="1" rIns="129350" wrap="square" tIns="129350">
            <a:noAutofit/>
          </a:bodyPr>
          <a:lstStyle/>
          <a:p>
            <a:pPr indent="0" lvl="0" marL="0" rtl="0" algn="ctr">
              <a:spcBef>
                <a:spcPts val="0"/>
              </a:spcBef>
              <a:spcAft>
                <a:spcPts val="0"/>
              </a:spcAft>
              <a:buNone/>
            </a:pPr>
            <a:r>
              <a:t/>
            </a:r>
            <a:endParaRPr sz="1981">
              <a:latin typeface="Montserrat"/>
              <a:ea typeface="Montserrat"/>
              <a:cs typeface="Montserrat"/>
              <a:sym typeface="Montserrat"/>
            </a:endParaRPr>
          </a:p>
        </p:txBody>
      </p:sp>
      <p:cxnSp>
        <p:nvCxnSpPr>
          <p:cNvPr id="773" name="Google Shape;773;p46"/>
          <p:cNvCxnSpPr>
            <a:stCxn id="772" idx="2"/>
            <a:endCxn id="764" idx="1"/>
          </p:cNvCxnSpPr>
          <p:nvPr/>
        </p:nvCxnSpPr>
        <p:spPr>
          <a:xfrm>
            <a:off x="6165350" y="3101850"/>
            <a:ext cx="1131900" cy="1227900"/>
          </a:xfrm>
          <a:prstGeom prst="straightConnector1">
            <a:avLst/>
          </a:prstGeom>
          <a:noFill/>
          <a:ln cap="flat" cmpd="sng" w="40450">
            <a:solidFill>
              <a:srgbClr val="0B5394"/>
            </a:solidFill>
            <a:prstDash val="solid"/>
            <a:round/>
            <a:headEnd len="med" w="med" type="none"/>
            <a:tailEnd len="med" w="med" type="triangle"/>
          </a:ln>
        </p:spPr>
      </p:cxnSp>
      <p:sp>
        <p:nvSpPr>
          <p:cNvPr id="774" name="Google Shape;774;p46"/>
          <p:cNvSpPr/>
          <p:nvPr/>
        </p:nvSpPr>
        <p:spPr>
          <a:xfrm>
            <a:off x="5472850" y="2975850"/>
            <a:ext cx="976500" cy="166800"/>
          </a:xfrm>
          <a:prstGeom prst="roundRect">
            <a:avLst>
              <a:gd fmla="val 16667" name="adj"/>
            </a:avLst>
          </a:prstGeom>
          <a:noFill/>
          <a:ln cap="flat" cmpd="sng" w="28575">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ontserrat"/>
              <a:ea typeface="Montserrat"/>
              <a:cs typeface="Montserrat"/>
              <a:sym typeface="Montserrat"/>
            </a:endParaRPr>
          </a:p>
        </p:txBody>
      </p:sp>
      <p:sp>
        <p:nvSpPr>
          <p:cNvPr id="775" name="Google Shape;775;p46"/>
          <p:cNvSpPr txBox="1"/>
          <p:nvPr/>
        </p:nvSpPr>
        <p:spPr>
          <a:xfrm>
            <a:off x="3812725" y="2040200"/>
            <a:ext cx="2029200" cy="800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800">
                <a:solidFill>
                  <a:srgbClr val="FF0000"/>
                </a:solidFill>
                <a:latin typeface="DM Sans"/>
                <a:ea typeface="DM Sans"/>
                <a:cs typeface="DM Sans"/>
                <a:sym typeface="DM Sans"/>
              </a:rPr>
              <a:t>Search bar for users to search their resource. Compared to the original “Discover New Resource” button, users can specify their needs with more clarity in the search bar.  </a:t>
            </a:r>
            <a:endParaRPr sz="800">
              <a:solidFill>
                <a:srgbClr val="FF0000"/>
              </a:solidFill>
              <a:latin typeface="DM Sans"/>
              <a:ea typeface="DM Sans"/>
              <a:cs typeface="DM Sans"/>
              <a:sym typeface="DM Sans"/>
            </a:endParaRPr>
          </a:p>
        </p:txBody>
      </p:sp>
      <p:cxnSp>
        <p:nvCxnSpPr>
          <p:cNvPr id="776" name="Google Shape;776;p46"/>
          <p:cNvCxnSpPr>
            <a:endCxn id="774" idx="1"/>
          </p:cNvCxnSpPr>
          <p:nvPr/>
        </p:nvCxnSpPr>
        <p:spPr>
          <a:xfrm>
            <a:off x="4627450" y="2737350"/>
            <a:ext cx="845400" cy="321900"/>
          </a:xfrm>
          <a:prstGeom prst="straightConnector1">
            <a:avLst/>
          </a:prstGeom>
          <a:noFill/>
          <a:ln cap="flat" cmpd="sng" w="19050">
            <a:solidFill>
              <a:srgbClr val="FF0000"/>
            </a:solidFill>
            <a:prstDash val="solid"/>
            <a:round/>
            <a:headEnd len="med" w="med" type="none"/>
            <a:tailEnd len="med" w="med" type="none"/>
          </a:ln>
        </p:spPr>
      </p:cxnSp>
      <p:sp>
        <p:nvSpPr>
          <p:cNvPr id="777" name="Google Shape;777;p46"/>
          <p:cNvSpPr/>
          <p:nvPr/>
        </p:nvSpPr>
        <p:spPr>
          <a:xfrm>
            <a:off x="7396150" y="4011150"/>
            <a:ext cx="648000" cy="105900"/>
          </a:xfrm>
          <a:prstGeom prst="roundRect">
            <a:avLst>
              <a:gd fmla="val 16667" name="adj"/>
            </a:avLst>
          </a:prstGeom>
          <a:noFill/>
          <a:ln cap="flat" cmpd="sng" w="19050">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ontserrat"/>
              <a:ea typeface="Montserrat"/>
              <a:cs typeface="Montserrat"/>
              <a:sym typeface="Montserrat"/>
            </a:endParaRPr>
          </a:p>
        </p:txBody>
      </p:sp>
      <p:sp>
        <p:nvSpPr>
          <p:cNvPr id="778" name="Google Shape;778;p46"/>
          <p:cNvSpPr txBox="1"/>
          <p:nvPr/>
        </p:nvSpPr>
        <p:spPr>
          <a:xfrm>
            <a:off x="8306250" y="3164743"/>
            <a:ext cx="886800" cy="1169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800">
                <a:solidFill>
                  <a:srgbClr val="FF0000"/>
                </a:solidFill>
                <a:latin typeface="DM Sans"/>
                <a:ea typeface="DM Sans"/>
                <a:cs typeface="DM Sans"/>
                <a:sym typeface="DM Sans"/>
              </a:rPr>
              <a:t>Users ask for specific resource and provide constraints (e.g., with dental implant surgery)</a:t>
            </a:r>
            <a:endParaRPr sz="800">
              <a:solidFill>
                <a:srgbClr val="FF0000"/>
              </a:solidFill>
              <a:latin typeface="DM Sans"/>
              <a:ea typeface="DM Sans"/>
              <a:cs typeface="DM Sans"/>
              <a:sym typeface="DM Sans"/>
            </a:endParaRPr>
          </a:p>
        </p:txBody>
      </p:sp>
      <p:cxnSp>
        <p:nvCxnSpPr>
          <p:cNvPr id="779" name="Google Shape;779;p46"/>
          <p:cNvCxnSpPr>
            <a:stCxn id="777" idx="3"/>
          </p:cNvCxnSpPr>
          <p:nvPr/>
        </p:nvCxnSpPr>
        <p:spPr>
          <a:xfrm flipH="1" rot="10800000">
            <a:off x="8044150" y="3733500"/>
            <a:ext cx="299400" cy="330600"/>
          </a:xfrm>
          <a:prstGeom prst="straightConnector1">
            <a:avLst/>
          </a:prstGeom>
          <a:noFill/>
          <a:ln cap="flat" cmpd="sng" w="19050">
            <a:solidFill>
              <a:srgbClr val="FF0000"/>
            </a:solidFill>
            <a:prstDash val="solid"/>
            <a:round/>
            <a:headEnd len="med" w="med" type="none"/>
            <a:tailEnd len="med" w="med" type="none"/>
          </a:ln>
        </p:spPr>
      </p:cxnSp>
      <p:sp>
        <p:nvSpPr>
          <p:cNvPr id="780" name="Google Shape;780;p46"/>
          <p:cNvSpPr txBox="1"/>
          <p:nvPr/>
        </p:nvSpPr>
        <p:spPr>
          <a:xfrm>
            <a:off x="4819250" y="4401500"/>
            <a:ext cx="2069400" cy="800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800">
                <a:solidFill>
                  <a:srgbClr val="FF0000"/>
                </a:solidFill>
                <a:latin typeface="DM Sans"/>
                <a:ea typeface="DM Sans"/>
                <a:cs typeface="DM Sans"/>
                <a:sym typeface="DM Sans"/>
              </a:rPr>
              <a:t>Most recommended option is shown, which users can add. The same information (e.g., contact details) is shown as the “Info” popup introduced in “Major Change #2”.</a:t>
            </a:r>
            <a:endParaRPr sz="800">
              <a:solidFill>
                <a:srgbClr val="FF0000"/>
              </a:solidFill>
              <a:latin typeface="DM Sans"/>
              <a:ea typeface="DM Sans"/>
              <a:cs typeface="DM Sans"/>
              <a:sym typeface="DM Sans"/>
            </a:endParaRPr>
          </a:p>
        </p:txBody>
      </p:sp>
      <p:cxnSp>
        <p:nvCxnSpPr>
          <p:cNvPr id="781" name="Google Shape;781;p46"/>
          <p:cNvCxnSpPr/>
          <p:nvPr/>
        </p:nvCxnSpPr>
        <p:spPr>
          <a:xfrm flipH="1" rot="10800000">
            <a:off x="6683450" y="4300375"/>
            <a:ext cx="804300" cy="386400"/>
          </a:xfrm>
          <a:prstGeom prst="straightConnector1">
            <a:avLst/>
          </a:prstGeom>
          <a:noFill/>
          <a:ln cap="flat" cmpd="sng" w="19050">
            <a:solidFill>
              <a:srgbClr val="FF0000"/>
            </a:solidFill>
            <a:prstDash val="solid"/>
            <a:round/>
            <a:headEnd len="med" w="med" type="none"/>
            <a:tailEnd len="med" w="med" type="none"/>
          </a:ln>
        </p:spPr>
      </p:cxnSp>
      <p:sp>
        <p:nvSpPr>
          <p:cNvPr id="782" name="Google Shape;782;p46"/>
          <p:cNvSpPr/>
          <p:nvPr/>
        </p:nvSpPr>
        <p:spPr>
          <a:xfrm>
            <a:off x="7432975" y="4180000"/>
            <a:ext cx="648000" cy="299700"/>
          </a:xfrm>
          <a:prstGeom prst="roundRect">
            <a:avLst>
              <a:gd fmla="val 16667" name="adj"/>
            </a:avLst>
          </a:prstGeom>
          <a:noFill/>
          <a:ln cap="flat" cmpd="sng" w="19050">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ontserrat"/>
              <a:ea typeface="Montserrat"/>
              <a:cs typeface="Montserrat"/>
              <a:sym typeface="Montserrat"/>
            </a:endParaRPr>
          </a:p>
        </p:txBody>
      </p:sp>
      <p:cxnSp>
        <p:nvCxnSpPr>
          <p:cNvPr id="783" name="Google Shape;783;p46"/>
          <p:cNvCxnSpPr/>
          <p:nvPr/>
        </p:nvCxnSpPr>
        <p:spPr>
          <a:xfrm>
            <a:off x="8019275" y="4596625"/>
            <a:ext cx="288600" cy="31200"/>
          </a:xfrm>
          <a:prstGeom prst="straightConnector1">
            <a:avLst/>
          </a:prstGeom>
          <a:noFill/>
          <a:ln cap="flat" cmpd="sng" w="19050">
            <a:solidFill>
              <a:srgbClr val="FF0000"/>
            </a:solidFill>
            <a:prstDash val="solid"/>
            <a:round/>
            <a:headEnd len="med" w="med" type="none"/>
            <a:tailEnd len="med" w="med" type="none"/>
          </a:ln>
        </p:spPr>
      </p:cxnSp>
      <p:sp>
        <p:nvSpPr>
          <p:cNvPr id="784" name="Google Shape;784;p46"/>
          <p:cNvSpPr txBox="1"/>
          <p:nvPr/>
        </p:nvSpPr>
        <p:spPr>
          <a:xfrm>
            <a:off x="8234599" y="4226350"/>
            <a:ext cx="976500" cy="723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700">
                <a:solidFill>
                  <a:srgbClr val="FF0000"/>
                </a:solidFill>
                <a:latin typeface="DM Sans"/>
                <a:ea typeface="DM Sans"/>
                <a:cs typeface="DM Sans"/>
                <a:sym typeface="DM Sans"/>
              </a:rPr>
              <a:t>Alternative options with “info” button that shows same pop-up as “Major Change #2”</a:t>
            </a:r>
            <a:endParaRPr sz="700">
              <a:solidFill>
                <a:srgbClr val="FF0000"/>
              </a:solidFill>
              <a:latin typeface="DM Sans"/>
              <a:ea typeface="DM Sans"/>
              <a:cs typeface="DM Sans"/>
              <a:sym typeface="DM Sans"/>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88" name="Shape 788"/>
        <p:cNvGrpSpPr/>
        <p:nvPr/>
      </p:nvGrpSpPr>
      <p:grpSpPr>
        <a:xfrm>
          <a:off x="0" y="0"/>
          <a:ext cx="0" cy="0"/>
          <a:chOff x="0" y="0"/>
          <a:chExt cx="0" cy="0"/>
        </a:xfrm>
      </p:grpSpPr>
      <p:sp>
        <p:nvSpPr>
          <p:cNvPr id="789" name="Google Shape;789;p47"/>
          <p:cNvSpPr txBox="1"/>
          <p:nvPr>
            <p:ph type="title"/>
          </p:nvPr>
        </p:nvSpPr>
        <p:spPr>
          <a:xfrm>
            <a:off x="720000" y="155713"/>
            <a:ext cx="8353200" cy="558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2200"/>
              <a:t>Major Change #3: Adapted the task flow of searching for resources to support general use cases.</a:t>
            </a:r>
            <a:endParaRPr sz="2200"/>
          </a:p>
        </p:txBody>
      </p:sp>
      <p:sp>
        <p:nvSpPr>
          <p:cNvPr id="790" name="Google Shape;790;p47"/>
          <p:cNvSpPr/>
          <p:nvPr/>
        </p:nvSpPr>
        <p:spPr>
          <a:xfrm>
            <a:off x="115725" y="3726867"/>
            <a:ext cx="5132400" cy="1036500"/>
          </a:xfrm>
          <a:prstGeom prst="roundRect">
            <a:avLst>
              <a:gd fmla="val 16667" name="adj"/>
            </a:avLst>
          </a:prstGeom>
          <a:solidFill>
            <a:schemeClr val="accent1"/>
          </a:solidFill>
          <a:ln cap="flat" cmpd="sng" w="9525">
            <a:solidFill>
              <a:schemeClr val="dk2"/>
            </a:solidFill>
            <a:prstDash val="solid"/>
            <a:round/>
            <a:headEnd len="sm" w="sm" type="none"/>
            <a:tailEnd len="sm" w="sm" type="none"/>
          </a:ln>
        </p:spPr>
        <p:txBody>
          <a:bodyPr anchorCtr="0" anchor="t" bIns="0" lIns="91425" spcFirstLastPara="1" rIns="91425" wrap="square" tIns="0">
            <a:noAutofit/>
          </a:bodyPr>
          <a:lstStyle/>
          <a:p>
            <a:pPr indent="0" lvl="0" marL="0" rtl="0" algn="ctr">
              <a:spcBef>
                <a:spcPts val="0"/>
              </a:spcBef>
              <a:spcAft>
                <a:spcPts val="0"/>
              </a:spcAft>
              <a:buNone/>
            </a:pPr>
            <a:r>
              <a:rPr b="1" lang="en" sz="1200">
                <a:latin typeface="DM Sans"/>
                <a:ea typeface="DM Sans"/>
                <a:cs typeface="DM Sans"/>
                <a:sym typeface="DM Sans"/>
              </a:rPr>
              <a:t>Studio Feedback from CA, Expert, and Peers</a:t>
            </a:r>
            <a:endParaRPr b="1" sz="1200">
              <a:latin typeface="DM Sans"/>
              <a:ea typeface="DM Sans"/>
              <a:cs typeface="DM Sans"/>
              <a:sym typeface="DM Sans"/>
            </a:endParaRPr>
          </a:p>
          <a:p>
            <a:pPr indent="0" lvl="0" marL="0" rtl="0" algn="l">
              <a:spcBef>
                <a:spcPts val="0"/>
              </a:spcBef>
              <a:spcAft>
                <a:spcPts val="0"/>
              </a:spcAft>
              <a:buNone/>
            </a:pPr>
            <a:r>
              <a:t/>
            </a:r>
            <a:endParaRPr sz="800">
              <a:latin typeface="DM Sans"/>
              <a:ea typeface="DM Sans"/>
              <a:cs typeface="DM Sans"/>
              <a:sym typeface="DM Sans"/>
            </a:endParaRPr>
          </a:p>
        </p:txBody>
      </p:sp>
      <p:sp>
        <p:nvSpPr>
          <p:cNvPr id="791" name="Google Shape;791;p47"/>
          <p:cNvSpPr txBox="1"/>
          <p:nvPr>
            <p:ph idx="3" type="subTitle"/>
          </p:nvPr>
        </p:nvSpPr>
        <p:spPr>
          <a:xfrm>
            <a:off x="188275" y="945525"/>
            <a:ext cx="4383600" cy="5589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1600"/>
              <a:t>Rationale</a:t>
            </a:r>
            <a:endParaRPr sz="1600"/>
          </a:p>
        </p:txBody>
      </p:sp>
      <p:sp>
        <p:nvSpPr>
          <p:cNvPr id="792" name="Google Shape;792;p47"/>
          <p:cNvSpPr txBox="1"/>
          <p:nvPr>
            <p:ph idx="4" type="subTitle"/>
          </p:nvPr>
        </p:nvSpPr>
        <p:spPr>
          <a:xfrm>
            <a:off x="5658875" y="945532"/>
            <a:ext cx="3278100" cy="5589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1600"/>
              <a:t>Progress on Usability Goals</a:t>
            </a:r>
            <a:endParaRPr sz="1600"/>
          </a:p>
        </p:txBody>
      </p:sp>
      <p:sp>
        <p:nvSpPr>
          <p:cNvPr id="793" name="Google Shape;793;p47"/>
          <p:cNvSpPr/>
          <p:nvPr/>
        </p:nvSpPr>
        <p:spPr>
          <a:xfrm>
            <a:off x="115725" y="1460532"/>
            <a:ext cx="5086200" cy="1439100"/>
          </a:xfrm>
          <a:prstGeom prst="roundRect">
            <a:avLst>
              <a:gd fmla="val 16667" name="adj"/>
            </a:avLst>
          </a:prstGeom>
          <a:solidFill>
            <a:schemeClr val="accent1"/>
          </a:solidFill>
          <a:ln cap="flat" cmpd="sng" w="9525">
            <a:solidFill>
              <a:schemeClr val="dk2"/>
            </a:solidFill>
            <a:prstDash val="solid"/>
            <a:round/>
            <a:headEnd len="sm" w="sm" type="none"/>
            <a:tailEnd len="sm" w="sm" type="none"/>
          </a:ln>
        </p:spPr>
        <p:txBody>
          <a:bodyPr anchorCtr="0" anchor="t" bIns="91425" lIns="91425" spcFirstLastPara="1" rIns="91425" wrap="square" tIns="0">
            <a:noAutofit/>
          </a:bodyPr>
          <a:lstStyle/>
          <a:p>
            <a:pPr indent="0" lvl="0" marL="0" rtl="0" algn="ctr">
              <a:spcBef>
                <a:spcPts val="0"/>
              </a:spcBef>
              <a:spcAft>
                <a:spcPts val="0"/>
              </a:spcAft>
              <a:buNone/>
            </a:pPr>
            <a:r>
              <a:rPr b="1" lang="en" sz="1200">
                <a:latin typeface="DM Sans"/>
                <a:ea typeface="DM Sans"/>
                <a:cs typeface="DM Sans"/>
                <a:sym typeface="DM Sans"/>
              </a:rPr>
              <a:t>Low-fi Prototype Feedback</a:t>
            </a:r>
            <a:endParaRPr sz="900">
              <a:latin typeface="DM Sans"/>
              <a:ea typeface="DM Sans"/>
              <a:cs typeface="DM Sans"/>
              <a:sym typeface="DM Sans"/>
            </a:endParaRPr>
          </a:p>
        </p:txBody>
      </p:sp>
      <p:sp>
        <p:nvSpPr>
          <p:cNvPr id="794" name="Google Shape;794;p47"/>
          <p:cNvSpPr txBox="1"/>
          <p:nvPr/>
        </p:nvSpPr>
        <p:spPr>
          <a:xfrm>
            <a:off x="417075" y="2818898"/>
            <a:ext cx="4982400" cy="730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800" u="sng">
                <a:solidFill>
                  <a:schemeClr val="dk1"/>
                </a:solidFill>
                <a:latin typeface="DM Sans"/>
                <a:ea typeface="DM Sans"/>
                <a:cs typeface="DM Sans"/>
                <a:sym typeface="DM Sans"/>
              </a:rPr>
              <a:t>Modifications:</a:t>
            </a:r>
            <a:r>
              <a:rPr lang="en" sz="800">
                <a:solidFill>
                  <a:schemeClr val="dk1"/>
                </a:solidFill>
                <a:latin typeface="DM Sans"/>
                <a:ea typeface="DM Sans"/>
                <a:cs typeface="DM Sans"/>
                <a:sym typeface="DM Sans"/>
              </a:rPr>
              <a:t> </a:t>
            </a:r>
            <a:endParaRPr sz="800">
              <a:solidFill>
                <a:schemeClr val="dk1"/>
              </a:solidFill>
              <a:latin typeface="DM Sans"/>
              <a:ea typeface="DM Sans"/>
              <a:cs typeface="DM Sans"/>
              <a:sym typeface="DM Sans"/>
            </a:endParaRPr>
          </a:p>
          <a:p>
            <a:pPr indent="-165100" lvl="0" marL="228600" rtl="0" algn="l">
              <a:spcBef>
                <a:spcPts val="0"/>
              </a:spcBef>
              <a:spcAft>
                <a:spcPts val="0"/>
              </a:spcAft>
              <a:buClr>
                <a:schemeClr val="dk1"/>
              </a:buClr>
              <a:buSzPts val="800"/>
              <a:buFont typeface="DM Sans"/>
              <a:buChar char="●"/>
            </a:pPr>
            <a:r>
              <a:rPr lang="en" sz="800">
                <a:solidFill>
                  <a:schemeClr val="dk1"/>
                </a:solidFill>
                <a:latin typeface="DM Sans"/>
                <a:ea typeface="DM Sans"/>
                <a:cs typeface="DM Sans"/>
                <a:sym typeface="DM Sans"/>
              </a:rPr>
              <a:t>Give users the option to choose between search (for quick queries) and chatting with AI (for detailed conversations) after writing the query in the search bar. </a:t>
            </a:r>
            <a:endParaRPr sz="800">
              <a:solidFill>
                <a:schemeClr val="dk1"/>
              </a:solidFill>
              <a:latin typeface="DM Sans"/>
              <a:ea typeface="DM Sans"/>
              <a:cs typeface="DM Sans"/>
              <a:sym typeface="DM Sans"/>
            </a:endParaRPr>
          </a:p>
          <a:p>
            <a:pPr indent="-165100" lvl="0" marL="228600" rtl="0" algn="l">
              <a:spcBef>
                <a:spcPts val="0"/>
              </a:spcBef>
              <a:spcAft>
                <a:spcPts val="0"/>
              </a:spcAft>
              <a:buClr>
                <a:schemeClr val="dk1"/>
              </a:buClr>
              <a:buSzPts val="800"/>
              <a:buFont typeface="DM Sans"/>
              <a:buChar char="●"/>
            </a:pPr>
            <a:r>
              <a:rPr lang="en" sz="800">
                <a:solidFill>
                  <a:schemeClr val="dk1"/>
                </a:solidFill>
                <a:latin typeface="DM Sans"/>
                <a:ea typeface="DM Sans"/>
                <a:cs typeface="DM Sans"/>
                <a:sym typeface="DM Sans"/>
              </a:rPr>
              <a:t>For traditional search, we designed a search results page for users to view the most recommended resources. For each resource, we would display information about contact information and eligibility, as we explained in “Major Change #2”.</a:t>
            </a:r>
            <a:endParaRPr sz="800">
              <a:solidFill>
                <a:schemeClr val="dk1"/>
              </a:solidFill>
              <a:latin typeface="DM Sans"/>
              <a:ea typeface="DM Sans"/>
              <a:cs typeface="DM Sans"/>
              <a:sym typeface="DM Sans"/>
            </a:endParaRPr>
          </a:p>
        </p:txBody>
      </p:sp>
      <p:sp>
        <p:nvSpPr>
          <p:cNvPr id="795" name="Google Shape;795;p47"/>
          <p:cNvSpPr/>
          <p:nvPr/>
        </p:nvSpPr>
        <p:spPr>
          <a:xfrm flipH="1" rot="10800000">
            <a:off x="221167" y="2768450"/>
            <a:ext cx="240300" cy="251100"/>
          </a:xfrm>
          <a:prstGeom prst="bentArrow">
            <a:avLst>
              <a:gd fmla="val 15762" name="adj1"/>
              <a:gd fmla="val 25000" name="adj2"/>
              <a:gd fmla="val 25000" name="adj3"/>
              <a:gd fmla="val 43750" name="adj4"/>
            </a:avLst>
          </a:prstGeom>
          <a:solidFill>
            <a:schemeClr val="accent3"/>
          </a:solidFill>
          <a:ln cap="flat" cmpd="sng" w="9525">
            <a:solidFill>
              <a:srgbClr val="DFDEFC"/>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DM Sans"/>
              <a:ea typeface="DM Sans"/>
              <a:cs typeface="DM Sans"/>
              <a:sym typeface="DM Sans"/>
            </a:endParaRPr>
          </a:p>
        </p:txBody>
      </p:sp>
      <p:sp>
        <p:nvSpPr>
          <p:cNvPr id="796" name="Google Shape;796;p47"/>
          <p:cNvSpPr txBox="1"/>
          <p:nvPr/>
        </p:nvSpPr>
        <p:spPr>
          <a:xfrm>
            <a:off x="179950" y="3887667"/>
            <a:ext cx="3835200" cy="800400"/>
          </a:xfrm>
          <a:prstGeom prst="rect">
            <a:avLst/>
          </a:prstGeom>
          <a:noFill/>
          <a:ln>
            <a:noFill/>
          </a:ln>
        </p:spPr>
        <p:txBody>
          <a:bodyPr anchorCtr="0" anchor="t" bIns="91425" lIns="91425" spcFirstLastPara="1" rIns="91425" wrap="square" tIns="91425">
            <a:spAutoFit/>
          </a:bodyPr>
          <a:lstStyle/>
          <a:p>
            <a:pPr indent="-107950" lvl="0" marL="0" rtl="0" algn="l">
              <a:spcBef>
                <a:spcPts val="0"/>
              </a:spcBef>
              <a:spcAft>
                <a:spcPts val="0"/>
              </a:spcAft>
              <a:buSzPts val="800"/>
              <a:buFont typeface="DM Sans"/>
              <a:buChar char="●"/>
            </a:pPr>
            <a:r>
              <a:rPr lang="en" sz="800">
                <a:latin typeface="DM Sans"/>
                <a:ea typeface="DM Sans"/>
                <a:cs typeface="DM Sans"/>
                <a:sym typeface="DM Sans"/>
              </a:rPr>
              <a:t>During our Medium-fi prototype checkpoint, the expert highlighted that there may be concerns and liability issues regarding the use of chatbots. Saniya also mentioned this in her feedback form, shown on the right. </a:t>
            </a:r>
            <a:endParaRPr sz="800">
              <a:latin typeface="DM Sans"/>
              <a:ea typeface="DM Sans"/>
              <a:cs typeface="DM Sans"/>
              <a:sym typeface="DM Sans"/>
            </a:endParaRPr>
          </a:p>
          <a:p>
            <a:pPr indent="-107950" lvl="0" marL="0" rtl="0" algn="l">
              <a:spcBef>
                <a:spcPts val="0"/>
              </a:spcBef>
              <a:spcAft>
                <a:spcPts val="0"/>
              </a:spcAft>
              <a:buSzPts val="800"/>
              <a:buFont typeface="DM Sans"/>
              <a:buChar char="●"/>
            </a:pPr>
            <a:r>
              <a:rPr lang="en" sz="800">
                <a:latin typeface="DM Sans"/>
                <a:ea typeface="DM Sans"/>
                <a:cs typeface="DM Sans"/>
                <a:sym typeface="DM Sans"/>
              </a:rPr>
              <a:t>The possibility of liability issues with AI motivate us to support a non-chatbot alternative to our Moderate Task. </a:t>
            </a:r>
            <a:endParaRPr sz="800">
              <a:latin typeface="DM Sans"/>
              <a:ea typeface="DM Sans"/>
              <a:cs typeface="DM Sans"/>
              <a:sym typeface="DM Sans"/>
            </a:endParaRPr>
          </a:p>
        </p:txBody>
      </p:sp>
      <p:sp>
        <p:nvSpPr>
          <p:cNvPr id="797" name="Google Shape;797;p47"/>
          <p:cNvSpPr txBox="1"/>
          <p:nvPr/>
        </p:nvSpPr>
        <p:spPr>
          <a:xfrm>
            <a:off x="461475" y="4664838"/>
            <a:ext cx="5051700" cy="465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800" u="sng">
                <a:solidFill>
                  <a:schemeClr val="dk1"/>
                </a:solidFill>
                <a:latin typeface="DM Sans"/>
                <a:ea typeface="DM Sans"/>
                <a:cs typeface="DM Sans"/>
                <a:sym typeface="DM Sans"/>
              </a:rPr>
              <a:t>Modifications:</a:t>
            </a:r>
            <a:r>
              <a:rPr lang="en" sz="800">
                <a:solidFill>
                  <a:schemeClr val="dk1"/>
                </a:solidFill>
                <a:latin typeface="DM Sans"/>
                <a:ea typeface="DM Sans"/>
                <a:cs typeface="DM Sans"/>
                <a:sym typeface="DM Sans"/>
              </a:rPr>
              <a:t> Give users the option to search for resources in the search bar and view results on a page. We labelled the alternative option of chatting with AI as “Ask AI”, to make sure that users are aware that they would be talking to AI if they select this option.</a:t>
            </a:r>
            <a:endParaRPr sz="800">
              <a:solidFill>
                <a:schemeClr val="dk1"/>
              </a:solidFill>
              <a:latin typeface="DM Sans"/>
              <a:ea typeface="DM Sans"/>
              <a:cs typeface="DM Sans"/>
              <a:sym typeface="DM Sans"/>
            </a:endParaRPr>
          </a:p>
        </p:txBody>
      </p:sp>
      <p:sp>
        <p:nvSpPr>
          <p:cNvPr id="798" name="Google Shape;798;p47"/>
          <p:cNvSpPr/>
          <p:nvPr/>
        </p:nvSpPr>
        <p:spPr>
          <a:xfrm flipH="1" rot="10800000">
            <a:off x="263825" y="4669476"/>
            <a:ext cx="240300" cy="203700"/>
          </a:xfrm>
          <a:prstGeom prst="bentArrow">
            <a:avLst>
              <a:gd fmla="val 15762" name="adj1"/>
              <a:gd fmla="val 25000" name="adj2"/>
              <a:gd fmla="val 25000" name="adj3"/>
              <a:gd fmla="val 43750" name="adj4"/>
            </a:avLst>
          </a:prstGeom>
          <a:solidFill>
            <a:schemeClr val="accent3"/>
          </a:solidFill>
          <a:ln cap="flat" cmpd="sng" w="9525">
            <a:solidFill>
              <a:srgbClr val="DFDEFC"/>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DM Sans"/>
              <a:ea typeface="DM Sans"/>
              <a:cs typeface="DM Sans"/>
              <a:sym typeface="DM Sans"/>
            </a:endParaRPr>
          </a:p>
        </p:txBody>
      </p:sp>
      <p:sp>
        <p:nvSpPr>
          <p:cNvPr id="799" name="Google Shape;799;p47"/>
          <p:cNvSpPr/>
          <p:nvPr/>
        </p:nvSpPr>
        <p:spPr>
          <a:xfrm>
            <a:off x="5248125" y="1952189"/>
            <a:ext cx="464100" cy="251100"/>
          </a:xfrm>
          <a:prstGeom prst="rightArrow">
            <a:avLst>
              <a:gd fmla="val 50000" name="adj1"/>
              <a:gd fmla="val 50000" name="adj2"/>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DM Sans"/>
              <a:ea typeface="DM Sans"/>
              <a:cs typeface="DM Sans"/>
              <a:sym typeface="DM Sans"/>
            </a:endParaRPr>
          </a:p>
        </p:txBody>
      </p:sp>
      <p:sp>
        <p:nvSpPr>
          <p:cNvPr id="800" name="Google Shape;800;p47"/>
          <p:cNvSpPr txBox="1"/>
          <p:nvPr/>
        </p:nvSpPr>
        <p:spPr>
          <a:xfrm>
            <a:off x="5758425" y="1696833"/>
            <a:ext cx="3381300" cy="1058100"/>
          </a:xfrm>
          <a:prstGeom prst="rect">
            <a:avLst/>
          </a:prstGeom>
          <a:noFill/>
          <a:ln>
            <a:noFill/>
          </a:ln>
        </p:spPr>
        <p:txBody>
          <a:bodyPr anchorCtr="0" anchor="t" bIns="91425" lIns="91425" spcFirstLastPara="1" rIns="91425" wrap="square" tIns="91425">
            <a:noAutofit/>
          </a:bodyPr>
          <a:lstStyle/>
          <a:p>
            <a:pPr indent="-171450" lvl="0" marL="171450" rtl="0" algn="l">
              <a:spcBef>
                <a:spcPts val="0"/>
              </a:spcBef>
              <a:spcAft>
                <a:spcPts val="0"/>
              </a:spcAft>
              <a:buClr>
                <a:schemeClr val="dk1"/>
              </a:buClr>
              <a:buSzPts val="900"/>
              <a:buFont typeface="DM Sans"/>
              <a:buChar char="●"/>
            </a:pPr>
            <a:r>
              <a:rPr b="1" lang="en" sz="900">
                <a:solidFill>
                  <a:schemeClr val="dk1"/>
                </a:solidFill>
                <a:latin typeface="DM Sans"/>
                <a:ea typeface="DM Sans"/>
                <a:cs typeface="DM Sans"/>
                <a:sym typeface="DM Sans"/>
              </a:rPr>
              <a:t>Efficiency:</a:t>
            </a:r>
            <a:r>
              <a:rPr lang="en" sz="900">
                <a:solidFill>
                  <a:schemeClr val="dk1"/>
                </a:solidFill>
                <a:latin typeface="DM Sans"/>
                <a:ea typeface="DM Sans"/>
                <a:cs typeface="DM Sans"/>
                <a:sym typeface="DM Sans"/>
              </a:rPr>
              <a:t> If users have a quick query, they do not need to converse with AI in multiple rounds. Instead, they can just click “search” and receive a list of results, which is more efficient. This reduces task completion time (</a:t>
            </a:r>
            <a:r>
              <a:rPr lang="en" sz="900" u="sng">
                <a:solidFill>
                  <a:schemeClr val="dk1"/>
                </a:solidFill>
                <a:latin typeface="DM Sans"/>
                <a:ea typeface="DM Sans"/>
                <a:cs typeface="DM Sans"/>
                <a:sym typeface="DM Sans"/>
              </a:rPr>
              <a:t>key metric</a:t>
            </a:r>
            <a:r>
              <a:rPr lang="en" sz="900">
                <a:solidFill>
                  <a:schemeClr val="dk1"/>
                </a:solidFill>
                <a:latin typeface="DM Sans"/>
                <a:ea typeface="DM Sans"/>
                <a:cs typeface="DM Sans"/>
                <a:sym typeface="DM Sans"/>
              </a:rPr>
              <a:t>) for users who wish to identify resources by specifying key words, which a significant use case. </a:t>
            </a:r>
            <a:endParaRPr sz="900">
              <a:solidFill>
                <a:schemeClr val="dk1"/>
              </a:solidFill>
              <a:latin typeface="DM Sans"/>
              <a:ea typeface="DM Sans"/>
              <a:cs typeface="DM Sans"/>
              <a:sym typeface="DM Sans"/>
            </a:endParaRPr>
          </a:p>
        </p:txBody>
      </p:sp>
      <p:sp>
        <p:nvSpPr>
          <p:cNvPr id="801" name="Google Shape;801;p47"/>
          <p:cNvSpPr/>
          <p:nvPr/>
        </p:nvSpPr>
        <p:spPr>
          <a:xfrm>
            <a:off x="5300525" y="4235957"/>
            <a:ext cx="464100" cy="251100"/>
          </a:xfrm>
          <a:prstGeom prst="rightArrow">
            <a:avLst>
              <a:gd fmla="val 50000" name="adj1"/>
              <a:gd fmla="val 50000" name="adj2"/>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DM Sans"/>
              <a:ea typeface="DM Sans"/>
              <a:cs typeface="DM Sans"/>
              <a:sym typeface="DM Sans"/>
            </a:endParaRPr>
          </a:p>
        </p:txBody>
      </p:sp>
      <p:sp>
        <p:nvSpPr>
          <p:cNvPr id="802" name="Google Shape;802;p47"/>
          <p:cNvSpPr txBox="1"/>
          <p:nvPr/>
        </p:nvSpPr>
        <p:spPr>
          <a:xfrm>
            <a:off x="5758425" y="3752032"/>
            <a:ext cx="3381300" cy="901500"/>
          </a:xfrm>
          <a:prstGeom prst="rect">
            <a:avLst/>
          </a:prstGeom>
          <a:noFill/>
          <a:ln>
            <a:noFill/>
          </a:ln>
        </p:spPr>
        <p:txBody>
          <a:bodyPr anchorCtr="0" anchor="t" bIns="91425" lIns="91425" spcFirstLastPara="1" rIns="91425" wrap="square" tIns="91425">
            <a:noAutofit/>
          </a:bodyPr>
          <a:lstStyle/>
          <a:p>
            <a:pPr indent="-171450" lvl="0" marL="171450" rtl="0" algn="l">
              <a:spcBef>
                <a:spcPts val="0"/>
              </a:spcBef>
              <a:spcAft>
                <a:spcPts val="0"/>
              </a:spcAft>
              <a:buClr>
                <a:schemeClr val="dk1"/>
              </a:buClr>
              <a:buSzPts val="900"/>
              <a:buFont typeface="DM Sans"/>
              <a:buChar char="●"/>
            </a:pPr>
            <a:r>
              <a:rPr b="1" lang="en" sz="900">
                <a:solidFill>
                  <a:schemeClr val="dk1"/>
                </a:solidFill>
                <a:latin typeface="DM Sans"/>
                <a:ea typeface="DM Sans"/>
                <a:cs typeface="DM Sans"/>
                <a:sym typeface="DM Sans"/>
              </a:rPr>
              <a:t>Usefulness:</a:t>
            </a:r>
            <a:r>
              <a:rPr lang="en" sz="900">
                <a:solidFill>
                  <a:schemeClr val="dk1"/>
                </a:solidFill>
                <a:latin typeface="DM Sans"/>
                <a:ea typeface="DM Sans"/>
                <a:cs typeface="DM Sans"/>
                <a:sym typeface="DM Sans"/>
              </a:rPr>
              <a:t> From the experience prototype phase, we learned that some users feel uncomfortable with asking AI for help. If we only support an AI-powered task flow, these users may not perceive the app as useful (</a:t>
            </a:r>
            <a:r>
              <a:rPr lang="en" sz="900" u="sng">
                <a:solidFill>
                  <a:schemeClr val="dk1"/>
                </a:solidFill>
                <a:latin typeface="DM Sans"/>
                <a:ea typeface="DM Sans"/>
                <a:cs typeface="DM Sans"/>
                <a:sym typeface="DM Sans"/>
              </a:rPr>
              <a:t>key metric</a:t>
            </a:r>
            <a:r>
              <a:rPr lang="en" sz="900">
                <a:solidFill>
                  <a:schemeClr val="dk1"/>
                </a:solidFill>
                <a:latin typeface="DM Sans"/>
                <a:ea typeface="DM Sans"/>
                <a:cs typeface="DM Sans"/>
                <a:sym typeface="DM Sans"/>
              </a:rPr>
              <a:t>), and would be reluctant to use our </a:t>
            </a:r>
            <a:r>
              <a:rPr lang="en" sz="900">
                <a:solidFill>
                  <a:schemeClr val="dk1"/>
                </a:solidFill>
                <a:latin typeface="DM Sans"/>
                <a:ea typeface="DM Sans"/>
                <a:cs typeface="DM Sans"/>
                <a:sym typeface="DM Sans"/>
              </a:rPr>
              <a:t>app. Providing a non-AI alternative allows these users to fully enjoy Medi-Pal’s benefits. </a:t>
            </a:r>
            <a:r>
              <a:rPr lang="en" sz="900">
                <a:solidFill>
                  <a:schemeClr val="dk1"/>
                </a:solidFill>
                <a:latin typeface="DM Sans"/>
                <a:ea typeface="DM Sans"/>
                <a:cs typeface="DM Sans"/>
                <a:sym typeface="DM Sans"/>
              </a:rPr>
              <a:t> </a:t>
            </a:r>
            <a:endParaRPr sz="900">
              <a:solidFill>
                <a:schemeClr val="dk1"/>
              </a:solidFill>
              <a:latin typeface="DM Sans"/>
              <a:ea typeface="DM Sans"/>
              <a:cs typeface="DM Sans"/>
              <a:sym typeface="DM Sans"/>
            </a:endParaRPr>
          </a:p>
        </p:txBody>
      </p:sp>
      <p:sp>
        <p:nvSpPr>
          <p:cNvPr id="803" name="Google Shape;803;p47"/>
          <p:cNvSpPr txBox="1"/>
          <p:nvPr/>
        </p:nvSpPr>
        <p:spPr>
          <a:xfrm>
            <a:off x="187075" y="1729450"/>
            <a:ext cx="3118200" cy="1154400"/>
          </a:xfrm>
          <a:prstGeom prst="rect">
            <a:avLst/>
          </a:prstGeom>
          <a:noFill/>
          <a:ln>
            <a:noFill/>
          </a:ln>
        </p:spPr>
        <p:txBody>
          <a:bodyPr anchorCtr="0" anchor="t" bIns="91425" lIns="91425" spcFirstLastPara="1" rIns="91425" wrap="square" tIns="91425">
            <a:spAutoFit/>
          </a:bodyPr>
          <a:lstStyle/>
          <a:p>
            <a:pPr indent="-114300" lvl="0" marL="0" rtl="0" algn="l">
              <a:spcBef>
                <a:spcPts val="0"/>
              </a:spcBef>
              <a:spcAft>
                <a:spcPts val="0"/>
              </a:spcAft>
              <a:buSzPts val="900"/>
              <a:buFont typeface="DM Sans"/>
              <a:buChar char="●"/>
            </a:pPr>
            <a:r>
              <a:rPr lang="en" sz="900">
                <a:latin typeface="DM Sans"/>
                <a:ea typeface="DM Sans"/>
                <a:cs typeface="DM Sans"/>
                <a:sym typeface="DM Sans"/>
              </a:rPr>
              <a:t>Some users did not like the lack of flexibility and options supported by the app. </a:t>
            </a:r>
            <a:endParaRPr sz="900">
              <a:latin typeface="DM Sans"/>
              <a:ea typeface="DM Sans"/>
              <a:cs typeface="DM Sans"/>
              <a:sym typeface="DM Sans"/>
            </a:endParaRPr>
          </a:p>
          <a:p>
            <a:pPr indent="-114300" lvl="0" marL="0" rtl="0" algn="l">
              <a:spcBef>
                <a:spcPts val="0"/>
              </a:spcBef>
              <a:spcAft>
                <a:spcPts val="0"/>
              </a:spcAft>
              <a:buSzPts val="900"/>
              <a:buFont typeface="DM Sans"/>
              <a:buChar char="●"/>
            </a:pPr>
            <a:r>
              <a:rPr lang="en" sz="900">
                <a:latin typeface="DM Sans"/>
                <a:ea typeface="DM Sans"/>
                <a:cs typeface="DM Sans"/>
                <a:sym typeface="DM Sans"/>
              </a:rPr>
              <a:t>Polly highlighted that she has different preferences over </a:t>
            </a:r>
            <a:r>
              <a:rPr lang="en" sz="900">
                <a:latin typeface="DM Sans"/>
                <a:ea typeface="DM Sans"/>
                <a:cs typeface="DM Sans"/>
                <a:sym typeface="DM Sans"/>
              </a:rPr>
              <a:t>text-based methods (e.g., search, text chat)</a:t>
            </a:r>
            <a:r>
              <a:rPr lang="en" sz="900">
                <a:latin typeface="DM Sans"/>
                <a:ea typeface="DM Sans"/>
                <a:cs typeface="DM Sans"/>
                <a:sym typeface="DM Sans"/>
              </a:rPr>
              <a:t>/avatar chat depending on scenario - i.e., she would use text-based methods for quick questions and avatar chat for more detailed queries. </a:t>
            </a:r>
            <a:endParaRPr/>
          </a:p>
        </p:txBody>
      </p:sp>
      <p:pic>
        <p:nvPicPr>
          <p:cNvPr id="804" name="Google Shape;804;p47" title="#2 Felicia.MOV">
            <a:hlinkClick r:id="rId3"/>
          </p:cNvPr>
          <p:cNvPicPr preferRelativeResize="0"/>
          <p:nvPr/>
        </p:nvPicPr>
        <p:blipFill>
          <a:blip r:embed="rId4">
            <a:alphaModFix/>
          </a:blip>
          <a:stretch>
            <a:fillRect/>
          </a:stretch>
        </p:blipFill>
        <p:spPr>
          <a:xfrm>
            <a:off x="3359658" y="1735320"/>
            <a:ext cx="1606690" cy="903774"/>
          </a:xfrm>
          <a:prstGeom prst="rect">
            <a:avLst/>
          </a:prstGeom>
          <a:noFill/>
          <a:ln>
            <a:noFill/>
          </a:ln>
        </p:spPr>
      </p:pic>
      <p:sp>
        <p:nvSpPr>
          <p:cNvPr id="805" name="Google Shape;805;p47"/>
          <p:cNvSpPr txBox="1"/>
          <p:nvPr/>
        </p:nvSpPr>
        <p:spPr>
          <a:xfrm>
            <a:off x="2935817" y="2565824"/>
            <a:ext cx="2487900" cy="5079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700">
                <a:solidFill>
                  <a:schemeClr val="dk1"/>
                </a:solidFill>
                <a:latin typeface="DM Sans"/>
                <a:ea typeface="DM Sans"/>
                <a:cs typeface="DM Sans"/>
                <a:sym typeface="DM Sans"/>
              </a:rPr>
              <a:t>Polly explaining how she has different interaction preferences depending on situation.</a:t>
            </a:r>
            <a:endParaRPr sz="700">
              <a:solidFill>
                <a:schemeClr val="dk1"/>
              </a:solidFill>
              <a:latin typeface="DM Sans"/>
              <a:ea typeface="DM Sans"/>
              <a:cs typeface="DM Sans"/>
              <a:sym typeface="DM Sans"/>
            </a:endParaRPr>
          </a:p>
          <a:p>
            <a:pPr indent="0" lvl="0" marL="0" rtl="0" algn="ctr">
              <a:spcBef>
                <a:spcPts val="0"/>
              </a:spcBef>
              <a:spcAft>
                <a:spcPts val="0"/>
              </a:spcAft>
              <a:buNone/>
            </a:pPr>
            <a:r>
              <a:t/>
            </a:r>
            <a:endParaRPr sz="700">
              <a:solidFill>
                <a:schemeClr val="dk1"/>
              </a:solidFill>
              <a:latin typeface="DM Sans"/>
              <a:ea typeface="DM Sans"/>
              <a:cs typeface="DM Sans"/>
              <a:sym typeface="DM Sans"/>
            </a:endParaRPr>
          </a:p>
        </p:txBody>
      </p:sp>
      <p:pic>
        <p:nvPicPr>
          <p:cNvPr id="806" name="Google Shape;806;p47" title="Screenshot 2025-11-03 at 00.22.02.png"/>
          <p:cNvPicPr preferRelativeResize="0"/>
          <p:nvPr/>
        </p:nvPicPr>
        <p:blipFill>
          <a:blip r:embed="rId5">
            <a:alphaModFix/>
          </a:blip>
          <a:stretch>
            <a:fillRect/>
          </a:stretch>
        </p:blipFill>
        <p:spPr>
          <a:xfrm>
            <a:off x="4224166" y="3981043"/>
            <a:ext cx="695660" cy="730801"/>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10" name="Shape 810"/>
        <p:cNvGrpSpPr/>
        <p:nvPr/>
      </p:nvGrpSpPr>
      <p:grpSpPr>
        <a:xfrm>
          <a:off x="0" y="0"/>
          <a:ext cx="0" cy="0"/>
          <a:chOff x="0" y="0"/>
          <a:chExt cx="0" cy="0"/>
        </a:xfrm>
      </p:grpSpPr>
      <p:pic>
        <p:nvPicPr>
          <p:cNvPr id="811" name="Google Shape;811;p48" title="Screenshot 2025-11-03 at 16.44.04.png"/>
          <p:cNvPicPr preferRelativeResize="0"/>
          <p:nvPr/>
        </p:nvPicPr>
        <p:blipFill>
          <a:blip r:embed="rId3">
            <a:alphaModFix/>
          </a:blip>
          <a:stretch>
            <a:fillRect/>
          </a:stretch>
        </p:blipFill>
        <p:spPr>
          <a:xfrm>
            <a:off x="1775075" y="1429400"/>
            <a:ext cx="1185975" cy="2580949"/>
          </a:xfrm>
          <a:prstGeom prst="rect">
            <a:avLst/>
          </a:prstGeom>
          <a:noFill/>
          <a:ln>
            <a:noFill/>
          </a:ln>
        </p:spPr>
      </p:pic>
      <p:sp>
        <p:nvSpPr>
          <p:cNvPr id="812" name="Google Shape;812;p48"/>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Task Flow: Discover Nearby Resource</a:t>
            </a:r>
            <a:endParaRPr/>
          </a:p>
        </p:txBody>
      </p:sp>
      <p:pic>
        <p:nvPicPr>
          <p:cNvPr id="813" name="Google Shape;813;p48" title="Screenshot 2025-11-03 at 16.44.04.png"/>
          <p:cNvPicPr preferRelativeResize="0"/>
          <p:nvPr/>
        </p:nvPicPr>
        <p:blipFill>
          <a:blip r:embed="rId3">
            <a:alphaModFix/>
          </a:blip>
          <a:stretch>
            <a:fillRect/>
          </a:stretch>
        </p:blipFill>
        <p:spPr>
          <a:xfrm>
            <a:off x="136200" y="1464625"/>
            <a:ext cx="1185975" cy="2580949"/>
          </a:xfrm>
          <a:prstGeom prst="rect">
            <a:avLst/>
          </a:prstGeom>
          <a:noFill/>
          <a:ln>
            <a:noFill/>
          </a:ln>
        </p:spPr>
      </p:pic>
      <p:pic>
        <p:nvPicPr>
          <p:cNvPr id="814" name="Google Shape;814;p48" title="Screenshot 2025-11-03 at 16.44.24.png"/>
          <p:cNvPicPr preferRelativeResize="0"/>
          <p:nvPr/>
        </p:nvPicPr>
        <p:blipFill rotWithShape="1">
          <a:blip r:embed="rId4">
            <a:alphaModFix/>
          </a:blip>
          <a:srcRect b="9392" l="7591" r="8894" t="26406"/>
          <a:stretch/>
        </p:blipFill>
        <p:spPr>
          <a:xfrm>
            <a:off x="1815163" y="2849050"/>
            <a:ext cx="1105800" cy="682800"/>
          </a:xfrm>
          <a:prstGeom prst="roundRect">
            <a:avLst>
              <a:gd fmla="val 10911" name="adj"/>
            </a:avLst>
          </a:prstGeom>
          <a:noFill/>
          <a:ln cap="flat" cmpd="sng" w="19050">
            <a:solidFill>
              <a:srgbClr val="FF0000"/>
            </a:solidFill>
            <a:prstDash val="solid"/>
            <a:round/>
            <a:headEnd len="sm" w="sm" type="none"/>
            <a:tailEnd len="sm" w="sm" type="none"/>
          </a:ln>
        </p:spPr>
      </p:pic>
      <p:pic>
        <p:nvPicPr>
          <p:cNvPr id="815" name="Google Shape;815;p48" title="Screenshot 2025-11-03 at 16.44.28.png"/>
          <p:cNvPicPr preferRelativeResize="0"/>
          <p:nvPr/>
        </p:nvPicPr>
        <p:blipFill>
          <a:blip r:embed="rId5">
            <a:alphaModFix/>
          </a:blip>
          <a:stretch>
            <a:fillRect/>
          </a:stretch>
        </p:blipFill>
        <p:spPr>
          <a:xfrm>
            <a:off x="3706672" y="1469869"/>
            <a:ext cx="3232912" cy="1789535"/>
          </a:xfrm>
          <a:prstGeom prst="rect">
            <a:avLst/>
          </a:prstGeom>
          <a:noFill/>
          <a:ln>
            <a:noFill/>
          </a:ln>
        </p:spPr>
      </p:pic>
      <p:pic>
        <p:nvPicPr>
          <p:cNvPr id="816" name="Google Shape;816;p48" title="Screenshot 2025-11-03 at 16.44.33.png"/>
          <p:cNvPicPr preferRelativeResize="0"/>
          <p:nvPr/>
        </p:nvPicPr>
        <p:blipFill>
          <a:blip r:embed="rId6">
            <a:alphaModFix/>
          </a:blip>
          <a:stretch>
            <a:fillRect/>
          </a:stretch>
        </p:blipFill>
        <p:spPr>
          <a:xfrm>
            <a:off x="7614494" y="1170213"/>
            <a:ext cx="1127748" cy="2388851"/>
          </a:xfrm>
          <a:prstGeom prst="rect">
            <a:avLst/>
          </a:prstGeom>
          <a:noFill/>
          <a:ln>
            <a:noFill/>
          </a:ln>
        </p:spPr>
      </p:pic>
      <p:sp>
        <p:nvSpPr>
          <p:cNvPr id="817" name="Google Shape;817;p48"/>
          <p:cNvSpPr txBox="1"/>
          <p:nvPr/>
        </p:nvSpPr>
        <p:spPr>
          <a:xfrm>
            <a:off x="0" y="4045575"/>
            <a:ext cx="1693200" cy="554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200">
                <a:solidFill>
                  <a:schemeClr val="dk1"/>
                </a:solidFill>
                <a:latin typeface="DM Sans"/>
                <a:ea typeface="DM Sans"/>
                <a:cs typeface="DM Sans"/>
                <a:sym typeface="DM Sans"/>
              </a:rPr>
              <a:t>Users arrives on home page.</a:t>
            </a:r>
            <a:endParaRPr sz="1200">
              <a:solidFill>
                <a:schemeClr val="dk1"/>
              </a:solidFill>
              <a:latin typeface="DM Sans"/>
              <a:ea typeface="DM Sans"/>
              <a:cs typeface="DM Sans"/>
              <a:sym typeface="DM Sans"/>
            </a:endParaRPr>
          </a:p>
        </p:txBody>
      </p:sp>
      <p:sp>
        <p:nvSpPr>
          <p:cNvPr id="818" name="Google Shape;818;p48"/>
          <p:cNvSpPr txBox="1"/>
          <p:nvPr/>
        </p:nvSpPr>
        <p:spPr>
          <a:xfrm>
            <a:off x="1693200" y="4010350"/>
            <a:ext cx="1693200" cy="923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200">
                <a:solidFill>
                  <a:schemeClr val="dk1"/>
                </a:solidFill>
                <a:latin typeface="DM Sans"/>
                <a:ea typeface="DM Sans"/>
                <a:cs typeface="DM Sans"/>
                <a:sym typeface="DM Sans"/>
              </a:rPr>
              <a:t>Users receive automatic pop-up notification about nearby resource. </a:t>
            </a:r>
            <a:endParaRPr sz="1200">
              <a:solidFill>
                <a:schemeClr val="dk1"/>
              </a:solidFill>
              <a:latin typeface="DM Sans"/>
              <a:ea typeface="DM Sans"/>
              <a:cs typeface="DM Sans"/>
              <a:sym typeface="DM Sans"/>
            </a:endParaRPr>
          </a:p>
        </p:txBody>
      </p:sp>
      <p:sp>
        <p:nvSpPr>
          <p:cNvPr id="819" name="Google Shape;819;p48"/>
          <p:cNvSpPr txBox="1"/>
          <p:nvPr/>
        </p:nvSpPr>
        <p:spPr>
          <a:xfrm>
            <a:off x="3786575" y="3259400"/>
            <a:ext cx="2819700" cy="554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200">
                <a:solidFill>
                  <a:schemeClr val="dk1"/>
                </a:solidFill>
                <a:latin typeface="DM Sans"/>
                <a:ea typeface="DM Sans"/>
                <a:cs typeface="DM Sans"/>
                <a:sym typeface="DM Sans"/>
              </a:rPr>
              <a:t>Users follow directions to navigate to the nearby resource.</a:t>
            </a:r>
            <a:endParaRPr sz="1200">
              <a:solidFill>
                <a:schemeClr val="dk1"/>
              </a:solidFill>
              <a:latin typeface="DM Sans"/>
              <a:ea typeface="DM Sans"/>
              <a:cs typeface="DM Sans"/>
              <a:sym typeface="DM Sans"/>
            </a:endParaRPr>
          </a:p>
        </p:txBody>
      </p:sp>
      <p:sp>
        <p:nvSpPr>
          <p:cNvPr id="820" name="Google Shape;820;p48"/>
          <p:cNvSpPr txBox="1"/>
          <p:nvPr/>
        </p:nvSpPr>
        <p:spPr>
          <a:xfrm>
            <a:off x="7357850" y="3559075"/>
            <a:ext cx="1576800" cy="923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200">
                <a:solidFill>
                  <a:schemeClr val="dk1"/>
                </a:solidFill>
                <a:latin typeface="DM Sans"/>
                <a:ea typeface="DM Sans"/>
                <a:cs typeface="DM Sans"/>
                <a:sym typeface="DM Sans"/>
              </a:rPr>
              <a:t>After arriving, users see a checklist of tips, which they can select. </a:t>
            </a:r>
            <a:endParaRPr sz="1200">
              <a:solidFill>
                <a:schemeClr val="dk1"/>
              </a:solidFill>
              <a:latin typeface="DM Sans"/>
              <a:ea typeface="DM Sans"/>
              <a:cs typeface="DM Sans"/>
              <a:sym typeface="DM Sans"/>
            </a:endParaRPr>
          </a:p>
        </p:txBody>
      </p:sp>
      <p:sp>
        <p:nvSpPr>
          <p:cNvPr id="821" name="Google Shape;821;p48"/>
          <p:cNvSpPr/>
          <p:nvPr/>
        </p:nvSpPr>
        <p:spPr>
          <a:xfrm>
            <a:off x="2566300" y="3324650"/>
            <a:ext cx="347100" cy="176100"/>
          </a:xfrm>
          <a:prstGeom prst="roundRect">
            <a:avLst>
              <a:gd fmla="val 16667" name="adj"/>
            </a:avLst>
          </a:prstGeom>
          <a:noFill/>
          <a:ln cap="flat" cmpd="sng" w="19050">
            <a:solidFill>
              <a:srgbClr val="9900F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DM Sans"/>
              <a:ea typeface="DM Sans"/>
              <a:cs typeface="DM Sans"/>
              <a:sym typeface="DM Sans"/>
            </a:endParaRPr>
          </a:p>
        </p:txBody>
      </p:sp>
      <p:cxnSp>
        <p:nvCxnSpPr>
          <p:cNvPr id="822" name="Google Shape;822;p48"/>
          <p:cNvCxnSpPr>
            <a:stCxn id="813" idx="3"/>
            <a:endCxn id="811" idx="1"/>
          </p:cNvCxnSpPr>
          <p:nvPr/>
        </p:nvCxnSpPr>
        <p:spPr>
          <a:xfrm flipH="1" rot="10800000">
            <a:off x="1322176" y="2720000"/>
            <a:ext cx="453000" cy="35100"/>
          </a:xfrm>
          <a:prstGeom prst="straightConnector1">
            <a:avLst/>
          </a:prstGeom>
          <a:noFill/>
          <a:ln cap="flat" cmpd="sng" w="38100">
            <a:solidFill>
              <a:srgbClr val="9900FF"/>
            </a:solidFill>
            <a:prstDash val="solid"/>
            <a:round/>
            <a:headEnd len="med" w="med" type="none"/>
            <a:tailEnd len="med" w="med" type="triangle"/>
          </a:ln>
        </p:spPr>
      </p:cxnSp>
      <p:cxnSp>
        <p:nvCxnSpPr>
          <p:cNvPr id="823" name="Google Shape;823;p48"/>
          <p:cNvCxnSpPr>
            <a:stCxn id="821" idx="3"/>
            <a:endCxn id="815" idx="1"/>
          </p:cNvCxnSpPr>
          <p:nvPr/>
        </p:nvCxnSpPr>
        <p:spPr>
          <a:xfrm flipH="1" rot="10800000">
            <a:off x="2913400" y="2364500"/>
            <a:ext cx="793200" cy="1048200"/>
          </a:xfrm>
          <a:prstGeom prst="straightConnector1">
            <a:avLst/>
          </a:prstGeom>
          <a:noFill/>
          <a:ln cap="flat" cmpd="sng" w="38100">
            <a:solidFill>
              <a:srgbClr val="9900FF"/>
            </a:solidFill>
            <a:prstDash val="solid"/>
            <a:round/>
            <a:headEnd len="med" w="med" type="none"/>
            <a:tailEnd len="med" w="med" type="triangle"/>
          </a:ln>
        </p:spPr>
      </p:cxnSp>
      <p:cxnSp>
        <p:nvCxnSpPr>
          <p:cNvPr id="824" name="Google Shape;824;p48"/>
          <p:cNvCxnSpPr>
            <a:stCxn id="815" idx="3"/>
            <a:endCxn id="816" idx="1"/>
          </p:cNvCxnSpPr>
          <p:nvPr/>
        </p:nvCxnSpPr>
        <p:spPr>
          <a:xfrm>
            <a:off x="6939584" y="2364637"/>
            <a:ext cx="675000" cy="0"/>
          </a:xfrm>
          <a:prstGeom prst="straightConnector1">
            <a:avLst/>
          </a:prstGeom>
          <a:noFill/>
          <a:ln cap="flat" cmpd="sng" w="38100">
            <a:solidFill>
              <a:srgbClr val="9900FF"/>
            </a:solidFill>
            <a:prstDash val="solid"/>
            <a:round/>
            <a:headEnd len="med" w="med" type="none"/>
            <a:tailEnd len="med" w="med" type="triangle"/>
          </a:ln>
        </p:spPr>
      </p:cxnSp>
      <p:sp>
        <p:nvSpPr>
          <p:cNvPr id="825" name="Google Shape;825;p48"/>
          <p:cNvSpPr txBox="1"/>
          <p:nvPr/>
        </p:nvSpPr>
        <p:spPr>
          <a:xfrm rot="-165760">
            <a:off x="2930012" y="2120896"/>
            <a:ext cx="989650" cy="400061"/>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700">
                <a:solidFill>
                  <a:srgbClr val="9900FF"/>
                </a:solidFill>
                <a:latin typeface="DM Sans"/>
                <a:ea typeface="DM Sans"/>
                <a:cs typeface="DM Sans"/>
                <a:sym typeface="DM Sans"/>
              </a:rPr>
              <a:t>Users click “Take Me There”</a:t>
            </a:r>
            <a:endParaRPr sz="700">
              <a:solidFill>
                <a:srgbClr val="9900FF"/>
              </a:solidFill>
              <a:latin typeface="DM Sans"/>
              <a:ea typeface="DM Sans"/>
              <a:cs typeface="DM Sans"/>
              <a:sym typeface="DM Sans"/>
            </a:endParaRPr>
          </a:p>
        </p:txBody>
      </p:sp>
      <p:sp>
        <p:nvSpPr>
          <p:cNvPr id="826" name="Google Shape;826;p48"/>
          <p:cNvSpPr/>
          <p:nvPr/>
        </p:nvSpPr>
        <p:spPr>
          <a:xfrm>
            <a:off x="7760850" y="2139175"/>
            <a:ext cx="846600" cy="289800"/>
          </a:xfrm>
          <a:prstGeom prst="roundRect">
            <a:avLst>
              <a:gd fmla="val 16667" name="adj"/>
            </a:avLst>
          </a:prstGeom>
          <a:noFill/>
          <a:ln cap="flat" cmpd="sng" w="19050">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DM Sans"/>
              <a:ea typeface="DM Sans"/>
              <a:cs typeface="DM Sans"/>
              <a:sym typeface="DM Sans"/>
            </a:endParaRPr>
          </a:p>
        </p:txBody>
      </p:sp>
      <p:cxnSp>
        <p:nvCxnSpPr>
          <p:cNvPr id="827" name="Google Shape;827;p48"/>
          <p:cNvCxnSpPr>
            <a:stCxn id="826" idx="1"/>
          </p:cNvCxnSpPr>
          <p:nvPr/>
        </p:nvCxnSpPr>
        <p:spPr>
          <a:xfrm rot="10800000">
            <a:off x="7305450" y="1372075"/>
            <a:ext cx="455400" cy="912000"/>
          </a:xfrm>
          <a:prstGeom prst="straightConnector1">
            <a:avLst/>
          </a:prstGeom>
          <a:noFill/>
          <a:ln cap="flat" cmpd="sng" w="28575">
            <a:solidFill>
              <a:srgbClr val="FF0000"/>
            </a:solidFill>
            <a:prstDash val="solid"/>
            <a:round/>
            <a:headEnd len="med" w="med" type="none"/>
            <a:tailEnd len="med" w="med" type="none"/>
          </a:ln>
        </p:spPr>
      </p:cxnSp>
      <p:sp>
        <p:nvSpPr>
          <p:cNvPr id="828" name="Google Shape;828;p48"/>
          <p:cNvSpPr txBox="1"/>
          <p:nvPr/>
        </p:nvSpPr>
        <p:spPr>
          <a:xfrm>
            <a:off x="5715000" y="1092325"/>
            <a:ext cx="1826400" cy="431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800">
                <a:solidFill>
                  <a:srgbClr val="FF0000"/>
                </a:solidFill>
                <a:latin typeface="DM Sans"/>
                <a:ea typeface="DM Sans"/>
                <a:cs typeface="DM Sans"/>
                <a:sym typeface="DM Sans"/>
              </a:rPr>
              <a:t>Users can check off completed items in the checklist.</a:t>
            </a:r>
            <a:endParaRPr sz="800">
              <a:solidFill>
                <a:srgbClr val="FF0000"/>
              </a:solidFill>
              <a:latin typeface="DM Sans"/>
              <a:ea typeface="DM Sans"/>
              <a:cs typeface="DM Sans"/>
              <a:sym typeface="DM Sans"/>
            </a:endParaRPr>
          </a:p>
        </p:txBody>
      </p:sp>
      <p:sp>
        <p:nvSpPr>
          <p:cNvPr id="829" name="Google Shape;829;p48"/>
          <p:cNvSpPr/>
          <p:nvPr/>
        </p:nvSpPr>
        <p:spPr>
          <a:xfrm>
            <a:off x="2273300" y="3324650"/>
            <a:ext cx="293100" cy="176100"/>
          </a:xfrm>
          <a:prstGeom prst="roundRect">
            <a:avLst>
              <a:gd fmla="val 16667" name="adj"/>
            </a:avLst>
          </a:prstGeom>
          <a:noFill/>
          <a:ln cap="flat" cmpd="sng" w="19050">
            <a:solidFill>
              <a:srgbClr val="9900F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DM Sans"/>
              <a:ea typeface="DM Sans"/>
              <a:cs typeface="DM Sans"/>
              <a:sym typeface="DM Sans"/>
            </a:endParaRPr>
          </a:p>
        </p:txBody>
      </p:sp>
      <p:cxnSp>
        <p:nvCxnSpPr>
          <p:cNvPr id="830" name="Google Shape;830;p48"/>
          <p:cNvCxnSpPr>
            <a:stCxn id="829" idx="2"/>
            <a:endCxn id="831" idx="1"/>
          </p:cNvCxnSpPr>
          <p:nvPr/>
        </p:nvCxnSpPr>
        <p:spPr>
          <a:xfrm>
            <a:off x="2419850" y="3500750"/>
            <a:ext cx="1508700" cy="657300"/>
          </a:xfrm>
          <a:prstGeom prst="straightConnector1">
            <a:avLst/>
          </a:prstGeom>
          <a:noFill/>
          <a:ln cap="flat" cmpd="sng" w="38100">
            <a:solidFill>
              <a:srgbClr val="9900FF"/>
            </a:solidFill>
            <a:prstDash val="solid"/>
            <a:round/>
            <a:headEnd len="med" w="med" type="none"/>
            <a:tailEnd len="med" w="med" type="triangle"/>
          </a:ln>
        </p:spPr>
      </p:cxnSp>
      <p:pic>
        <p:nvPicPr>
          <p:cNvPr id="831" name="Google Shape;831;p48" title="Screenshot 2025-11-03 at 17.06.30.png"/>
          <p:cNvPicPr preferRelativeResize="0"/>
          <p:nvPr/>
        </p:nvPicPr>
        <p:blipFill>
          <a:blip r:embed="rId7">
            <a:alphaModFix/>
          </a:blip>
          <a:stretch>
            <a:fillRect/>
          </a:stretch>
        </p:blipFill>
        <p:spPr>
          <a:xfrm>
            <a:off x="3928676" y="3813501"/>
            <a:ext cx="1105800" cy="688975"/>
          </a:xfrm>
          <a:prstGeom prst="rect">
            <a:avLst/>
          </a:prstGeom>
          <a:noFill/>
          <a:ln>
            <a:noFill/>
          </a:ln>
        </p:spPr>
      </p:pic>
      <p:sp>
        <p:nvSpPr>
          <p:cNvPr id="832" name="Google Shape;832;p48"/>
          <p:cNvSpPr txBox="1"/>
          <p:nvPr/>
        </p:nvSpPr>
        <p:spPr>
          <a:xfrm>
            <a:off x="3634975" y="4482479"/>
            <a:ext cx="1956300" cy="738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200">
                <a:solidFill>
                  <a:schemeClr val="dk1"/>
                </a:solidFill>
                <a:latin typeface="DM Sans"/>
                <a:ea typeface="DM Sans"/>
                <a:cs typeface="DM Sans"/>
                <a:sym typeface="DM Sans"/>
              </a:rPr>
              <a:t>Users can view more information about the resource. </a:t>
            </a:r>
            <a:endParaRPr sz="1200">
              <a:solidFill>
                <a:schemeClr val="dk1"/>
              </a:solidFill>
              <a:latin typeface="DM Sans"/>
              <a:ea typeface="DM Sans"/>
              <a:cs typeface="DM Sans"/>
              <a:sym typeface="DM Sans"/>
            </a:endParaRPr>
          </a:p>
        </p:txBody>
      </p:sp>
      <p:sp>
        <p:nvSpPr>
          <p:cNvPr id="833" name="Google Shape;833;p48"/>
          <p:cNvSpPr txBox="1"/>
          <p:nvPr/>
        </p:nvSpPr>
        <p:spPr>
          <a:xfrm rot="1296667">
            <a:off x="2950366" y="3507734"/>
            <a:ext cx="989669" cy="507843"/>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700">
                <a:solidFill>
                  <a:srgbClr val="9900FF"/>
                </a:solidFill>
                <a:latin typeface="DM Sans"/>
                <a:ea typeface="DM Sans"/>
                <a:cs typeface="DM Sans"/>
                <a:sym typeface="DM Sans"/>
              </a:rPr>
              <a:t>Users click “Learn more” on the resource pop-up</a:t>
            </a:r>
            <a:endParaRPr sz="700">
              <a:solidFill>
                <a:srgbClr val="9900FF"/>
              </a:solidFill>
              <a:latin typeface="DM Sans"/>
              <a:ea typeface="DM Sans"/>
              <a:cs typeface="DM Sans"/>
              <a:sym typeface="DM Sans"/>
            </a:endParaRPr>
          </a:p>
        </p:txBody>
      </p:sp>
      <p:cxnSp>
        <p:nvCxnSpPr>
          <p:cNvPr id="834" name="Google Shape;834;p48"/>
          <p:cNvCxnSpPr>
            <a:endCxn id="835" idx="1"/>
          </p:cNvCxnSpPr>
          <p:nvPr/>
        </p:nvCxnSpPr>
        <p:spPr>
          <a:xfrm flipH="1" rot="10800000">
            <a:off x="4795200" y="3967400"/>
            <a:ext cx="464400" cy="78600"/>
          </a:xfrm>
          <a:prstGeom prst="straightConnector1">
            <a:avLst/>
          </a:prstGeom>
          <a:noFill/>
          <a:ln cap="flat" cmpd="sng" w="28575">
            <a:solidFill>
              <a:srgbClr val="FF0000"/>
            </a:solidFill>
            <a:prstDash val="solid"/>
            <a:round/>
            <a:headEnd len="med" w="med" type="none"/>
            <a:tailEnd len="med" w="med" type="none"/>
          </a:ln>
        </p:spPr>
      </p:cxnSp>
      <p:sp>
        <p:nvSpPr>
          <p:cNvPr id="835" name="Google Shape;835;p48"/>
          <p:cNvSpPr txBox="1"/>
          <p:nvPr/>
        </p:nvSpPr>
        <p:spPr>
          <a:xfrm>
            <a:off x="5259600" y="3813500"/>
            <a:ext cx="1826400" cy="307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800">
                <a:solidFill>
                  <a:srgbClr val="FF0000"/>
                </a:solidFill>
                <a:latin typeface="DM Sans"/>
                <a:ea typeface="DM Sans"/>
                <a:cs typeface="DM Sans"/>
                <a:sym typeface="DM Sans"/>
              </a:rPr>
              <a:t>Users can check their eligibility.</a:t>
            </a:r>
            <a:endParaRPr sz="800">
              <a:solidFill>
                <a:srgbClr val="FF0000"/>
              </a:solidFill>
              <a:latin typeface="DM Sans"/>
              <a:ea typeface="DM Sans"/>
              <a:cs typeface="DM Sans"/>
              <a:sym typeface="DM Sans"/>
            </a:endParaRPr>
          </a:p>
        </p:txBody>
      </p:sp>
      <p:cxnSp>
        <p:nvCxnSpPr>
          <p:cNvPr id="836" name="Google Shape;836;p48"/>
          <p:cNvCxnSpPr>
            <a:endCxn id="837" idx="1"/>
          </p:cNvCxnSpPr>
          <p:nvPr/>
        </p:nvCxnSpPr>
        <p:spPr>
          <a:xfrm flipH="1" rot="10800000">
            <a:off x="4925175" y="4264288"/>
            <a:ext cx="381000" cy="34200"/>
          </a:xfrm>
          <a:prstGeom prst="straightConnector1">
            <a:avLst/>
          </a:prstGeom>
          <a:noFill/>
          <a:ln cap="flat" cmpd="sng" w="28575">
            <a:solidFill>
              <a:srgbClr val="FF0000"/>
            </a:solidFill>
            <a:prstDash val="solid"/>
            <a:round/>
            <a:headEnd len="med" w="med" type="none"/>
            <a:tailEnd len="med" w="med" type="none"/>
          </a:ln>
        </p:spPr>
      </p:cxnSp>
      <p:sp>
        <p:nvSpPr>
          <p:cNvPr id="837" name="Google Shape;837;p48"/>
          <p:cNvSpPr txBox="1"/>
          <p:nvPr/>
        </p:nvSpPr>
        <p:spPr>
          <a:xfrm>
            <a:off x="5306175" y="4110388"/>
            <a:ext cx="1826400" cy="307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800">
                <a:solidFill>
                  <a:srgbClr val="FF0000"/>
                </a:solidFill>
                <a:latin typeface="DM Sans"/>
                <a:ea typeface="DM Sans"/>
                <a:cs typeface="DM Sans"/>
                <a:sym typeface="DM Sans"/>
              </a:rPr>
              <a:t>Users can access contact info</a:t>
            </a:r>
            <a:endParaRPr sz="800">
              <a:solidFill>
                <a:srgbClr val="FF0000"/>
              </a:solidFill>
              <a:latin typeface="DM Sans"/>
              <a:ea typeface="DM Sans"/>
              <a:cs typeface="DM Sans"/>
              <a:sym typeface="DM Sans"/>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41" name="Shape 841"/>
        <p:cNvGrpSpPr/>
        <p:nvPr/>
      </p:nvGrpSpPr>
      <p:grpSpPr>
        <a:xfrm>
          <a:off x="0" y="0"/>
          <a:ext cx="0" cy="0"/>
          <a:chOff x="0" y="0"/>
          <a:chExt cx="0" cy="0"/>
        </a:xfrm>
      </p:grpSpPr>
      <p:sp>
        <p:nvSpPr>
          <p:cNvPr id="842" name="Google Shape;842;p49"/>
          <p:cNvSpPr txBox="1"/>
          <p:nvPr>
            <p:ph type="title"/>
          </p:nvPr>
        </p:nvSpPr>
        <p:spPr>
          <a:xfrm>
            <a:off x="720000" y="445025"/>
            <a:ext cx="83178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2700"/>
              <a:t>Task Flow: Proactively find specific resource</a:t>
            </a:r>
            <a:endParaRPr sz="2700"/>
          </a:p>
        </p:txBody>
      </p:sp>
      <p:pic>
        <p:nvPicPr>
          <p:cNvPr id="843" name="Google Shape;843;p49" title="Screenshot 2025-11-03 at 16.52.21.png"/>
          <p:cNvPicPr preferRelativeResize="0"/>
          <p:nvPr/>
        </p:nvPicPr>
        <p:blipFill>
          <a:blip r:embed="rId3">
            <a:alphaModFix/>
          </a:blip>
          <a:stretch>
            <a:fillRect/>
          </a:stretch>
        </p:blipFill>
        <p:spPr>
          <a:xfrm>
            <a:off x="6705275" y="3223250"/>
            <a:ext cx="741074" cy="1560174"/>
          </a:xfrm>
          <a:prstGeom prst="rect">
            <a:avLst/>
          </a:prstGeom>
          <a:noFill/>
          <a:ln>
            <a:noFill/>
          </a:ln>
        </p:spPr>
      </p:pic>
      <p:pic>
        <p:nvPicPr>
          <p:cNvPr id="844" name="Google Shape;844;p49" title="Screenshot 2025-11-03 at 16.52.06.png"/>
          <p:cNvPicPr preferRelativeResize="0"/>
          <p:nvPr/>
        </p:nvPicPr>
        <p:blipFill>
          <a:blip r:embed="rId4">
            <a:alphaModFix/>
          </a:blip>
          <a:stretch>
            <a:fillRect/>
          </a:stretch>
        </p:blipFill>
        <p:spPr>
          <a:xfrm>
            <a:off x="8088576" y="974845"/>
            <a:ext cx="864825" cy="1752399"/>
          </a:xfrm>
          <a:prstGeom prst="rect">
            <a:avLst/>
          </a:prstGeom>
          <a:noFill/>
          <a:ln>
            <a:noFill/>
          </a:ln>
        </p:spPr>
      </p:pic>
      <p:pic>
        <p:nvPicPr>
          <p:cNvPr id="845" name="Google Shape;845;p49" title="Screenshot 2025-11-03 at 16.52.02.png"/>
          <p:cNvPicPr preferRelativeResize="0"/>
          <p:nvPr/>
        </p:nvPicPr>
        <p:blipFill>
          <a:blip r:embed="rId5">
            <a:alphaModFix/>
          </a:blip>
          <a:stretch>
            <a:fillRect/>
          </a:stretch>
        </p:blipFill>
        <p:spPr>
          <a:xfrm>
            <a:off x="7087324" y="978806"/>
            <a:ext cx="828259" cy="1806807"/>
          </a:xfrm>
          <a:prstGeom prst="rect">
            <a:avLst/>
          </a:prstGeom>
          <a:noFill/>
          <a:ln>
            <a:noFill/>
          </a:ln>
        </p:spPr>
      </p:pic>
      <p:pic>
        <p:nvPicPr>
          <p:cNvPr id="846" name="Google Shape;846;p49" title="Screenshot 2025-11-03 at 16.51.59.png"/>
          <p:cNvPicPr preferRelativeResize="0"/>
          <p:nvPr/>
        </p:nvPicPr>
        <p:blipFill>
          <a:blip r:embed="rId6">
            <a:alphaModFix/>
          </a:blip>
          <a:stretch>
            <a:fillRect/>
          </a:stretch>
        </p:blipFill>
        <p:spPr>
          <a:xfrm>
            <a:off x="6076780" y="978806"/>
            <a:ext cx="837548" cy="1806807"/>
          </a:xfrm>
          <a:prstGeom prst="rect">
            <a:avLst/>
          </a:prstGeom>
          <a:noFill/>
          <a:ln>
            <a:noFill/>
          </a:ln>
        </p:spPr>
      </p:pic>
      <p:pic>
        <p:nvPicPr>
          <p:cNvPr id="847" name="Google Shape;847;p49" title="Screenshot 2025-11-03 at 16.51.54.png"/>
          <p:cNvPicPr preferRelativeResize="0"/>
          <p:nvPr/>
        </p:nvPicPr>
        <p:blipFill>
          <a:blip r:embed="rId7">
            <a:alphaModFix/>
          </a:blip>
          <a:stretch>
            <a:fillRect/>
          </a:stretch>
        </p:blipFill>
        <p:spPr>
          <a:xfrm>
            <a:off x="4982824" y="947643"/>
            <a:ext cx="853360" cy="1806806"/>
          </a:xfrm>
          <a:prstGeom prst="rect">
            <a:avLst/>
          </a:prstGeom>
          <a:noFill/>
          <a:ln>
            <a:noFill/>
          </a:ln>
        </p:spPr>
      </p:pic>
      <p:pic>
        <p:nvPicPr>
          <p:cNvPr id="848" name="Google Shape;848;p49" title="Screenshot 2025-11-03 at 16.52.35.png"/>
          <p:cNvPicPr preferRelativeResize="0"/>
          <p:nvPr/>
        </p:nvPicPr>
        <p:blipFill>
          <a:blip r:embed="rId8">
            <a:alphaModFix/>
          </a:blip>
          <a:stretch>
            <a:fillRect/>
          </a:stretch>
        </p:blipFill>
        <p:spPr>
          <a:xfrm>
            <a:off x="6769633" y="3917813"/>
            <a:ext cx="612362" cy="388713"/>
          </a:xfrm>
          <a:prstGeom prst="rect">
            <a:avLst/>
          </a:prstGeom>
          <a:noFill/>
          <a:ln>
            <a:noFill/>
          </a:ln>
        </p:spPr>
      </p:pic>
      <p:pic>
        <p:nvPicPr>
          <p:cNvPr id="849" name="Google Shape;849;p49" title="Screenshot 2025-11-03 at 16.51.49.png"/>
          <p:cNvPicPr preferRelativeResize="0"/>
          <p:nvPr/>
        </p:nvPicPr>
        <p:blipFill>
          <a:blip r:embed="rId9">
            <a:alphaModFix/>
          </a:blip>
          <a:stretch>
            <a:fillRect/>
          </a:stretch>
        </p:blipFill>
        <p:spPr>
          <a:xfrm>
            <a:off x="3686442" y="947643"/>
            <a:ext cx="864823" cy="1806805"/>
          </a:xfrm>
          <a:prstGeom prst="rect">
            <a:avLst/>
          </a:prstGeom>
          <a:noFill/>
          <a:ln>
            <a:noFill/>
          </a:ln>
        </p:spPr>
      </p:pic>
      <p:pic>
        <p:nvPicPr>
          <p:cNvPr id="850" name="Google Shape;850;p49" title="Screenshot 2025-11-03 at 16.51.40.png"/>
          <p:cNvPicPr preferRelativeResize="0"/>
          <p:nvPr/>
        </p:nvPicPr>
        <p:blipFill>
          <a:blip r:embed="rId10">
            <a:alphaModFix/>
          </a:blip>
          <a:stretch>
            <a:fillRect/>
          </a:stretch>
        </p:blipFill>
        <p:spPr>
          <a:xfrm>
            <a:off x="3673491" y="3087883"/>
            <a:ext cx="841482" cy="1806805"/>
          </a:xfrm>
          <a:prstGeom prst="rect">
            <a:avLst/>
          </a:prstGeom>
          <a:noFill/>
          <a:ln>
            <a:noFill/>
          </a:ln>
        </p:spPr>
      </p:pic>
      <p:pic>
        <p:nvPicPr>
          <p:cNvPr id="851" name="Google Shape;851;p49" title="Screenshot 2025-11-03 at 16.44.04.png"/>
          <p:cNvPicPr preferRelativeResize="0"/>
          <p:nvPr/>
        </p:nvPicPr>
        <p:blipFill>
          <a:blip r:embed="rId11">
            <a:alphaModFix/>
          </a:blip>
          <a:stretch>
            <a:fillRect/>
          </a:stretch>
        </p:blipFill>
        <p:spPr>
          <a:xfrm>
            <a:off x="136200" y="1464625"/>
            <a:ext cx="1185975" cy="2580949"/>
          </a:xfrm>
          <a:prstGeom prst="rect">
            <a:avLst/>
          </a:prstGeom>
          <a:noFill/>
          <a:ln>
            <a:noFill/>
          </a:ln>
        </p:spPr>
      </p:pic>
      <p:sp>
        <p:nvSpPr>
          <p:cNvPr id="852" name="Google Shape;852;p49"/>
          <p:cNvSpPr txBox="1"/>
          <p:nvPr/>
        </p:nvSpPr>
        <p:spPr>
          <a:xfrm>
            <a:off x="0" y="4045575"/>
            <a:ext cx="1693200" cy="554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200">
                <a:solidFill>
                  <a:schemeClr val="dk1"/>
                </a:solidFill>
                <a:latin typeface="DM Sans"/>
                <a:ea typeface="DM Sans"/>
                <a:cs typeface="DM Sans"/>
                <a:sym typeface="DM Sans"/>
              </a:rPr>
              <a:t>Users arrives on home page.</a:t>
            </a:r>
            <a:endParaRPr sz="1200">
              <a:solidFill>
                <a:schemeClr val="dk1"/>
              </a:solidFill>
              <a:latin typeface="DM Sans"/>
              <a:ea typeface="DM Sans"/>
              <a:cs typeface="DM Sans"/>
              <a:sym typeface="DM Sans"/>
            </a:endParaRPr>
          </a:p>
        </p:txBody>
      </p:sp>
      <p:sp>
        <p:nvSpPr>
          <p:cNvPr id="853" name="Google Shape;853;p49"/>
          <p:cNvSpPr txBox="1"/>
          <p:nvPr/>
        </p:nvSpPr>
        <p:spPr>
          <a:xfrm>
            <a:off x="1435163" y="3835125"/>
            <a:ext cx="1693200" cy="554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200">
                <a:solidFill>
                  <a:schemeClr val="dk1"/>
                </a:solidFill>
                <a:latin typeface="DM Sans"/>
                <a:ea typeface="DM Sans"/>
                <a:cs typeface="DM Sans"/>
                <a:sym typeface="DM Sans"/>
              </a:rPr>
              <a:t>Users arrives on “Resources” page</a:t>
            </a:r>
            <a:endParaRPr sz="1200">
              <a:solidFill>
                <a:schemeClr val="dk1"/>
              </a:solidFill>
              <a:latin typeface="DM Sans"/>
              <a:ea typeface="DM Sans"/>
              <a:cs typeface="DM Sans"/>
              <a:sym typeface="DM Sans"/>
            </a:endParaRPr>
          </a:p>
        </p:txBody>
      </p:sp>
      <p:sp>
        <p:nvSpPr>
          <p:cNvPr id="854" name="Google Shape;854;p49"/>
          <p:cNvSpPr txBox="1"/>
          <p:nvPr/>
        </p:nvSpPr>
        <p:spPr>
          <a:xfrm>
            <a:off x="3358148" y="2622950"/>
            <a:ext cx="1445400" cy="4926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000">
                <a:solidFill>
                  <a:schemeClr val="dk1"/>
                </a:solidFill>
                <a:latin typeface="DM Sans"/>
                <a:ea typeface="DM Sans"/>
                <a:cs typeface="DM Sans"/>
                <a:sym typeface="DM Sans"/>
              </a:rPr>
              <a:t>Users begin chat with AI</a:t>
            </a:r>
            <a:endParaRPr sz="1000">
              <a:solidFill>
                <a:schemeClr val="dk1"/>
              </a:solidFill>
              <a:latin typeface="DM Sans"/>
              <a:ea typeface="DM Sans"/>
              <a:cs typeface="DM Sans"/>
              <a:sym typeface="DM Sans"/>
            </a:endParaRPr>
          </a:p>
        </p:txBody>
      </p:sp>
      <p:sp>
        <p:nvSpPr>
          <p:cNvPr id="855" name="Google Shape;855;p49"/>
          <p:cNvSpPr txBox="1"/>
          <p:nvPr/>
        </p:nvSpPr>
        <p:spPr>
          <a:xfrm>
            <a:off x="4673177" y="2657161"/>
            <a:ext cx="1445400" cy="7389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900">
                <a:solidFill>
                  <a:schemeClr val="dk1"/>
                </a:solidFill>
                <a:latin typeface="DM Sans"/>
                <a:ea typeface="DM Sans"/>
                <a:cs typeface="DM Sans"/>
                <a:sym typeface="DM Sans"/>
              </a:rPr>
              <a:t>AI prompts user for additional input (e.g., photo)</a:t>
            </a:r>
            <a:endParaRPr sz="900">
              <a:solidFill>
                <a:schemeClr val="dk1"/>
              </a:solidFill>
              <a:latin typeface="DM Sans"/>
              <a:ea typeface="DM Sans"/>
              <a:cs typeface="DM Sans"/>
              <a:sym typeface="DM Sans"/>
            </a:endParaRPr>
          </a:p>
          <a:p>
            <a:pPr indent="0" lvl="0" marL="0" rtl="0" algn="ctr">
              <a:spcBef>
                <a:spcPts val="0"/>
              </a:spcBef>
              <a:spcAft>
                <a:spcPts val="0"/>
              </a:spcAft>
              <a:buNone/>
            </a:pPr>
            <a:r>
              <a:t/>
            </a:r>
            <a:endParaRPr sz="900">
              <a:solidFill>
                <a:schemeClr val="dk1"/>
              </a:solidFill>
              <a:latin typeface="DM Sans"/>
              <a:ea typeface="DM Sans"/>
              <a:cs typeface="DM Sans"/>
              <a:sym typeface="DM Sans"/>
            </a:endParaRPr>
          </a:p>
        </p:txBody>
      </p:sp>
      <p:sp>
        <p:nvSpPr>
          <p:cNvPr id="856" name="Google Shape;856;p49"/>
          <p:cNvSpPr txBox="1"/>
          <p:nvPr/>
        </p:nvSpPr>
        <p:spPr>
          <a:xfrm>
            <a:off x="5813906" y="2697500"/>
            <a:ext cx="1314600" cy="323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900">
                <a:solidFill>
                  <a:schemeClr val="dk1"/>
                </a:solidFill>
                <a:latin typeface="DM Sans"/>
                <a:ea typeface="DM Sans"/>
                <a:cs typeface="DM Sans"/>
                <a:sym typeface="DM Sans"/>
              </a:rPr>
              <a:t>User takes photo</a:t>
            </a:r>
            <a:endParaRPr sz="900">
              <a:solidFill>
                <a:schemeClr val="dk1"/>
              </a:solidFill>
              <a:latin typeface="DM Sans"/>
              <a:ea typeface="DM Sans"/>
              <a:cs typeface="DM Sans"/>
              <a:sym typeface="DM Sans"/>
            </a:endParaRPr>
          </a:p>
        </p:txBody>
      </p:sp>
      <p:sp>
        <p:nvSpPr>
          <p:cNvPr id="857" name="Google Shape;857;p49"/>
          <p:cNvSpPr txBox="1"/>
          <p:nvPr/>
        </p:nvSpPr>
        <p:spPr>
          <a:xfrm>
            <a:off x="6839531" y="2707700"/>
            <a:ext cx="1314600" cy="6003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900">
                <a:solidFill>
                  <a:schemeClr val="dk1"/>
                </a:solidFill>
                <a:latin typeface="DM Sans"/>
                <a:ea typeface="DM Sans"/>
                <a:cs typeface="DM Sans"/>
                <a:sym typeface="DM Sans"/>
              </a:rPr>
              <a:t>Confirmation message for photo taken</a:t>
            </a:r>
            <a:endParaRPr sz="900">
              <a:solidFill>
                <a:schemeClr val="dk1"/>
              </a:solidFill>
              <a:latin typeface="DM Sans"/>
              <a:ea typeface="DM Sans"/>
              <a:cs typeface="DM Sans"/>
              <a:sym typeface="DM Sans"/>
            </a:endParaRPr>
          </a:p>
        </p:txBody>
      </p:sp>
      <p:sp>
        <p:nvSpPr>
          <p:cNvPr id="858" name="Google Shape;858;p49"/>
          <p:cNvSpPr txBox="1"/>
          <p:nvPr/>
        </p:nvSpPr>
        <p:spPr>
          <a:xfrm>
            <a:off x="8036600" y="2622950"/>
            <a:ext cx="1229700" cy="6003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900">
                <a:solidFill>
                  <a:schemeClr val="dk1"/>
                </a:solidFill>
                <a:latin typeface="DM Sans"/>
                <a:ea typeface="DM Sans"/>
                <a:cs typeface="DM Sans"/>
                <a:sym typeface="DM Sans"/>
              </a:rPr>
              <a:t>AI suggests which resource(s) users should access</a:t>
            </a:r>
            <a:endParaRPr sz="900">
              <a:solidFill>
                <a:schemeClr val="dk1"/>
              </a:solidFill>
              <a:latin typeface="DM Sans"/>
              <a:ea typeface="DM Sans"/>
              <a:cs typeface="DM Sans"/>
              <a:sym typeface="DM Sans"/>
            </a:endParaRPr>
          </a:p>
        </p:txBody>
      </p:sp>
      <p:sp>
        <p:nvSpPr>
          <p:cNvPr id="859" name="Google Shape;859;p49"/>
          <p:cNvSpPr txBox="1"/>
          <p:nvPr/>
        </p:nvSpPr>
        <p:spPr>
          <a:xfrm>
            <a:off x="3358156" y="4778930"/>
            <a:ext cx="1314600" cy="4617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900">
                <a:solidFill>
                  <a:schemeClr val="dk1"/>
                </a:solidFill>
                <a:latin typeface="DM Sans"/>
                <a:ea typeface="DM Sans"/>
                <a:cs typeface="DM Sans"/>
                <a:sym typeface="DM Sans"/>
              </a:rPr>
              <a:t>Users can view search results</a:t>
            </a:r>
            <a:endParaRPr sz="900">
              <a:solidFill>
                <a:schemeClr val="dk1"/>
              </a:solidFill>
              <a:latin typeface="DM Sans"/>
              <a:ea typeface="DM Sans"/>
              <a:cs typeface="DM Sans"/>
              <a:sym typeface="DM Sans"/>
            </a:endParaRPr>
          </a:p>
        </p:txBody>
      </p:sp>
      <p:cxnSp>
        <p:nvCxnSpPr>
          <p:cNvPr id="860" name="Google Shape;860;p49"/>
          <p:cNvCxnSpPr>
            <a:stCxn id="851" idx="3"/>
            <a:endCxn id="861" idx="1"/>
          </p:cNvCxnSpPr>
          <p:nvPr/>
        </p:nvCxnSpPr>
        <p:spPr>
          <a:xfrm>
            <a:off x="1322176" y="2755100"/>
            <a:ext cx="335400" cy="0"/>
          </a:xfrm>
          <a:prstGeom prst="straightConnector1">
            <a:avLst/>
          </a:prstGeom>
          <a:noFill/>
          <a:ln cap="flat" cmpd="sng" w="28575">
            <a:solidFill>
              <a:srgbClr val="9900FF"/>
            </a:solidFill>
            <a:prstDash val="solid"/>
            <a:round/>
            <a:headEnd len="med" w="med" type="none"/>
            <a:tailEnd len="med" w="med" type="triangle"/>
          </a:ln>
        </p:spPr>
      </p:cxnSp>
      <p:cxnSp>
        <p:nvCxnSpPr>
          <p:cNvPr id="862" name="Google Shape;862;p49"/>
          <p:cNvCxnSpPr>
            <a:stCxn id="849" idx="3"/>
            <a:endCxn id="847" idx="1"/>
          </p:cNvCxnSpPr>
          <p:nvPr/>
        </p:nvCxnSpPr>
        <p:spPr>
          <a:xfrm>
            <a:off x="4551265" y="1851045"/>
            <a:ext cx="431700" cy="0"/>
          </a:xfrm>
          <a:prstGeom prst="straightConnector1">
            <a:avLst/>
          </a:prstGeom>
          <a:noFill/>
          <a:ln cap="flat" cmpd="sng" w="28575">
            <a:solidFill>
              <a:srgbClr val="9900FF"/>
            </a:solidFill>
            <a:prstDash val="solid"/>
            <a:round/>
            <a:headEnd len="med" w="med" type="none"/>
            <a:tailEnd len="med" w="med" type="triangle"/>
          </a:ln>
        </p:spPr>
      </p:cxnSp>
      <p:cxnSp>
        <p:nvCxnSpPr>
          <p:cNvPr id="863" name="Google Shape;863;p49"/>
          <p:cNvCxnSpPr>
            <a:stCxn id="847" idx="3"/>
            <a:endCxn id="846" idx="1"/>
          </p:cNvCxnSpPr>
          <p:nvPr/>
        </p:nvCxnSpPr>
        <p:spPr>
          <a:xfrm>
            <a:off x="5836184" y="1851046"/>
            <a:ext cx="240600" cy="31200"/>
          </a:xfrm>
          <a:prstGeom prst="straightConnector1">
            <a:avLst/>
          </a:prstGeom>
          <a:noFill/>
          <a:ln cap="flat" cmpd="sng" w="28575">
            <a:solidFill>
              <a:srgbClr val="9900FF"/>
            </a:solidFill>
            <a:prstDash val="solid"/>
            <a:round/>
            <a:headEnd len="med" w="med" type="none"/>
            <a:tailEnd len="med" w="med" type="triangle"/>
          </a:ln>
        </p:spPr>
      </p:cxnSp>
      <p:cxnSp>
        <p:nvCxnSpPr>
          <p:cNvPr id="864" name="Google Shape;864;p49"/>
          <p:cNvCxnSpPr>
            <a:stCxn id="846" idx="3"/>
            <a:endCxn id="845" idx="1"/>
          </p:cNvCxnSpPr>
          <p:nvPr/>
        </p:nvCxnSpPr>
        <p:spPr>
          <a:xfrm>
            <a:off x="6914328" y="1882209"/>
            <a:ext cx="173100" cy="0"/>
          </a:xfrm>
          <a:prstGeom prst="straightConnector1">
            <a:avLst/>
          </a:prstGeom>
          <a:noFill/>
          <a:ln cap="flat" cmpd="sng" w="19050">
            <a:solidFill>
              <a:srgbClr val="9900FF"/>
            </a:solidFill>
            <a:prstDash val="solid"/>
            <a:round/>
            <a:headEnd len="med" w="med" type="none"/>
            <a:tailEnd len="med" w="med" type="triangle"/>
          </a:ln>
        </p:spPr>
      </p:cxnSp>
      <p:cxnSp>
        <p:nvCxnSpPr>
          <p:cNvPr id="865" name="Google Shape;865;p49"/>
          <p:cNvCxnSpPr>
            <a:stCxn id="845" idx="3"/>
            <a:endCxn id="844" idx="1"/>
          </p:cNvCxnSpPr>
          <p:nvPr/>
        </p:nvCxnSpPr>
        <p:spPr>
          <a:xfrm flipH="1" rot="10800000">
            <a:off x="7915584" y="1851009"/>
            <a:ext cx="173100" cy="31200"/>
          </a:xfrm>
          <a:prstGeom prst="straightConnector1">
            <a:avLst/>
          </a:prstGeom>
          <a:noFill/>
          <a:ln cap="flat" cmpd="sng" w="19050">
            <a:solidFill>
              <a:srgbClr val="9900FF"/>
            </a:solidFill>
            <a:prstDash val="solid"/>
            <a:round/>
            <a:headEnd len="med" w="med" type="none"/>
            <a:tailEnd len="med" w="med" type="triangle"/>
          </a:ln>
        </p:spPr>
      </p:cxnSp>
      <p:sp>
        <p:nvSpPr>
          <p:cNvPr id="866" name="Google Shape;866;p49"/>
          <p:cNvSpPr txBox="1"/>
          <p:nvPr/>
        </p:nvSpPr>
        <p:spPr>
          <a:xfrm>
            <a:off x="6385306" y="4700375"/>
            <a:ext cx="1314600" cy="4617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900">
                <a:solidFill>
                  <a:schemeClr val="dk1"/>
                </a:solidFill>
                <a:latin typeface="DM Sans"/>
                <a:ea typeface="DM Sans"/>
                <a:cs typeface="DM Sans"/>
                <a:sym typeface="DM Sans"/>
              </a:rPr>
              <a:t>Pop-up of suggested resource is shown.</a:t>
            </a:r>
            <a:endParaRPr sz="900">
              <a:solidFill>
                <a:schemeClr val="dk1"/>
              </a:solidFill>
              <a:latin typeface="DM Sans"/>
              <a:ea typeface="DM Sans"/>
              <a:cs typeface="DM Sans"/>
              <a:sym typeface="DM Sans"/>
            </a:endParaRPr>
          </a:p>
        </p:txBody>
      </p:sp>
      <p:sp>
        <p:nvSpPr>
          <p:cNvPr id="867" name="Google Shape;867;p49"/>
          <p:cNvSpPr txBox="1"/>
          <p:nvPr/>
        </p:nvSpPr>
        <p:spPr>
          <a:xfrm rot="-122487">
            <a:off x="2816269" y="1410756"/>
            <a:ext cx="774792" cy="677236"/>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800">
                <a:solidFill>
                  <a:srgbClr val="9900FF"/>
                </a:solidFill>
                <a:latin typeface="DM Sans"/>
                <a:ea typeface="DM Sans"/>
                <a:cs typeface="DM Sans"/>
                <a:sym typeface="DM Sans"/>
              </a:rPr>
              <a:t>Users type their query and click “Ask AI”</a:t>
            </a:r>
            <a:endParaRPr sz="800">
              <a:solidFill>
                <a:srgbClr val="9900FF"/>
              </a:solidFill>
              <a:latin typeface="DM Sans"/>
              <a:ea typeface="DM Sans"/>
              <a:cs typeface="DM Sans"/>
              <a:sym typeface="DM Sans"/>
            </a:endParaRPr>
          </a:p>
        </p:txBody>
      </p:sp>
      <p:sp>
        <p:nvSpPr>
          <p:cNvPr id="868" name="Google Shape;868;p49"/>
          <p:cNvSpPr txBox="1"/>
          <p:nvPr/>
        </p:nvSpPr>
        <p:spPr>
          <a:xfrm rot="199799">
            <a:off x="2928731" y="2777015"/>
            <a:ext cx="774708" cy="677359"/>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800">
                <a:solidFill>
                  <a:srgbClr val="9900FF"/>
                </a:solidFill>
                <a:latin typeface="DM Sans"/>
                <a:ea typeface="DM Sans"/>
                <a:cs typeface="DM Sans"/>
                <a:sym typeface="DM Sans"/>
              </a:rPr>
              <a:t>Users type their query and click “Search”</a:t>
            </a:r>
            <a:endParaRPr sz="800">
              <a:solidFill>
                <a:srgbClr val="9900FF"/>
              </a:solidFill>
              <a:latin typeface="DM Sans"/>
              <a:ea typeface="DM Sans"/>
              <a:cs typeface="DM Sans"/>
              <a:sym typeface="DM Sans"/>
            </a:endParaRPr>
          </a:p>
        </p:txBody>
      </p:sp>
      <p:pic>
        <p:nvPicPr>
          <p:cNvPr id="861" name="Google Shape;861;p49" title="Screenshot 2025-11-03 at 17.01.03.png"/>
          <p:cNvPicPr preferRelativeResize="0"/>
          <p:nvPr/>
        </p:nvPicPr>
        <p:blipFill>
          <a:blip r:embed="rId12">
            <a:alphaModFix/>
          </a:blip>
          <a:stretch>
            <a:fillRect/>
          </a:stretch>
        </p:blipFill>
        <p:spPr>
          <a:xfrm>
            <a:off x="1657575" y="1643688"/>
            <a:ext cx="1167300" cy="2222829"/>
          </a:xfrm>
          <a:prstGeom prst="rect">
            <a:avLst/>
          </a:prstGeom>
          <a:noFill/>
          <a:ln>
            <a:noFill/>
          </a:ln>
        </p:spPr>
      </p:pic>
      <p:sp>
        <p:nvSpPr>
          <p:cNvPr id="869" name="Google Shape;869;p49"/>
          <p:cNvSpPr/>
          <p:nvPr/>
        </p:nvSpPr>
        <p:spPr>
          <a:xfrm>
            <a:off x="2236300" y="2230400"/>
            <a:ext cx="431700" cy="207000"/>
          </a:xfrm>
          <a:prstGeom prst="roundRect">
            <a:avLst>
              <a:gd fmla="val 16667" name="adj"/>
            </a:avLst>
          </a:prstGeom>
          <a:noFill/>
          <a:ln cap="flat" cmpd="sng" w="28575">
            <a:solidFill>
              <a:srgbClr val="9900F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DM Sans"/>
              <a:ea typeface="DM Sans"/>
              <a:cs typeface="DM Sans"/>
              <a:sym typeface="DM Sans"/>
            </a:endParaRPr>
          </a:p>
        </p:txBody>
      </p:sp>
      <p:sp>
        <p:nvSpPr>
          <p:cNvPr id="870" name="Google Shape;870;p49"/>
          <p:cNvSpPr/>
          <p:nvPr/>
        </p:nvSpPr>
        <p:spPr>
          <a:xfrm>
            <a:off x="1804600" y="2230400"/>
            <a:ext cx="431700" cy="207000"/>
          </a:xfrm>
          <a:prstGeom prst="roundRect">
            <a:avLst>
              <a:gd fmla="val 16667" name="adj"/>
            </a:avLst>
          </a:prstGeom>
          <a:noFill/>
          <a:ln cap="flat" cmpd="sng" w="28575">
            <a:solidFill>
              <a:srgbClr val="9900F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DM Sans"/>
              <a:ea typeface="DM Sans"/>
              <a:cs typeface="DM Sans"/>
              <a:sym typeface="DM Sans"/>
            </a:endParaRPr>
          </a:p>
        </p:txBody>
      </p:sp>
      <p:cxnSp>
        <p:nvCxnSpPr>
          <p:cNvPr id="871" name="Google Shape;871;p49"/>
          <p:cNvCxnSpPr>
            <a:stCxn id="869" idx="3"/>
            <a:endCxn id="849" idx="1"/>
          </p:cNvCxnSpPr>
          <p:nvPr/>
        </p:nvCxnSpPr>
        <p:spPr>
          <a:xfrm flipH="1" rot="10800000">
            <a:off x="2668000" y="1850900"/>
            <a:ext cx="1018500" cy="483000"/>
          </a:xfrm>
          <a:prstGeom prst="straightConnector1">
            <a:avLst/>
          </a:prstGeom>
          <a:noFill/>
          <a:ln cap="flat" cmpd="sng" w="28575">
            <a:solidFill>
              <a:srgbClr val="9900FF"/>
            </a:solidFill>
            <a:prstDash val="solid"/>
            <a:round/>
            <a:headEnd len="med" w="med" type="none"/>
            <a:tailEnd len="med" w="med" type="triangle"/>
          </a:ln>
        </p:spPr>
      </p:cxnSp>
      <p:cxnSp>
        <p:nvCxnSpPr>
          <p:cNvPr id="872" name="Google Shape;872;p49"/>
          <p:cNvCxnSpPr>
            <a:stCxn id="870" idx="2"/>
            <a:endCxn id="850" idx="1"/>
          </p:cNvCxnSpPr>
          <p:nvPr/>
        </p:nvCxnSpPr>
        <p:spPr>
          <a:xfrm>
            <a:off x="2020450" y="2437400"/>
            <a:ext cx="1653000" cy="1554000"/>
          </a:xfrm>
          <a:prstGeom prst="straightConnector1">
            <a:avLst/>
          </a:prstGeom>
          <a:noFill/>
          <a:ln cap="flat" cmpd="sng" w="28575">
            <a:solidFill>
              <a:srgbClr val="9900FF"/>
            </a:solidFill>
            <a:prstDash val="solid"/>
            <a:round/>
            <a:headEnd len="med" w="med" type="none"/>
            <a:tailEnd len="med" w="med" type="triangle"/>
          </a:ln>
        </p:spPr>
      </p:cxnSp>
      <p:sp>
        <p:nvSpPr>
          <p:cNvPr id="873" name="Google Shape;873;p49"/>
          <p:cNvSpPr txBox="1"/>
          <p:nvPr/>
        </p:nvSpPr>
        <p:spPr>
          <a:xfrm rot="-2516">
            <a:off x="4734025" y="3331058"/>
            <a:ext cx="1229700" cy="800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800">
                <a:solidFill>
                  <a:srgbClr val="FF0000"/>
                </a:solidFill>
                <a:latin typeface="DM Sans"/>
                <a:ea typeface="DM Sans"/>
                <a:cs typeface="DM Sans"/>
                <a:sym typeface="DM Sans"/>
              </a:rPr>
              <a:t>Most recommended option is shown, with relevant information such as eligibility and contact info.</a:t>
            </a:r>
            <a:endParaRPr sz="800">
              <a:solidFill>
                <a:srgbClr val="FF0000"/>
              </a:solidFill>
              <a:latin typeface="DM Sans"/>
              <a:ea typeface="DM Sans"/>
              <a:cs typeface="DM Sans"/>
              <a:sym typeface="DM Sans"/>
            </a:endParaRPr>
          </a:p>
        </p:txBody>
      </p:sp>
      <p:cxnSp>
        <p:nvCxnSpPr>
          <p:cNvPr id="874" name="Google Shape;874;p49"/>
          <p:cNvCxnSpPr/>
          <p:nvPr/>
        </p:nvCxnSpPr>
        <p:spPr>
          <a:xfrm flipH="1">
            <a:off x="4358125" y="3700350"/>
            <a:ext cx="445500" cy="61800"/>
          </a:xfrm>
          <a:prstGeom prst="straightConnector1">
            <a:avLst/>
          </a:prstGeom>
          <a:noFill/>
          <a:ln cap="flat" cmpd="sng" w="28575">
            <a:solidFill>
              <a:srgbClr val="FF0000"/>
            </a:solidFill>
            <a:prstDash val="solid"/>
            <a:round/>
            <a:headEnd len="med" w="med" type="none"/>
            <a:tailEnd len="med" w="med" type="none"/>
          </a:ln>
        </p:spPr>
      </p:cxnSp>
      <p:sp>
        <p:nvSpPr>
          <p:cNvPr id="875" name="Google Shape;875;p49"/>
          <p:cNvSpPr txBox="1"/>
          <p:nvPr/>
        </p:nvSpPr>
        <p:spPr>
          <a:xfrm rot="-2516">
            <a:off x="4734025" y="4026558"/>
            <a:ext cx="1229700" cy="554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800">
                <a:solidFill>
                  <a:srgbClr val="FF0000"/>
                </a:solidFill>
                <a:latin typeface="DM Sans"/>
                <a:ea typeface="DM Sans"/>
                <a:cs typeface="DM Sans"/>
                <a:sym typeface="DM Sans"/>
              </a:rPr>
              <a:t>Alternative options are shown, with an “info” button.</a:t>
            </a:r>
            <a:endParaRPr sz="800">
              <a:solidFill>
                <a:srgbClr val="FF0000"/>
              </a:solidFill>
              <a:latin typeface="DM Sans"/>
              <a:ea typeface="DM Sans"/>
              <a:cs typeface="DM Sans"/>
              <a:sym typeface="DM Sans"/>
            </a:endParaRPr>
          </a:p>
        </p:txBody>
      </p:sp>
      <p:cxnSp>
        <p:nvCxnSpPr>
          <p:cNvPr id="876" name="Google Shape;876;p49"/>
          <p:cNvCxnSpPr/>
          <p:nvPr/>
        </p:nvCxnSpPr>
        <p:spPr>
          <a:xfrm flipH="1">
            <a:off x="4317150" y="4275975"/>
            <a:ext cx="424800" cy="41100"/>
          </a:xfrm>
          <a:prstGeom prst="straightConnector1">
            <a:avLst/>
          </a:prstGeom>
          <a:noFill/>
          <a:ln cap="flat" cmpd="sng" w="28575">
            <a:solidFill>
              <a:srgbClr val="FF0000"/>
            </a:solidFill>
            <a:prstDash val="solid"/>
            <a:round/>
            <a:headEnd len="med" w="med" type="none"/>
            <a:tailEnd len="med" w="med" type="none"/>
          </a:ln>
        </p:spPr>
      </p:cxnSp>
      <p:cxnSp>
        <p:nvCxnSpPr>
          <p:cNvPr id="877" name="Google Shape;877;p49"/>
          <p:cNvCxnSpPr>
            <a:endCxn id="843" idx="3"/>
          </p:cNvCxnSpPr>
          <p:nvPr/>
        </p:nvCxnSpPr>
        <p:spPr>
          <a:xfrm flipH="1">
            <a:off x="7446349" y="2703137"/>
            <a:ext cx="681600" cy="1300200"/>
          </a:xfrm>
          <a:prstGeom prst="straightConnector1">
            <a:avLst/>
          </a:prstGeom>
          <a:noFill/>
          <a:ln cap="flat" cmpd="sng" w="19050">
            <a:solidFill>
              <a:srgbClr val="9900FF"/>
            </a:solidFill>
            <a:prstDash val="solid"/>
            <a:round/>
            <a:headEnd len="med" w="med" type="none"/>
            <a:tailEnd len="med" w="med" type="triangle"/>
          </a:ln>
        </p:spPr>
      </p:cxnSp>
      <p:sp>
        <p:nvSpPr>
          <p:cNvPr id="878" name="Google Shape;878;p49"/>
          <p:cNvSpPr/>
          <p:nvPr/>
        </p:nvSpPr>
        <p:spPr>
          <a:xfrm>
            <a:off x="7106400" y="1909675"/>
            <a:ext cx="364200" cy="130800"/>
          </a:xfrm>
          <a:prstGeom prst="roundRect">
            <a:avLst>
              <a:gd fmla="val 16667" name="adj"/>
            </a:avLst>
          </a:prstGeom>
          <a:noFill/>
          <a:ln cap="flat" cmpd="sng" w="19050">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DM Sans"/>
              <a:ea typeface="DM Sans"/>
              <a:cs typeface="DM Sans"/>
              <a:sym typeface="DM Sans"/>
            </a:endParaRPr>
          </a:p>
        </p:txBody>
      </p:sp>
      <p:cxnSp>
        <p:nvCxnSpPr>
          <p:cNvPr id="879" name="Google Shape;879;p49"/>
          <p:cNvCxnSpPr/>
          <p:nvPr/>
        </p:nvCxnSpPr>
        <p:spPr>
          <a:xfrm>
            <a:off x="7288500" y="2040475"/>
            <a:ext cx="9300" cy="789000"/>
          </a:xfrm>
          <a:prstGeom prst="straightConnector1">
            <a:avLst/>
          </a:prstGeom>
          <a:noFill/>
          <a:ln cap="flat" cmpd="sng" w="19050">
            <a:solidFill>
              <a:srgbClr val="FF0000"/>
            </a:solidFill>
            <a:prstDash val="solid"/>
            <a:round/>
            <a:headEnd len="med" w="med" type="none"/>
            <a:tailEnd len="med" w="med" type="none"/>
          </a:ln>
        </p:spPr>
      </p:cxn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83" name="Shape 883"/>
        <p:cNvGrpSpPr/>
        <p:nvPr/>
      </p:nvGrpSpPr>
      <p:grpSpPr>
        <a:xfrm>
          <a:off x="0" y="0"/>
          <a:ext cx="0" cy="0"/>
          <a:chOff x="0" y="0"/>
          <a:chExt cx="0" cy="0"/>
        </a:xfrm>
      </p:grpSpPr>
      <p:sp>
        <p:nvSpPr>
          <p:cNvPr id="884" name="Google Shape;884;p50"/>
          <p:cNvSpPr txBox="1"/>
          <p:nvPr>
            <p:ph type="title"/>
          </p:nvPr>
        </p:nvSpPr>
        <p:spPr>
          <a:xfrm>
            <a:off x="720000" y="445025"/>
            <a:ext cx="842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Task Flow: Make Plans for Healthy Habits </a:t>
            </a:r>
            <a:endParaRPr/>
          </a:p>
        </p:txBody>
      </p:sp>
      <p:pic>
        <p:nvPicPr>
          <p:cNvPr id="885" name="Google Shape;885;p50" title="Screenshot 2025-11-03 at 17.11.13.png"/>
          <p:cNvPicPr preferRelativeResize="0"/>
          <p:nvPr/>
        </p:nvPicPr>
        <p:blipFill rotWithShape="1">
          <a:blip r:embed="rId3">
            <a:alphaModFix/>
          </a:blip>
          <a:srcRect b="0" l="3799" r="12336" t="0"/>
          <a:stretch/>
        </p:blipFill>
        <p:spPr>
          <a:xfrm>
            <a:off x="7626375" y="1457222"/>
            <a:ext cx="1298624" cy="2621983"/>
          </a:xfrm>
          <a:prstGeom prst="rect">
            <a:avLst/>
          </a:prstGeom>
          <a:noFill/>
          <a:ln>
            <a:noFill/>
          </a:ln>
        </p:spPr>
      </p:pic>
      <p:pic>
        <p:nvPicPr>
          <p:cNvPr id="886" name="Google Shape;886;p50" title="Screenshot 2025-11-03 at 17.11.10.png"/>
          <p:cNvPicPr preferRelativeResize="0"/>
          <p:nvPr/>
        </p:nvPicPr>
        <p:blipFill>
          <a:blip r:embed="rId4">
            <a:alphaModFix/>
          </a:blip>
          <a:stretch>
            <a:fillRect/>
          </a:stretch>
        </p:blipFill>
        <p:spPr>
          <a:xfrm>
            <a:off x="6113571" y="1457222"/>
            <a:ext cx="1353369" cy="2587024"/>
          </a:xfrm>
          <a:prstGeom prst="rect">
            <a:avLst/>
          </a:prstGeom>
          <a:noFill/>
          <a:ln>
            <a:noFill/>
          </a:ln>
        </p:spPr>
      </p:pic>
      <p:pic>
        <p:nvPicPr>
          <p:cNvPr id="887" name="Google Shape;887;p50" title="Screenshot 2025-11-03 at 17.11.05.png"/>
          <p:cNvPicPr preferRelativeResize="0"/>
          <p:nvPr/>
        </p:nvPicPr>
        <p:blipFill rotWithShape="1">
          <a:blip r:embed="rId5">
            <a:alphaModFix/>
          </a:blip>
          <a:srcRect b="6142" l="38081" r="38359" t="21587"/>
          <a:stretch/>
        </p:blipFill>
        <p:spPr>
          <a:xfrm>
            <a:off x="4655525" y="1464625"/>
            <a:ext cx="1298616" cy="2587026"/>
          </a:xfrm>
          <a:prstGeom prst="rect">
            <a:avLst/>
          </a:prstGeom>
          <a:noFill/>
          <a:ln>
            <a:noFill/>
          </a:ln>
        </p:spPr>
      </p:pic>
      <p:pic>
        <p:nvPicPr>
          <p:cNvPr id="888" name="Google Shape;888;p50" title="Screenshot 2025-11-03 at 17.10.40.png"/>
          <p:cNvPicPr preferRelativeResize="0"/>
          <p:nvPr/>
        </p:nvPicPr>
        <p:blipFill>
          <a:blip r:embed="rId6">
            <a:alphaModFix/>
          </a:blip>
          <a:stretch>
            <a:fillRect/>
          </a:stretch>
        </p:blipFill>
        <p:spPr>
          <a:xfrm>
            <a:off x="3203104" y="1457237"/>
            <a:ext cx="1258024" cy="2587025"/>
          </a:xfrm>
          <a:prstGeom prst="rect">
            <a:avLst/>
          </a:prstGeom>
          <a:noFill/>
          <a:ln>
            <a:noFill/>
          </a:ln>
        </p:spPr>
      </p:pic>
      <p:pic>
        <p:nvPicPr>
          <p:cNvPr id="889" name="Google Shape;889;p50" title="Screenshot 2025-11-03 at 17.10.36.png"/>
          <p:cNvPicPr preferRelativeResize="0"/>
          <p:nvPr/>
        </p:nvPicPr>
        <p:blipFill>
          <a:blip r:embed="rId7">
            <a:alphaModFix/>
          </a:blip>
          <a:stretch>
            <a:fillRect/>
          </a:stretch>
        </p:blipFill>
        <p:spPr>
          <a:xfrm>
            <a:off x="1665601" y="1464625"/>
            <a:ext cx="1185975" cy="2572251"/>
          </a:xfrm>
          <a:prstGeom prst="rect">
            <a:avLst/>
          </a:prstGeom>
          <a:noFill/>
          <a:ln>
            <a:noFill/>
          </a:ln>
        </p:spPr>
      </p:pic>
      <p:pic>
        <p:nvPicPr>
          <p:cNvPr id="890" name="Google Shape;890;p50" title="Screenshot 2025-11-03 at 16.44.04.png"/>
          <p:cNvPicPr preferRelativeResize="0"/>
          <p:nvPr/>
        </p:nvPicPr>
        <p:blipFill>
          <a:blip r:embed="rId8">
            <a:alphaModFix/>
          </a:blip>
          <a:stretch>
            <a:fillRect/>
          </a:stretch>
        </p:blipFill>
        <p:spPr>
          <a:xfrm>
            <a:off x="136200" y="1464625"/>
            <a:ext cx="1185975" cy="2580949"/>
          </a:xfrm>
          <a:prstGeom prst="rect">
            <a:avLst/>
          </a:prstGeom>
          <a:noFill/>
          <a:ln>
            <a:noFill/>
          </a:ln>
        </p:spPr>
      </p:pic>
      <p:sp>
        <p:nvSpPr>
          <p:cNvPr id="891" name="Google Shape;891;p50"/>
          <p:cNvSpPr txBox="1"/>
          <p:nvPr/>
        </p:nvSpPr>
        <p:spPr>
          <a:xfrm>
            <a:off x="0" y="4045575"/>
            <a:ext cx="1693200" cy="492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000">
                <a:solidFill>
                  <a:schemeClr val="dk1"/>
                </a:solidFill>
                <a:latin typeface="DM Sans"/>
                <a:ea typeface="DM Sans"/>
                <a:cs typeface="DM Sans"/>
                <a:sym typeface="DM Sans"/>
              </a:rPr>
              <a:t>Users arrives on home page.</a:t>
            </a:r>
            <a:endParaRPr sz="1000">
              <a:solidFill>
                <a:schemeClr val="dk1"/>
              </a:solidFill>
              <a:latin typeface="DM Sans"/>
              <a:ea typeface="DM Sans"/>
              <a:cs typeface="DM Sans"/>
              <a:sym typeface="DM Sans"/>
            </a:endParaRPr>
          </a:p>
        </p:txBody>
      </p:sp>
      <p:sp>
        <p:nvSpPr>
          <p:cNvPr id="892" name="Google Shape;892;p50"/>
          <p:cNvSpPr txBox="1"/>
          <p:nvPr/>
        </p:nvSpPr>
        <p:spPr>
          <a:xfrm>
            <a:off x="1509900" y="3962025"/>
            <a:ext cx="1513800" cy="646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000">
                <a:solidFill>
                  <a:schemeClr val="dk1"/>
                </a:solidFill>
                <a:latin typeface="DM Sans"/>
                <a:ea typeface="DM Sans"/>
                <a:cs typeface="DM Sans"/>
                <a:sym typeface="DM Sans"/>
              </a:rPr>
              <a:t>Users arrives to the “Chat with Dr. Al page” to chat with Dr. Al</a:t>
            </a:r>
            <a:endParaRPr sz="1000">
              <a:solidFill>
                <a:schemeClr val="dk1"/>
              </a:solidFill>
              <a:latin typeface="DM Sans"/>
              <a:ea typeface="DM Sans"/>
              <a:cs typeface="DM Sans"/>
              <a:sym typeface="DM Sans"/>
            </a:endParaRPr>
          </a:p>
        </p:txBody>
      </p:sp>
      <p:sp>
        <p:nvSpPr>
          <p:cNvPr id="893" name="Google Shape;893;p50"/>
          <p:cNvSpPr txBox="1"/>
          <p:nvPr/>
        </p:nvSpPr>
        <p:spPr>
          <a:xfrm>
            <a:off x="3135274" y="4036875"/>
            <a:ext cx="2694600" cy="861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000">
                <a:solidFill>
                  <a:schemeClr val="dk1"/>
                </a:solidFill>
                <a:latin typeface="DM Sans"/>
                <a:ea typeface="DM Sans"/>
                <a:cs typeface="DM Sans"/>
                <a:sym typeface="DM Sans"/>
              </a:rPr>
              <a:t>User initiates conversation and asks for a personalized wellness plan.</a:t>
            </a:r>
            <a:endParaRPr sz="1000">
              <a:solidFill>
                <a:schemeClr val="dk1"/>
              </a:solidFill>
              <a:latin typeface="DM Sans"/>
              <a:ea typeface="DM Sans"/>
              <a:cs typeface="DM Sans"/>
              <a:sym typeface="DM Sans"/>
            </a:endParaRPr>
          </a:p>
          <a:p>
            <a:pPr indent="0" lvl="0" marL="0" rtl="0" algn="l">
              <a:spcBef>
                <a:spcPts val="0"/>
              </a:spcBef>
              <a:spcAft>
                <a:spcPts val="0"/>
              </a:spcAft>
              <a:buNone/>
            </a:pPr>
            <a:r>
              <a:rPr lang="en" sz="800">
                <a:solidFill>
                  <a:schemeClr val="dk1"/>
                </a:solidFill>
                <a:latin typeface="DM Sans"/>
                <a:ea typeface="DM Sans"/>
                <a:cs typeface="DM Sans"/>
                <a:sym typeface="DM Sans"/>
              </a:rPr>
              <a:t>(In this interface, we show the user giving voice input, as text input for chatting with Dr. Al is demonstrated in another task)</a:t>
            </a:r>
            <a:endParaRPr sz="800">
              <a:solidFill>
                <a:schemeClr val="dk1"/>
              </a:solidFill>
              <a:latin typeface="DM Sans"/>
              <a:ea typeface="DM Sans"/>
              <a:cs typeface="DM Sans"/>
              <a:sym typeface="DM Sans"/>
            </a:endParaRPr>
          </a:p>
        </p:txBody>
      </p:sp>
      <p:sp>
        <p:nvSpPr>
          <p:cNvPr id="894" name="Google Shape;894;p50"/>
          <p:cNvSpPr txBox="1"/>
          <p:nvPr/>
        </p:nvSpPr>
        <p:spPr>
          <a:xfrm>
            <a:off x="5941450" y="3962025"/>
            <a:ext cx="1693200" cy="646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000">
                <a:solidFill>
                  <a:schemeClr val="dk1"/>
                </a:solidFill>
                <a:latin typeface="DM Sans"/>
                <a:ea typeface="DM Sans"/>
                <a:cs typeface="DM Sans"/>
                <a:sym typeface="DM Sans"/>
              </a:rPr>
              <a:t>“Dr. Al” responds saying that the personalized plan is done.</a:t>
            </a:r>
            <a:endParaRPr sz="1000">
              <a:solidFill>
                <a:schemeClr val="dk1"/>
              </a:solidFill>
              <a:latin typeface="DM Sans"/>
              <a:ea typeface="DM Sans"/>
              <a:cs typeface="DM Sans"/>
              <a:sym typeface="DM Sans"/>
            </a:endParaRPr>
          </a:p>
        </p:txBody>
      </p:sp>
      <p:sp>
        <p:nvSpPr>
          <p:cNvPr id="895" name="Google Shape;895;p50"/>
          <p:cNvSpPr txBox="1"/>
          <p:nvPr/>
        </p:nvSpPr>
        <p:spPr>
          <a:xfrm>
            <a:off x="7535700" y="4036875"/>
            <a:ext cx="1693200" cy="646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000">
                <a:solidFill>
                  <a:schemeClr val="dk1"/>
                </a:solidFill>
                <a:latin typeface="DM Sans"/>
                <a:ea typeface="DM Sans"/>
                <a:cs typeface="DM Sans"/>
                <a:sym typeface="DM Sans"/>
              </a:rPr>
              <a:t>User can view their personalized plan in the “Checklist” page. </a:t>
            </a:r>
            <a:endParaRPr sz="1000">
              <a:solidFill>
                <a:schemeClr val="dk1"/>
              </a:solidFill>
              <a:latin typeface="DM Sans"/>
              <a:ea typeface="DM Sans"/>
              <a:cs typeface="DM Sans"/>
              <a:sym typeface="DM Sans"/>
            </a:endParaRPr>
          </a:p>
        </p:txBody>
      </p:sp>
      <p:cxnSp>
        <p:nvCxnSpPr>
          <p:cNvPr id="896" name="Google Shape;896;p50"/>
          <p:cNvCxnSpPr>
            <a:stCxn id="897" idx="3"/>
            <a:endCxn id="889" idx="1"/>
          </p:cNvCxnSpPr>
          <p:nvPr/>
        </p:nvCxnSpPr>
        <p:spPr>
          <a:xfrm flipH="1" rot="10800000">
            <a:off x="720100" y="2750775"/>
            <a:ext cx="945600" cy="252000"/>
          </a:xfrm>
          <a:prstGeom prst="straightConnector1">
            <a:avLst/>
          </a:prstGeom>
          <a:noFill/>
          <a:ln cap="flat" cmpd="sng" w="19050">
            <a:solidFill>
              <a:srgbClr val="9900FF"/>
            </a:solidFill>
            <a:prstDash val="solid"/>
            <a:round/>
            <a:headEnd len="med" w="med" type="none"/>
            <a:tailEnd len="med" w="med" type="triangle"/>
          </a:ln>
        </p:spPr>
      </p:cxnSp>
      <p:cxnSp>
        <p:nvCxnSpPr>
          <p:cNvPr id="898" name="Google Shape;898;p50"/>
          <p:cNvCxnSpPr>
            <a:endCxn id="888" idx="1"/>
          </p:cNvCxnSpPr>
          <p:nvPr/>
        </p:nvCxnSpPr>
        <p:spPr>
          <a:xfrm flipH="1" rot="10800000">
            <a:off x="2726704" y="2750749"/>
            <a:ext cx="476400" cy="63300"/>
          </a:xfrm>
          <a:prstGeom prst="straightConnector1">
            <a:avLst/>
          </a:prstGeom>
          <a:noFill/>
          <a:ln cap="flat" cmpd="sng" w="19050">
            <a:solidFill>
              <a:srgbClr val="9900FF"/>
            </a:solidFill>
            <a:prstDash val="solid"/>
            <a:round/>
            <a:headEnd len="med" w="med" type="none"/>
            <a:tailEnd len="med" w="med" type="triangle"/>
          </a:ln>
        </p:spPr>
      </p:cxnSp>
      <p:cxnSp>
        <p:nvCxnSpPr>
          <p:cNvPr id="899" name="Google Shape;899;p50"/>
          <p:cNvCxnSpPr/>
          <p:nvPr/>
        </p:nvCxnSpPr>
        <p:spPr>
          <a:xfrm flipH="1" rot="10800000">
            <a:off x="4310175" y="3092350"/>
            <a:ext cx="739200" cy="8700"/>
          </a:xfrm>
          <a:prstGeom prst="straightConnector1">
            <a:avLst/>
          </a:prstGeom>
          <a:noFill/>
          <a:ln cap="flat" cmpd="sng" w="19050">
            <a:solidFill>
              <a:srgbClr val="9900FF"/>
            </a:solidFill>
            <a:prstDash val="solid"/>
            <a:round/>
            <a:headEnd len="med" w="med" type="none"/>
            <a:tailEnd len="med" w="med" type="triangle"/>
          </a:ln>
        </p:spPr>
      </p:cxnSp>
      <p:cxnSp>
        <p:nvCxnSpPr>
          <p:cNvPr id="900" name="Google Shape;900;p50"/>
          <p:cNvCxnSpPr>
            <a:stCxn id="887" idx="3"/>
            <a:endCxn id="886" idx="1"/>
          </p:cNvCxnSpPr>
          <p:nvPr/>
        </p:nvCxnSpPr>
        <p:spPr>
          <a:xfrm flipH="1" rot="10800000">
            <a:off x="5954142" y="2750638"/>
            <a:ext cx="159300" cy="7500"/>
          </a:xfrm>
          <a:prstGeom prst="straightConnector1">
            <a:avLst/>
          </a:prstGeom>
          <a:noFill/>
          <a:ln cap="flat" cmpd="sng" w="19050">
            <a:solidFill>
              <a:srgbClr val="9900FF"/>
            </a:solidFill>
            <a:prstDash val="solid"/>
            <a:round/>
            <a:headEnd len="med" w="med" type="none"/>
            <a:tailEnd len="med" w="med" type="triangle"/>
          </a:ln>
        </p:spPr>
      </p:cxnSp>
      <p:cxnSp>
        <p:nvCxnSpPr>
          <p:cNvPr id="901" name="Google Shape;901;p50"/>
          <p:cNvCxnSpPr>
            <a:stCxn id="902" idx="0"/>
          </p:cNvCxnSpPr>
          <p:nvPr/>
        </p:nvCxnSpPr>
        <p:spPr>
          <a:xfrm flipH="1" rot="10800000">
            <a:off x="7021825" y="2426200"/>
            <a:ext cx="759900" cy="1286100"/>
          </a:xfrm>
          <a:prstGeom prst="straightConnector1">
            <a:avLst/>
          </a:prstGeom>
          <a:noFill/>
          <a:ln cap="flat" cmpd="sng" w="19050">
            <a:solidFill>
              <a:srgbClr val="9900FF"/>
            </a:solidFill>
            <a:prstDash val="solid"/>
            <a:round/>
            <a:headEnd len="med" w="med" type="none"/>
            <a:tailEnd len="med" w="med" type="triangle"/>
          </a:ln>
        </p:spPr>
      </p:cxnSp>
      <p:sp>
        <p:nvSpPr>
          <p:cNvPr id="897" name="Google Shape;897;p50"/>
          <p:cNvSpPr/>
          <p:nvPr/>
        </p:nvSpPr>
        <p:spPr>
          <a:xfrm>
            <a:off x="259300" y="2756475"/>
            <a:ext cx="460800" cy="492600"/>
          </a:xfrm>
          <a:prstGeom prst="roundRect">
            <a:avLst>
              <a:gd fmla="val 16667" name="adj"/>
            </a:avLst>
          </a:prstGeom>
          <a:noFill/>
          <a:ln cap="flat" cmpd="sng" w="28575">
            <a:solidFill>
              <a:srgbClr val="9900F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DM Sans"/>
              <a:ea typeface="DM Sans"/>
              <a:cs typeface="DM Sans"/>
              <a:sym typeface="DM Sans"/>
            </a:endParaRPr>
          </a:p>
        </p:txBody>
      </p:sp>
      <p:sp>
        <p:nvSpPr>
          <p:cNvPr id="903" name="Google Shape;903;p50"/>
          <p:cNvSpPr txBox="1"/>
          <p:nvPr/>
        </p:nvSpPr>
        <p:spPr>
          <a:xfrm>
            <a:off x="1189075" y="2817975"/>
            <a:ext cx="1014900" cy="431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800">
                <a:solidFill>
                  <a:srgbClr val="9900FF"/>
                </a:solidFill>
                <a:highlight>
                  <a:schemeClr val="lt1"/>
                </a:highlight>
                <a:latin typeface="DM Sans"/>
                <a:ea typeface="DM Sans"/>
                <a:cs typeface="DM Sans"/>
                <a:sym typeface="DM Sans"/>
              </a:rPr>
              <a:t>User clicks “Chat with Dr. Al”</a:t>
            </a:r>
            <a:endParaRPr sz="800">
              <a:solidFill>
                <a:srgbClr val="9900FF"/>
              </a:solidFill>
              <a:highlight>
                <a:schemeClr val="lt1"/>
              </a:highlight>
              <a:latin typeface="DM Sans"/>
              <a:ea typeface="DM Sans"/>
              <a:cs typeface="DM Sans"/>
              <a:sym typeface="DM Sans"/>
            </a:endParaRPr>
          </a:p>
        </p:txBody>
      </p:sp>
      <p:sp>
        <p:nvSpPr>
          <p:cNvPr id="904" name="Google Shape;904;p50"/>
          <p:cNvSpPr txBox="1"/>
          <p:nvPr/>
        </p:nvSpPr>
        <p:spPr>
          <a:xfrm>
            <a:off x="2653163" y="2787225"/>
            <a:ext cx="1014900" cy="800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800">
                <a:solidFill>
                  <a:srgbClr val="9900FF"/>
                </a:solidFill>
                <a:highlight>
                  <a:schemeClr val="lt1"/>
                </a:highlight>
                <a:latin typeface="DM Sans"/>
                <a:ea typeface="DM Sans"/>
                <a:cs typeface="DM Sans"/>
                <a:sym typeface="DM Sans"/>
              </a:rPr>
              <a:t>User selects “talk with Dr. Al” and initiates conversation via voice/text.</a:t>
            </a:r>
            <a:endParaRPr sz="800">
              <a:solidFill>
                <a:srgbClr val="9900FF"/>
              </a:solidFill>
              <a:highlight>
                <a:schemeClr val="lt1"/>
              </a:highlight>
              <a:latin typeface="DM Sans"/>
              <a:ea typeface="DM Sans"/>
              <a:cs typeface="DM Sans"/>
              <a:sym typeface="DM Sans"/>
            </a:endParaRPr>
          </a:p>
        </p:txBody>
      </p:sp>
      <p:sp>
        <p:nvSpPr>
          <p:cNvPr id="905" name="Google Shape;905;p50"/>
          <p:cNvSpPr txBox="1"/>
          <p:nvPr/>
        </p:nvSpPr>
        <p:spPr>
          <a:xfrm>
            <a:off x="4034463" y="3101038"/>
            <a:ext cx="1014900" cy="431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800">
                <a:solidFill>
                  <a:srgbClr val="9900FF"/>
                </a:solidFill>
                <a:highlight>
                  <a:schemeClr val="lt1"/>
                </a:highlight>
                <a:latin typeface="DM Sans"/>
                <a:ea typeface="DM Sans"/>
                <a:cs typeface="DM Sans"/>
                <a:sym typeface="DM Sans"/>
              </a:rPr>
              <a:t>Users can click to see captions.</a:t>
            </a:r>
            <a:endParaRPr sz="800">
              <a:solidFill>
                <a:srgbClr val="9900FF"/>
              </a:solidFill>
              <a:highlight>
                <a:schemeClr val="lt1"/>
              </a:highlight>
              <a:latin typeface="DM Sans"/>
              <a:ea typeface="DM Sans"/>
              <a:cs typeface="DM Sans"/>
              <a:sym typeface="DM Sans"/>
            </a:endParaRPr>
          </a:p>
        </p:txBody>
      </p:sp>
      <p:sp>
        <p:nvSpPr>
          <p:cNvPr id="906" name="Google Shape;906;p50"/>
          <p:cNvSpPr/>
          <p:nvPr/>
        </p:nvSpPr>
        <p:spPr>
          <a:xfrm>
            <a:off x="3797075" y="3002775"/>
            <a:ext cx="540000" cy="178200"/>
          </a:xfrm>
          <a:prstGeom prst="roundRect">
            <a:avLst>
              <a:gd fmla="val 16667" name="adj"/>
            </a:avLst>
          </a:prstGeom>
          <a:noFill/>
          <a:ln cap="flat" cmpd="sng" w="28575">
            <a:solidFill>
              <a:srgbClr val="9900F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DM Sans"/>
              <a:ea typeface="DM Sans"/>
              <a:cs typeface="DM Sans"/>
              <a:sym typeface="DM Sans"/>
            </a:endParaRPr>
          </a:p>
        </p:txBody>
      </p:sp>
      <p:sp>
        <p:nvSpPr>
          <p:cNvPr id="907" name="Google Shape;907;p50"/>
          <p:cNvSpPr/>
          <p:nvPr/>
        </p:nvSpPr>
        <p:spPr>
          <a:xfrm>
            <a:off x="2266109" y="2711272"/>
            <a:ext cx="540000" cy="178200"/>
          </a:xfrm>
          <a:prstGeom prst="roundRect">
            <a:avLst>
              <a:gd fmla="val 16667" name="adj"/>
            </a:avLst>
          </a:prstGeom>
          <a:noFill/>
          <a:ln cap="flat" cmpd="sng" w="28575">
            <a:solidFill>
              <a:srgbClr val="9900F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DM Sans"/>
              <a:ea typeface="DM Sans"/>
              <a:cs typeface="DM Sans"/>
              <a:sym typeface="DM Sans"/>
            </a:endParaRPr>
          </a:p>
        </p:txBody>
      </p:sp>
      <p:sp>
        <p:nvSpPr>
          <p:cNvPr id="908" name="Google Shape;908;p50"/>
          <p:cNvSpPr txBox="1"/>
          <p:nvPr/>
        </p:nvSpPr>
        <p:spPr>
          <a:xfrm>
            <a:off x="1571400" y="939353"/>
            <a:ext cx="1513800" cy="677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800">
                <a:solidFill>
                  <a:srgbClr val="FF0000"/>
                </a:solidFill>
                <a:highlight>
                  <a:schemeClr val="lt1"/>
                </a:highlight>
                <a:latin typeface="DM Sans"/>
                <a:ea typeface="DM Sans"/>
                <a:cs typeface="DM Sans"/>
                <a:sym typeface="DM Sans"/>
              </a:rPr>
              <a:t>The screen renders a 3D avatar of a doctor to build rapport with users and make them feel listened to.</a:t>
            </a:r>
            <a:endParaRPr sz="800">
              <a:solidFill>
                <a:srgbClr val="FF0000"/>
              </a:solidFill>
              <a:highlight>
                <a:schemeClr val="lt1"/>
              </a:highlight>
              <a:latin typeface="DM Sans"/>
              <a:ea typeface="DM Sans"/>
              <a:cs typeface="DM Sans"/>
              <a:sym typeface="DM Sans"/>
            </a:endParaRPr>
          </a:p>
        </p:txBody>
      </p:sp>
      <p:cxnSp>
        <p:nvCxnSpPr>
          <p:cNvPr id="909" name="Google Shape;909;p50"/>
          <p:cNvCxnSpPr/>
          <p:nvPr/>
        </p:nvCxnSpPr>
        <p:spPr>
          <a:xfrm flipH="1">
            <a:off x="2378325" y="1515625"/>
            <a:ext cx="149700" cy="790800"/>
          </a:xfrm>
          <a:prstGeom prst="straightConnector1">
            <a:avLst/>
          </a:prstGeom>
          <a:noFill/>
          <a:ln cap="flat" cmpd="sng" w="28575">
            <a:solidFill>
              <a:srgbClr val="FF0000"/>
            </a:solidFill>
            <a:prstDash val="solid"/>
            <a:round/>
            <a:headEnd len="med" w="med" type="none"/>
            <a:tailEnd len="med" w="med" type="none"/>
          </a:ln>
        </p:spPr>
      </p:cxnSp>
      <p:sp>
        <p:nvSpPr>
          <p:cNvPr id="910" name="Google Shape;910;p50"/>
          <p:cNvSpPr txBox="1"/>
          <p:nvPr/>
        </p:nvSpPr>
        <p:spPr>
          <a:xfrm>
            <a:off x="3180513" y="831685"/>
            <a:ext cx="1513800" cy="677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800">
                <a:solidFill>
                  <a:srgbClr val="FF0000"/>
                </a:solidFill>
                <a:latin typeface="DM Sans"/>
                <a:ea typeface="DM Sans"/>
                <a:cs typeface="DM Sans"/>
                <a:sym typeface="DM Sans"/>
              </a:rPr>
              <a:t>Doctor avatar shows actions such as listening to the user, to make users feel that someone is listening.</a:t>
            </a:r>
            <a:endParaRPr sz="800">
              <a:solidFill>
                <a:srgbClr val="FF0000"/>
              </a:solidFill>
              <a:latin typeface="DM Sans"/>
              <a:ea typeface="DM Sans"/>
              <a:cs typeface="DM Sans"/>
              <a:sym typeface="DM Sans"/>
            </a:endParaRPr>
          </a:p>
        </p:txBody>
      </p:sp>
      <p:cxnSp>
        <p:nvCxnSpPr>
          <p:cNvPr id="911" name="Google Shape;911;p50"/>
          <p:cNvCxnSpPr/>
          <p:nvPr/>
        </p:nvCxnSpPr>
        <p:spPr>
          <a:xfrm flipH="1">
            <a:off x="3774025" y="1401800"/>
            <a:ext cx="24000" cy="820800"/>
          </a:xfrm>
          <a:prstGeom prst="straightConnector1">
            <a:avLst/>
          </a:prstGeom>
          <a:noFill/>
          <a:ln cap="flat" cmpd="sng" w="28575">
            <a:solidFill>
              <a:srgbClr val="FF0000"/>
            </a:solidFill>
            <a:prstDash val="solid"/>
            <a:round/>
            <a:headEnd len="med" w="med" type="none"/>
            <a:tailEnd len="med" w="med" type="none"/>
          </a:ln>
        </p:spPr>
      </p:cxnSp>
      <p:sp>
        <p:nvSpPr>
          <p:cNvPr id="912" name="Google Shape;912;p50"/>
          <p:cNvSpPr txBox="1"/>
          <p:nvPr/>
        </p:nvSpPr>
        <p:spPr>
          <a:xfrm>
            <a:off x="36850" y="1030878"/>
            <a:ext cx="1513800" cy="431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800">
                <a:solidFill>
                  <a:srgbClr val="FF0000"/>
                </a:solidFill>
                <a:latin typeface="DM Sans"/>
                <a:ea typeface="DM Sans"/>
                <a:cs typeface="DM Sans"/>
                <a:sym typeface="DM Sans"/>
              </a:rPr>
              <a:t>Back button to leave conversation.</a:t>
            </a:r>
            <a:endParaRPr sz="800">
              <a:solidFill>
                <a:srgbClr val="FF0000"/>
              </a:solidFill>
              <a:latin typeface="DM Sans"/>
              <a:ea typeface="DM Sans"/>
              <a:cs typeface="DM Sans"/>
              <a:sym typeface="DM Sans"/>
            </a:endParaRPr>
          </a:p>
        </p:txBody>
      </p:sp>
      <p:cxnSp>
        <p:nvCxnSpPr>
          <p:cNvPr id="913" name="Google Shape;913;p50"/>
          <p:cNvCxnSpPr/>
          <p:nvPr/>
        </p:nvCxnSpPr>
        <p:spPr>
          <a:xfrm>
            <a:off x="988450" y="1258025"/>
            <a:ext cx="772800" cy="778800"/>
          </a:xfrm>
          <a:prstGeom prst="straightConnector1">
            <a:avLst/>
          </a:prstGeom>
          <a:noFill/>
          <a:ln cap="flat" cmpd="sng" w="28575">
            <a:solidFill>
              <a:srgbClr val="FF0000"/>
            </a:solidFill>
            <a:prstDash val="solid"/>
            <a:round/>
            <a:headEnd len="med" w="med" type="none"/>
            <a:tailEnd len="med" w="med" type="none"/>
          </a:ln>
        </p:spPr>
      </p:cxnSp>
      <p:sp>
        <p:nvSpPr>
          <p:cNvPr id="902" name="Google Shape;902;p50"/>
          <p:cNvSpPr/>
          <p:nvPr/>
        </p:nvSpPr>
        <p:spPr>
          <a:xfrm>
            <a:off x="6878875" y="3712300"/>
            <a:ext cx="285900" cy="178200"/>
          </a:xfrm>
          <a:prstGeom prst="roundRect">
            <a:avLst>
              <a:gd fmla="val 16667" name="adj"/>
            </a:avLst>
          </a:prstGeom>
          <a:noFill/>
          <a:ln cap="flat" cmpd="sng" w="28575">
            <a:solidFill>
              <a:srgbClr val="9900F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DM Sans"/>
              <a:ea typeface="DM Sans"/>
              <a:cs typeface="DM Sans"/>
              <a:sym typeface="DM Sans"/>
            </a:endParaRPr>
          </a:p>
        </p:txBody>
      </p:sp>
      <p:sp>
        <p:nvSpPr>
          <p:cNvPr id="914" name="Google Shape;914;p50"/>
          <p:cNvSpPr txBox="1"/>
          <p:nvPr/>
        </p:nvSpPr>
        <p:spPr>
          <a:xfrm>
            <a:off x="7331913" y="2971863"/>
            <a:ext cx="1014900" cy="800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800">
                <a:solidFill>
                  <a:srgbClr val="9900FF"/>
                </a:solidFill>
                <a:highlight>
                  <a:schemeClr val="lt1"/>
                </a:highlight>
                <a:latin typeface="DM Sans"/>
                <a:ea typeface="DM Sans"/>
                <a:cs typeface="DM Sans"/>
                <a:sym typeface="DM Sans"/>
              </a:rPr>
              <a:t>Users click the “Checklist” tab to view the AI’s personalized plan.</a:t>
            </a:r>
            <a:endParaRPr sz="800">
              <a:solidFill>
                <a:srgbClr val="9900FF"/>
              </a:solidFill>
              <a:highlight>
                <a:schemeClr val="lt1"/>
              </a:highlight>
              <a:latin typeface="DM Sans"/>
              <a:ea typeface="DM Sans"/>
              <a:cs typeface="DM Sans"/>
              <a:sym typeface="DM Sans"/>
            </a:endParaRPr>
          </a:p>
        </p:txBody>
      </p:sp>
      <p:cxnSp>
        <p:nvCxnSpPr>
          <p:cNvPr id="915" name="Google Shape;915;p50"/>
          <p:cNvCxnSpPr/>
          <p:nvPr/>
        </p:nvCxnSpPr>
        <p:spPr>
          <a:xfrm>
            <a:off x="7626000" y="1449725"/>
            <a:ext cx="222000" cy="814500"/>
          </a:xfrm>
          <a:prstGeom prst="straightConnector1">
            <a:avLst/>
          </a:prstGeom>
          <a:noFill/>
          <a:ln cap="flat" cmpd="sng" w="28575">
            <a:solidFill>
              <a:srgbClr val="FF0000"/>
            </a:solidFill>
            <a:prstDash val="solid"/>
            <a:round/>
            <a:headEnd len="med" w="med" type="none"/>
            <a:tailEnd len="med" w="med" type="none"/>
          </a:ln>
        </p:spPr>
      </p:cxnSp>
      <p:sp>
        <p:nvSpPr>
          <p:cNvPr id="916" name="Google Shape;916;p50"/>
          <p:cNvSpPr txBox="1"/>
          <p:nvPr/>
        </p:nvSpPr>
        <p:spPr>
          <a:xfrm>
            <a:off x="6020700" y="927450"/>
            <a:ext cx="2904300" cy="615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700">
                <a:solidFill>
                  <a:srgbClr val="FF0000"/>
                </a:solidFill>
                <a:latin typeface="DM Sans"/>
                <a:ea typeface="DM Sans"/>
                <a:cs typeface="DM Sans"/>
                <a:sym typeface="DM Sans"/>
              </a:rPr>
              <a:t>Based on the </a:t>
            </a:r>
            <a:r>
              <a:rPr lang="en" sz="700">
                <a:solidFill>
                  <a:srgbClr val="FF0000"/>
                </a:solidFill>
                <a:latin typeface="DM Sans"/>
                <a:ea typeface="DM Sans"/>
                <a:cs typeface="DM Sans"/>
                <a:sym typeface="DM Sans"/>
              </a:rPr>
              <a:t>feedback</a:t>
            </a:r>
            <a:r>
              <a:rPr lang="en" sz="700">
                <a:solidFill>
                  <a:srgbClr val="FF0000"/>
                </a:solidFill>
                <a:latin typeface="DM Sans"/>
                <a:ea typeface="DM Sans"/>
                <a:cs typeface="DM Sans"/>
                <a:sym typeface="DM Sans"/>
              </a:rPr>
              <a:t> from our peers and the expert during the Med-fi prototype checkpoint at our studio about AI liability issues, we have decided to change the checklist items to </a:t>
            </a:r>
            <a:r>
              <a:rPr lang="en" sz="700">
                <a:solidFill>
                  <a:srgbClr val="FF0000"/>
                </a:solidFill>
                <a:latin typeface="DM Sans"/>
                <a:ea typeface="DM Sans"/>
                <a:cs typeface="DM Sans"/>
                <a:sym typeface="DM Sans"/>
              </a:rPr>
              <a:t>strictly</a:t>
            </a:r>
            <a:r>
              <a:rPr lang="en" sz="700">
                <a:solidFill>
                  <a:srgbClr val="FF0000"/>
                </a:solidFill>
                <a:latin typeface="DM Sans"/>
                <a:ea typeface="DM Sans"/>
                <a:cs typeface="DM Sans"/>
                <a:sym typeface="DM Sans"/>
              </a:rPr>
              <a:t> recommendations of Medi-Cal resources. </a:t>
            </a:r>
            <a:endParaRPr sz="700">
              <a:solidFill>
                <a:srgbClr val="FF0000"/>
              </a:solidFill>
              <a:latin typeface="DM Sans"/>
              <a:ea typeface="DM Sans"/>
              <a:cs typeface="DM Sans"/>
              <a:sym typeface="DM Sans"/>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20" name="Shape 920"/>
        <p:cNvGrpSpPr/>
        <p:nvPr/>
      </p:nvGrpSpPr>
      <p:grpSpPr>
        <a:xfrm>
          <a:off x="0" y="0"/>
          <a:ext cx="0" cy="0"/>
          <a:chOff x="0" y="0"/>
          <a:chExt cx="0" cy="0"/>
        </a:xfrm>
      </p:grpSpPr>
      <p:sp>
        <p:nvSpPr>
          <p:cNvPr id="921" name="Google Shape;921;p51"/>
          <p:cNvSpPr txBox="1"/>
          <p:nvPr>
            <p:ph type="title"/>
          </p:nvPr>
        </p:nvSpPr>
        <p:spPr>
          <a:xfrm>
            <a:off x="720000" y="140225"/>
            <a:ext cx="82011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Prototype Tools + Pros &amp; Cons</a:t>
            </a:r>
            <a:endParaRPr/>
          </a:p>
        </p:txBody>
      </p:sp>
      <p:sp>
        <p:nvSpPr>
          <p:cNvPr id="922" name="Google Shape;922;p51"/>
          <p:cNvSpPr txBox="1"/>
          <p:nvPr>
            <p:ph idx="2" type="subTitle"/>
          </p:nvPr>
        </p:nvSpPr>
        <p:spPr>
          <a:xfrm>
            <a:off x="233950" y="1504900"/>
            <a:ext cx="4166400" cy="3596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000"/>
              <a:t>Rationale: </a:t>
            </a:r>
            <a:r>
              <a:rPr lang="en" sz="1000"/>
              <a:t>All of us have iPads and are regular users of these apps. So, we selected them because of familiarity. This is important for low-fi prototyping because we wish to be efficient. </a:t>
            </a:r>
            <a:endParaRPr sz="1000"/>
          </a:p>
          <a:p>
            <a:pPr indent="0" lvl="0" marL="0" rtl="0" algn="l">
              <a:spcBef>
                <a:spcPts val="0"/>
              </a:spcBef>
              <a:spcAft>
                <a:spcPts val="0"/>
              </a:spcAft>
              <a:buNone/>
            </a:pPr>
            <a:r>
              <a:rPr b="1" lang="en" sz="1000"/>
              <a:t>Pros:</a:t>
            </a:r>
            <a:r>
              <a:rPr lang="en" sz="1000"/>
              <a:t> </a:t>
            </a:r>
            <a:endParaRPr sz="1000"/>
          </a:p>
          <a:p>
            <a:pPr indent="-177800" lvl="0" marL="171450" rtl="0" algn="l">
              <a:spcBef>
                <a:spcPts val="0"/>
              </a:spcBef>
              <a:spcAft>
                <a:spcPts val="0"/>
              </a:spcAft>
              <a:buSzPts val="1000"/>
              <a:buChar char="●"/>
            </a:pPr>
            <a:r>
              <a:rPr lang="en" sz="1000"/>
              <a:t>C</a:t>
            </a:r>
            <a:r>
              <a:rPr lang="en" sz="1000"/>
              <a:t>ustomizable and easy to edit. Unlike pen and paper, we can erase and redraw things quickly on Notability and Goodnotes. This reduces the cost of making mistakes as we can always make edits.</a:t>
            </a:r>
            <a:endParaRPr sz="1000"/>
          </a:p>
          <a:p>
            <a:pPr indent="-177800" lvl="0" marL="171450" rtl="0" algn="l">
              <a:spcBef>
                <a:spcPts val="0"/>
              </a:spcBef>
              <a:spcAft>
                <a:spcPts val="0"/>
              </a:spcAft>
              <a:buSzPts val="1000"/>
              <a:buChar char="●"/>
            </a:pPr>
            <a:r>
              <a:rPr lang="en" sz="1000"/>
              <a:t>Allows us to standardize layouts by copy and pasting, which saves a lot of prototyping time. </a:t>
            </a:r>
            <a:endParaRPr sz="1000"/>
          </a:p>
          <a:p>
            <a:pPr indent="0" lvl="0" marL="0" rtl="0" algn="l">
              <a:spcBef>
                <a:spcPts val="0"/>
              </a:spcBef>
              <a:spcAft>
                <a:spcPts val="0"/>
              </a:spcAft>
              <a:buNone/>
            </a:pPr>
            <a:r>
              <a:rPr b="1" lang="en" sz="1000"/>
              <a:t>Cons:</a:t>
            </a:r>
            <a:r>
              <a:rPr lang="en" sz="1000"/>
              <a:t> </a:t>
            </a:r>
            <a:endParaRPr sz="1000"/>
          </a:p>
          <a:p>
            <a:pPr indent="-177800" lvl="0" marL="171450" rtl="0" algn="l">
              <a:spcBef>
                <a:spcPts val="0"/>
              </a:spcBef>
              <a:spcAft>
                <a:spcPts val="0"/>
              </a:spcAft>
              <a:buSzPts val="1000"/>
              <a:buChar char="●"/>
            </a:pPr>
            <a:r>
              <a:rPr lang="en" sz="1000"/>
              <a:t>We </a:t>
            </a:r>
            <a:r>
              <a:rPr lang="en" sz="1000"/>
              <a:t>cannot make edits collaboratively, as these apps are installed on a single device.</a:t>
            </a:r>
            <a:endParaRPr sz="1000"/>
          </a:p>
          <a:p>
            <a:pPr indent="-177800" lvl="0" marL="171450" rtl="0" algn="l">
              <a:spcBef>
                <a:spcPts val="0"/>
              </a:spcBef>
              <a:spcAft>
                <a:spcPts val="0"/>
              </a:spcAft>
              <a:buSzPts val="1000"/>
              <a:buChar char="●"/>
            </a:pPr>
            <a:r>
              <a:rPr lang="en" sz="1000"/>
              <a:t>Both are paid apps: Notability ($20/yr), Goodnotes ($10/yr)</a:t>
            </a:r>
            <a:endParaRPr sz="1000"/>
          </a:p>
          <a:p>
            <a:pPr indent="-177800" lvl="0" marL="171450" rtl="0" algn="l">
              <a:spcBef>
                <a:spcPts val="0"/>
              </a:spcBef>
              <a:spcAft>
                <a:spcPts val="0"/>
              </a:spcAft>
              <a:buSzPts val="1000"/>
              <a:buChar char="●"/>
            </a:pPr>
            <a:r>
              <a:rPr lang="en" sz="1000"/>
              <a:t>Lacks a layer system and overlay support. All overlays must be drawn manually, by first drawing a base color and then drawing additional elements on top.</a:t>
            </a:r>
            <a:endParaRPr sz="1000"/>
          </a:p>
          <a:p>
            <a:pPr indent="0" lvl="0" marL="0" rtl="0" algn="l">
              <a:spcBef>
                <a:spcPts val="0"/>
              </a:spcBef>
              <a:spcAft>
                <a:spcPts val="0"/>
              </a:spcAft>
              <a:buNone/>
            </a:pPr>
            <a:r>
              <a:rPr b="1" lang="en" sz="1000"/>
              <a:t>Why this pros/cons tradeoff is acceptable:</a:t>
            </a:r>
            <a:r>
              <a:rPr lang="en" sz="1000"/>
              <a:t> Although we cannot edits collaboratively in real time, we can still contribute asynchronously by drawing on top of each other’s sketches. We also already own these apps so do not need to pay for it. </a:t>
            </a:r>
            <a:endParaRPr sz="1000"/>
          </a:p>
        </p:txBody>
      </p:sp>
      <p:sp>
        <p:nvSpPr>
          <p:cNvPr id="923" name="Google Shape;923;p51"/>
          <p:cNvSpPr txBox="1"/>
          <p:nvPr>
            <p:ph idx="3" type="subTitle"/>
          </p:nvPr>
        </p:nvSpPr>
        <p:spPr>
          <a:xfrm>
            <a:off x="292425" y="730853"/>
            <a:ext cx="3968700" cy="5589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Low-fi: Notability, Goodnotes</a:t>
            </a:r>
            <a:endParaRPr/>
          </a:p>
        </p:txBody>
      </p:sp>
      <p:sp>
        <p:nvSpPr>
          <p:cNvPr id="924" name="Google Shape;924;p51"/>
          <p:cNvSpPr txBox="1"/>
          <p:nvPr>
            <p:ph idx="2" type="subTitle"/>
          </p:nvPr>
        </p:nvSpPr>
        <p:spPr>
          <a:xfrm>
            <a:off x="4572000" y="1504900"/>
            <a:ext cx="4520100" cy="3596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000"/>
              <a:t>Rationale:</a:t>
            </a:r>
            <a:r>
              <a:rPr lang="en" sz="1000"/>
              <a:t> Figma is widely used in the industry for UI design, and we have two members who are already familiar with Figma. Furthermore, this course offers Figma workshops, and this means that we can receive assistance from CAs when needed. We will not have this benefit if we use other prototyping tools.</a:t>
            </a:r>
            <a:endParaRPr sz="1000"/>
          </a:p>
          <a:p>
            <a:pPr indent="0" lvl="0" marL="0" rtl="0" algn="l">
              <a:spcBef>
                <a:spcPts val="0"/>
              </a:spcBef>
              <a:spcAft>
                <a:spcPts val="0"/>
              </a:spcAft>
              <a:buNone/>
            </a:pPr>
            <a:r>
              <a:rPr b="1" lang="en" sz="1000"/>
              <a:t>Pros: </a:t>
            </a:r>
            <a:endParaRPr b="1" sz="1000"/>
          </a:p>
          <a:p>
            <a:pPr indent="-177800" lvl="0" marL="171450" rtl="0" algn="l">
              <a:spcBef>
                <a:spcPts val="0"/>
              </a:spcBef>
              <a:spcAft>
                <a:spcPts val="0"/>
              </a:spcAft>
              <a:buSzPts val="1000"/>
              <a:buChar char="●"/>
            </a:pPr>
            <a:r>
              <a:rPr lang="en" sz="1000"/>
              <a:t>We c</a:t>
            </a:r>
            <a:r>
              <a:rPr lang="en" sz="1000"/>
              <a:t>an collaborate in real-time across team members. Involving multiple team members into prototype creation allows the team to achieve a common understanding more easily.</a:t>
            </a:r>
            <a:endParaRPr sz="1000"/>
          </a:p>
          <a:p>
            <a:pPr indent="-177800" lvl="0" marL="171450" rtl="0" algn="l">
              <a:spcBef>
                <a:spcPts val="0"/>
              </a:spcBef>
              <a:spcAft>
                <a:spcPts val="0"/>
              </a:spcAft>
              <a:buSzPts val="1000"/>
              <a:buChar char="●"/>
            </a:pPr>
            <a:r>
              <a:rPr lang="en" sz="1000"/>
              <a:t>Offers reusable components and style libraries (e.g., buttons, fonts, etc.). This helps us maintain a consistent UI without needing much effort.</a:t>
            </a:r>
            <a:endParaRPr sz="1000"/>
          </a:p>
          <a:p>
            <a:pPr indent="-177800" lvl="0" marL="171450" rtl="0" algn="l">
              <a:spcBef>
                <a:spcPts val="0"/>
              </a:spcBef>
              <a:spcAft>
                <a:spcPts val="0"/>
              </a:spcAft>
              <a:buSzPts val="1000"/>
              <a:buChar char="●"/>
            </a:pPr>
            <a:r>
              <a:rPr lang="en" sz="1000"/>
              <a:t>Allows us to simulate our app and observe how our screens change when different buttons are clicked. This allows us to conduct user tests on the prototype. </a:t>
            </a:r>
            <a:endParaRPr sz="1000"/>
          </a:p>
          <a:p>
            <a:pPr indent="-177800" lvl="0" marL="171450" rtl="0" algn="l">
              <a:spcBef>
                <a:spcPts val="0"/>
              </a:spcBef>
              <a:spcAft>
                <a:spcPts val="0"/>
              </a:spcAft>
              <a:buSzPts val="1000"/>
              <a:buChar char="●"/>
            </a:pPr>
            <a:r>
              <a:rPr lang="en" sz="1000"/>
              <a:t>Supports Developer Mode and provides code that can be used for our high-fi prototype. This speeds up the high-fi prototyping process.</a:t>
            </a:r>
            <a:endParaRPr sz="1000"/>
          </a:p>
          <a:p>
            <a:pPr indent="0" lvl="0" marL="0" rtl="0" algn="l">
              <a:spcBef>
                <a:spcPts val="0"/>
              </a:spcBef>
              <a:spcAft>
                <a:spcPts val="0"/>
              </a:spcAft>
              <a:buNone/>
            </a:pPr>
            <a:r>
              <a:rPr b="1" lang="en" sz="1000"/>
              <a:t>Cons:</a:t>
            </a:r>
            <a:endParaRPr b="1" sz="1000"/>
          </a:p>
          <a:p>
            <a:pPr indent="-177800" lvl="0" marL="171450" rtl="0" algn="l">
              <a:spcBef>
                <a:spcPts val="0"/>
              </a:spcBef>
              <a:spcAft>
                <a:spcPts val="0"/>
              </a:spcAft>
              <a:buSzPts val="1000"/>
              <a:buChar char="●"/>
            </a:pPr>
            <a:r>
              <a:rPr lang="en" sz="1000"/>
              <a:t>Steep learning curve for new users, as some features are complicated.</a:t>
            </a:r>
            <a:endParaRPr sz="1000"/>
          </a:p>
          <a:p>
            <a:pPr indent="-177800" lvl="0" marL="171450" rtl="0" algn="l">
              <a:spcBef>
                <a:spcPts val="0"/>
              </a:spcBef>
              <a:spcAft>
                <a:spcPts val="0"/>
              </a:spcAft>
              <a:buSzPts val="1000"/>
              <a:buChar char="●"/>
            </a:pPr>
            <a:r>
              <a:rPr lang="en" sz="1000"/>
              <a:t>May experience lag during collaborative sessions.</a:t>
            </a:r>
            <a:endParaRPr sz="1000"/>
          </a:p>
          <a:p>
            <a:pPr indent="0" lvl="0" marL="0" rtl="0" algn="l">
              <a:spcBef>
                <a:spcPts val="0"/>
              </a:spcBef>
              <a:spcAft>
                <a:spcPts val="0"/>
              </a:spcAft>
              <a:buNone/>
            </a:pPr>
            <a:r>
              <a:rPr b="1" lang="en" sz="1000"/>
              <a:t>Why this pros/cons tradeoff is acceptable:</a:t>
            </a:r>
            <a:r>
              <a:rPr lang="en" sz="1000"/>
              <a:t> two team members are experienced with Figma, which minimizes the learning cost for our team. Lag is not an issue as we only have a small team of 3 members. </a:t>
            </a:r>
            <a:endParaRPr sz="1000"/>
          </a:p>
        </p:txBody>
      </p:sp>
      <p:sp>
        <p:nvSpPr>
          <p:cNvPr id="925" name="Google Shape;925;p51"/>
          <p:cNvSpPr txBox="1"/>
          <p:nvPr>
            <p:ph idx="3" type="subTitle"/>
          </p:nvPr>
        </p:nvSpPr>
        <p:spPr>
          <a:xfrm>
            <a:off x="4572000" y="730850"/>
            <a:ext cx="4467300" cy="5589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Medium-fi: Figma</a:t>
            </a:r>
            <a:endParaRPr/>
          </a:p>
        </p:txBody>
      </p:sp>
      <p:pic>
        <p:nvPicPr>
          <p:cNvPr id="926" name="Google Shape;926;p51" title="Figma.png"/>
          <p:cNvPicPr preferRelativeResize="0"/>
          <p:nvPr/>
        </p:nvPicPr>
        <p:blipFill>
          <a:blip r:embed="rId3">
            <a:alphaModFix/>
          </a:blip>
          <a:stretch>
            <a:fillRect/>
          </a:stretch>
        </p:blipFill>
        <p:spPr>
          <a:xfrm>
            <a:off x="4692200" y="1143950"/>
            <a:ext cx="446725" cy="446725"/>
          </a:xfrm>
          <a:prstGeom prst="rect">
            <a:avLst/>
          </a:prstGeom>
          <a:noFill/>
          <a:ln>
            <a:noFill/>
          </a:ln>
        </p:spPr>
      </p:pic>
      <p:pic>
        <p:nvPicPr>
          <p:cNvPr id="927" name="Google Shape;927;p51" title="Icon-Light-1024x1024.png"/>
          <p:cNvPicPr preferRelativeResize="0"/>
          <p:nvPr/>
        </p:nvPicPr>
        <p:blipFill>
          <a:blip r:embed="rId4">
            <a:alphaModFix/>
          </a:blip>
          <a:stretch>
            <a:fillRect/>
          </a:stretch>
        </p:blipFill>
        <p:spPr>
          <a:xfrm>
            <a:off x="366350" y="1143950"/>
            <a:ext cx="446725" cy="446725"/>
          </a:xfrm>
          <a:prstGeom prst="rect">
            <a:avLst/>
          </a:prstGeom>
          <a:noFill/>
          <a:ln>
            <a:noFill/>
          </a:ln>
        </p:spPr>
      </p:pic>
      <p:pic>
        <p:nvPicPr>
          <p:cNvPr id="928" name="Google Shape;928;p51" title="apps.53711.13545614329042837.5c65dd85-c3d1-481b-91b3-2833f55434a1.png"/>
          <p:cNvPicPr preferRelativeResize="0"/>
          <p:nvPr/>
        </p:nvPicPr>
        <p:blipFill>
          <a:blip r:embed="rId5">
            <a:alphaModFix/>
          </a:blip>
          <a:stretch>
            <a:fillRect/>
          </a:stretch>
        </p:blipFill>
        <p:spPr>
          <a:xfrm>
            <a:off x="895350" y="1143950"/>
            <a:ext cx="446725" cy="446725"/>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32" name="Shape 932"/>
        <p:cNvGrpSpPr/>
        <p:nvPr/>
      </p:nvGrpSpPr>
      <p:grpSpPr>
        <a:xfrm>
          <a:off x="0" y="0"/>
          <a:ext cx="0" cy="0"/>
          <a:chOff x="0" y="0"/>
          <a:chExt cx="0" cy="0"/>
        </a:xfrm>
      </p:grpSpPr>
      <p:sp>
        <p:nvSpPr>
          <p:cNvPr id="933" name="Google Shape;933;p52"/>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Limitations of Prototype + Implications on User Experience </a:t>
            </a:r>
            <a:endParaRPr/>
          </a:p>
          <a:p>
            <a:pPr indent="0" lvl="0" marL="0" rtl="0" algn="l">
              <a:spcBef>
                <a:spcPts val="0"/>
              </a:spcBef>
              <a:spcAft>
                <a:spcPts val="0"/>
              </a:spcAft>
              <a:buNone/>
            </a:pPr>
            <a:r>
              <a:t/>
            </a:r>
            <a:endParaRPr/>
          </a:p>
        </p:txBody>
      </p:sp>
      <p:sp>
        <p:nvSpPr>
          <p:cNvPr id="934" name="Google Shape;934;p52"/>
          <p:cNvSpPr txBox="1"/>
          <p:nvPr>
            <p:ph idx="3" type="subTitle"/>
          </p:nvPr>
        </p:nvSpPr>
        <p:spPr>
          <a:xfrm>
            <a:off x="3319200" y="2637750"/>
            <a:ext cx="2505600" cy="5589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sz="1400"/>
              <a:t>Inability to test advanced features in real-world settings</a:t>
            </a:r>
            <a:endParaRPr sz="1400"/>
          </a:p>
        </p:txBody>
      </p:sp>
      <p:sp>
        <p:nvSpPr>
          <p:cNvPr id="935" name="Google Shape;935;p52"/>
          <p:cNvSpPr txBox="1"/>
          <p:nvPr>
            <p:ph idx="4" type="subTitle"/>
          </p:nvPr>
        </p:nvSpPr>
        <p:spPr>
          <a:xfrm>
            <a:off x="6097875" y="2637738"/>
            <a:ext cx="2907300" cy="5589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sz="1400"/>
              <a:t>Made-up Scenarios</a:t>
            </a:r>
            <a:endParaRPr sz="1400"/>
          </a:p>
        </p:txBody>
      </p:sp>
      <p:sp>
        <p:nvSpPr>
          <p:cNvPr id="936" name="Google Shape;936;p52"/>
          <p:cNvSpPr txBox="1"/>
          <p:nvPr>
            <p:ph idx="3" type="subTitle"/>
          </p:nvPr>
        </p:nvSpPr>
        <p:spPr>
          <a:xfrm>
            <a:off x="323838" y="2637750"/>
            <a:ext cx="2505600" cy="5589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sz="1400"/>
              <a:t>Fails to Predict Long-Term Impact</a:t>
            </a:r>
            <a:endParaRPr sz="1400"/>
          </a:p>
        </p:txBody>
      </p:sp>
      <p:sp>
        <p:nvSpPr>
          <p:cNvPr id="937" name="Google Shape;937;p52"/>
          <p:cNvSpPr/>
          <p:nvPr/>
        </p:nvSpPr>
        <p:spPr>
          <a:xfrm>
            <a:off x="1174188" y="1880875"/>
            <a:ext cx="804900" cy="780900"/>
          </a:xfrm>
          <a:prstGeom prst="ellipse">
            <a:avLst/>
          </a:prstGeom>
          <a:solidFill>
            <a:srgbClr val="5F8195"/>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3000">
                <a:latin typeface="DM Sans"/>
                <a:ea typeface="DM Sans"/>
                <a:cs typeface="DM Sans"/>
                <a:sym typeface="DM Sans"/>
              </a:rPr>
              <a:t>1</a:t>
            </a:r>
            <a:endParaRPr sz="3000">
              <a:latin typeface="DM Sans"/>
              <a:ea typeface="DM Sans"/>
              <a:cs typeface="DM Sans"/>
              <a:sym typeface="DM Sans"/>
            </a:endParaRPr>
          </a:p>
        </p:txBody>
      </p:sp>
      <p:sp>
        <p:nvSpPr>
          <p:cNvPr id="938" name="Google Shape;938;p52"/>
          <p:cNvSpPr/>
          <p:nvPr/>
        </p:nvSpPr>
        <p:spPr>
          <a:xfrm>
            <a:off x="4169550" y="1880875"/>
            <a:ext cx="804900" cy="780900"/>
          </a:xfrm>
          <a:prstGeom prst="ellipse">
            <a:avLst/>
          </a:prstGeom>
          <a:solidFill>
            <a:srgbClr val="5F8195"/>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3000">
                <a:latin typeface="DM Sans"/>
                <a:ea typeface="DM Sans"/>
                <a:cs typeface="DM Sans"/>
                <a:sym typeface="DM Sans"/>
              </a:rPr>
              <a:t>2</a:t>
            </a:r>
            <a:endParaRPr sz="3000">
              <a:latin typeface="DM Sans"/>
              <a:ea typeface="DM Sans"/>
              <a:cs typeface="DM Sans"/>
              <a:sym typeface="DM Sans"/>
            </a:endParaRPr>
          </a:p>
        </p:txBody>
      </p:sp>
      <p:sp>
        <p:nvSpPr>
          <p:cNvPr id="939" name="Google Shape;939;p52"/>
          <p:cNvSpPr/>
          <p:nvPr/>
        </p:nvSpPr>
        <p:spPr>
          <a:xfrm>
            <a:off x="7164913" y="1880875"/>
            <a:ext cx="804900" cy="780900"/>
          </a:xfrm>
          <a:prstGeom prst="ellipse">
            <a:avLst/>
          </a:prstGeom>
          <a:solidFill>
            <a:srgbClr val="5F8195"/>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3000">
                <a:latin typeface="DM Sans"/>
                <a:ea typeface="DM Sans"/>
                <a:cs typeface="DM Sans"/>
                <a:sym typeface="DM Sans"/>
              </a:rPr>
              <a:t>3</a:t>
            </a:r>
            <a:endParaRPr sz="3000">
              <a:latin typeface="DM Sans"/>
              <a:ea typeface="DM Sans"/>
              <a:cs typeface="DM Sans"/>
              <a:sym typeface="DM Sans"/>
            </a:endParaRPr>
          </a:p>
        </p:txBody>
      </p:sp>
      <p:sp>
        <p:nvSpPr>
          <p:cNvPr id="940" name="Google Shape;940;p52"/>
          <p:cNvSpPr txBox="1"/>
          <p:nvPr/>
        </p:nvSpPr>
        <p:spPr>
          <a:xfrm>
            <a:off x="472100" y="3196649"/>
            <a:ext cx="2401800" cy="1208400"/>
          </a:xfrm>
          <a:prstGeom prst="rect">
            <a:avLst/>
          </a:prstGeom>
          <a:noFill/>
          <a:ln>
            <a:noFill/>
          </a:ln>
        </p:spPr>
        <p:txBody>
          <a:bodyPr anchorCtr="0" anchor="t" bIns="0" lIns="0" spcFirstLastPara="1" rIns="0" wrap="square" tIns="0">
            <a:noAutofit/>
          </a:bodyPr>
          <a:lstStyle/>
          <a:p>
            <a:pPr indent="0" lvl="0" marL="0" rtl="0" algn="ctr">
              <a:spcBef>
                <a:spcPts val="0"/>
              </a:spcBef>
              <a:spcAft>
                <a:spcPts val="0"/>
              </a:spcAft>
              <a:buNone/>
            </a:pPr>
            <a:r>
              <a:rPr lang="en" sz="1000">
                <a:latin typeface="DM Sans"/>
                <a:ea typeface="DM Sans"/>
                <a:cs typeface="DM Sans"/>
                <a:sym typeface="DM Sans"/>
              </a:rPr>
              <a:t>Medium</a:t>
            </a:r>
            <a:r>
              <a:rPr lang="en" sz="1000">
                <a:latin typeface="DM Sans"/>
                <a:ea typeface="DM Sans"/>
                <a:cs typeface="DM Sans"/>
                <a:sym typeface="DM Sans"/>
              </a:rPr>
              <a:t>-fi usability tests only capture specific </a:t>
            </a:r>
            <a:r>
              <a:rPr lang="en" sz="1000">
                <a:latin typeface="DM Sans"/>
                <a:ea typeface="DM Sans"/>
                <a:cs typeface="DM Sans"/>
                <a:sym typeface="DM Sans"/>
              </a:rPr>
              <a:t>interactions</a:t>
            </a:r>
            <a:r>
              <a:rPr lang="en" sz="1000">
                <a:latin typeface="DM Sans"/>
                <a:ea typeface="DM Sans"/>
                <a:cs typeface="DM Sans"/>
                <a:sym typeface="DM Sans"/>
              </a:rPr>
              <a:t> within a single session, and do not explore how user behavior may change over time as they become more familiar with the app. This means that we would not be able to test how often users used Medi-Pal, whether users view Medi-Pal as useful after regular use, and how users may adopt new features.</a:t>
            </a:r>
            <a:endParaRPr sz="1000">
              <a:solidFill>
                <a:srgbClr val="000000"/>
              </a:solidFill>
              <a:latin typeface="DM Sans"/>
              <a:ea typeface="DM Sans"/>
              <a:cs typeface="DM Sans"/>
              <a:sym typeface="DM Sans"/>
            </a:endParaRPr>
          </a:p>
        </p:txBody>
      </p:sp>
      <p:sp>
        <p:nvSpPr>
          <p:cNvPr id="941" name="Google Shape;941;p52"/>
          <p:cNvSpPr txBox="1"/>
          <p:nvPr/>
        </p:nvSpPr>
        <p:spPr>
          <a:xfrm>
            <a:off x="3328788" y="3267403"/>
            <a:ext cx="2511900" cy="1241400"/>
          </a:xfrm>
          <a:prstGeom prst="rect">
            <a:avLst/>
          </a:prstGeom>
          <a:noFill/>
          <a:ln>
            <a:noFill/>
          </a:ln>
        </p:spPr>
        <p:txBody>
          <a:bodyPr anchorCtr="0" anchor="t" bIns="0" lIns="0" spcFirstLastPara="1" rIns="0" wrap="square" tIns="0">
            <a:noAutofit/>
          </a:bodyPr>
          <a:lstStyle/>
          <a:p>
            <a:pPr indent="0" lvl="0" marL="0" rtl="0" algn="ctr">
              <a:spcBef>
                <a:spcPts val="0"/>
              </a:spcBef>
              <a:spcAft>
                <a:spcPts val="0"/>
              </a:spcAft>
              <a:buNone/>
            </a:pPr>
            <a:r>
              <a:rPr lang="en" sz="1000">
                <a:solidFill>
                  <a:srgbClr val="000000"/>
                </a:solidFill>
                <a:latin typeface="DM Sans"/>
                <a:ea typeface="DM Sans"/>
                <a:cs typeface="DM Sans"/>
                <a:sym typeface="DM Sans"/>
              </a:rPr>
              <a:t>We were unable to test how users would interact with features such as talking to AI agents and location services, as </a:t>
            </a:r>
            <a:r>
              <a:rPr lang="en" sz="1000">
                <a:latin typeface="DM Sans"/>
                <a:ea typeface="DM Sans"/>
                <a:cs typeface="DM Sans"/>
                <a:sym typeface="DM Sans"/>
              </a:rPr>
              <a:t>medium</a:t>
            </a:r>
            <a:r>
              <a:rPr lang="en" sz="1000">
                <a:solidFill>
                  <a:srgbClr val="000000"/>
                </a:solidFill>
                <a:latin typeface="DM Sans"/>
                <a:ea typeface="DM Sans"/>
                <a:cs typeface="DM Sans"/>
                <a:sym typeface="DM Sans"/>
              </a:rPr>
              <a:t>-fi prototypes generally have pre-defined layouts and text that only support fictional scenarios. As a result of this, our participant’s learnability and efficiency scores for AI-related tasks may be higher than they are supposed to be. </a:t>
            </a:r>
            <a:endParaRPr sz="1000">
              <a:latin typeface="DM Sans"/>
              <a:ea typeface="DM Sans"/>
              <a:cs typeface="DM Sans"/>
              <a:sym typeface="DM Sans"/>
            </a:endParaRPr>
          </a:p>
        </p:txBody>
      </p:sp>
      <p:sp>
        <p:nvSpPr>
          <p:cNvPr id="942" name="Google Shape;942;p52"/>
          <p:cNvSpPr txBox="1"/>
          <p:nvPr/>
        </p:nvSpPr>
        <p:spPr>
          <a:xfrm>
            <a:off x="6295575" y="3249253"/>
            <a:ext cx="2511900" cy="1277700"/>
          </a:xfrm>
          <a:prstGeom prst="rect">
            <a:avLst/>
          </a:prstGeom>
          <a:noFill/>
          <a:ln>
            <a:noFill/>
          </a:ln>
        </p:spPr>
        <p:txBody>
          <a:bodyPr anchorCtr="0" anchor="t" bIns="0" lIns="0" spcFirstLastPara="1" rIns="0" wrap="square" tIns="0">
            <a:noAutofit/>
          </a:bodyPr>
          <a:lstStyle/>
          <a:p>
            <a:pPr indent="0" lvl="0" marL="0" rtl="0" algn="ctr">
              <a:spcBef>
                <a:spcPts val="0"/>
              </a:spcBef>
              <a:spcAft>
                <a:spcPts val="0"/>
              </a:spcAft>
              <a:buNone/>
            </a:pPr>
            <a:r>
              <a:rPr lang="en" sz="1000">
                <a:solidFill>
                  <a:srgbClr val="000000"/>
                </a:solidFill>
                <a:latin typeface="DM Sans"/>
                <a:ea typeface="DM Sans"/>
                <a:cs typeface="DM Sans"/>
                <a:sym typeface="DM Sans"/>
              </a:rPr>
              <a:t>The </a:t>
            </a:r>
            <a:r>
              <a:rPr lang="en" sz="1000">
                <a:latin typeface="DM Sans"/>
                <a:ea typeface="DM Sans"/>
                <a:cs typeface="DM Sans"/>
                <a:sym typeface="DM Sans"/>
              </a:rPr>
              <a:t>medium</a:t>
            </a:r>
            <a:r>
              <a:rPr lang="en" sz="1000">
                <a:solidFill>
                  <a:srgbClr val="000000"/>
                </a:solidFill>
                <a:latin typeface="DM Sans"/>
                <a:ea typeface="DM Sans"/>
                <a:cs typeface="DM Sans"/>
                <a:sym typeface="DM Sans"/>
              </a:rPr>
              <a:t>-fi prototype is designed to be identical for all participants. As some of our tasks were scenario-specific, participants had to role-play as a predefined persona while testing our prototype, rather than interact with the app based on their own use cases and preferences. This prevents us from viewing how users may naturally interact with our app. </a:t>
            </a:r>
            <a:endParaRPr sz="1000">
              <a:latin typeface="DM Sans"/>
              <a:ea typeface="DM Sans"/>
              <a:cs typeface="DM Sans"/>
              <a:sym typeface="DM Sans"/>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46" name="Shape 946"/>
        <p:cNvGrpSpPr/>
        <p:nvPr/>
      </p:nvGrpSpPr>
      <p:grpSpPr>
        <a:xfrm>
          <a:off x="0" y="0"/>
          <a:ext cx="0" cy="0"/>
          <a:chOff x="0" y="0"/>
          <a:chExt cx="0" cy="0"/>
        </a:xfrm>
      </p:grpSpPr>
      <p:sp>
        <p:nvSpPr>
          <p:cNvPr id="947" name="Google Shape;947;p53"/>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Hardcoded &amp; Wizard-of-Oz Features + Implications</a:t>
            </a:r>
            <a:endParaRPr/>
          </a:p>
        </p:txBody>
      </p:sp>
      <p:sp>
        <p:nvSpPr>
          <p:cNvPr id="948" name="Google Shape;948;p53"/>
          <p:cNvSpPr txBox="1"/>
          <p:nvPr>
            <p:ph idx="3" type="subTitle"/>
          </p:nvPr>
        </p:nvSpPr>
        <p:spPr>
          <a:xfrm>
            <a:off x="3319200" y="2637750"/>
            <a:ext cx="2505600" cy="5589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sz="1400"/>
              <a:t>Navigation map for finding nearby resources</a:t>
            </a:r>
            <a:endParaRPr sz="1400"/>
          </a:p>
        </p:txBody>
      </p:sp>
      <p:sp>
        <p:nvSpPr>
          <p:cNvPr id="949" name="Google Shape;949;p53"/>
          <p:cNvSpPr txBox="1"/>
          <p:nvPr>
            <p:ph idx="4" type="subTitle"/>
          </p:nvPr>
        </p:nvSpPr>
        <p:spPr>
          <a:xfrm>
            <a:off x="6125089" y="2637738"/>
            <a:ext cx="2907300" cy="5589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sz="1400"/>
              <a:t>Multimodal inputs</a:t>
            </a:r>
            <a:endParaRPr sz="1400"/>
          </a:p>
        </p:txBody>
      </p:sp>
      <p:sp>
        <p:nvSpPr>
          <p:cNvPr id="950" name="Google Shape;950;p53"/>
          <p:cNvSpPr txBox="1"/>
          <p:nvPr>
            <p:ph idx="3" type="subTitle"/>
          </p:nvPr>
        </p:nvSpPr>
        <p:spPr>
          <a:xfrm>
            <a:off x="323838" y="2637750"/>
            <a:ext cx="2505600" cy="5589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sz="1400"/>
              <a:t>AI features (e.g., chats, search results)</a:t>
            </a:r>
            <a:endParaRPr sz="1400"/>
          </a:p>
        </p:txBody>
      </p:sp>
      <p:sp>
        <p:nvSpPr>
          <p:cNvPr id="951" name="Google Shape;951;p53"/>
          <p:cNvSpPr txBox="1"/>
          <p:nvPr/>
        </p:nvSpPr>
        <p:spPr>
          <a:xfrm>
            <a:off x="434893" y="3174127"/>
            <a:ext cx="2401800" cy="2011200"/>
          </a:xfrm>
          <a:prstGeom prst="rect">
            <a:avLst/>
          </a:prstGeom>
          <a:noFill/>
          <a:ln>
            <a:noFill/>
          </a:ln>
        </p:spPr>
        <p:txBody>
          <a:bodyPr anchorCtr="0" anchor="t" bIns="0" lIns="0" spcFirstLastPara="1" rIns="0" wrap="square" tIns="0">
            <a:noAutofit/>
          </a:bodyPr>
          <a:lstStyle/>
          <a:p>
            <a:pPr indent="0" lvl="0" marL="0" rtl="0" algn="ctr">
              <a:spcBef>
                <a:spcPts val="0"/>
              </a:spcBef>
              <a:spcAft>
                <a:spcPts val="0"/>
              </a:spcAft>
              <a:buNone/>
            </a:pPr>
            <a:r>
              <a:rPr lang="en" sz="800">
                <a:latin typeface="DM Sans"/>
                <a:ea typeface="DM Sans"/>
                <a:cs typeface="DM Sans"/>
                <a:sym typeface="DM Sans"/>
              </a:rPr>
              <a:t>All chats and search results are hardcoded, due to our lack of a functioning backend. This means that we cannot test whether users are satisfied with the AI’s outputs and suggestions during our testing phases, or if they are able to write prompts that give desired results, which are major usability concerns.</a:t>
            </a:r>
            <a:endParaRPr sz="800">
              <a:latin typeface="DM Sans"/>
              <a:ea typeface="DM Sans"/>
              <a:cs typeface="DM Sans"/>
              <a:sym typeface="DM Sans"/>
            </a:endParaRPr>
          </a:p>
          <a:p>
            <a:pPr indent="0" lvl="0" marL="0" rtl="0" algn="ctr">
              <a:spcBef>
                <a:spcPts val="0"/>
              </a:spcBef>
              <a:spcAft>
                <a:spcPts val="0"/>
              </a:spcAft>
              <a:buNone/>
            </a:pPr>
            <a:r>
              <a:t/>
            </a:r>
            <a:endParaRPr sz="800">
              <a:latin typeface="DM Sans"/>
              <a:ea typeface="DM Sans"/>
              <a:cs typeface="DM Sans"/>
              <a:sym typeface="DM Sans"/>
            </a:endParaRPr>
          </a:p>
          <a:p>
            <a:pPr indent="0" lvl="0" marL="0" rtl="0" algn="ctr">
              <a:spcBef>
                <a:spcPts val="0"/>
              </a:spcBef>
              <a:spcAft>
                <a:spcPts val="0"/>
              </a:spcAft>
              <a:buNone/>
            </a:pPr>
            <a:r>
              <a:t/>
            </a:r>
            <a:endParaRPr sz="400">
              <a:latin typeface="DM Sans"/>
              <a:ea typeface="DM Sans"/>
              <a:cs typeface="DM Sans"/>
              <a:sym typeface="DM Sans"/>
            </a:endParaRPr>
          </a:p>
          <a:p>
            <a:pPr indent="0" lvl="0" marL="0" rtl="0" algn="l">
              <a:spcBef>
                <a:spcPts val="0"/>
              </a:spcBef>
              <a:spcAft>
                <a:spcPts val="0"/>
              </a:spcAft>
              <a:buNone/>
            </a:pPr>
            <a:r>
              <a:rPr b="1" lang="en" sz="800" u="sng">
                <a:latin typeface="DM Sans"/>
                <a:ea typeface="DM Sans"/>
                <a:cs typeface="DM Sans"/>
                <a:sym typeface="DM Sans"/>
              </a:rPr>
              <a:t>Implications: </a:t>
            </a:r>
            <a:r>
              <a:rPr lang="en" sz="800">
                <a:latin typeface="DM Sans"/>
                <a:ea typeface="DM Sans"/>
                <a:cs typeface="DM Sans"/>
                <a:sym typeface="DM Sans"/>
              </a:rPr>
              <a:t>As shown in our low-fi prototype, users complete tasks involving AI with minimal errors because they are just clicking a sequence of screens instead of actually interacting with AI. This gives us the false impression that our app is very efficient and learnable for this task during our tests.</a:t>
            </a:r>
            <a:endParaRPr sz="800">
              <a:latin typeface="DM Sans"/>
              <a:ea typeface="DM Sans"/>
              <a:cs typeface="DM Sans"/>
              <a:sym typeface="DM Sans"/>
            </a:endParaRPr>
          </a:p>
        </p:txBody>
      </p:sp>
      <p:sp>
        <p:nvSpPr>
          <p:cNvPr id="952" name="Google Shape;952;p53"/>
          <p:cNvSpPr txBox="1"/>
          <p:nvPr/>
        </p:nvSpPr>
        <p:spPr>
          <a:xfrm>
            <a:off x="3281175" y="3259236"/>
            <a:ext cx="2651700" cy="1823100"/>
          </a:xfrm>
          <a:prstGeom prst="rect">
            <a:avLst/>
          </a:prstGeom>
          <a:noFill/>
          <a:ln>
            <a:noFill/>
          </a:ln>
        </p:spPr>
        <p:txBody>
          <a:bodyPr anchorCtr="0" anchor="t" bIns="0" lIns="0" spcFirstLastPara="1" rIns="0" wrap="square" tIns="0">
            <a:noAutofit/>
          </a:bodyPr>
          <a:lstStyle/>
          <a:p>
            <a:pPr indent="0" lvl="0" marL="0" rtl="0" algn="ctr">
              <a:spcBef>
                <a:spcPts val="0"/>
              </a:spcBef>
              <a:spcAft>
                <a:spcPts val="0"/>
              </a:spcAft>
              <a:buNone/>
            </a:pPr>
            <a:r>
              <a:rPr lang="en" sz="800">
                <a:latin typeface="DM Sans"/>
                <a:ea typeface="DM Sans"/>
                <a:cs typeface="DM Sans"/>
                <a:sym typeface="DM Sans"/>
              </a:rPr>
              <a:t>Restrictions of the medium-fi prototype did not allow us to implement a functioning map, as this requires a functioning backend and location services. This means that users can only pretend that they are walking towards their destination. Nonetheless, we tried to make several screens to show the user gradually navigating to the destination, as shown below:</a:t>
            </a:r>
            <a:endParaRPr sz="800">
              <a:latin typeface="DM Sans"/>
              <a:ea typeface="DM Sans"/>
              <a:cs typeface="DM Sans"/>
              <a:sym typeface="DM Sans"/>
            </a:endParaRPr>
          </a:p>
          <a:p>
            <a:pPr indent="0" lvl="0" marL="0" rtl="0" algn="l">
              <a:spcBef>
                <a:spcPts val="0"/>
              </a:spcBef>
              <a:spcAft>
                <a:spcPts val="0"/>
              </a:spcAft>
              <a:buNone/>
            </a:pPr>
            <a:r>
              <a:t/>
            </a:r>
            <a:endParaRPr sz="1000">
              <a:latin typeface="DM Sans"/>
              <a:ea typeface="DM Sans"/>
              <a:cs typeface="DM Sans"/>
              <a:sym typeface="DM Sans"/>
            </a:endParaRPr>
          </a:p>
          <a:p>
            <a:pPr indent="0" lvl="0" marL="0" rtl="0" algn="l">
              <a:spcBef>
                <a:spcPts val="0"/>
              </a:spcBef>
              <a:spcAft>
                <a:spcPts val="0"/>
              </a:spcAft>
              <a:buNone/>
            </a:pPr>
            <a:r>
              <a:rPr b="1" lang="en" sz="800" u="sng">
                <a:latin typeface="DM Sans"/>
                <a:ea typeface="DM Sans"/>
                <a:cs typeface="DM Sans"/>
                <a:sym typeface="DM Sans"/>
              </a:rPr>
              <a:t>Implications:</a:t>
            </a:r>
            <a:r>
              <a:rPr lang="en" sz="800">
                <a:latin typeface="DM Sans"/>
                <a:ea typeface="DM Sans"/>
                <a:cs typeface="DM Sans"/>
                <a:sym typeface="DM Sans"/>
              </a:rPr>
              <a:t> </a:t>
            </a:r>
            <a:r>
              <a:rPr lang="en" sz="800">
                <a:latin typeface="DM Sans"/>
                <a:ea typeface="DM Sans"/>
                <a:cs typeface="DM Sans"/>
                <a:sym typeface="DM Sans"/>
              </a:rPr>
              <a:t>We are unable to meaningfully assess potential learnability issues for this feature in our low- and medium-fi prototypes. We can only assess learnability issues in our high-fi prototype after implementing this feature, which requires significant implementation cost.</a:t>
            </a:r>
            <a:endParaRPr sz="800">
              <a:latin typeface="DM Sans"/>
              <a:ea typeface="DM Sans"/>
              <a:cs typeface="DM Sans"/>
              <a:sym typeface="DM Sans"/>
            </a:endParaRPr>
          </a:p>
        </p:txBody>
      </p:sp>
      <p:sp>
        <p:nvSpPr>
          <p:cNvPr id="953" name="Google Shape;953;p53"/>
          <p:cNvSpPr txBox="1"/>
          <p:nvPr/>
        </p:nvSpPr>
        <p:spPr>
          <a:xfrm>
            <a:off x="6295575" y="3249250"/>
            <a:ext cx="2709600" cy="1470600"/>
          </a:xfrm>
          <a:prstGeom prst="rect">
            <a:avLst/>
          </a:prstGeom>
          <a:noFill/>
          <a:ln>
            <a:noFill/>
          </a:ln>
        </p:spPr>
        <p:txBody>
          <a:bodyPr anchorCtr="0" anchor="t" bIns="0" lIns="0" spcFirstLastPara="1" rIns="0" wrap="square" tIns="0">
            <a:noAutofit/>
          </a:bodyPr>
          <a:lstStyle/>
          <a:p>
            <a:pPr indent="0" lvl="0" marL="0" rtl="0" algn="ctr">
              <a:spcBef>
                <a:spcPts val="0"/>
              </a:spcBef>
              <a:spcAft>
                <a:spcPts val="0"/>
              </a:spcAft>
              <a:buNone/>
            </a:pPr>
            <a:r>
              <a:rPr lang="en" sz="800">
                <a:latin typeface="DM Sans"/>
                <a:ea typeface="DM Sans"/>
                <a:cs typeface="DM Sans"/>
                <a:sym typeface="DM Sans"/>
              </a:rPr>
              <a:t>Some of our tasks require multimodal inputs, such as taking a photo and voice input. Restrictions of the medium-fi prototype do not allow us let users specify inputs, as this again requires a functioning backend and access control to different functionalities of the device (e.g., camera, microphone). This means that we can only let users pretend that they are taking a photo.</a:t>
            </a:r>
            <a:endParaRPr sz="800">
              <a:latin typeface="DM Sans"/>
              <a:ea typeface="DM Sans"/>
              <a:cs typeface="DM Sans"/>
              <a:sym typeface="DM Sans"/>
            </a:endParaRPr>
          </a:p>
          <a:p>
            <a:pPr indent="0" lvl="0" marL="0" rtl="0" algn="ctr">
              <a:spcBef>
                <a:spcPts val="0"/>
              </a:spcBef>
              <a:spcAft>
                <a:spcPts val="0"/>
              </a:spcAft>
              <a:buNone/>
            </a:pPr>
            <a:r>
              <a:t/>
            </a:r>
            <a:endParaRPr sz="900">
              <a:latin typeface="DM Sans"/>
              <a:ea typeface="DM Sans"/>
              <a:cs typeface="DM Sans"/>
              <a:sym typeface="DM Sans"/>
            </a:endParaRPr>
          </a:p>
          <a:p>
            <a:pPr indent="0" lvl="0" marL="0" rtl="0" algn="l">
              <a:spcBef>
                <a:spcPts val="0"/>
              </a:spcBef>
              <a:spcAft>
                <a:spcPts val="0"/>
              </a:spcAft>
              <a:buNone/>
            </a:pPr>
            <a:r>
              <a:rPr b="1" lang="en" sz="800" u="sng">
                <a:latin typeface="DM Sans"/>
                <a:ea typeface="DM Sans"/>
                <a:cs typeface="DM Sans"/>
                <a:sym typeface="DM Sans"/>
              </a:rPr>
              <a:t>Implications:</a:t>
            </a:r>
            <a:r>
              <a:rPr lang="en" sz="800">
                <a:latin typeface="DM Sans"/>
                <a:ea typeface="DM Sans"/>
                <a:cs typeface="DM Sans"/>
                <a:sym typeface="DM Sans"/>
              </a:rPr>
              <a:t> We are unable to meaningfully assess usability concerns with providing inputs. Efficiency issues may emerge when users attempt to provide inputs in the full version of the app, and this cannot be tested in the medium-fi prototype.</a:t>
            </a:r>
            <a:endParaRPr sz="800">
              <a:latin typeface="DM Sans"/>
              <a:ea typeface="DM Sans"/>
              <a:cs typeface="DM Sans"/>
              <a:sym typeface="DM Sans"/>
            </a:endParaRPr>
          </a:p>
        </p:txBody>
      </p:sp>
      <p:pic>
        <p:nvPicPr>
          <p:cNvPr id="954" name="Google Shape;954;p53" title="Screenshot 2025-11-03 at 17.27.13.png"/>
          <p:cNvPicPr preferRelativeResize="0"/>
          <p:nvPr/>
        </p:nvPicPr>
        <p:blipFill>
          <a:blip r:embed="rId3">
            <a:alphaModFix/>
          </a:blip>
          <a:stretch>
            <a:fillRect/>
          </a:stretch>
        </p:blipFill>
        <p:spPr>
          <a:xfrm>
            <a:off x="3457350" y="1500113"/>
            <a:ext cx="2229325" cy="1137650"/>
          </a:xfrm>
          <a:prstGeom prst="rect">
            <a:avLst/>
          </a:prstGeom>
          <a:noFill/>
          <a:ln>
            <a:noFill/>
          </a:ln>
        </p:spPr>
      </p:pic>
      <p:pic>
        <p:nvPicPr>
          <p:cNvPr id="955" name="Google Shape;955;p53" title="Screenshot 2025-11-03 at 17.26.57.png"/>
          <p:cNvPicPr preferRelativeResize="0"/>
          <p:nvPr/>
        </p:nvPicPr>
        <p:blipFill>
          <a:blip r:embed="rId4">
            <a:alphaModFix/>
          </a:blip>
          <a:stretch>
            <a:fillRect/>
          </a:stretch>
        </p:blipFill>
        <p:spPr>
          <a:xfrm>
            <a:off x="627200" y="1538368"/>
            <a:ext cx="558030" cy="1137625"/>
          </a:xfrm>
          <a:prstGeom prst="rect">
            <a:avLst/>
          </a:prstGeom>
          <a:noFill/>
          <a:ln>
            <a:noFill/>
          </a:ln>
        </p:spPr>
      </p:pic>
      <p:pic>
        <p:nvPicPr>
          <p:cNvPr id="956" name="Google Shape;956;p53" title="Screenshot 2025-11-03 at 17.26.48.png"/>
          <p:cNvPicPr preferRelativeResize="0"/>
          <p:nvPr/>
        </p:nvPicPr>
        <p:blipFill>
          <a:blip r:embed="rId5">
            <a:alphaModFix/>
          </a:blip>
          <a:stretch>
            <a:fillRect/>
          </a:stretch>
        </p:blipFill>
        <p:spPr>
          <a:xfrm>
            <a:off x="1301588" y="1538368"/>
            <a:ext cx="550128" cy="1137623"/>
          </a:xfrm>
          <a:prstGeom prst="rect">
            <a:avLst/>
          </a:prstGeom>
          <a:noFill/>
          <a:ln>
            <a:noFill/>
          </a:ln>
        </p:spPr>
      </p:pic>
      <p:pic>
        <p:nvPicPr>
          <p:cNvPr id="957" name="Google Shape;957;p53" title="Screenshot 2025-11-03 at 17.36.02.png"/>
          <p:cNvPicPr preferRelativeResize="0"/>
          <p:nvPr/>
        </p:nvPicPr>
        <p:blipFill>
          <a:blip r:embed="rId6">
            <a:alphaModFix/>
          </a:blip>
          <a:stretch>
            <a:fillRect/>
          </a:stretch>
        </p:blipFill>
        <p:spPr>
          <a:xfrm>
            <a:off x="1977148" y="1523889"/>
            <a:ext cx="550125" cy="1166608"/>
          </a:xfrm>
          <a:prstGeom prst="rect">
            <a:avLst/>
          </a:prstGeom>
          <a:noFill/>
          <a:ln>
            <a:noFill/>
          </a:ln>
        </p:spPr>
      </p:pic>
      <p:pic>
        <p:nvPicPr>
          <p:cNvPr id="958" name="Google Shape;958;p53" title="Screenshot 2025-11-03 at 17.27.01.png"/>
          <p:cNvPicPr preferRelativeResize="0"/>
          <p:nvPr/>
        </p:nvPicPr>
        <p:blipFill>
          <a:blip r:embed="rId7">
            <a:alphaModFix/>
          </a:blip>
          <a:stretch>
            <a:fillRect/>
          </a:stretch>
        </p:blipFill>
        <p:spPr>
          <a:xfrm>
            <a:off x="6733657" y="1342188"/>
            <a:ext cx="648598" cy="1348301"/>
          </a:xfrm>
          <a:prstGeom prst="rect">
            <a:avLst/>
          </a:prstGeom>
          <a:noFill/>
          <a:ln>
            <a:noFill/>
          </a:ln>
        </p:spPr>
      </p:pic>
      <p:pic>
        <p:nvPicPr>
          <p:cNvPr id="959" name="Google Shape;959;p53" title="Screenshot 2025-11-03 at 17.26.48.png"/>
          <p:cNvPicPr preferRelativeResize="0"/>
          <p:nvPr/>
        </p:nvPicPr>
        <p:blipFill>
          <a:blip r:embed="rId5">
            <a:alphaModFix/>
          </a:blip>
          <a:stretch>
            <a:fillRect/>
          </a:stretch>
        </p:blipFill>
        <p:spPr>
          <a:xfrm>
            <a:off x="7798684" y="1345714"/>
            <a:ext cx="648599" cy="1341266"/>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63" name="Shape 963"/>
        <p:cNvGrpSpPr/>
        <p:nvPr/>
      </p:nvGrpSpPr>
      <p:grpSpPr>
        <a:xfrm>
          <a:off x="0" y="0"/>
          <a:ext cx="0" cy="0"/>
          <a:chOff x="0" y="0"/>
          <a:chExt cx="0" cy="0"/>
        </a:xfrm>
      </p:grpSpPr>
      <p:sp>
        <p:nvSpPr>
          <p:cNvPr id="964" name="Google Shape;964;p54"/>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Link to Figma Prototype:</a:t>
            </a:r>
            <a:endParaRPr/>
          </a:p>
        </p:txBody>
      </p:sp>
      <p:sp>
        <p:nvSpPr>
          <p:cNvPr id="965" name="Google Shape;965;p54"/>
          <p:cNvSpPr txBox="1"/>
          <p:nvPr>
            <p:ph idx="1" type="body"/>
          </p:nvPr>
        </p:nvSpPr>
        <p:spPr>
          <a:xfrm>
            <a:off x="720000" y="1152475"/>
            <a:ext cx="7704000" cy="1480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2400"/>
              <a:t>Link: </a:t>
            </a:r>
            <a:r>
              <a:rPr lang="en" sz="2400" u="sng">
                <a:solidFill>
                  <a:schemeClr val="hlink"/>
                </a:solidFill>
                <a:hlinkClick r:id="rId3"/>
              </a:rPr>
              <a:t>https://www.figma.com/proto/HZy6lCGpZ2aFE0qZW9itwM/Medi-Pal?node-id=0-1&amp;t=3AIGf5IAt9jJnLm8-1</a:t>
            </a:r>
            <a:endParaRPr sz="2400"/>
          </a:p>
          <a:p>
            <a:pPr indent="0" lvl="0" marL="0" rtl="0" algn="l">
              <a:spcBef>
                <a:spcPts val="1000"/>
              </a:spcBef>
              <a:spcAft>
                <a:spcPts val="0"/>
              </a:spcAft>
              <a:buNone/>
            </a:pPr>
            <a:r>
              <a:t/>
            </a:r>
            <a:endParaRPr sz="2400"/>
          </a:p>
          <a:p>
            <a:pPr indent="0" lvl="0" marL="0" rtl="0" algn="ctr">
              <a:spcBef>
                <a:spcPts val="1000"/>
              </a:spcBef>
              <a:spcAft>
                <a:spcPts val="1000"/>
              </a:spcAft>
              <a:buNone/>
            </a:pPr>
            <a:r>
              <a:t/>
            </a:r>
            <a:endParaRPr sz="2400"/>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969" name="Shape 969"/>
        <p:cNvGrpSpPr/>
        <p:nvPr/>
      </p:nvGrpSpPr>
      <p:grpSpPr>
        <a:xfrm>
          <a:off x="0" y="0"/>
          <a:ext cx="0" cy="0"/>
          <a:chOff x="0" y="0"/>
          <a:chExt cx="0" cy="0"/>
        </a:xfrm>
      </p:grpSpPr>
      <p:sp>
        <p:nvSpPr>
          <p:cNvPr id="970" name="Google Shape;970;p55"/>
          <p:cNvSpPr txBox="1"/>
          <p:nvPr>
            <p:ph type="title"/>
          </p:nvPr>
        </p:nvSpPr>
        <p:spPr>
          <a:xfrm>
            <a:off x="715100" y="3060200"/>
            <a:ext cx="3684300" cy="1544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Appendix</a:t>
            </a:r>
            <a:endParaRPr/>
          </a:p>
        </p:txBody>
      </p:sp>
      <p:sp>
        <p:nvSpPr>
          <p:cNvPr id="971" name="Google Shape;971;p55"/>
          <p:cNvSpPr txBox="1"/>
          <p:nvPr>
            <p:ph idx="2" type="title"/>
          </p:nvPr>
        </p:nvSpPr>
        <p:spPr>
          <a:xfrm>
            <a:off x="5942325" y="3003950"/>
            <a:ext cx="2486700" cy="17769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 </a:t>
            </a:r>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975" name="Shape 975"/>
        <p:cNvGrpSpPr/>
        <p:nvPr/>
      </p:nvGrpSpPr>
      <p:grpSpPr>
        <a:xfrm>
          <a:off x="0" y="0"/>
          <a:ext cx="0" cy="0"/>
          <a:chOff x="0" y="0"/>
          <a:chExt cx="0" cy="0"/>
        </a:xfrm>
      </p:grpSpPr>
      <p:sp>
        <p:nvSpPr>
          <p:cNvPr id="976" name="Google Shape;976;p56"/>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Other Major Changes Made: Unified Chat Interface</a:t>
            </a:r>
            <a:endParaRPr/>
          </a:p>
        </p:txBody>
      </p:sp>
      <p:sp>
        <p:nvSpPr>
          <p:cNvPr id="977" name="Google Shape;977;p56"/>
          <p:cNvSpPr txBox="1"/>
          <p:nvPr>
            <p:ph idx="1" type="subTitle"/>
          </p:nvPr>
        </p:nvSpPr>
        <p:spPr>
          <a:xfrm>
            <a:off x="5532849" y="2421750"/>
            <a:ext cx="2505600" cy="1597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978" name="Google Shape;978;p56"/>
          <p:cNvSpPr txBox="1"/>
          <p:nvPr>
            <p:ph idx="2" type="subTitle"/>
          </p:nvPr>
        </p:nvSpPr>
        <p:spPr>
          <a:xfrm>
            <a:off x="2324975" y="2421750"/>
            <a:ext cx="2505600" cy="1597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979" name="Google Shape;979;p56"/>
          <p:cNvSpPr txBox="1"/>
          <p:nvPr>
            <p:ph idx="3" type="subTitle"/>
          </p:nvPr>
        </p:nvSpPr>
        <p:spPr>
          <a:xfrm>
            <a:off x="2324975" y="1876312"/>
            <a:ext cx="2505600" cy="5589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Before</a:t>
            </a:r>
            <a:endParaRPr/>
          </a:p>
        </p:txBody>
      </p:sp>
      <p:sp>
        <p:nvSpPr>
          <p:cNvPr id="980" name="Google Shape;980;p56"/>
          <p:cNvSpPr txBox="1"/>
          <p:nvPr>
            <p:ph idx="4" type="subTitle"/>
          </p:nvPr>
        </p:nvSpPr>
        <p:spPr>
          <a:xfrm>
            <a:off x="5532850" y="1876312"/>
            <a:ext cx="2505600" cy="5589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After</a:t>
            </a:r>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984" name="Shape 984"/>
        <p:cNvGrpSpPr/>
        <p:nvPr/>
      </p:nvGrpSpPr>
      <p:grpSpPr>
        <a:xfrm>
          <a:off x="0" y="0"/>
          <a:ext cx="0" cy="0"/>
          <a:chOff x="0" y="0"/>
          <a:chExt cx="0" cy="0"/>
        </a:xfrm>
      </p:grpSpPr>
      <p:sp>
        <p:nvSpPr>
          <p:cNvPr id="985" name="Google Shape;985;p57"/>
          <p:cNvSpPr txBox="1"/>
          <p:nvPr>
            <p:ph type="title"/>
          </p:nvPr>
        </p:nvSpPr>
        <p:spPr>
          <a:xfrm>
            <a:off x="720000" y="445025"/>
            <a:ext cx="83238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2800"/>
              <a:t>Other Major Changes Made: Restrict AI recommendations to resource suggestion</a:t>
            </a:r>
            <a:endParaRPr sz="2800"/>
          </a:p>
        </p:txBody>
      </p:sp>
      <p:sp>
        <p:nvSpPr>
          <p:cNvPr id="986" name="Google Shape;986;p57"/>
          <p:cNvSpPr txBox="1"/>
          <p:nvPr>
            <p:ph idx="1" type="subTitle"/>
          </p:nvPr>
        </p:nvSpPr>
        <p:spPr>
          <a:xfrm>
            <a:off x="5532849" y="2421750"/>
            <a:ext cx="2505600" cy="1597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987" name="Google Shape;987;p57"/>
          <p:cNvSpPr txBox="1"/>
          <p:nvPr>
            <p:ph idx="2" type="subTitle"/>
          </p:nvPr>
        </p:nvSpPr>
        <p:spPr>
          <a:xfrm>
            <a:off x="2324975" y="2421750"/>
            <a:ext cx="2505600" cy="1597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988" name="Google Shape;988;p57"/>
          <p:cNvSpPr txBox="1"/>
          <p:nvPr>
            <p:ph idx="3" type="subTitle"/>
          </p:nvPr>
        </p:nvSpPr>
        <p:spPr>
          <a:xfrm>
            <a:off x="2324975" y="1876312"/>
            <a:ext cx="2505600" cy="5589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Before</a:t>
            </a:r>
            <a:endParaRPr/>
          </a:p>
        </p:txBody>
      </p:sp>
      <p:sp>
        <p:nvSpPr>
          <p:cNvPr id="989" name="Google Shape;989;p57"/>
          <p:cNvSpPr txBox="1"/>
          <p:nvPr>
            <p:ph idx="4" type="subTitle"/>
          </p:nvPr>
        </p:nvSpPr>
        <p:spPr>
          <a:xfrm>
            <a:off x="5532850" y="1876312"/>
            <a:ext cx="2505600" cy="5589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After</a:t>
            </a:r>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993" name="Shape 993"/>
        <p:cNvGrpSpPr/>
        <p:nvPr/>
      </p:nvGrpSpPr>
      <p:grpSpPr>
        <a:xfrm>
          <a:off x="0" y="0"/>
          <a:ext cx="0" cy="0"/>
          <a:chOff x="0" y="0"/>
          <a:chExt cx="0" cy="0"/>
        </a:xfrm>
      </p:grpSpPr>
      <p:sp>
        <p:nvSpPr>
          <p:cNvPr id="994" name="Google Shape;994;p58"/>
          <p:cNvSpPr txBox="1"/>
          <p:nvPr>
            <p:ph type="title"/>
          </p:nvPr>
        </p:nvSpPr>
        <p:spPr>
          <a:xfrm>
            <a:off x="720000" y="445025"/>
            <a:ext cx="83238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2800"/>
              <a:t>Other Major Changes Made: Checklist for arrived</a:t>
            </a:r>
            <a:endParaRPr sz="2800"/>
          </a:p>
        </p:txBody>
      </p:sp>
      <p:sp>
        <p:nvSpPr>
          <p:cNvPr id="995" name="Google Shape;995;p58"/>
          <p:cNvSpPr txBox="1"/>
          <p:nvPr>
            <p:ph idx="1" type="subTitle"/>
          </p:nvPr>
        </p:nvSpPr>
        <p:spPr>
          <a:xfrm>
            <a:off x="5532849" y="2421750"/>
            <a:ext cx="2505600" cy="1597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996" name="Google Shape;996;p58"/>
          <p:cNvSpPr txBox="1"/>
          <p:nvPr>
            <p:ph idx="2" type="subTitle"/>
          </p:nvPr>
        </p:nvSpPr>
        <p:spPr>
          <a:xfrm>
            <a:off x="2324975" y="2421750"/>
            <a:ext cx="2505600" cy="1597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997" name="Google Shape;997;p58"/>
          <p:cNvSpPr txBox="1"/>
          <p:nvPr>
            <p:ph idx="3" type="subTitle"/>
          </p:nvPr>
        </p:nvSpPr>
        <p:spPr>
          <a:xfrm>
            <a:off x="2324975" y="1876312"/>
            <a:ext cx="2505600" cy="5589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Before</a:t>
            </a:r>
            <a:endParaRPr/>
          </a:p>
        </p:txBody>
      </p:sp>
      <p:sp>
        <p:nvSpPr>
          <p:cNvPr id="998" name="Google Shape;998;p58"/>
          <p:cNvSpPr txBox="1"/>
          <p:nvPr>
            <p:ph idx="4" type="subTitle"/>
          </p:nvPr>
        </p:nvSpPr>
        <p:spPr>
          <a:xfrm>
            <a:off x="5532850" y="1876312"/>
            <a:ext cx="2505600" cy="5589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After</a:t>
            </a:r>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Anatomy &amp; Physiology Medical Center by Slidesgo">
  <a:themeElements>
    <a:clrScheme name="Simple Light">
      <a:dk1>
        <a:srgbClr val="17204E"/>
      </a:dk1>
      <a:lt1>
        <a:srgbClr val="FFFFFF"/>
      </a:lt1>
      <a:dk2>
        <a:srgbClr val="EFEBE9"/>
      </a:dk2>
      <a:lt2>
        <a:srgbClr val="EEEEEE"/>
      </a:lt2>
      <a:accent1>
        <a:srgbClr val="CAD0DE"/>
      </a:accent1>
      <a:accent2>
        <a:srgbClr val="ADB5CF"/>
      </a:accent2>
      <a:accent3>
        <a:srgbClr val="92A1DC"/>
      </a:accent3>
      <a:accent4>
        <a:srgbClr val="738BDE"/>
      </a:accent4>
      <a:accent5>
        <a:srgbClr val="A7CCD9"/>
      </a:accent5>
      <a:accent6>
        <a:srgbClr val="FFFFFF"/>
      </a:accent6>
      <a:hlink>
        <a:srgbClr val="17204E"/>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