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Lst>
  <p:sldSz cy="5143500" cx="9144000"/>
  <p:notesSz cx="6858000" cy="9144000"/>
  <p:embeddedFontLst>
    <p:embeddedFont>
      <p:font typeface="Montserrat"/>
      <p:regular r:id="rId65"/>
      <p:bold r:id="rId66"/>
      <p:italic r:id="rId67"/>
      <p:boldItalic r:id="rId68"/>
    </p:embeddedFont>
    <p:embeddedFont>
      <p:font typeface="Bebas Neue"/>
      <p:regular r:id="rId69"/>
    </p:embeddedFont>
    <p:embeddedFont>
      <p:font typeface="PT Sans"/>
      <p:regular r:id="rId70"/>
      <p:bold r:id="rId71"/>
      <p:italic r:id="rId72"/>
      <p:boldItalic r:id="rId73"/>
    </p:embeddedFont>
    <p:embeddedFont>
      <p:font typeface="Nunito Sans"/>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PTSans-boldItalic.fntdata"/><Relationship Id="rId72" Type="http://schemas.openxmlformats.org/officeDocument/2006/relationships/font" Target="fonts/PTSans-italic.fntdata"/><Relationship Id="rId31" Type="http://schemas.openxmlformats.org/officeDocument/2006/relationships/slide" Target="slides/slide27.xml"/><Relationship Id="rId75" Type="http://schemas.openxmlformats.org/officeDocument/2006/relationships/font" Target="fonts/NunitoSans-bold.fntdata"/><Relationship Id="rId30" Type="http://schemas.openxmlformats.org/officeDocument/2006/relationships/slide" Target="slides/slide26.xml"/><Relationship Id="rId74" Type="http://schemas.openxmlformats.org/officeDocument/2006/relationships/font" Target="fonts/NunitoSans-regular.fntdata"/><Relationship Id="rId33" Type="http://schemas.openxmlformats.org/officeDocument/2006/relationships/slide" Target="slides/slide29.xml"/><Relationship Id="rId77" Type="http://schemas.openxmlformats.org/officeDocument/2006/relationships/font" Target="fonts/NunitoSans-boldItalic.fntdata"/><Relationship Id="rId32" Type="http://schemas.openxmlformats.org/officeDocument/2006/relationships/slide" Target="slides/slide28.xml"/><Relationship Id="rId76" Type="http://schemas.openxmlformats.org/officeDocument/2006/relationships/font" Target="fonts/NunitoSans-italic.fntdata"/><Relationship Id="rId35" Type="http://schemas.openxmlformats.org/officeDocument/2006/relationships/slide" Target="slides/slide31.xml"/><Relationship Id="rId34" Type="http://schemas.openxmlformats.org/officeDocument/2006/relationships/slide" Target="slides/slide30.xml"/><Relationship Id="rId71" Type="http://schemas.openxmlformats.org/officeDocument/2006/relationships/font" Target="fonts/PTSans-bold.fntdata"/><Relationship Id="rId70" Type="http://schemas.openxmlformats.org/officeDocument/2006/relationships/font" Target="fonts/PTSans-regular.fntdata"/><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font" Target="fonts/Montserrat-bold.fntdata"/><Relationship Id="rId21" Type="http://schemas.openxmlformats.org/officeDocument/2006/relationships/slide" Target="slides/slide17.xml"/><Relationship Id="rId65" Type="http://schemas.openxmlformats.org/officeDocument/2006/relationships/font" Target="fonts/Montserrat-regular.fntdata"/><Relationship Id="rId24" Type="http://schemas.openxmlformats.org/officeDocument/2006/relationships/slide" Target="slides/slide20.xml"/><Relationship Id="rId68" Type="http://schemas.openxmlformats.org/officeDocument/2006/relationships/font" Target="fonts/Montserrat-boldItalic.fntdata"/><Relationship Id="rId23" Type="http://schemas.openxmlformats.org/officeDocument/2006/relationships/slide" Target="slides/slide19.xml"/><Relationship Id="rId67" Type="http://schemas.openxmlformats.org/officeDocument/2006/relationships/font" Target="fonts/Montserrat-italic.fntdata"/><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BebasNeue-regular.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1c21d4b26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1c21d4b26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g1c093b3945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6" name="Google Shape;1266;g1c093b3945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1c24219f74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1c24219f74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11daacbd15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5" name="Google Shape;1285;g11daacbd15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38a0584f59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38a0584f59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38a0584f599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2" name="Google Shape;1302;g38a0584f599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3946fd85f8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3946fd85f8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38a0584f599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38a0584f59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38a0584f59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38a0584f59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38ae510740b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38ae510740b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38a0584f59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38a0584f59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10f9e629ec3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10f9e629ec3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385c97b5a69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0" name="Google Shape;1380;g385c97b5a6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385c97b5a69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385c97b5a69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385c97b5a69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385c97b5a69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g385c97b5a69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1" name="Google Shape;1401;g385c97b5a69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385c97b5a69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g385c97b5a69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38a08199de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38a08199de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38a08199de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38a08199de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385c97b5a6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385c97b5a6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385c97b5a69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385c97b5a69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g385c97b5a69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4" name="Google Shape;1454;g385c97b5a69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385c97b5a69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385c97b5a69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385c97b5a69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4" name="Google Shape;1474;g385c97b5a69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385c97b5a6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385c97b5a6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385c97b5a6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385c97b5a6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385c97b5a6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385c97b5a6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385d5fabce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9" name="Google Shape;1509;g385d5fabce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385d5fabce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385d5fabce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385d5fabce3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385d5fabce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4" name="Shape 1534"/>
        <p:cNvGrpSpPr/>
        <p:nvPr/>
      </p:nvGrpSpPr>
      <p:grpSpPr>
        <a:xfrm>
          <a:off x="0" y="0"/>
          <a:ext cx="0" cy="0"/>
          <a:chOff x="0" y="0"/>
          <a:chExt cx="0" cy="0"/>
        </a:xfrm>
      </p:grpSpPr>
      <p:sp>
        <p:nvSpPr>
          <p:cNvPr id="1535" name="Google Shape;1535;g385d5fabce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6" name="Google Shape;1536;g385d5fabce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g385c97b5a6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9" name="Google Shape;1549;g385c97b5a6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385c97b5a69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6" name="Google Shape;1556;g385c97b5a6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38a0584f59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38a0584f59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g38acbda385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2" name="Google Shape;1572;g38acbda385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g385c97b5a69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9" name="Google Shape;1579;g385c97b5a69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38ad8cb66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8" name="Google Shape;1588;g38ad8cb66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385c97b5a69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6" name="Google Shape;1596;g385c97b5a69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g38ad8cb66b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2" name="Google Shape;1602;g38ad8cb66b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6" name="Shape 1606"/>
        <p:cNvGrpSpPr/>
        <p:nvPr/>
      </p:nvGrpSpPr>
      <p:grpSpPr>
        <a:xfrm>
          <a:off x="0" y="0"/>
          <a:ext cx="0" cy="0"/>
          <a:chOff x="0" y="0"/>
          <a:chExt cx="0" cy="0"/>
        </a:xfrm>
      </p:grpSpPr>
      <p:sp>
        <p:nvSpPr>
          <p:cNvPr id="1607" name="Google Shape;1607;g38acbda385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8" name="Google Shape;1608;g38acbda385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3" name="Shape 1613"/>
        <p:cNvGrpSpPr/>
        <p:nvPr/>
      </p:nvGrpSpPr>
      <p:grpSpPr>
        <a:xfrm>
          <a:off x="0" y="0"/>
          <a:ext cx="0" cy="0"/>
          <a:chOff x="0" y="0"/>
          <a:chExt cx="0" cy="0"/>
        </a:xfrm>
      </p:grpSpPr>
      <p:sp>
        <p:nvSpPr>
          <p:cNvPr id="1614" name="Google Shape;1614;g385c97b5a69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5" name="Google Shape;1615;g385c97b5a69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385c97b5a69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385c97b5a69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1" name="Shape 1631"/>
        <p:cNvGrpSpPr/>
        <p:nvPr/>
      </p:nvGrpSpPr>
      <p:grpSpPr>
        <a:xfrm>
          <a:off x="0" y="0"/>
          <a:ext cx="0" cy="0"/>
          <a:chOff x="0" y="0"/>
          <a:chExt cx="0" cy="0"/>
        </a:xfrm>
      </p:grpSpPr>
      <p:sp>
        <p:nvSpPr>
          <p:cNvPr id="1632" name="Google Shape;1632;g38acbda385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3" name="Google Shape;1633;g38acbda385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38acbda3855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38acbda3855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9" name="Shape 1649"/>
        <p:cNvGrpSpPr/>
        <p:nvPr/>
      </p:nvGrpSpPr>
      <p:grpSpPr>
        <a:xfrm>
          <a:off x="0" y="0"/>
          <a:ext cx="0" cy="0"/>
          <a:chOff x="0" y="0"/>
          <a:chExt cx="0" cy="0"/>
        </a:xfrm>
      </p:grpSpPr>
      <p:sp>
        <p:nvSpPr>
          <p:cNvPr id="1650" name="Google Shape;1650;g38acbda38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1" name="Google Shape;1651;g38acbda38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g385c97b5a69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8" name="Google Shape;1658;g385c97b5a69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38ae510740b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38ae510740b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g38ae510740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5" name="Google Shape;1675;g38ae510740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9" name="Shape 1679"/>
        <p:cNvGrpSpPr/>
        <p:nvPr/>
      </p:nvGrpSpPr>
      <p:grpSpPr>
        <a:xfrm>
          <a:off x="0" y="0"/>
          <a:ext cx="0" cy="0"/>
          <a:chOff x="0" y="0"/>
          <a:chExt cx="0" cy="0"/>
        </a:xfrm>
      </p:grpSpPr>
      <p:sp>
        <p:nvSpPr>
          <p:cNvPr id="1680" name="Google Shape;1680;g38a0584f59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1" name="Google Shape;1681;g38a0584f59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385d5fabce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385d5fabc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g385d5fabce3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8" name="Google Shape;1698;g385d5fabce3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385d5fabce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385d5fabce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g38ad8cb66b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0" name="Google Shape;1710;g38ad8cb66b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5" name="Shape 1715"/>
        <p:cNvGrpSpPr/>
        <p:nvPr/>
      </p:nvGrpSpPr>
      <p:grpSpPr>
        <a:xfrm>
          <a:off x="0" y="0"/>
          <a:ext cx="0" cy="0"/>
          <a:chOff x="0" y="0"/>
          <a:chExt cx="0" cy="0"/>
        </a:xfrm>
      </p:grpSpPr>
      <p:sp>
        <p:nvSpPr>
          <p:cNvPr id="1716" name="Google Shape;1716;g38ad8cb66b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7" name="Google Shape;1717;g38ad8cb66b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38ad8cb66b6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3" name="Google Shape;1723;g38ad8cb66b6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7" name="Shape 1727"/>
        <p:cNvGrpSpPr/>
        <p:nvPr/>
      </p:nvGrpSpPr>
      <p:grpSpPr>
        <a:xfrm>
          <a:off x="0" y="0"/>
          <a:ext cx="0" cy="0"/>
          <a:chOff x="0" y="0"/>
          <a:chExt cx="0" cy="0"/>
        </a:xfrm>
      </p:grpSpPr>
      <p:sp>
        <p:nvSpPr>
          <p:cNvPr id="1728" name="Google Shape;1728;g38ad8cb66b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9" name="Google Shape;1729;g38ad8cb66b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38ad8cb66b6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5" name="Google Shape;1735;g38ad8cb66b6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8" name="Shape 1738"/>
        <p:cNvGrpSpPr/>
        <p:nvPr/>
      </p:nvGrpSpPr>
      <p:grpSpPr>
        <a:xfrm>
          <a:off x="0" y="0"/>
          <a:ext cx="0" cy="0"/>
          <a:chOff x="0" y="0"/>
          <a:chExt cx="0" cy="0"/>
        </a:xfrm>
      </p:grpSpPr>
      <p:sp>
        <p:nvSpPr>
          <p:cNvPr id="1739" name="Google Shape;1739;g385d5fabce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0" name="Google Shape;1740;g385d5fabce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g38ad8cb66b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6" name="Google Shape;1746;g38ad8cb66b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0" name="Shape 1750"/>
        <p:cNvGrpSpPr/>
        <p:nvPr/>
      </p:nvGrpSpPr>
      <p:grpSpPr>
        <a:xfrm>
          <a:off x="0" y="0"/>
          <a:ext cx="0" cy="0"/>
          <a:chOff x="0" y="0"/>
          <a:chExt cx="0" cy="0"/>
        </a:xfrm>
      </p:grpSpPr>
      <p:sp>
        <p:nvSpPr>
          <p:cNvPr id="1751" name="Google Shape;1751;g38ad8cb66b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2" name="Google Shape;1752;g38ad8cb66b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3912900" y="1144600"/>
            <a:ext cx="4516500" cy="2820000"/>
          </a:xfrm>
          <a:prstGeom prst="rect">
            <a:avLst/>
          </a:prstGeom>
        </p:spPr>
        <p:txBody>
          <a:bodyPr anchorCtr="0" anchor="t" bIns="91425" lIns="91425" spcFirstLastPara="1" rIns="91425" wrap="square" tIns="91425">
            <a:noAutofit/>
          </a:bodyPr>
          <a:lstStyle>
            <a:lvl1pPr lvl="0" algn="r">
              <a:lnSpc>
                <a:spcPct val="90000"/>
              </a:lnSpc>
              <a:spcBef>
                <a:spcPts val="0"/>
              </a:spcBef>
              <a:spcAft>
                <a:spcPts val="0"/>
              </a:spcAft>
              <a:buSzPts val="5200"/>
              <a:buNone/>
              <a:defRPr sz="8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4279500" y="3887550"/>
            <a:ext cx="4149900" cy="4095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title"/>
          </p:nvPr>
        </p:nvSpPr>
        <p:spPr>
          <a:xfrm>
            <a:off x="1896700" y="2325500"/>
            <a:ext cx="5350500" cy="7143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p:nvPr>
            <p:ph hasCustomPrompt="1" idx="2" type="title"/>
          </p:nvPr>
        </p:nvSpPr>
        <p:spPr>
          <a:xfrm>
            <a:off x="4021688" y="1415200"/>
            <a:ext cx="1100700" cy="951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4" name="Google Shape;14;p3"/>
          <p:cNvSpPr txBox="1"/>
          <p:nvPr>
            <p:ph idx="1" type="subTitle"/>
          </p:nvPr>
        </p:nvSpPr>
        <p:spPr>
          <a:xfrm>
            <a:off x="1896800" y="3001700"/>
            <a:ext cx="5350500" cy="390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5" name="Google Shape;15;p3"/>
          <p:cNvGrpSpPr/>
          <p:nvPr/>
        </p:nvGrpSpPr>
        <p:grpSpPr>
          <a:xfrm flipH="1">
            <a:off x="7186901" y="504136"/>
            <a:ext cx="2272495" cy="645644"/>
            <a:chOff x="3983000" y="1275438"/>
            <a:chExt cx="1621936" cy="460845"/>
          </a:xfrm>
        </p:grpSpPr>
        <p:sp>
          <p:nvSpPr>
            <p:cNvPr id="16" name="Google Shape;16;p3"/>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 name="Google Shape;21;p3"/>
          <p:cNvGrpSpPr/>
          <p:nvPr/>
        </p:nvGrpSpPr>
        <p:grpSpPr>
          <a:xfrm flipH="1">
            <a:off x="-685055" y="1542298"/>
            <a:ext cx="1635719" cy="486750"/>
            <a:chOff x="6918132" y="1224850"/>
            <a:chExt cx="860271" cy="255995"/>
          </a:xfrm>
        </p:grpSpPr>
        <p:sp>
          <p:nvSpPr>
            <p:cNvPr id="22" name="Google Shape;22;p3"/>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5" name="Google Shape;25;p3"/>
          <p:cNvCxnSpPr/>
          <p:nvPr/>
        </p:nvCxnSpPr>
        <p:spPr>
          <a:xfrm>
            <a:off x="7612025" y="5069300"/>
            <a:ext cx="1393800" cy="0"/>
          </a:xfrm>
          <a:prstGeom prst="straightConnector1">
            <a:avLst/>
          </a:prstGeom>
          <a:noFill/>
          <a:ln cap="flat" cmpd="sng" w="9525">
            <a:solidFill>
              <a:schemeClr val="dk1"/>
            </a:solidFill>
            <a:prstDash val="solid"/>
            <a:round/>
            <a:headEnd len="med" w="med" type="none"/>
            <a:tailEnd len="med" w="med" type="none"/>
          </a:ln>
        </p:spPr>
      </p:cxnSp>
      <p:grpSp>
        <p:nvGrpSpPr>
          <p:cNvPr id="26" name="Google Shape;26;p3"/>
          <p:cNvGrpSpPr/>
          <p:nvPr/>
        </p:nvGrpSpPr>
        <p:grpSpPr>
          <a:xfrm>
            <a:off x="7473982" y="3975649"/>
            <a:ext cx="1598690" cy="1094168"/>
            <a:chOff x="5314544" y="4097300"/>
            <a:chExt cx="1031879" cy="706234"/>
          </a:xfrm>
        </p:grpSpPr>
        <p:sp>
          <p:nvSpPr>
            <p:cNvPr id="27" name="Google Shape;27;p3"/>
            <p:cNvSpPr/>
            <p:nvPr/>
          </p:nvSpPr>
          <p:spPr>
            <a:xfrm>
              <a:off x="5671416" y="4194563"/>
              <a:ext cx="471182" cy="608970"/>
            </a:xfrm>
            <a:custGeom>
              <a:rect b="b" l="l" r="r" t="t"/>
              <a:pathLst>
                <a:path extrusionOk="0" h="29576" w="22884">
                  <a:moveTo>
                    <a:pt x="4263" y="0"/>
                  </a:moveTo>
                  <a:cubicBezTo>
                    <a:pt x="3634" y="0"/>
                    <a:pt x="3134" y="467"/>
                    <a:pt x="3134" y="1029"/>
                  </a:cubicBezTo>
                  <a:lnTo>
                    <a:pt x="1" y="28598"/>
                  </a:lnTo>
                  <a:cubicBezTo>
                    <a:pt x="1" y="29149"/>
                    <a:pt x="502" y="29575"/>
                    <a:pt x="1104" y="29575"/>
                  </a:cubicBezTo>
                  <a:lnTo>
                    <a:pt x="21755" y="29525"/>
                  </a:lnTo>
                  <a:cubicBezTo>
                    <a:pt x="22357" y="29525"/>
                    <a:pt x="22858" y="29099"/>
                    <a:pt x="22883" y="28548"/>
                  </a:cubicBezTo>
                  <a:lnTo>
                    <a:pt x="21154" y="1706"/>
                  </a:lnTo>
                  <a:cubicBezTo>
                    <a:pt x="21179" y="1154"/>
                    <a:pt x="20703" y="703"/>
                    <a:pt x="20101" y="678"/>
                  </a:cubicBezTo>
                  <a:lnTo>
                    <a:pt x="4312" y="1"/>
                  </a:lnTo>
                  <a:cubicBezTo>
                    <a:pt x="4295" y="1"/>
                    <a:pt x="4279" y="0"/>
                    <a:pt x="426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5804051" y="4114965"/>
              <a:ext cx="240491" cy="110095"/>
            </a:xfrm>
            <a:custGeom>
              <a:rect b="b" l="l" r="r" t="t"/>
              <a:pathLst>
                <a:path extrusionOk="0" h="5347" w="11680">
                  <a:moveTo>
                    <a:pt x="5861" y="1"/>
                  </a:moveTo>
                  <a:cubicBezTo>
                    <a:pt x="1509" y="1"/>
                    <a:pt x="0" y="4169"/>
                    <a:pt x="0" y="4218"/>
                  </a:cubicBezTo>
                  <a:lnTo>
                    <a:pt x="1028" y="4594"/>
                  </a:lnTo>
                  <a:cubicBezTo>
                    <a:pt x="1077" y="4447"/>
                    <a:pt x="2303" y="1106"/>
                    <a:pt x="5881" y="1106"/>
                  </a:cubicBezTo>
                  <a:cubicBezTo>
                    <a:pt x="5958" y="1106"/>
                    <a:pt x="6036" y="1107"/>
                    <a:pt x="6115" y="1110"/>
                  </a:cubicBezTo>
                  <a:cubicBezTo>
                    <a:pt x="9825" y="1286"/>
                    <a:pt x="10602" y="5296"/>
                    <a:pt x="10602" y="5346"/>
                  </a:cubicBezTo>
                  <a:lnTo>
                    <a:pt x="11679" y="5146"/>
                  </a:lnTo>
                  <a:cubicBezTo>
                    <a:pt x="11679" y="5095"/>
                    <a:pt x="10752" y="208"/>
                    <a:pt x="6166" y="8"/>
                  </a:cubicBezTo>
                  <a:cubicBezTo>
                    <a:pt x="6062" y="3"/>
                    <a:pt x="5961" y="1"/>
                    <a:pt x="58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5454179" y="4225550"/>
              <a:ext cx="315830" cy="537214"/>
            </a:xfrm>
            <a:custGeom>
              <a:rect b="b" l="l" r="r" t="t"/>
              <a:pathLst>
                <a:path extrusionOk="0" h="26091" w="15339">
                  <a:moveTo>
                    <a:pt x="1830" y="0"/>
                  </a:moveTo>
                  <a:lnTo>
                    <a:pt x="0" y="1955"/>
                  </a:lnTo>
                  <a:lnTo>
                    <a:pt x="12582" y="26090"/>
                  </a:lnTo>
                  <a:lnTo>
                    <a:pt x="15339" y="16767"/>
                  </a:lnTo>
                  <a:lnTo>
                    <a:pt x="183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5314544" y="4097300"/>
              <a:ext cx="224802" cy="197087"/>
            </a:xfrm>
            <a:custGeom>
              <a:rect b="b" l="l" r="r" t="t"/>
              <a:pathLst>
                <a:path extrusionOk="0" h="9572" w="10918">
                  <a:moveTo>
                    <a:pt x="9215" y="0"/>
                  </a:moveTo>
                  <a:cubicBezTo>
                    <a:pt x="6016" y="0"/>
                    <a:pt x="1" y="7323"/>
                    <a:pt x="1093" y="9212"/>
                  </a:cubicBezTo>
                  <a:cubicBezTo>
                    <a:pt x="1375" y="9464"/>
                    <a:pt x="1828" y="9571"/>
                    <a:pt x="2372" y="9571"/>
                  </a:cubicBezTo>
                  <a:cubicBezTo>
                    <a:pt x="3715" y="9571"/>
                    <a:pt x="5605" y="8916"/>
                    <a:pt x="6782" y="8184"/>
                  </a:cubicBezTo>
                  <a:lnTo>
                    <a:pt x="8612" y="6229"/>
                  </a:lnTo>
                  <a:cubicBezTo>
                    <a:pt x="9915" y="3923"/>
                    <a:pt x="10918" y="1417"/>
                    <a:pt x="10091" y="239"/>
                  </a:cubicBezTo>
                  <a:cubicBezTo>
                    <a:pt x="9835" y="75"/>
                    <a:pt x="9539" y="0"/>
                    <a:pt x="92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6065658" y="4229647"/>
              <a:ext cx="280765" cy="465519"/>
            </a:xfrm>
            <a:custGeom>
              <a:rect b="b" l="l" r="r" t="t"/>
              <a:pathLst>
                <a:path extrusionOk="0" h="22609" w="13636">
                  <a:moveTo>
                    <a:pt x="7783" y="1"/>
                  </a:moveTo>
                  <a:cubicBezTo>
                    <a:pt x="7754" y="1"/>
                    <a:pt x="7724" y="1"/>
                    <a:pt x="7695" y="2"/>
                  </a:cubicBezTo>
                  <a:cubicBezTo>
                    <a:pt x="3911" y="52"/>
                    <a:pt x="477" y="3962"/>
                    <a:pt x="352" y="4137"/>
                  </a:cubicBezTo>
                  <a:lnTo>
                    <a:pt x="1379" y="5014"/>
                  </a:lnTo>
                  <a:cubicBezTo>
                    <a:pt x="1404" y="4964"/>
                    <a:pt x="4537" y="1405"/>
                    <a:pt x="7695" y="1355"/>
                  </a:cubicBezTo>
                  <a:lnTo>
                    <a:pt x="7770" y="1355"/>
                  </a:lnTo>
                  <a:cubicBezTo>
                    <a:pt x="8948" y="1355"/>
                    <a:pt x="9951" y="1831"/>
                    <a:pt x="10878" y="2834"/>
                  </a:cubicBezTo>
                  <a:cubicBezTo>
                    <a:pt x="12181" y="4262"/>
                    <a:pt x="12056" y="6343"/>
                    <a:pt x="11705" y="7821"/>
                  </a:cubicBezTo>
                  <a:cubicBezTo>
                    <a:pt x="10477" y="13084"/>
                    <a:pt x="5013" y="19375"/>
                    <a:pt x="1" y="21330"/>
                  </a:cubicBezTo>
                  <a:lnTo>
                    <a:pt x="502" y="22608"/>
                  </a:lnTo>
                  <a:cubicBezTo>
                    <a:pt x="5866" y="20503"/>
                    <a:pt x="11705" y="13761"/>
                    <a:pt x="13034" y="8147"/>
                  </a:cubicBezTo>
                  <a:cubicBezTo>
                    <a:pt x="13635" y="5540"/>
                    <a:pt x="13234" y="3410"/>
                    <a:pt x="11881" y="1906"/>
                  </a:cubicBezTo>
                  <a:cubicBezTo>
                    <a:pt x="10700" y="652"/>
                    <a:pt x="9326" y="1"/>
                    <a:pt x="778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5680187" y="4487157"/>
              <a:ext cx="66094" cy="216772"/>
            </a:xfrm>
            <a:custGeom>
              <a:rect b="b" l="l" r="r" t="t"/>
              <a:pathLst>
                <a:path extrusionOk="0" h="10528" w="3210">
                  <a:moveTo>
                    <a:pt x="1304" y="1"/>
                  </a:moveTo>
                  <a:lnTo>
                    <a:pt x="1104" y="252"/>
                  </a:lnTo>
                  <a:cubicBezTo>
                    <a:pt x="2582" y="1430"/>
                    <a:pt x="2883" y="4713"/>
                    <a:pt x="2332" y="7069"/>
                  </a:cubicBezTo>
                  <a:cubicBezTo>
                    <a:pt x="1906" y="8848"/>
                    <a:pt x="1054" y="10001"/>
                    <a:pt x="1" y="10227"/>
                  </a:cubicBezTo>
                  <a:lnTo>
                    <a:pt x="51" y="10527"/>
                  </a:lnTo>
                  <a:cubicBezTo>
                    <a:pt x="1254" y="10277"/>
                    <a:pt x="2181" y="9049"/>
                    <a:pt x="2633" y="7144"/>
                  </a:cubicBezTo>
                  <a:cubicBezTo>
                    <a:pt x="3209" y="4688"/>
                    <a:pt x="2858" y="1254"/>
                    <a:pt x="1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5452121" y="4223985"/>
              <a:ext cx="42848" cy="44927"/>
            </a:xfrm>
            <a:custGeom>
              <a:rect b="b" l="l" r="r" t="t"/>
              <a:pathLst>
                <a:path extrusionOk="0" h="2182" w="2081">
                  <a:moveTo>
                    <a:pt x="1805" y="1"/>
                  </a:moveTo>
                  <a:cubicBezTo>
                    <a:pt x="1404" y="703"/>
                    <a:pt x="802" y="1354"/>
                    <a:pt x="0" y="1906"/>
                  </a:cubicBezTo>
                  <a:lnTo>
                    <a:pt x="176" y="2181"/>
                  </a:lnTo>
                  <a:cubicBezTo>
                    <a:pt x="1028" y="1580"/>
                    <a:pt x="1654" y="903"/>
                    <a:pt x="2080" y="151"/>
                  </a:cubicBezTo>
                  <a:lnTo>
                    <a:pt x="18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5336533" y="4100656"/>
              <a:ext cx="196635" cy="189943"/>
            </a:xfrm>
            <a:custGeom>
              <a:rect b="b" l="l" r="r" t="t"/>
              <a:pathLst>
                <a:path extrusionOk="0" h="9225" w="9550">
                  <a:moveTo>
                    <a:pt x="9173" y="1"/>
                  </a:moveTo>
                  <a:lnTo>
                    <a:pt x="8897" y="151"/>
                  </a:lnTo>
                  <a:cubicBezTo>
                    <a:pt x="9123" y="577"/>
                    <a:pt x="8722" y="1630"/>
                    <a:pt x="7820" y="2908"/>
                  </a:cubicBezTo>
                  <a:cubicBezTo>
                    <a:pt x="6094" y="5437"/>
                    <a:pt x="2481" y="8908"/>
                    <a:pt x="253" y="8908"/>
                  </a:cubicBezTo>
                  <a:cubicBezTo>
                    <a:pt x="184" y="8908"/>
                    <a:pt x="116" y="8905"/>
                    <a:pt x="50" y="8898"/>
                  </a:cubicBezTo>
                  <a:lnTo>
                    <a:pt x="0" y="9199"/>
                  </a:lnTo>
                  <a:cubicBezTo>
                    <a:pt x="75" y="9199"/>
                    <a:pt x="176" y="9224"/>
                    <a:pt x="251" y="9224"/>
                  </a:cubicBezTo>
                  <a:cubicBezTo>
                    <a:pt x="2632" y="9224"/>
                    <a:pt x="6291" y="5740"/>
                    <a:pt x="8095" y="3109"/>
                  </a:cubicBezTo>
                  <a:cubicBezTo>
                    <a:pt x="8647" y="2257"/>
                    <a:pt x="9549" y="753"/>
                    <a:pt x="91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6016120" y="4202325"/>
              <a:ext cx="24790" cy="7248"/>
            </a:xfrm>
            <a:custGeom>
              <a:rect b="b" l="l" r="r" t="t"/>
              <a:pathLst>
                <a:path extrusionOk="0" h="352" w="1204">
                  <a:moveTo>
                    <a:pt x="26" y="0"/>
                  </a:moveTo>
                  <a:lnTo>
                    <a:pt x="1" y="301"/>
                  </a:lnTo>
                  <a:lnTo>
                    <a:pt x="1179" y="351"/>
                  </a:lnTo>
                  <a:lnTo>
                    <a:pt x="1204" y="50"/>
                  </a:lnTo>
                  <a:lnTo>
                    <a:pt x="2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a:off x="5806110" y="4193554"/>
              <a:ext cx="24790" cy="7248"/>
            </a:xfrm>
            <a:custGeom>
              <a:rect b="b" l="l" r="r" t="t"/>
              <a:pathLst>
                <a:path extrusionOk="0" h="352" w="1204">
                  <a:moveTo>
                    <a:pt x="0" y="0"/>
                  </a:moveTo>
                  <a:lnTo>
                    <a:pt x="0" y="301"/>
                  </a:lnTo>
                  <a:lnTo>
                    <a:pt x="1178" y="351"/>
                  </a:lnTo>
                  <a:lnTo>
                    <a:pt x="1203" y="50"/>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a:off x="6106939" y="4278691"/>
              <a:ext cx="8792" cy="35621"/>
            </a:xfrm>
            <a:custGeom>
              <a:rect b="b" l="l" r="r" t="t"/>
              <a:pathLst>
                <a:path extrusionOk="0" h="1730" w="427">
                  <a:moveTo>
                    <a:pt x="302" y="1"/>
                  </a:moveTo>
                  <a:lnTo>
                    <a:pt x="1" y="26"/>
                  </a:lnTo>
                  <a:lnTo>
                    <a:pt x="101" y="1730"/>
                  </a:lnTo>
                  <a:lnTo>
                    <a:pt x="427" y="1705"/>
                  </a:lnTo>
                  <a:lnTo>
                    <a:pt x="30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6129649" y="4631138"/>
              <a:ext cx="8277" cy="33047"/>
            </a:xfrm>
            <a:custGeom>
              <a:rect b="b" l="l" r="r" t="t"/>
              <a:pathLst>
                <a:path extrusionOk="0" h="1605" w="402">
                  <a:moveTo>
                    <a:pt x="301" y="0"/>
                  </a:moveTo>
                  <a:lnTo>
                    <a:pt x="1" y="26"/>
                  </a:lnTo>
                  <a:lnTo>
                    <a:pt x="101" y="1604"/>
                  </a:lnTo>
                  <a:lnTo>
                    <a:pt x="402" y="1579"/>
                  </a:lnTo>
                  <a:lnTo>
                    <a:pt x="3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5724062" y="4316884"/>
              <a:ext cx="390139" cy="23246"/>
            </a:xfrm>
            <a:custGeom>
              <a:rect b="b" l="l" r="r" t="t"/>
              <a:pathLst>
                <a:path extrusionOk="0" h="1129" w="18948">
                  <a:moveTo>
                    <a:pt x="25" y="0"/>
                  </a:moveTo>
                  <a:lnTo>
                    <a:pt x="0" y="301"/>
                  </a:lnTo>
                  <a:lnTo>
                    <a:pt x="18923" y="1128"/>
                  </a:lnTo>
                  <a:lnTo>
                    <a:pt x="18948" y="802"/>
                  </a:lnTo>
                  <a:lnTo>
                    <a:pt x="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5720439" y="4348365"/>
              <a:ext cx="395307" cy="17563"/>
            </a:xfrm>
            <a:custGeom>
              <a:rect b="b" l="l" r="r" t="t"/>
              <a:pathLst>
                <a:path extrusionOk="0" h="853" w="19199">
                  <a:moveTo>
                    <a:pt x="1" y="0"/>
                  </a:moveTo>
                  <a:lnTo>
                    <a:pt x="1" y="326"/>
                  </a:lnTo>
                  <a:lnTo>
                    <a:pt x="19174" y="852"/>
                  </a:lnTo>
                  <a:lnTo>
                    <a:pt x="19199" y="551"/>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5674525" y="4752923"/>
              <a:ext cx="466528" cy="12910"/>
            </a:xfrm>
            <a:custGeom>
              <a:rect b="b" l="l" r="r" t="t"/>
              <a:pathLst>
                <a:path extrusionOk="0" h="627" w="22658">
                  <a:moveTo>
                    <a:pt x="0" y="0"/>
                  </a:moveTo>
                  <a:lnTo>
                    <a:pt x="0" y="301"/>
                  </a:lnTo>
                  <a:lnTo>
                    <a:pt x="22657" y="627"/>
                  </a:lnTo>
                  <a:lnTo>
                    <a:pt x="22657" y="326"/>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5678128" y="4720413"/>
              <a:ext cx="461360" cy="21167"/>
            </a:xfrm>
            <a:custGeom>
              <a:rect b="b" l="l" r="r" t="t"/>
              <a:pathLst>
                <a:path extrusionOk="0" h="1028" w="22407">
                  <a:moveTo>
                    <a:pt x="1" y="0"/>
                  </a:moveTo>
                  <a:lnTo>
                    <a:pt x="1" y="301"/>
                  </a:lnTo>
                  <a:lnTo>
                    <a:pt x="22407" y="1028"/>
                  </a:lnTo>
                  <a:lnTo>
                    <a:pt x="22407" y="702"/>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3" name="Shape 43"/>
        <p:cNvGrpSpPr/>
        <p:nvPr/>
      </p:nvGrpSpPr>
      <p:grpSpPr>
        <a:xfrm>
          <a:off x="0" y="0"/>
          <a:ext cx="0" cy="0"/>
          <a:chOff x="0" y="0"/>
          <a:chExt cx="0" cy="0"/>
        </a:xfrm>
      </p:grpSpPr>
      <p:sp>
        <p:nvSpPr>
          <p:cNvPr id="44" name="Google Shape;44;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5" name="Google Shape;45;p4"/>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cxnSp>
        <p:nvCxnSpPr>
          <p:cNvPr id="46" name="Google Shape;46;p4"/>
          <p:cNvCxnSpPr/>
          <p:nvPr/>
        </p:nvCxnSpPr>
        <p:spPr>
          <a:xfrm>
            <a:off x="129723" y="5069300"/>
            <a:ext cx="656400" cy="0"/>
          </a:xfrm>
          <a:prstGeom prst="straightConnector1">
            <a:avLst/>
          </a:prstGeom>
          <a:noFill/>
          <a:ln cap="flat" cmpd="sng" w="9525">
            <a:solidFill>
              <a:schemeClr val="dk1"/>
            </a:solidFill>
            <a:prstDash val="solid"/>
            <a:round/>
            <a:headEnd len="med" w="med" type="none"/>
            <a:tailEnd len="med" w="med" type="none"/>
          </a:ln>
        </p:spPr>
      </p:cxnSp>
      <p:grpSp>
        <p:nvGrpSpPr>
          <p:cNvPr id="47" name="Google Shape;47;p4"/>
          <p:cNvGrpSpPr/>
          <p:nvPr/>
        </p:nvGrpSpPr>
        <p:grpSpPr>
          <a:xfrm>
            <a:off x="8423993" y="107198"/>
            <a:ext cx="1505643" cy="427803"/>
            <a:chOff x="3983000" y="1275438"/>
            <a:chExt cx="1621936" cy="460845"/>
          </a:xfrm>
        </p:grpSpPr>
        <p:sp>
          <p:nvSpPr>
            <p:cNvPr id="48" name="Google Shape;48;p4"/>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 name="Google Shape;53;p4"/>
          <p:cNvGrpSpPr/>
          <p:nvPr/>
        </p:nvGrpSpPr>
        <p:grpSpPr>
          <a:xfrm>
            <a:off x="108637" y="4141105"/>
            <a:ext cx="698594" cy="928344"/>
            <a:chOff x="5114129" y="1983420"/>
            <a:chExt cx="415929" cy="552685"/>
          </a:xfrm>
        </p:grpSpPr>
        <p:sp>
          <p:nvSpPr>
            <p:cNvPr id="54" name="Google Shape;54;p4"/>
            <p:cNvSpPr/>
            <p:nvPr/>
          </p:nvSpPr>
          <p:spPr>
            <a:xfrm>
              <a:off x="5203918" y="1983420"/>
              <a:ext cx="187328" cy="357628"/>
            </a:xfrm>
            <a:custGeom>
              <a:rect b="b" l="l" r="r" t="t"/>
              <a:pathLst>
                <a:path extrusionOk="0" h="17369" w="9098">
                  <a:moveTo>
                    <a:pt x="3233" y="0"/>
                  </a:moveTo>
                  <a:cubicBezTo>
                    <a:pt x="0" y="10953"/>
                    <a:pt x="2657" y="17369"/>
                    <a:pt x="2657" y="17369"/>
                  </a:cubicBezTo>
                  <a:lnTo>
                    <a:pt x="9098" y="17369"/>
                  </a:lnTo>
                  <a:cubicBezTo>
                    <a:pt x="7920" y="7795"/>
                    <a:pt x="3233" y="0"/>
                    <a:pt x="32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4"/>
            <p:cNvSpPr/>
            <p:nvPr/>
          </p:nvSpPr>
          <p:spPr>
            <a:xfrm>
              <a:off x="5195662" y="2198084"/>
              <a:ext cx="123355" cy="142956"/>
            </a:xfrm>
            <a:custGeom>
              <a:rect b="b" l="l" r="r" t="t"/>
              <a:pathLst>
                <a:path extrusionOk="0" h="6943" w="5991">
                  <a:moveTo>
                    <a:pt x="0" y="0"/>
                  </a:moveTo>
                  <a:lnTo>
                    <a:pt x="0" y="0"/>
                  </a:lnTo>
                  <a:cubicBezTo>
                    <a:pt x="1278" y="2331"/>
                    <a:pt x="2206" y="4662"/>
                    <a:pt x="2030" y="6943"/>
                  </a:cubicBezTo>
                  <a:lnTo>
                    <a:pt x="5990" y="6943"/>
                  </a:lnTo>
                  <a:cubicBezTo>
                    <a:pt x="4837" y="4086"/>
                    <a:pt x="2732" y="183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a:off x="5336018" y="2066498"/>
              <a:ext cx="95476" cy="274547"/>
            </a:xfrm>
            <a:custGeom>
              <a:rect b="b" l="l" r="r" t="t"/>
              <a:pathLst>
                <a:path extrusionOk="0" h="13334" w="4637">
                  <a:moveTo>
                    <a:pt x="4637" y="0"/>
                  </a:moveTo>
                  <a:cubicBezTo>
                    <a:pt x="2431" y="3158"/>
                    <a:pt x="0" y="9424"/>
                    <a:pt x="25" y="13334"/>
                  </a:cubicBezTo>
                  <a:lnTo>
                    <a:pt x="3935" y="13334"/>
                  </a:lnTo>
                  <a:lnTo>
                    <a:pt x="463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4"/>
            <p:cNvSpPr/>
            <p:nvPr/>
          </p:nvSpPr>
          <p:spPr>
            <a:xfrm>
              <a:off x="5114129" y="2263187"/>
              <a:ext cx="170815" cy="77851"/>
            </a:xfrm>
            <a:custGeom>
              <a:rect b="b" l="l" r="r" t="t"/>
              <a:pathLst>
                <a:path extrusionOk="0" h="3781" w="8296">
                  <a:moveTo>
                    <a:pt x="2665" y="1"/>
                  </a:moveTo>
                  <a:cubicBezTo>
                    <a:pt x="1150" y="1"/>
                    <a:pt x="0" y="498"/>
                    <a:pt x="0" y="498"/>
                  </a:cubicBezTo>
                  <a:cubicBezTo>
                    <a:pt x="3534" y="924"/>
                    <a:pt x="5338" y="3781"/>
                    <a:pt x="5338" y="3781"/>
                  </a:cubicBezTo>
                  <a:lnTo>
                    <a:pt x="8296" y="3781"/>
                  </a:lnTo>
                  <a:cubicBezTo>
                    <a:pt x="6785" y="704"/>
                    <a:pt x="4467" y="1"/>
                    <a:pt x="2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4"/>
            <p:cNvSpPr/>
            <p:nvPr/>
          </p:nvSpPr>
          <p:spPr>
            <a:xfrm>
              <a:off x="5357163" y="2168662"/>
              <a:ext cx="172894" cy="172379"/>
            </a:xfrm>
            <a:custGeom>
              <a:rect b="b" l="l" r="r" t="t"/>
              <a:pathLst>
                <a:path extrusionOk="0" h="8372" w="8397">
                  <a:moveTo>
                    <a:pt x="8397" y="1"/>
                  </a:moveTo>
                  <a:cubicBezTo>
                    <a:pt x="1880" y="2206"/>
                    <a:pt x="1" y="8372"/>
                    <a:pt x="1" y="8372"/>
                  </a:cubicBezTo>
                  <a:lnTo>
                    <a:pt x="3810" y="8372"/>
                  </a:lnTo>
                  <a:cubicBezTo>
                    <a:pt x="4537" y="3309"/>
                    <a:pt x="8397" y="1"/>
                    <a:pt x="83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4"/>
            <p:cNvSpPr/>
            <p:nvPr/>
          </p:nvSpPr>
          <p:spPr>
            <a:xfrm>
              <a:off x="5229201" y="2275479"/>
              <a:ext cx="58331" cy="59382"/>
            </a:xfrm>
            <a:custGeom>
              <a:rect b="b" l="l" r="r" t="t"/>
              <a:pathLst>
                <a:path extrusionOk="0" h="2884" w="2833">
                  <a:moveTo>
                    <a:pt x="125" y="1"/>
                  </a:moveTo>
                  <a:lnTo>
                    <a:pt x="0" y="302"/>
                  </a:lnTo>
                  <a:cubicBezTo>
                    <a:pt x="0" y="302"/>
                    <a:pt x="1704" y="1154"/>
                    <a:pt x="2557" y="2883"/>
                  </a:cubicBezTo>
                  <a:lnTo>
                    <a:pt x="2832" y="2733"/>
                  </a:lnTo>
                  <a:cubicBezTo>
                    <a:pt x="1930" y="903"/>
                    <a:pt x="201" y="51"/>
                    <a:pt x="1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
            <p:cNvSpPr/>
            <p:nvPr/>
          </p:nvSpPr>
          <p:spPr>
            <a:xfrm>
              <a:off x="5236408" y="2228535"/>
              <a:ext cx="72786" cy="102703"/>
            </a:xfrm>
            <a:custGeom>
              <a:rect b="b" l="l" r="r" t="t"/>
              <a:pathLst>
                <a:path extrusionOk="0" h="4988" w="3535">
                  <a:moveTo>
                    <a:pt x="201" y="0"/>
                  </a:moveTo>
                  <a:lnTo>
                    <a:pt x="1" y="226"/>
                  </a:lnTo>
                  <a:cubicBezTo>
                    <a:pt x="26" y="251"/>
                    <a:pt x="2733" y="2531"/>
                    <a:pt x="3209" y="4988"/>
                  </a:cubicBezTo>
                  <a:lnTo>
                    <a:pt x="3535" y="4937"/>
                  </a:lnTo>
                  <a:cubicBezTo>
                    <a:pt x="3034" y="2381"/>
                    <a:pt x="302" y="100"/>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4"/>
            <p:cNvSpPr/>
            <p:nvPr/>
          </p:nvSpPr>
          <p:spPr>
            <a:xfrm>
              <a:off x="5332909" y="2205826"/>
              <a:ext cx="33562" cy="124899"/>
            </a:xfrm>
            <a:custGeom>
              <a:rect b="b" l="l" r="r" t="t"/>
              <a:pathLst>
                <a:path extrusionOk="0" h="6066" w="1630">
                  <a:moveTo>
                    <a:pt x="1329" y="0"/>
                  </a:moveTo>
                  <a:cubicBezTo>
                    <a:pt x="1329" y="25"/>
                    <a:pt x="151" y="3309"/>
                    <a:pt x="1" y="6040"/>
                  </a:cubicBezTo>
                  <a:lnTo>
                    <a:pt x="327" y="6066"/>
                  </a:lnTo>
                  <a:cubicBezTo>
                    <a:pt x="477" y="3359"/>
                    <a:pt x="1630" y="126"/>
                    <a:pt x="1630" y="10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p:nvPr/>
          </p:nvSpPr>
          <p:spPr>
            <a:xfrm>
              <a:off x="5410839" y="2236277"/>
              <a:ext cx="14454" cy="91873"/>
            </a:xfrm>
            <a:custGeom>
              <a:rect b="b" l="l" r="r" t="t"/>
              <a:pathLst>
                <a:path extrusionOk="0" h="4462" w="702">
                  <a:moveTo>
                    <a:pt x="401" y="0"/>
                  </a:moveTo>
                  <a:cubicBezTo>
                    <a:pt x="376" y="125"/>
                    <a:pt x="0" y="3033"/>
                    <a:pt x="0" y="4461"/>
                  </a:cubicBezTo>
                  <a:lnTo>
                    <a:pt x="326" y="4461"/>
                  </a:lnTo>
                  <a:cubicBezTo>
                    <a:pt x="326" y="3033"/>
                    <a:pt x="702" y="75"/>
                    <a:pt x="702" y="50"/>
                  </a:cubicBezTo>
                  <a:lnTo>
                    <a:pt x="4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5213718" y="2339470"/>
              <a:ext cx="222949" cy="196635"/>
            </a:xfrm>
            <a:custGeom>
              <a:rect b="b" l="l" r="r" t="t"/>
              <a:pathLst>
                <a:path extrusionOk="0" h="9550" w="10828">
                  <a:moveTo>
                    <a:pt x="301" y="1"/>
                  </a:moveTo>
                  <a:cubicBezTo>
                    <a:pt x="301" y="1"/>
                    <a:pt x="0" y="7670"/>
                    <a:pt x="2782" y="9550"/>
                  </a:cubicBezTo>
                  <a:lnTo>
                    <a:pt x="8346" y="9550"/>
                  </a:lnTo>
                  <a:cubicBezTo>
                    <a:pt x="10752" y="8647"/>
                    <a:pt x="10827" y="1"/>
                    <a:pt x="108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p:nvPr/>
          </p:nvSpPr>
          <p:spPr>
            <a:xfrm>
              <a:off x="5204433" y="2328126"/>
              <a:ext cx="248748" cy="59361"/>
            </a:xfrm>
            <a:custGeom>
              <a:rect b="b" l="l" r="r" t="t"/>
              <a:pathLst>
                <a:path extrusionOk="0" h="2883" w="12081">
                  <a:moveTo>
                    <a:pt x="12080" y="0"/>
                  </a:moveTo>
                  <a:lnTo>
                    <a:pt x="0" y="251"/>
                  </a:lnTo>
                  <a:lnTo>
                    <a:pt x="276" y="2882"/>
                  </a:lnTo>
                  <a:lnTo>
                    <a:pt x="11755" y="2882"/>
                  </a:lnTo>
                  <a:lnTo>
                    <a:pt x="1208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4"/>
            <p:cNvSpPr/>
            <p:nvPr/>
          </p:nvSpPr>
          <p:spPr>
            <a:xfrm>
              <a:off x="5219895" y="2384376"/>
              <a:ext cx="216772" cy="6198"/>
            </a:xfrm>
            <a:custGeom>
              <a:rect b="b" l="l" r="r" t="t"/>
              <a:pathLst>
                <a:path extrusionOk="0" h="301" w="10528">
                  <a:moveTo>
                    <a:pt x="1" y="0"/>
                  </a:moveTo>
                  <a:lnTo>
                    <a:pt x="1" y="301"/>
                  </a:lnTo>
                  <a:lnTo>
                    <a:pt x="10527" y="301"/>
                  </a:lnTo>
                  <a:lnTo>
                    <a:pt x="1052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sp>
        <p:nvSpPr>
          <p:cNvPr id="67" name="Google Shape;67;p5"/>
          <p:cNvSpPr txBox="1"/>
          <p:nvPr>
            <p:ph idx="1" type="subTitle"/>
          </p:nvPr>
        </p:nvSpPr>
        <p:spPr>
          <a:xfrm>
            <a:off x="1290763" y="2325525"/>
            <a:ext cx="2907600" cy="4359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b="1" sz="1800">
                <a:solidFill>
                  <a:schemeClr val="lt2"/>
                </a:solidFill>
                <a:latin typeface="Montserrat"/>
                <a:ea typeface="Montserrat"/>
                <a:cs typeface="Montserrat"/>
                <a:sym typeface="Montserrat"/>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68" name="Google Shape;68;p5"/>
          <p:cNvSpPr txBox="1"/>
          <p:nvPr>
            <p:ph idx="2" type="subTitle"/>
          </p:nvPr>
        </p:nvSpPr>
        <p:spPr>
          <a:xfrm>
            <a:off x="4945638" y="2325525"/>
            <a:ext cx="2907600" cy="435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69" name="Google Shape;69;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0" name="Google Shape;70;p5"/>
          <p:cNvSpPr txBox="1"/>
          <p:nvPr>
            <p:ph idx="3" type="subTitle"/>
          </p:nvPr>
        </p:nvSpPr>
        <p:spPr>
          <a:xfrm>
            <a:off x="1290763" y="2737825"/>
            <a:ext cx="2907600" cy="102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 name="Google Shape;71;p5"/>
          <p:cNvSpPr txBox="1"/>
          <p:nvPr>
            <p:ph idx="4" type="subTitle"/>
          </p:nvPr>
        </p:nvSpPr>
        <p:spPr>
          <a:xfrm>
            <a:off x="4945638" y="2737825"/>
            <a:ext cx="2907600" cy="102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72" name="Google Shape;72;p5"/>
          <p:cNvCxnSpPr/>
          <p:nvPr/>
        </p:nvCxnSpPr>
        <p:spPr>
          <a:xfrm>
            <a:off x="129723" y="5069300"/>
            <a:ext cx="656400" cy="0"/>
          </a:xfrm>
          <a:prstGeom prst="straightConnector1">
            <a:avLst/>
          </a:prstGeom>
          <a:noFill/>
          <a:ln cap="flat" cmpd="sng" w="9525">
            <a:solidFill>
              <a:schemeClr val="dk1"/>
            </a:solidFill>
            <a:prstDash val="solid"/>
            <a:round/>
            <a:headEnd len="med" w="med" type="none"/>
            <a:tailEnd len="med" w="med" type="none"/>
          </a:ln>
        </p:spPr>
      </p:cxnSp>
      <p:grpSp>
        <p:nvGrpSpPr>
          <p:cNvPr id="73" name="Google Shape;73;p5"/>
          <p:cNvGrpSpPr/>
          <p:nvPr/>
        </p:nvGrpSpPr>
        <p:grpSpPr>
          <a:xfrm>
            <a:off x="8423993" y="107198"/>
            <a:ext cx="1505643" cy="427803"/>
            <a:chOff x="3983000" y="1275438"/>
            <a:chExt cx="1621936" cy="460845"/>
          </a:xfrm>
        </p:grpSpPr>
        <p:sp>
          <p:nvSpPr>
            <p:cNvPr id="74" name="Google Shape;74;p5"/>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5"/>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5"/>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5"/>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5"/>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 name="Google Shape;79;p5"/>
          <p:cNvGrpSpPr/>
          <p:nvPr/>
        </p:nvGrpSpPr>
        <p:grpSpPr>
          <a:xfrm>
            <a:off x="108637" y="4141105"/>
            <a:ext cx="698594" cy="928344"/>
            <a:chOff x="5114129" y="1983420"/>
            <a:chExt cx="415929" cy="552685"/>
          </a:xfrm>
        </p:grpSpPr>
        <p:sp>
          <p:nvSpPr>
            <p:cNvPr id="80" name="Google Shape;80;p5"/>
            <p:cNvSpPr/>
            <p:nvPr/>
          </p:nvSpPr>
          <p:spPr>
            <a:xfrm>
              <a:off x="5203918" y="1983420"/>
              <a:ext cx="187328" cy="357628"/>
            </a:xfrm>
            <a:custGeom>
              <a:rect b="b" l="l" r="r" t="t"/>
              <a:pathLst>
                <a:path extrusionOk="0" h="17369" w="9098">
                  <a:moveTo>
                    <a:pt x="3233" y="0"/>
                  </a:moveTo>
                  <a:cubicBezTo>
                    <a:pt x="0" y="10953"/>
                    <a:pt x="2657" y="17369"/>
                    <a:pt x="2657" y="17369"/>
                  </a:cubicBezTo>
                  <a:lnTo>
                    <a:pt x="9098" y="17369"/>
                  </a:lnTo>
                  <a:cubicBezTo>
                    <a:pt x="7920" y="7795"/>
                    <a:pt x="3233" y="0"/>
                    <a:pt x="32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5"/>
            <p:cNvSpPr/>
            <p:nvPr/>
          </p:nvSpPr>
          <p:spPr>
            <a:xfrm>
              <a:off x="5195662" y="2198084"/>
              <a:ext cx="123355" cy="142956"/>
            </a:xfrm>
            <a:custGeom>
              <a:rect b="b" l="l" r="r" t="t"/>
              <a:pathLst>
                <a:path extrusionOk="0" h="6943" w="5991">
                  <a:moveTo>
                    <a:pt x="0" y="0"/>
                  </a:moveTo>
                  <a:lnTo>
                    <a:pt x="0" y="0"/>
                  </a:lnTo>
                  <a:cubicBezTo>
                    <a:pt x="1278" y="2331"/>
                    <a:pt x="2206" y="4662"/>
                    <a:pt x="2030" y="6943"/>
                  </a:cubicBezTo>
                  <a:lnTo>
                    <a:pt x="5990" y="6943"/>
                  </a:lnTo>
                  <a:cubicBezTo>
                    <a:pt x="4837" y="4086"/>
                    <a:pt x="2732" y="183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5"/>
            <p:cNvSpPr/>
            <p:nvPr/>
          </p:nvSpPr>
          <p:spPr>
            <a:xfrm>
              <a:off x="5336018" y="2066498"/>
              <a:ext cx="95476" cy="274547"/>
            </a:xfrm>
            <a:custGeom>
              <a:rect b="b" l="l" r="r" t="t"/>
              <a:pathLst>
                <a:path extrusionOk="0" h="13334" w="4637">
                  <a:moveTo>
                    <a:pt x="4637" y="0"/>
                  </a:moveTo>
                  <a:cubicBezTo>
                    <a:pt x="2431" y="3158"/>
                    <a:pt x="0" y="9424"/>
                    <a:pt x="25" y="13334"/>
                  </a:cubicBezTo>
                  <a:lnTo>
                    <a:pt x="3935" y="13334"/>
                  </a:lnTo>
                  <a:lnTo>
                    <a:pt x="463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5114129" y="2263187"/>
              <a:ext cx="170815" cy="77851"/>
            </a:xfrm>
            <a:custGeom>
              <a:rect b="b" l="l" r="r" t="t"/>
              <a:pathLst>
                <a:path extrusionOk="0" h="3781" w="8296">
                  <a:moveTo>
                    <a:pt x="2665" y="1"/>
                  </a:moveTo>
                  <a:cubicBezTo>
                    <a:pt x="1150" y="1"/>
                    <a:pt x="0" y="498"/>
                    <a:pt x="0" y="498"/>
                  </a:cubicBezTo>
                  <a:cubicBezTo>
                    <a:pt x="3534" y="924"/>
                    <a:pt x="5338" y="3781"/>
                    <a:pt x="5338" y="3781"/>
                  </a:cubicBezTo>
                  <a:lnTo>
                    <a:pt x="8296" y="3781"/>
                  </a:lnTo>
                  <a:cubicBezTo>
                    <a:pt x="6785" y="704"/>
                    <a:pt x="4467" y="1"/>
                    <a:pt x="2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5357163" y="2168662"/>
              <a:ext cx="172894" cy="172379"/>
            </a:xfrm>
            <a:custGeom>
              <a:rect b="b" l="l" r="r" t="t"/>
              <a:pathLst>
                <a:path extrusionOk="0" h="8372" w="8397">
                  <a:moveTo>
                    <a:pt x="8397" y="1"/>
                  </a:moveTo>
                  <a:cubicBezTo>
                    <a:pt x="1880" y="2206"/>
                    <a:pt x="1" y="8372"/>
                    <a:pt x="1" y="8372"/>
                  </a:cubicBezTo>
                  <a:lnTo>
                    <a:pt x="3810" y="8372"/>
                  </a:lnTo>
                  <a:cubicBezTo>
                    <a:pt x="4537" y="3309"/>
                    <a:pt x="8397" y="1"/>
                    <a:pt x="83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5"/>
            <p:cNvSpPr/>
            <p:nvPr/>
          </p:nvSpPr>
          <p:spPr>
            <a:xfrm>
              <a:off x="5229201" y="2275479"/>
              <a:ext cx="58331" cy="59382"/>
            </a:xfrm>
            <a:custGeom>
              <a:rect b="b" l="l" r="r" t="t"/>
              <a:pathLst>
                <a:path extrusionOk="0" h="2884" w="2833">
                  <a:moveTo>
                    <a:pt x="125" y="1"/>
                  </a:moveTo>
                  <a:lnTo>
                    <a:pt x="0" y="302"/>
                  </a:lnTo>
                  <a:cubicBezTo>
                    <a:pt x="0" y="302"/>
                    <a:pt x="1704" y="1154"/>
                    <a:pt x="2557" y="2883"/>
                  </a:cubicBezTo>
                  <a:lnTo>
                    <a:pt x="2832" y="2733"/>
                  </a:lnTo>
                  <a:cubicBezTo>
                    <a:pt x="1930" y="903"/>
                    <a:pt x="201" y="51"/>
                    <a:pt x="1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5"/>
            <p:cNvSpPr/>
            <p:nvPr/>
          </p:nvSpPr>
          <p:spPr>
            <a:xfrm>
              <a:off x="5236408" y="2228535"/>
              <a:ext cx="72786" cy="102703"/>
            </a:xfrm>
            <a:custGeom>
              <a:rect b="b" l="l" r="r" t="t"/>
              <a:pathLst>
                <a:path extrusionOk="0" h="4988" w="3535">
                  <a:moveTo>
                    <a:pt x="201" y="0"/>
                  </a:moveTo>
                  <a:lnTo>
                    <a:pt x="1" y="226"/>
                  </a:lnTo>
                  <a:cubicBezTo>
                    <a:pt x="26" y="251"/>
                    <a:pt x="2733" y="2531"/>
                    <a:pt x="3209" y="4988"/>
                  </a:cubicBezTo>
                  <a:lnTo>
                    <a:pt x="3535" y="4937"/>
                  </a:lnTo>
                  <a:cubicBezTo>
                    <a:pt x="3034" y="2381"/>
                    <a:pt x="302" y="100"/>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5332909" y="2205826"/>
              <a:ext cx="33562" cy="124899"/>
            </a:xfrm>
            <a:custGeom>
              <a:rect b="b" l="l" r="r" t="t"/>
              <a:pathLst>
                <a:path extrusionOk="0" h="6066" w="1630">
                  <a:moveTo>
                    <a:pt x="1329" y="0"/>
                  </a:moveTo>
                  <a:cubicBezTo>
                    <a:pt x="1329" y="25"/>
                    <a:pt x="151" y="3309"/>
                    <a:pt x="1" y="6040"/>
                  </a:cubicBezTo>
                  <a:lnTo>
                    <a:pt x="327" y="6066"/>
                  </a:lnTo>
                  <a:cubicBezTo>
                    <a:pt x="477" y="3359"/>
                    <a:pt x="1630" y="126"/>
                    <a:pt x="1630" y="10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a:off x="5410839" y="2236277"/>
              <a:ext cx="14454" cy="91873"/>
            </a:xfrm>
            <a:custGeom>
              <a:rect b="b" l="l" r="r" t="t"/>
              <a:pathLst>
                <a:path extrusionOk="0" h="4462" w="702">
                  <a:moveTo>
                    <a:pt x="401" y="0"/>
                  </a:moveTo>
                  <a:cubicBezTo>
                    <a:pt x="376" y="125"/>
                    <a:pt x="0" y="3033"/>
                    <a:pt x="0" y="4461"/>
                  </a:cubicBezTo>
                  <a:lnTo>
                    <a:pt x="326" y="4461"/>
                  </a:lnTo>
                  <a:cubicBezTo>
                    <a:pt x="326" y="3033"/>
                    <a:pt x="702" y="75"/>
                    <a:pt x="702" y="50"/>
                  </a:cubicBezTo>
                  <a:lnTo>
                    <a:pt x="4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5"/>
            <p:cNvSpPr/>
            <p:nvPr/>
          </p:nvSpPr>
          <p:spPr>
            <a:xfrm>
              <a:off x="5213718" y="2339470"/>
              <a:ext cx="222949" cy="196635"/>
            </a:xfrm>
            <a:custGeom>
              <a:rect b="b" l="l" r="r" t="t"/>
              <a:pathLst>
                <a:path extrusionOk="0" h="9550" w="10828">
                  <a:moveTo>
                    <a:pt x="301" y="1"/>
                  </a:moveTo>
                  <a:cubicBezTo>
                    <a:pt x="301" y="1"/>
                    <a:pt x="0" y="7670"/>
                    <a:pt x="2782" y="9550"/>
                  </a:cubicBezTo>
                  <a:lnTo>
                    <a:pt x="8346" y="9550"/>
                  </a:lnTo>
                  <a:cubicBezTo>
                    <a:pt x="10752" y="8647"/>
                    <a:pt x="10827" y="1"/>
                    <a:pt x="108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5"/>
            <p:cNvSpPr/>
            <p:nvPr/>
          </p:nvSpPr>
          <p:spPr>
            <a:xfrm>
              <a:off x="5204433" y="2328126"/>
              <a:ext cx="248748" cy="59361"/>
            </a:xfrm>
            <a:custGeom>
              <a:rect b="b" l="l" r="r" t="t"/>
              <a:pathLst>
                <a:path extrusionOk="0" h="2883" w="12081">
                  <a:moveTo>
                    <a:pt x="12080" y="0"/>
                  </a:moveTo>
                  <a:lnTo>
                    <a:pt x="0" y="251"/>
                  </a:lnTo>
                  <a:lnTo>
                    <a:pt x="276" y="2882"/>
                  </a:lnTo>
                  <a:lnTo>
                    <a:pt x="11755" y="2882"/>
                  </a:lnTo>
                  <a:lnTo>
                    <a:pt x="1208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5"/>
            <p:cNvSpPr/>
            <p:nvPr/>
          </p:nvSpPr>
          <p:spPr>
            <a:xfrm>
              <a:off x="5219895" y="2384376"/>
              <a:ext cx="216772" cy="6198"/>
            </a:xfrm>
            <a:custGeom>
              <a:rect b="b" l="l" r="r" t="t"/>
              <a:pathLst>
                <a:path extrusionOk="0" h="301" w="10528">
                  <a:moveTo>
                    <a:pt x="1" y="0"/>
                  </a:moveTo>
                  <a:lnTo>
                    <a:pt x="1" y="301"/>
                  </a:lnTo>
                  <a:lnTo>
                    <a:pt x="10527" y="301"/>
                  </a:lnTo>
                  <a:lnTo>
                    <a:pt x="1052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2" name="Shape 92"/>
        <p:cNvGrpSpPr/>
        <p:nvPr/>
      </p:nvGrpSpPr>
      <p:grpSpPr>
        <a:xfrm>
          <a:off x="0" y="0"/>
          <a:ext cx="0" cy="0"/>
          <a:chOff x="0" y="0"/>
          <a:chExt cx="0" cy="0"/>
        </a:xfrm>
      </p:grpSpPr>
      <p:sp>
        <p:nvSpPr>
          <p:cNvPr id="93" name="Google Shape;93;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94" name="Google Shape;94;p6"/>
          <p:cNvGrpSpPr/>
          <p:nvPr/>
        </p:nvGrpSpPr>
        <p:grpSpPr>
          <a:xfrm>
            <a:off x="86463" y="4133656"/>
            <a:ext cx="676323" cy="936225"/>
            <a:chOff x="4007769" y="4010866"/>
            <a:chExt cx="573349" cy="793680"/>
          </a:xfrm>
        </p:grpSpPr>
        <p:sp>
          <p:nvSpPr>
            <p:cNvPr id="95" name="Google Shape;95;p6"/>
            <p:cNvSpPr/>
            <p:nvPr/>
          </p:nvSpPr>
          <p:spPr>
            <a:xfrm>
              <a:off x="4007769" y="4010866"/>
              <a:ext cx="573349" cy="792674"/>
            </a:xfrm>
            <a:custGeom>
              <a:rect b="b" l="l" r="r" t="t"/>
              <a:pathLst>
                <a:path extrusionOk="0" h="38498" w="27846">
                  <a:moveTo>
                    <a:pt x="11930" y="1"/>
                  </a:moveTo>
                  <a:cubicBezTo>
                    <a:pt x="11930" y="1"/>
                    <a:pt x="4863" y="17846"/>
                    <a:pt x="8848" y="35314"/>
                  </a:cubicBezTo>
                  <a:cubicBezTo>
                    <a:pt x="6943" y="29400"/>
                    <a:pt x="3835" y="23786"/>
                    <a:pt x="0" y="18322"/>
                  </a:cubicBezTo>
                  <a:lnTo>
                    <a:pt x="0" y="18322"/>
                  </a:lnTo>
                  <a:cubicBezTo>
                    <a:pt x="577" y="27846"/>
                    <a:pt x="2206" y="36167"/>
                    <a:pt x="9224" y="38497"/>
                  </a:cubicBezTo>
                  <a:lnTo>
                    <a:pt x="19825" y="38497"/>
                  </a:lnTo>
                  <a:cubicBezTo>
                    <a:pt x="23585" y="36693"/>
                    <a:pt x="26066" y="33259"/>
                    <a:pt x="27845" y="28923"/>
                  </a:cubicBezTo>
                  <a:lnTo>
                    <a:pt x="27845" y="28923"/>
                  </a:lnTo>
                  <a:cubicBezTo>
                    <a:pt x="23216" y="30515"/>
                    <a:pt x="20526" y="31844"/>
                    <a:pt x="18160" y="35436"/>
                  </a:cubicBezTo>
                  <a:lnTo>
                    <a:pt x="18160" y="35436"/>
                  </a:lnTo>
                  <a:cubicBezTo>
                    <a:pt x="23146" y="27698"/>
                    <a:pt x="24881" y="22058"/>
                    <a:pt x="26517" y="10803"/>
                  </a:cubicBezTo>
                  <a:lnTo>
                    <a:pt x="26517" y="10803"/>
                  </a:lnTo>
                  <a:cubicBezTo>
                    <a:pt x="20903" y="16969"/>
                    <a:pt x="16742" y="23660"/>
                    <a:pt x="15113" y="31254"/>
                  </a:cubicBezTo>
                  <a:cubicBezTo>
                    <a:pt x="16742" y="22883"/>
                    <a:pt x="11930" y="1"/>
                    <a:pt x="11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6"/>
            <p:cNvSpPr/>
            <p:nvPr/>
          </p:nvSpPr>
          <p:spPr>
            <a:xfrm>
              <a:off x="4186833" y="4737440"/>
              <a:ext cx="33047" cy="66073"/>
            </a:xfrm>
            <a:custGeom>
              <a:rect b="b" l="l" r="r" t="t"/>
              <a:pathLst>
                <a:path extrusionOk="0" h="3209" w="1605">
                  <a:moveTo>
                    <a:pt x="301" y="0"/>
                  </a:moveTo>
                  <a:lnTo>
                    <a:pt x="0" y="76"/>
                  </a:lnTo>
                  <a:cubicBezTo>
                    <a:pt x="25" y="151"/>
                    <a:pt x="602" y="1980"/>
                    <a:pt x="1329" y="3208"/>
                  </a:cubicBezTo>
                  <a:lnTo>
                    <a:pt x="1604" y="3033"/>
                  </a:lnTo>
                  <a:cubicBezTo>
                    <a:pt x="903" y="1855"/>
                    <a:pt x="301" y="0"/>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6"/>
            <p:cNvSpPr/>
            <p:nvPr/>
          </p:nvSpPr>
          <p:spPr>
            <a:xfrm>
              <a:off x="4271969" y="4653848"/>
              <a:ext cx="50075" cy="150698"/>
            </a:xfrm>
            <a:custGeom>
              <a:rect b="b" l="l" r="r" t="t"/>
              <a:pathLst>
                <a:path extrusionOk="0" h="7319" w="2432">
                  <a:moveTo>
                    <a:pt x="2106" y="0"/>
                  </a:moveTo>
                  <a:cubicBezTo>
                    <a:pt x="1705" y="2406"/>
                    <a:pt x="1003" y="4812"/>
                    <a:pt x="1" y="7193"/>
                  </a:cubicBezTo>
                  <a:lnTo>
                    <a:pt x="301" y="7319"/>
                  </a:lnTo>
                  <a:cubicBezTo>
                    <a:pt x="1304" y="4913"/>
                    <a:pt x="2006" y="2481"/>
                    <a:pt x="2432" y="50"/>
                  </a:cubicBezTo>
                  <a:lnTo>
                    <a:pt x="21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6"/>
            <p:cNvSpPr/>
            <p:nvPr/>
          </p:nvSpPr>
          <p:spPr>
            <a:xfrm>
              <a:off x="4359700" y="4744152"/>
              <a:ext cx="21681" cy="59361"/>
            </a:xfrm>
            <a:custGeom>
              <a:rect b="b" l="l" r="r" t="t"/>
              <a:pathLst>
                <a:path extrusionOk="0" h="2883" w="1053">
                  <a:moveTo>
                    <a:pt x="752" y="0"/>
                  </a:moveTo>
                  <a:cubicBezTo>
                    <a:pt x="351" y="902"/>
                    <a:pt x="101" y="1855"/>
                    <a:pt x="0" y="2857"/>
                  </a:cubicBezTo>
                  <a:lnTo>
                    <a:pt x="326" y="2882"/>
                  </a:lnTo>
                  <a:cubicBezTo>
                    <a:pt x="401" y="1930"/>
                    <a:pt x="652" y="1003"/>
                    <a:pt x="1053" y="126"/>
                  </a:cubicBezTo>
                  <a:lnTo>
                    <a:pt x="7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6"/>
            <p:cNvSpPr/>
            <p:nvPr/>
          </p:nvSpPr>
          <p:spPr>
            <a:xfrm>
              <a:off x="4230688" y="4150729"/>
              <a:ext cx="22217" cy="652806"/>
            </a:xfrm>
            <a:custGeom>
              <a:rect b="b" l="l" r="r" t="t"/>
              <a:pathLst>
                <a:path extrusionOk="0" h="31705" w="1079">
                  <a:moveTo>
                    <a:pt x="527" y="0"/>
                  </a:moveTo>
                  <a:cubicBezTo>
                    <a:pt x="1" y="11729"/>
                    <a:pt x="76" y="22105"/>
                    <a:pt x="752" y="31704"/>
                  </a:cubicBezTo>
                  <a:lnTo>
                    <a:pt x="1078" y="31679"/>
                  </a:lnTo>
                  <a:cubicBezTo>
                    <a:pt x="377" y="22105"/>
                    <a:pt x="301" y="11729"/>
                    <a:pt x="8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6"/>
            <p:cNvSpPr/>
            <p:nvPr/>
          </p:nvSpPr>
          <p:spPr>
            <a:xfrm>
              <a:off x="4237400" y="4290571"/>
              <a:ext cx="51104" cy="50075"/>
            </a:xfrm>
            <a:custGeom>
              <a:rect b="b" l="l" r="r" t="t"/>
              <a:pathLst>
                <a:path extrusionOk="0" h="2432" w="2482">
                  <a:moveTo>
                    <a:pt x="2181" y="0"/>
                  </a:moveTo>
                  <a:cubicBezTo>
                    <a:pt x="1805" y="952"/>
                    <a:pt x="1078" y="1654"/>
                    <a:pt x="0" y="2155"/>
                  </a:cubicBezTo>
                  <a:lnTo>
                    <a:pt x="126" y="2431"/>
                  </a:lnTo>
                  <a:cubicBezTo>
                    <a:pt x="1279" y="1905"/>
                    <a:pt x="2081" y="1128"/>
                    <a:pt x="2482" y="125"/>
                  </a:cubicBezTo>
                  <a:lnTo>
                    <a:pt x="21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6"/>
            <p:cNvSpPr/>
            <p:nvPr/>
          </p:nvSpPr>
          <p:spPr>
            <a:xfrm>
              <a:off x="4182180" y="4497493"/>
              <a:ext cx="56272" cy="35106"/>
            </a:xfrm>
            <a:custGeom>
              <a:rect b="b" l="l" r="r" t="t"/>
              <a:pathLst>
                <a:path extrusionOk="0" h="1705" w="2733">
                  <a:moveTo>
                    <a:pt x="226" y="0"/>
                  </a:moveTo>
                  <a:lnTo>
                    <a:pt x="1" y="201"/>
                  </a:lnTo>
                  <a:cubicBezTo>
                    <a:pt x="652" y="928"/>
                    <a:pt x="1555" y="1454"/>
                    <a:pt x="2657" y="1704"/>
                  </a:cubicBezTo>
                  <a:lnTo>
                    <a:pt x="2733" y="1379"/>
                  </a:lnTo>
                  <a:cubicBezTo>
                    <a:pt x="1680" y="1153"/>
                    <a:pt x="853" y="677"/>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a:off x="4239974" y="4612052"/>
              <a:ext cx="57302" cy="45422"/>
            </a:xfrm>
            <a:custGeom>
              <a:rect b="b" l="l" r="r" t="t"/>
              <a:pathLst>
                <a:path extrusionOk="0" h="2206" w="2783">
                  <a:moveTo>
                    <a:pt x="2532" y="0"/>
                  </a:moveTo>
                  <a:cubicBezTo>
                    <a:pt x="1830" y="902"/>
                    <a:pt x="978" y="1554"/>
                    <a:pt x="1" y="1930"/>
                  </a:cubicBezTo>
                  <a:lnTo>
                    <a:pt x="101" y="2206"/>
                  </a:lnTo>
                  <a:cubicBezTo>
                    <a:pt x="1129" y="1830"/>
                    <a:pt x="2031" y="1153"/>
                    <a:pt x="2783" y="201"/>
                  </a:cubicBezTo>
                  <a:lnTo>
                    <a:pt x="25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03" name="Google Shape;103;p6"/>
          <p:cNvCxnSpPr/>
          <p:nvPr/>
        </p:nvCxnSpPr>
        <p:spPr>
          <a:xfrm>
            <a:off x="91111" y="5069300"/>
            <a:ext cx="656400" cy="0"/>
          </a:xfrm>
          <a:prstGeom prst="straightConnector1">
            <a:avLst/>
          </a:prstGeom>
          <a:noFill/>
          <a:ln cap="flat" cmpd="sng" w="9525">
            <a:solidFill>
              <a:schemeClr val="dk1"/>
            </a:solidFill>
            <a:prstDash val="solid"/>
            <a:round/>
            <a:headEnd len="med" w="med" type="none"/>
            <a:tailEnd len="med" w="med" type="none"/>
          </a:ln>
        </p:spPr>
      </p:cxnSp>
      <p:grpSp>
        <p:nvGrpSpPr>
          <p:cNvPr id="104" name="Google Shape;104;p6"/>
          <p:cNvGrpSpPr/>
          <p:nvPr/>
        </p:nvGrpSpPr>
        <p:grpSpPr>
          <a:xfrm>
            <a:off x="8424009" y="203338"/>
            <a:ext cx="1167307" cy="331670"/>
            <a:chOff x="3983000" y="1275438"/>
            <a:chExt cx="1621936" cy="460845"/>
          </a:xfrm>
        </p:grpSpPr>
        <p:sp>
          <p:nvSpPr>
            <p:cNvPr id="105" name="Google Shape;105;p6"/>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6"/>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6"/>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6"/>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0" name="Shape 110"/>
        <p:cNvGrpSpPr/>
        <p:nvPr/>
      </p:nvGrpSpPr>
      <p:grpSpPr>
        <a:xfrm>
          <a:off x="0" y="0"/>
          <a:ext cx="0" cy="0"/>
          <a:chOff x="0" y="0"/>
          <a:chExt cx="0" cy="0"/>
        </a:xfrm>
      </p:grpSpPr>
      <p:sp>
        <p:nvSpPr>
          <p:cNvPr id="111" name="Google Shape;111;p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112" name="Google Shape;112;p7"/>
          <p:cNvSpPr txBox="1"/>
          <p:nvPr>
            <p:ph idx="1" type="subTitle"/>
          </p:nvPr>
        </p:nvSpPr>
        <p:spPr>
          <a:xfrm>
            <a:off x="720000" y="2147750"/>
            <a:ext cx="3564000" cy="1480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3" name="Google Shape;113;p7"/>
          <p:cNvSpPr/>
          <p:nvPr>
            <p:ph idx="2" type="pic"/>
          </p:nvPr>
        </p:nvSpPr>
        <p:spPr>
          <a:xfrm>
            <a:off x="4864775" y="1796750"/>
            <a:ext cx="3564000" cy="2182800"/>
          </a:xfrm>
          <a:prstGeom prst="rect">
            <a:avLst/>
          </a:prstGeom>
          <a:noFill/>
          <a:ln cap="flat" cmpd="sng" w="19050">
            <a:solidFill>
              <a:schemeClr val="dk1"/>
            </a:solidFill>
            <a:prstDash val="solid"/>
            <a:round/>
            <a:headEnd len="sm" w="sm" type="none"/>
            <a:tailEnd len="sm" w="sm" type="none"/>
          </a:ln>
        </p:spPr>
      </p:sp>
      <p:grpSp>
        <p:nvGrpSpPr>
          <p:cNvPr id="114" name="Google Shape;114;p7"/>
          <p:cNvGrpSpPr/>
          <p:nvPr/>
        </p:nvGrpSpPr>
        <p:grpSpPr>
          <a:xfrm>
            <a:off x="8163556" y="4501526"/>
            <a:ext cx="956710" cy="567765"/>
            <a:chOff x="6979550" y="4516373"/>
            <a:chExt cx="485615" cy="288176"/>
          </a:xfrm>
        </p:grpSpPr>
        <p:sp>
          <p:nvSpPr>
            <p:cNvPr id="115" name="Google Shape;115;p7"/>
            <p:cNvSpPr/>
            <p:nvPr/>
          </p:nvSpPr>
          <p:spPr>
            <a:xfrm>
              <a:off x="6979550" y="4516373"/>
              <a:ext cx="485615" cy="286633"/>
            </a:xfrm>
            <a:custGeom>
              <a:rect b="b" l="l" r="r" t="t"/>
              <a:pathLst>
                <a:path extrusionOk="0" h="13921" w="23585">
                  <a:moveTo>
                    <a:pt x="14491" y="0"/>
                  </a:moveTo>
                  <a:cubicBezTo>
                    <a:pt x="10383" y="0"/>
                    <a:pt x="11186" y="8666"/>
                    <a:pt x="11604" y="11665"/>
                  </a:cubicBezTo>
                  <a:cubicBezTo>
                    <a:pt x="11179" y="9090"/>
                    <a:pt x="9908" y="2440"/>
                    <a:pt x="7748" y="2440"/>
                  </a:cubicBezTo>
                  <a:cubicBezTo>
                    <a:pt x="7617" y="2440"/>
                    <a:pt x="7482" y="2465"/>
                    <a:pt x="7343" y="2517"/>
                  </a:cubicBezTo>
                  <a:cubicBezTo>
                    <a:pt x="4386" y="3620"/>
                    <a:pt x="10075" y="13143"/>
                    <a:pt x="10075" y="13143"/>
                  </a:cubicBezTo>
                  <a:cubicBezTo>
                    <a:pt x="10075" y="13143"/>
                    <a:pt x="6055" y="6659"/>
                    <a:pt x="3047" y="6659"/>
                  </a:cubicBezTo>
                  <a:cubicBezTo>
                    <a:pt x="2663" y="6659"/>
                    <a:pt x="2295" y="6765"/>
                    <a:pt x="1955" y="7003"/>
                  </a:cubicBezTo>
                  <a:cubicBezTo>
                    <a:pt x="0" y="8382"/>
                    <a:pt x="4010" y="12291"/>
                    <a:pt x="7920" y="13920"/>
                  </a:cubicBezTo>
                  <a:lnTo>
                    <a:pt x="16266" y="13920"/>
                  </a:lnTo>
                  <a:cubicBezTo>
                    <a:pt x="19123" y="12191"/>
                    <a:pt x="23584" y="8983"/>
                    <a:pt x="22181" y="6752"/>
                  </a:cubicBezTo>
                  <a:cubicBezTo>
                    <a:pt x="21871" y="6262"/>
                    <a:pt x="21472" y="6055"/>
                    <a:pt x="21020" y="6055"/>
                  </a:cubicBezTo>
                  <a:cubicBezTo>
                    <a:pt x="18510" y="6055"/>
                    <a:pt x="14336" y="12442"/>
                    <a:pt x="14336" y="12442"/>
                  </a:cubicBezTo>
                  <a:cubicBezTo>
                    <a:pt x="14336" y="12442"/>
                    <a:pt x="20050" y="437"/>
                    <a:pt x="14737" y="11"/>
                  </a:cubicBezTo>
                  <a:cubicBezTo>
                    <a:pt x="14653" y="4"/>
                    <a:pt x="14571" y="0"/>
                    <a:pt x="144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
            <p:cNvSpPr/>
            <p:nvPr/>
          </p:nvSpPr>
          <p:spPr>
            <a:xfrm>
              <a:off x="7059518" y="4692535"/>
              <a:ext cx="86725" cy="88784"/>
            </a:xfrm>
            <a:custGeom>
              <a:rect b="b" l="l" r="r" t="t"/>
              <a:pathLst>
                <a:path extrusionOk="0" h="4312" w="4212">
                  <a:moveTo>
                    <a:pt x="251" y="1"/>
                  </a:moveTo>
                  <a:lnTo>
                    <a:pt x="1" y="176"/>
                  </a:lnTo>
                  <a:cubicBezTo>
                    <a:pt x="978" y="1680"/>
                    <a:pt x="2282" y="3034"/>
                    <a:pt x="4036" y="4312"/>
                  </a:cubicBezTo>
                  <a:lnTo>
                    <a:pt x="4211" y="4061"/>
                  </a:lnTo>
                  <a:cubicBezTo>
                    <a:pt x="2507" y="2808"/>
                    <a:pt x="1204" y="1480"/>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
            <p:cNvSpPr/>
            <p:nvPr/>
          </p:nvSpPr>
          <p:spPr>
            <a:xfrm>
              <a:off x="7229811" y="4550634"/>
              <a:ext cx="52134" cy="253916"/>
            </a:xfrm>
            <a:custGeom>
              <a:rect b="b" l="l" r="r" t="t"/>
              <a:pathLst>
                <a:path extrusionOk="0" h="12332" w="2532">
                  <a:moveTo>
                    <a:pt x="2206" y="1"/>
                  </a:moveTo>
                  <a:cubicBezTo>
                    <a:pt x="2031" y="4236"/>
                    <a:pt x="1304" y="8347"/>
                    <a:pt x="1" y="12231"/>
                  </a:cubicBezTo>
                  <a:lnTo>
                    <a:pt x="301" y="12332"/>
                  </a:lnTo>
                  <a:cubicBezTo>
                    <a:pt x="1605" y="8422"/>
                    <a:pt x="2356" y="4286"/>
                    <a:pt x="2532" y="26"/>
                  </a:cubicBezTo>
                  <a:lnTo>
                    <a:pt x="22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
            <p:cNvSpPr/>
            <p:nvPr/>
          </p:nvSpPr>
          <p:spPr>
            <a:xfrm>
              <a:off x="7146734" y="4614111"/>
              <a:ext cx="66588" cy="189922"/>
            </a:xfrm>
            <a:custGeom>
              <a:rect b="b" l="l" r="r" t="t"/>
              <a:pathLst>
                <a:path extrusionOk="0" h="9224" w="3234">
                  <a:moveTo>
                    <a:pt x="301" y="0"/>
                  </a:moveTo>
                  <a:lnTo>
                    <a:pt x="0" y="76"/>
                  </a:lnTo>
                  <a:cubicBezTo>
                    <a:pt x="627" y="3033"/>
                    <a:pt x="1604" y="6091"/>
                    <a:pt x="2933" y="9224"/>
                  </a:cubicBezTo>
                  <a:lnTo>
                    <a:pt x="3234" y="9098"/>
                  </a:lnTo>
                  <a:cubicBezTo>
                    <a:pt x="1905" y="5990"/>
                    <a:pt x="928" y="2933"/>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a:off x="7302573" y="4681190"/>
              <a:ext cx="99614" cy="96011"/>
            </a:xfrm>
            <a:custGeom>
              <a:rect b="b" l="l" r="r" t="t"/>
              <a:pathLst>
                <a:path extrusionOk="0" h="4663" w="4838">
                  <a:moveTo>
                    <a:pt x="4587" y="1"/>
                  </a:moveTo>
                  <a:cubicBezTo>
                    <a:pt x="2958" y="2106"/>
                    <a:pt x="25" y="4387"/>
                    <a:pt x="0" y="4412"/>
                  </a:cubicBezTo>
                  <a:lnTo>
                    <a:pt x="201" y="4662"/>
                  </a:lnTo>
                  <a:cubicBezTo>
                    <a:pt x="226" y="4637"/>
                    <a:pt x="3158" y="2331"/>
                    <a:pt x="4838" y="201"/>
                  </a:cubicBezTo>
                  <a:lnTo>
                    <a:pt x="458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20" name="Google Shape;120;p7"/>
          <p:cNvCxnSpPr/>
          <p:nvPr/>
        </p:nvCxnSpPr>
        <p:spPr>
          <a:xfrm>
            <a:off x="8283125" y="5069300"/>
            <a:ext cx="761100" cy="0"/>
          </a:xfrm>
          <a:prstGeom prst="straightConnector1">
            <a:avLst/>
          </a:prstGeom>
          <a:noFill/>
          <a:ln cap="flat" cmpd="sng" w="9525">
            <a:solidFill>
              <a:schemeClr val="dk1"/>
            </a:solidFill>
            <a:prstDash val="solid"/>
            <a:round/>
            <a:headEnd len="med" w="med" type="none"/>
            <a:tailEnd len="med" w="med" type="none"/>
          </a:ln>
        </p:spPr>
      </p:cxnSp>
      <p:grpSp>
        <p:nvGrpSpPr>
          <p:cNvPr id="121" name="Google Shape;121;p7"/>
          <p:cNvGrpSpPr/>
          <p:nvPr/>
        </p:nvGrpSpPr>
        <p:grpSpPr>
          <a:xfrm>
            <a:off x="-790532" y="107198"/>
            <a:ext cx="1505643" cy="427803"/>
            <a:chOff x="3983000" y="1275438"/>
            <a:chExt cx="1621936" cy="460845"/>
          </a:xfrm>
        </p:grpSpPr>
        <p:sp>
          <p:nvSpPr>
            <p:cNvPr id="122" name="Google Shape;122;p7"/>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7" name="Shape 127"/>
        <p:cNvGrpSpPr/>
        <p:nvPr/>
      </p:nvGrpSpPr>
      <p:grpSpPr>
        <a:xfrm>
          <a:off x="0" y="0"/>
          <a:ext cx="0" cy="0"/>
          <a:chOff x="0" y="0"/>
          <a:chExt cx="0" cy="0"/>
        </a:xfrm>
      </p:grpSpPr>
      <p:sp>
        <p:nvSpPr>
          <p:cNvPr id="128" name="Google Shape;128;p8"/>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cxnSp>
        <p:nvCxnSpPr>
          <p:cNvPr id="129" name="Google Shape;129;p8"/>
          <p:cNvCxnSpPr/>
          <p:nvPr/>
        </p:nvCxnSpPr>
        <p:spPr>
          <a:xfrm>
            <a:off x="7543536" y="5069300"/>
            <a:ext cx="1464900" cy="0"/>
          </a:xfrm>
          <a:prstGeom prst="straightConnector1">
            <a:avLst/>
          </a:prstGeom>
          <a:noFill/>
          <a:ln cap="flat" cmpd="sng" w="9525">
            <a:solidFill>
              <a:schemeClr val="dk1"/>
            </a:solidFill>
            <a:prstDash val="solid"/>
            <a:round/>
            <a:headEnd len="med" w="med" type="none"/>
            <a:tailEnd len="med" w="med" type="none"/>
          </a:ln>
        </p:spPr>
      </p:cxnSp>
      <p:grpSp>
        <p:nvGrpSpPr>
          <p:cNvPr id="130" name="Google Shape;130;p8"/>
          <p:cNvGrpSpPr/>
          <p:nvPr/>
        </p:nvGrpSpPr>
        <p:grpSpPr>
          <a:xfrm>
            <a:off x="302328" y="323606"/>
            <a:ext cx="825544" cy="1363866"/>
            <a:chOff x="5703411" y="1618579"/>
            <a:chExt cx="485100" cy="801425"/>
          </a:xfrm>
        </p:grpSpPr>
        <p:sp>
          <p:nvSpPr>
            <p:cNvPr id="131" name="Google Shape;131;p8"/>
            <p:cNvSpPr/>
            <p:nvPr/>
          </p:nvSpPr>
          <p:spPr>
            <a:xfrm>
              <a:off x="5754514" y="1897234"/>
              <a:ext cx="358657" cy="293655"/>
            </a:xfrm>
            <a:custGeom>
              <a:rect b="b" l="l" r="r" t="t"/>
              <a:pathLst>
                <a:path extrusionOk="0" h="14262" w="17419">
                  <a:moveTo>
                    <a:pt x="11103" y="1"/>
                  </a:moveTo>
                  <a:lnTo>
                    <a:pt x="11103" y="1"/>
                  </a:lnTo>
                  <a:cubicBezTo>
                    <a:pt x="9574" y="3685"/>
                    <a:pt x="8546" y="7344"/>
                    <a:pt x="8697" y="11003"/>
                  </a:cubicBezTo>
                  <a:cubicBezTo>
                    <a:pt x="7870" y="7971"/>
                    <a:pt x="5915" y="5364"/>
                    <a:pt x="3484" y="2933"/>
                  </a:cubicBezTo>
                  <a:lnTo>
                    <a:pt x="3484" y="2933"/>
                  </a:lnTo>
                  <a:cubicBezTo>
                    <a:pt x="4060" y="6467"/>
                    <a:pt x="4962" y="9625"/>
                    <a:pt x="6617" y="11855"/>
                  </a:cubicBezTo>
                  <a:cubicBezTo>
                    <a:pt x="4862" y="9976"/>
                    <a:pt x="2556" y="9099"/>
                    <a:pt x="0" y="8647"/>
                  </a:cubicBezTo>
                  <a:lnTo>
                    <a:pt x="0" y="8647"/>
                  </a:lnTo>
                  <a:cubicBezTo>
                    <a:pt x="1754" y="11329"/>
                    <a:pt x="3484" y="13234"/>
                    <a:pt x="6366" y="14262"/>
                  </a:cubicBezTo>
                  <a:lnTo>
                    <a:pt x="11379" y="14262"/>
                  </a:lnTo>
                  <a:cubicBezTo>
                    <a:pt x="13634" y="13334"/>
                    <a:pt x="15790" y="11429"/>
                    <a:pt x="17419" y="8823"/>
                  </a:cubicBezTo>
                  <a:lnTo>
                    <a:pt x="17419" y="8823"/>
                  </a:lnTo>
                  <a:cubicBezTo>
                    <a:pt x="15769" y="9411"/>
                    <a:pt x="14302" y="10121"/>
                    <a:pt x="13240" y="11210"/>
                  </a:cubicBezTo>
                  <a:lnTo>
                    <a:pt x="13240" y="11210"/>
                  </a:lnTo>
                  <a:cubicBezTo>
                    <a:pt x="14392" y="9842"/>
                    <a:pt x="15343" y="7791"/>
                    <a:pt x="16191" y="5364"/>
                  </a:cubicBezTo>
                  <a:lnTo>
                    <a:pt x="16191" y="5364"/>
                  </a:lnTo>
                  <a:cubicBezTo>
                    <a:pt x="13760" y="6968"/>
                    <a:pt x="11930" y="8873"/>
                    <a:pt x="11003" y="11179"/>
                  </a:cubicBezTo>
                  <a:cubicBezTo>
                    <a:pt x="11905" y="7871"/>
                    <a:pt x="11780" y="4061"/>
                    <a:pt x="111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
            <p:cNvSpPr/>
            <p:nvPr/>
          </p:nvSpPr>
          <p:spPr>
            <a:xfrm>
              <a:off x="5888158" y="2139260"/>
              <a:ext cx="25820" cy="52134"/>
            </a:xfrm>
            <a:custGeom>
              <a:rect b="b" l="l" r="r" t="t"/>
              <a:pathLst>
                <a:path extrusionOk="0" h="2532" w="1254">
                  <a:moveTo>
                    <a:pt x="251" y="0"/>
                  </a:moveTo>
                  <a:lnTo>
                    <a:pt x="0" y="201"/>
                  </a:lnTo>
                  <a:cubicBezTo>
                    <a:pt x="0" y="201"/>
                    <a:pt x="727" y="1253"/>
                    <a:pt x="953" y="2532"/>
                  </a:cubicBezTo>
                  <a:lnTo>
                    <a:pt x="1253" y="2481"/>
                  </a:lnTo>
                  <a:cubicBezTo>
                    <a:pt x="1028" y="1128"/>
                    <a:pt x="276" y="50"/>
                    <a:pt x="2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
            <p:cNvSpPr/>
            <p:nvPr/>
          </p:nvSpPr>
          <p:spPr>
            <a:xfrm>
              <a:off x="5930469" y="2123263"/>
              <a:ext cx="18593" cy="68647"/>
            </a:xfrm>
            <a:custGeom>
              <a:rect b="b" l="l" r="r" t="t"/>
              <a:pathLst>
                <a:path extrusionOk="0" h="3334" w="903">
                  <a:moveTo>
                    <a:pt x="301" y="0"/>
                  </a:moveTo>
                  <a:lnTo>
                    <a:pt x="0" y="25"/>
                  </a:lnTo>
                  <a:cubicBezTo>
                    <a:pt x="0" y="126"/>
                    <a:pt x="276" y="2356"/>
                    <a:pt x="602" y="3334"/>
                  </a:cubicBezTo>
                  <a:lnTo>
                    <a:pt x="903" y="3233"/>
                  </a:lnTo>
                  <a:cubicBezTo>
                    <a:pt x="577" y="2281"/>
                    <a:pt x="301" y="25"/>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8"/>
            <p:cNvSpPr/>
            <p:nvPr/>
          </p:nvSpPr>
          <p:spPr>
            <a:xfrm>
              <a:off x="5955753" y="2126866"/>
              <a:ext cx="28394" cy="65559"/>
            </a:xfrm>
            <a:custGeom>
              <a:rect b="b" l="l" r="r" t="t"/>
              <a:pathLst>
                <a:path extrusionOk="0" h="3184" w="1379">
                  <a:moveTo>
                    <a:pt x="1078" y="1"/>
                  </a:moveTo>
                  <a:cubicBezTo>
                    <a:pt x="928" y="978"/>
                    <a:pt x="602" y="1956"/>
                    <a:pt x="1" y="3033"/>
                  </a:cubicBezTo>
                  <a:lnTo>
                    <a:pt x="276" y="3184"/>
                  </a:lnTo>
                  <a:cubicBezTo>
                    <a:pt x="878" y="2081"/>
                    <a:pt x="1254" y="1053"/>
                    <a:pt x="1379" y="51"/>
                  </a:cubicBezTo>
                  <a:lnTo>
                    <a:pt x="107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
            <p:cNvSpPr/>
            <p:nvPr/>
          </p:nvSpPr>
          <p:spPr>
            <a:xfrm>
              <a:off x="5971236" y="2133063"/>
              <a:ext cx="51104" cy="59361"/>
            </a:xfrm>
            <a:custGeom>
              <a:rect b="b" l="l" r="r" t="t"/>
              <a:pathLst>
                <a:path extrusionOk="0" h="2883" w="2482">
                  <a:moveTo>
                    <a:pt x="2256" y="0"/>
                  </a:moveTo>
                  <a:cubicBezTo>
                    <a:pt x="2206" y="76"/>
                    <a:pt x="677" y="1605"/>
                    <a:pt x="0" y="2732"/>
                  </a:cubicBezTo>
                  <a:lnTo>
                    <a:pt x="276" y="2883"/>
                  </a:lnTo>
                  <a:cubicBezTo>
                    <a:pt x="928" y="1805"/>
                    <a:pt x="2482" y="251"/>
                    <a:pt x="2482" y="226"/>
                  </a:cubicBezTo>
                  <a:lnTo>
                    <a:pt x="225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8"/>
            <p:cNvSpPr/>
            <p:nvPr/>
          </p:nvSpPr>
          <p:spPr>
            <a:xfrm>
              <a:off x="5720439" y="2174859"/>
              <a:ext cx="451045" cy="245145"/>
            </a:xfrm>
            <a:custGeom>
              <a:rect b="b" l="l" r="r" t="t"/>
              <a:pathLst>
                <a:path extrusionOk="0" h="11906" w="21906">
                  <a:moveTo>
                    <a:pt x="76" y="1"/>
                  </a:moveTo>
                  <a:cubicBezTo>
                    <a:pt x="26" y="427"/>
                    <a:pt x="1" y="828"/>
                    <a:pt x="1" y="1254"/>
                  </a:cubicBezTo>
                  <a:cubicBezTo>
                    <a:pt x="1" y="7319"/>
                    <a:pt x="5490" y="11905"/>
                    <a:pt x="11530" y="11905"/>
                  </a:cubicBezTo>
                  <a:cubicBezTo>
                    <a:pt x="17570" y="11905"/>
                    <a:pt x="21906" y="7570"/>
                    <a:pt x="21906" y="1254"/>
                  </a:cubicBezTo>
                  <a:cubicBezTo>
                    <a:pt x="21906" y="828"/>
                    <a:pt x="21881" y="427"/>
                    <a:pt x="218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8"/>
            <p:cNvSpPr/>
            <p:nvPr/>
          </p:nvSpPr>
          <p:spPr>
            <a:xfrm>
              <a:off x="5703411" y="2202202"/>
              <a:ext cx="485100" cy="6733"/>
            </a:xfrm>
            <a:custGeom>
              <a:rect b="b" l="l" r="r" t="t"/>
              <a:pathLst>
                <a:path extrusionOk="0" h="327" w="23560">
                  <a:moveTo>
                    <a:pt x="1" y="1"/>
                  </a:moveTo>
                  <a:lnTo>
                    <a:pt x="1" y="327"/>
                  </a:lnTo>
                  <a:lnTo>
                    <a:pt x="23560" y="327"/>
                  </a:lnTo>
                  <a:lnTo>
                    <a:pt x="2356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8"/>
            <p:cNvSpPr/>
            <p:nvPr/>
          </p:nvSpPr>
          <p:spPr>
            <a:xfrm>
              <a:off x="5729210" y="1621687"/>
              <a:ext cx="432472" cy="585209"/>
            </a:xfrm>
            <a:custGeom>
              <a:rect b="b" l="l" r="r" t="t"/>
              <a:pathLst>
                <a:path extrusionOk="0" h="28422" w="21004">
                  <a:moveTo>
                    <a:pt x="10477" y="0"/>
                  </a:moveTo>
                  <a:lnTo>
                    <a:pt x="1" y="28296"/>
                  </a:lnTo>
                  <a:lnTo>
                    <a:pt x="277" y="28421"/>
                  </a:lnTo>
                  <a:lnTo>
                    <a:pt x="10477" y="903"/>
                  </a:lnTo>
                  <a:lnTo>
                    <a:pt x="20728" y="28421"/>
                  </a:lnTo>
                  <a:lnTo>
                    <a:pt x="21004" y="28296"/>
                  </a:lnTo>
                  <a:lnTo>
                    <a:pt x="104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
            <p:cNvSpPr/>
            <p:nvPr/>
          </p:nvSpPr>
          <p:spPr>
            <a:xfrm>
              <a:off x="5926331" y="1618579"/>
              <a:ext cx="34612" cy="34612"/>
            </a:xfrm>
            <a:custGeom>
              <a:rect b="b" l="l" r="r" t="t"/>
              <a:pathLst>
                <a:path extrusionOk="0" h="1681" w="1681">
                  <a:moveTo>
                    <a:pt x="853" y="1"/>
                  </a:moveTo>
                  <a:cubicBezTo>
                    <a:pt x="377" y="1"/>
                    <a:pt x="1" y="377"/>
                    <a:pt x="1" y="853"/>
                  </a:cubicBezTo>
                  <a:cubicBezTo>
                    <a:pt x="1" y="1304"/>
                    <a:pt x="377" y="1680"/>
                    <a:pt x="853" y="1680"/>
                  </a:cubicBezTo>
                  <a:cubicBezTo>
                    <a:pt x="1304" y="1680"/>
                    <a:pt x="1680" y="1304"/>
                    <a:pt x="1680" y="853"/>
                  </a:cubicBezTo>
                  <a:cubicBezTo>
                    <a:pt x="1680" y="377"/>
                    <a:pt x="1304" y="1"/>
                    <a:pt x="8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 name="Google Shape;140;p8"/>
          <p:cNvGrpSpPr/>
          <p:nvPr/>
        </p:nvGrpSpPr>
        <p:grpSpPr>
          <a:xfrm>
            <a:off x="7700151" y="4521400"/>
            <a:ext cx="1236129" cy="547902"/>
            <a:chOff x="6072884" y="2507191"/>
            <a:chExt cx="468071" cy="207460"/>
          </a:xfrm>
        </p:grpSpPr>
        <p:sp>
          <p:nvSpPr>
            <p:cNvPr id="141" name="Google Shape;141;p8"/>
            <p:cNvSpPr/>
            <p:nvPr/>
          </p:nvSpPr>
          <p:spPr>
            <a:xfrm>
              <a:off x="6115195" y="2542275"/>
              <a:ext cx="311197" cy="98070"/>
            </a:xfrm>
            <a:custGeom>
              <a:rect b="b" l="l" r="r" t="t"/>
              <a:pathLst>
                <a:path extrusionOk="0" h="4763" w="15114">
                  <a:moveTo>
                    <a:pt x="2457" y="0"/>
                  </a:moveTo>
                  <a:cubicBezTo>
                    <a:pt x="1179" y="0"/>
                    <a:pt x="1" y="1178"/>
                    <a:pt x="1" y="2456"/>
                  </a:cubicBezTo>
                  <a:cubicBezTo>
                    <a:pt x="1" y="3735"/>
                    <a:pt x="1204" y="4762"/>
                    <a:pt x="2482" y="4762"/>
                  </a:cubicBezTo>
                  <a:lnTo>
                    <a:pt x="15114" y="4762"/>
                  </a:lnTo>
                  <a:lnTo>
                    <a:pt x="15114" y="4111"/>
                  </a:lnTo>
                  <a:lnTo>
                    <a:pt x="14437" y="4111"/>
                  </a:lnTo>
                  <a:lnTo>
                    <a:pt x="14437" y="802"/>
                  </a:lnTo>
                  <a:lnTo>
                    <a:pt x="15114" y="802"/>
                  </a:lnTo>
                  <a:lnTo>
                    <a:pt x="15114" y="126"/>
                  </a:lnTo>
                  <a:lnTo>
                    <a:pt x="24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8"/>
            <p:cNvSpPr/>
            <p:nvPr/>
          </p:nvSpPr>
          <p:spPr>
            <a:xfrm>
              <a:off x="6222012" y="2542275"/>
              <a:ext cx="311197" cy="98070"/>
            </a:xfrm>
            <a:custGeom>
              <a:rect b="b" l="l" r="r" t="t"/>
              <a:pathLst>
                <a:path extrusionOk="0" h="4763" w="15114">
                  <a:moveTo>
                    <a:pt x="2457" y="0"/>
                  </a:moveTo>
                  <a:cubicBezTo>
                    <a:pt x="1179" y="0"/>
                    <a:pt x="1" y="1178"/>
                    <a:pt x="1" y="2456"/>
                  </a:cubicBezTo>
                  <a:cubicBezTo>
                    <a:pt x="1" y="3735"/>
                    <a:pt x="1204" y="4762"/>
                    <a:pt x="2482" y="4762"/>
                  </a:cubicBezTo>
                  <a:lnTo>
                    <a:pt x="15114" y="4762"/>
                  </a:lnTo>
                  <a:lnTo>
                    <a:pt x="15114" y="4111"/>
                  </a:lnTo>
                  <a:lnTo>
                    <a:pt x="14437" y="4111"/>
                  </a:lnTo>
                  <a:lnTo>
                    <a:pt x="14437" y="802"/>
                  </a:lnTo>
                  <a:lnTo>
                    <a:pt x="15114" y="802"/>
                  </a:lnTo>
                  <a:lnTo>
                    <a:pt x="15114" y="126"/>
                  </a:lnTo>
                  <a:lnTo>
                    <a:pt x="24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8"/>
            <p:cNvSpPr/>
            <p:nvPr/>
          </p:nvSpPr>
          <p:spPr>
            <a:xfrm>
              <a:off x="6107454" y="2640321"/>
              <a:ext cx="433502" cy="74330"/>
            </a:xfrm>
            <a:custGeom>
              <a:rect b="b" l="l" r="r" t="t"/>
              <a:pathLst>
                <a:path extrusionOk="0" h="3610" w="21054">
                  <a:moveTo>
                    <a:pt x="1" y="0"/>
                  </a:moveTo>
                  <a:lnTo>
                    <a:pt x="1" y="501"/>
                  </a:lnTo>
                  <a:lnTo>
                    <a:pt x="527" y="501"/>
                  </a:lnTo>
                  <a:lnTo>
                    <a:pt x="527" y="3008"/>
                  </a:lnTo>
                  <a:lnTo>
                    <a:pt x="1" y="3008"/>
                  </a:lnTo>
                  <a:lnTo>
                    <a:pt x="1" y="3609"/>
                  </a:lnTo>
                  <a:lnTo>
                    <a:pt x="19199" y="3609"/>
                  </a:lnTo>
                  <a:cubicBezTo>
                    <a:pt x="20177" y="3609"/>
                    <a:pt x="21054" y="2732"/>
                    <a:pt x="21054" y="1755"/>
                  </a:cubicBezTo>
                  <a:cubicBezTo>
                    <a:pt x="21054" y="802"/>
                    <a:pt x="20151" y="0"/>
                    <a:pt x="191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8"/>
            <p:cNvSpPr/>
            <p:nvPr/>
          </p:nvSpPr>
          <p:spPr>
            <a:xfrm>
              <a:off x="6072884" y="2640321"/>
              <a:ext cx="188378" cy="74330"/>
            </a:xfrm>
            <a:custGeom>
              <a:rect b="b" l="l" r="r" t="t"/>
              <a:pathLst>
                <a:path extrusionOk="0" h="3610" w="9149">
                  <a:moveTo>
                    <a:pt x="1" y="0"/>
                  </a:moveTo>
                  <a:lnTo>
                    <a:pt x="1" y="501"/>
                  </a:lnTo>
                  <a:lnTo>
                    <a:pt x="502" y="501"/>
                  </a:lnTo>
                  <a:lnTo>
                    <a:pt x="502" y="3008"/>
                  </a:lnTo>
                  <a:lnTo>
                    <a:pt x="1" y="3008"/>
                  </a:lnTo>
                  <a:lnTo>
                    <a:pt x="1" y="3609"/>
                  </a:lnTo>
                  <a:lnTo>
                    <a:pt x="7294" y="3609"/>
                  </a:lnTo>
                  <a:cubicBezTo>
                    <a:pt x="8271" y="3609"/>
                    <a:pt x="9149" y="2732"/>
                    <a:pt x="9149" y="1755"/>
                  </a:cubicBezTo>
                  <a:cubicBezTo>
                    <a:pt x="9149" y="802"/>
                    <a:pt x="8246" y="0"/>
                    <a:pt x="729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8"/>
            <p:cNvSpPr/>
            <p:nvPr/>
          </p:nvSpPr>
          <p:spPr>
            <a:xfrm>
              <a:off x="6083220" y="2650636"/>
              <a:ext cx="163073" cy="51619"/>
            </a:xfrm>
            <a:custGeom>
              <a:rect b="b" l="l" r="r" t="t"/>
              <a:pathLst>
                <a:path extrusionOk="0" h="2507" w="7920">
                  <a:moveTo>
                    <a:pt x="0" y="0"/>
                  </a:moveTo>
                  <a:lnTo>
                    <a:pt x="0" y="2507"/>
                  </a:lnTo>
                  <a:lnTo>
                    <a:pt x="6667" y="2507"/>
                  </a:lnTo>
                  <a:cubicBezTo>
                    <a:pt x="7368" y="2507"/>
                    <a:pt x="7920" y="1930"/>
                    <a:pt x="7920" y="1254"/>
                  </a:cubicBezTo>
                  <a:cubicBezTo>
                    <a:pt x="7920" y="577"/>
                    <a:pt x="7368" y="0"/>
                    <a:pt x="66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8"/>
            <p:cNvSpPr/>
            <p:nvPr/>
          </p:nvSpPr>
          <p:spPr>
            <a:xfrm>
              <a:off x="6083220" y="2687779"/>
              <a:ext cx="147074" cy="8277"/>
            </a:xfrm>
            <a:custGeom>
              <a:rect b="b" l="l" r="r" t="t"/>
              <a:pathLst>
                <a:path extrusionOk="0" h="402" w="7143">
                  <a:moveTo>
                    <a:pt x="7143" y="1"/>
                  </a:moveTo>
                  <a:lnTo>
                    <a:pt x="0" y="201"/>
                  </a:lnTo>
                  <a:lnTo>
                    <a:pt x="0" y="402"/>
                  </a:lnTo>
                  <a:lnTo>
                    <a:pt x="7143" y="227"/>
                  </a:lnTo>
                  <a:lnTo>
                    <a:pt x="71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8"/>
            <p:cNvSpPr/>
            <p:nvPr/>
          </p:nvSpPr>
          <p:spPr>
            <a:xfrm>
              <a:off x="6083220" y="2674375"/>
              <a:ext cx="125414" cy="5168"/>
            </a:xfrm>
            <a:custGeom>
              <a:rect b="b" l="l" r="r" t="t"/>
              <a:pathLst>
                <a:path extrusionOk="0" h="251" w="6091">
                  <a:moveTo>
                    <a:pt x="6065" y="0"/>
                  </a:moveTo>
                  <a:lnTo>
                    <a:pt x="0" y="25"/>
                  </a:lnTo>
                  <a:lnTo>
                    <a:pt x="0" y="251"/>
                  </a:lnTo>
                  <a:lnTo>
                    <a:pt x="6090" y="201"/>
                  </a:lnTo>
                  <a:lnTo>
                    <a:pt x="606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8"/>
            <p:cNvSpPr/>
            <p:nvPr/>
          </p:nvSpPr>
          <p:spPr>
            <a:xfrm>
              <a:off x="6083220" y="2655289"/>
              <a:ext cx="137274" cy="4653"/>
            </a:xfrm>
            <a:custGeom>
              <a:rect b="b" l="l" r="r" t="t"/>
              <a:pathLst>
                <a:path extrusionOk="0" h="226" w="6667">
                  <a:moveTo>
                    <a:pt x="0" y="0"/>
                  </a:moveTo>
                  <a:lnTo>
                    <a:pt x="0" y="226"/>
                  </a:lnTo>
                  <a:lnTo>
                    <a:pt x="6667" y="226"/>
                  </a:lnTo>
                  <a:lnTo>
                    <a:pt x="666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8"/>
            <p:cNvSpPr/>
            <p:nvPr/>
          </p:nvSpPr>
          <p:spPr>
            <a:xfrm>
              <a:off x="6096624" y="2507191"/>
              <a:ext cx="385507" cy="37165"/>
            </a:xfrm>
            <a:custGeom>
              <a:rect b="b" l="l" r="r" t="t"/>
              <a:pathLst>
                <a:path extrusionOk="0" h="1805" w="18723">
                  <a:moveTo>
                    <a:pt x="18723" y="0"/>
                  </a:moveTo>
                  <a:lnTo>
                    <a:pt x="1" y="476"/>
                  </a:lnTo>
                  <a:lnTo>
                    <a:pt x="1" y="1704"/>
                  </a:lnTo>
                  <a:lnTo>
                    <a:pt x="18622" y="1805"/>
                  </a:lnTo>
                  <a:lnTo>
                    <a:pt x="1872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8"/>
            <p:cNvSpPr/>
            <p:nvPr/>
          </p:nvSpPr>
          <p:spPr>
            <a:xfrm>
              <a:off x="6242148" y="2558787"/>
              <a:ext cx="277141" cy="68132"/>
            </a:xfrm>
            <a:custGeom>
              <a:rect b="b" l="l" r="r" t="t"/>
              <a:pathLst>
                <a:path extrusionOk="0" h="3309" w="13460">
                  <a:moveTo>
                    <a:pt x="1655" y="0"/>
                  </a:moveTo>
                  <a:cubicBezTo>
                    <a:pt x="752" y="0"/>
                    <a:pt x="0" y="752"/>
                    <a:pt x="0" y="1654"/>
                  </a:cubicBezTo>
                  <a:cubicBezTo>
                    <a:pt x="0" y="2557"/>
                    <a:pt x="752" y="3309"/>
                    <a:pt x="1655" y="3309"/>
                  </a:cubicBezTo>
                  <a:lnTo>
                    <a:pt x="13459" y="3309"/>
                  </a:lnTo>
                  <a:lnTo>
                    <a:pt x="1345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8"/>
            <p:cNvSpPr/>
            <p:nvPr/>
          </p:nvSpPr>
          <p:spPr>
            <a:xfrm>
              <a:off x="6263293" y="2567558"/>
              <a:ext cx="255995" cy="9307"/>
            </a:xfrm>
            <a:custGeom>
              <a:rect b="b" l="l" r="r" t="t"/>
              <a:pathLst>
                <a:path extrusionOk="0" h="452" w="12433">
                  <a:moveTo>
                    <a:pt x="12432" y="0"/>
                  </a:moveTo>
                  <a:lnTo>
                    <a:pt x="1" y="251"/>
                  </a:lnTo>
                  <a:lnTo>
                    <a:pt x="1" y="451"/>
                  </a:lnTo>
                  <a:lnTo>
                    <a:pt x="12432" y="201"/>
                  </a:lnTo>
                  <a:lnTo>
                    <a:pt x="124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8"/>
            <p:cNvSpPr/>
            <p:nvPr/>
          </p:nvSpPr>
          <p:spPr>
            <a:xfrm>
              <a:off x="6292715" y="2589754"/>
              <a:ext cx="226572" cy="5168"/>
            </a:xfrm>
            <a:custGeom>
              <a:rect b="b" l="l" r="r" t="t"/>
              <a:pathLst>
                <a:path extrusionOk="0" h="251" w="11004">
                  <a:moveTo>
                    <a:pt x="11003" y="0"/>
                  </a:moveTo>
                  <a:lnTo>
                    <a:pt x="1" y="50"/>
                  </a:lnTo>
                  <a:lnTo>
                    <a:pt x="1" y="251"/>
                  </a:lnTo>
                  <a:lnTo>
                    <a:pt x="11003" y="201"/>
                  </a:lnTo>
                  <a:lnTo>
                    <a:pt x="1100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8"/>
            <p:cNvSpPr/>
            <p:nvPr/>
          </p:nvSpPr>
          <p:spPr>
            <a:xfrm>
              <a:off x="6276203" y="2615552"/>
              <a:ext cx="243086" cy="4653"/>
            </a:xfrm>
            <a:custGeom>
              <a:rect b="b" l="l" r="r" t="t"/>
              <a:pathLst>
                <a:path extrusionOk="0" h="226" w="11806">
                  <a:moveTo>
                    <a:pt x="1" y="0"/>
                  </a:moveTo>
                  <a:lnTo>
                    <a:pt x="1" y="226"/>
                  </a:lnTo>
                  <a:lnTo>
                    <a:pt x="11805" y="226"/>
                  </a:lnTo>
                  <a:lnTo>
                    <a:pt x="1180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8"/>
          <p:cNvGrpSpPr/>
          <p:nvPr/>
        </p:nvGrpSpPr>
        <p:grpSpPr>
          <a:xfrm flipH="1">
            <a:off x="-685292" y="3207308"/>
            <a:ext cx="1400177" cy="416658"/>
            <a:chOff x="6918132" y="1224850"/>
            <a:chExt cx="860271" cy="255995"/>
          </a:xfrm>
        </p:grpSpPr>
        <p:sp>
          <p:nvSpPr>
            <p:cNvPr id="155" name="Google Shape;155;p8"/>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8"/>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8"/>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 name="Google Shape;158;p8"/>
          <p:cNvGrpSpPr/>
          <p:nvPr/>
        </p:nvGrpSpPr>
        <p:grpSpPr>
          <a:xfrm>
            <a:off x="8429046" y="899005"/>
            <a:ext cx="1030518" cy="306657"/>
            <a:chOff x="6918132" y="1224850"/>
            <a:chExt cx="860271" cy="255995"/>
          </a:xfrm>
        </p:grpSpPr>
        <p:sp>
          <p:nvSpPr>
            <p:cNvPr id="159" name="Google Shape;159;p8"/>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2" name="Shape 162"/>
        <p:cNvGrpSpPr/>
        <p:nvPr/>
      </p:nvGrpSpPr>
      <p:grpSpPr>
        <a:xfrm>
          <a:off x="0" y="0"/>
          <a:ext cx="0" cy="0"/>
          <a:chOff x="0" y="0"/>
          <a:chExt cx="0" cy="0"/>
        </a:xfrm>
      </p:grpSpPr>
      <p:sp>
        <p:nvSpPr>
          <p:cNvPr id="163" name="Google Shape;163;p9"/>
          <p:cNvSpPr txBox="1"/>
          <p:nvPr>
            <p:ph type="title"/>
          </p:nvPr>
        </p:nvSpPr>
        <p:spPr>
          <a:xfrm>
            <a:off x="2091500" y="1348650"/>
            <a:ext cx="4961100" cy="84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4" name="Google Shape;164;p9"/>
          <p:cNvSpPr txBox="1"/>
          <p:nvPr>
            <p:ph idx="1" type="subTitle"/>
          </p:nvPr>
        </p:nvSpPr>
        <p:spPr>
          <a:xfrm>
            <a:off x="2091500" y="2329975"/>
            <a:ext cx="4961100" cy="146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65" name="Google Shape;165;p9"/>
          <p:cNvGrpSpPr/>
          <p:nvPr/>
        </p:nvGrpSpPr>
        <p:grpSpPr>
          <a:xfrm>
            <a:off x="-685055" y="504136"/>
            <a:ext cx="2272495" cy="645644"/>
            <a:chOff x="3983000" y="1275438"/>
            <a:chExt cx="1621936" cy="460845"/>
          </a:xfrm>
        </p:grpSpPr>
        <p:sp>
          <p:nvSpPr>
            <p:cNvPr id="166" name="Google Shape;166;p9"/>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9"/>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9"/>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9"/>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9"/>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 name="Google Shape;171;p9"/>
          <p:cNvGrpSpPr/>
          <p:nvPr/>
        </p:nvGrpSpPr>
        <p:grpSpPr>
          <a:xfrm>
            <a:off x="7823677" y="1542298"/>
            <a:ext cx="1635719" cy="486750"/>
            <a:chOff x="6918132" y="1224850"/>
            <a:chExt cx="860271" cy="255995"/>
          </a:xfrm>
        </p:grpSpPr>
        <p:sp>
          <p:nvSpPr>
            <p:cNvPr id="172" name="Google Shape;172;p9"/>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9"/>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9"/>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 name="Google Shape;175;p9"/>
          <p:cNvGrpSpPr/>
          <p:nvPr/>
        </p:nvGrpSpPr>
        <p:grpSpPr>
          <a:xfrm>
            <a:off x="309939" y="4329001"/>
            <a:ext cx="810305" cy="740309"/>
            <a:chOff x="6765916" y="4052168"/>
            <a:chExt cx="352460" cy="322028"/>
          </a:xfrm>
        </p:grpSpPr>
        <p:sp>
          <p:nvSpPr>
            <p:cNvPr id="176" name="Google Shape;176;p9"/>
            <p:cNvSpPr/>
            <p:nvPr/>
          </p:nvSpPr>
          <p:spPr>
            <a:xfrm>
              <a:off x="6816483" y="4319972"/>
              <a:ext cx="251322" cy="50590"/>
            </a:xfrm>
            <a:custGeom>
              <a:rect b="b" l="l" r="r" t="t"/>
              <a:pathLst>
                <a:path extrusionOk="0" h="2457" w="12206">
                  <a:moveTo>
                    <a:pt x="0" y="1"/>
                  </a:moveTo>
                  <a:cubicBezTo>
                    <a:pt x="1153" y="1229"/>
                    <a:pt x="2682" y="2106"/>
                    <a:pt x="4411" y="2457"/>
                  </a:cubicBezTo>
                  <a:lnTo>
                    <a:pt x="7820" y="2457"/>
                  </a:lnTo>
                  <a:cubicBezTo>
                    <a:pt x="9524" y="2106"/>
                    <a:pt x="11053" y="1229"/>
                    <a:pt x="1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9"/>
            <p:cNvSpPr/>
            <p:nvPr/>
          </p:nvSpPr>
          <p:spPr>
            <a:xfrm>
              <a:off x="6765916" y="4052168"/>
              <a:ext cx="352460" cy="322028"/>
            </a:xfrm>
            <a:custGeom>
              <a:rect b="b" l="l" r="r" t="t"/>
              <a:pathLst>
                <a:path extrusionOk="0" h="15640" w="17118">
                  <a:moveTo>
                    <a:pt x="13033" y="301"/>
                  </a:moveTo>
                  <a:cubicBezTo>
                    <a:pt x="15389" y="1830"/>
                    <a:pt x="16817" y="4436"/>
                    <a:pt x="16817" y="7243"/>
                  </a:cubicBezTo>
                  <a:cubicBezTo>
                    <a:pt x="16817" y="11128"/>
                    <a:pt x="14035" y="14536"/>
                    <a:pt x="10276" y="15313"/>
                  </a:cubicBezTo>
                  <a:lnTo>
                    <a:pt x="6892" y="15313"/>
                  </a:lnTo>
                  <a:cubicBezTo>
                    <a:pt x="3083" y="14536"/>
                    <a:pt x="326" y="11128"/>
                    <a:pt x="326" y="7243"/>
                  </a:cubicBezTo>
                  <a:cubicBezTo>
                    <a:pt x="326" y="4436"/>
                    <a:pt x="1729" y="1830"/>
                    <a:pt x="4085" y="301"/>
                  </a:cubicBezTo>
                  <a:close/>
                  <a:moveTo>
                    <a:pt x="4010" y="0"/>
                  </a:moveTo>
                  <a:lnTo>
                    <a:pt x="3960" y="25"/>
                  </a:lnTo>
                  <a:cubicBezTo>
                    <a:pt x="1479" y="1604"/>
                    <a:pt x="0" y="4311"/>
                    <a:pt x="0" y="7243"/>
                  </a:cubicBezTo>
                  <a:cubicBezTo>
                    <a:pt x="0" y="11278"/>
                    <a:pt x="2882" y="14812"/>
                    <a:pt x="6867" y="15639"/>
                  </a:cubicBezTo>
                  <a:lnTo>
                    <a:pt x="10301" y="15614"/>
                  </a:lnTo>
                  <a:cubicBezTo>
                    <a:pt x="14261" y="14812"/>
                    <a:pt x="17118" y="11278"/>
                    <a:pt x="17118" y="7243"/>
                  </a:cubicBezTo>
                  <a:cubicBezTo>
                    <a:pt x="17118" y="4311"/>
                    <a:pt x="15639" y="1604"/>
                    <a:pt x="13158" y="25"/>
                  </a:cubicBezTo>
                  <a:lnTo>
                    <a:pt x="13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9"/>
            <p:cNvSpPr/>
            <p:nvPr/>
          </p:nvSpPr>
          <p:spPr>
            <a:xfrm>
              <a:off x="6787576" y="4107882"/>
              <a:ext cx="38215" cy="94982"/>
            </a:xfrm>
            <a:custGeom>
              <a:rect b="b" l="l" r="r" t="t"/>
              <a:pathLst>
                <a:path extrusionOk="0" h="4613" w="1856">
                  <a:moveTo>
                    <a:pt x="1605" y="1"/>
                  </a:moveTo>
                  <a:cubicBezTo>
                    <a:pt x="552" y="1329"/>
                    <a:pt x="1" y="2908"/>
                    <a:pt x="1" y="4612"/>
                  </a:cubicBezTo>
                  <a:lnTo>
                    <a:pt x="327" y="4612"/>
                  </a:lnTo>
                  <a:cubicBezTo>
                    <a:pt x="327" y="2983"/>
                    <a:pt x="853" y="1454"/>
                    <a:pt x="1855" y="201"/>
                  </a:cubicBezTo>
                  <a:lnTo>
                    <a:pt x="160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9"/>
            <p:cNvSpPr/>
            <p:nvPr/>
          </p:nvSpPr>
          <p:spPr>
            <a:xfrm>
              <a:off x="6836599" y="4072284"/>
              <a:ext cx="26335" cy="22731"/>
            </a:xfrm>
            <a:custGeom>
              <a:rect b="b" l="l" r="r" t="t"/>
              <a:pathLst>
                <a:path extrusionOk="0" h="1104" w="1279">
                  <a:moveTo>
                    <a:pt x="1103" y="0"/>
                  </a:moveTo>
                  <a:cubicBezTo>
                    <a:pt x="702" y="251"/>
                    <a:pt x="352" y="552"/>
                    <a:pt x="1" y="878"/>
                  </a:cubicBezTo>
                  <a:lnTo>
                    <a:pt x="226" y="1103"/>
                  </a:lnTo>
                  <a:cubicBezTo>
                    <a:pt x="552" y="802"/>
                    <a:pt x="903" y="527"/>
                    <a:pt x="1279" y="276"/>
                  </a:cubicBezTo>
                  <a:lnTo>
                    <a:pt x="110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9"/>
            <p:cNvSpPr/>
            <p:nvPr/>
          </p:nvSpPr>
          <p:spPr>
            <a:xfrm>
              <a:off x="6796347" y="4088281"/>
              <a:ext cx="283339" cy="231720"/>
            </a:xfrm>
            <a:custGeom>
              <a:rect b="b" l="l" r="r" t="t"/>
              <a:pathLst>
                <a:path extrusionOk="0" h="11254" w="13761">
                  <a:moveTo>
                    <a:pt x="8773" y="0"/>
                  </a:moveTo>
                  <a:cubicBezTo>
                    <a:pt x="7570" y="2908"/>
                    <a:pt x="6768" y="5815"/>
                    <a:pt x="6868" y="8672"/>
                  </a:cubicBezTo>
                  <a:cubicBezTo>
                    <a:pt x="6241" y="6291"/>
                    <a:pt x="4688" y="4236"/>
                    <a:pt x="2758" y="2331"/>
                  </a:cubicBezTo>
                  <a:lnTo>
                    <a:pt x="2758" y="2331"/>
                  </a:lnTo>
                  <a:cubicBezTo>
                    <a:pt x="3209" y="5113"/>
                    <a:pt x="3936" y="7594"/>
                    <a:pt x="5239" y="9374"/>
                  </a:cubicBezTo>
                  <a:cubicBezTo>
                    <a:pt x="3860" y="7870"/>
                    <a:pt x="2031" y="7168"/>
                    <a:pt x="1" y="6843"/>
                  </a:cubicBezTo>
                  <a:lnTo>
                    <a:pt x="1" y="6843"/>
                  </a:lnTo>
                  <a:cubicBezTo>
                    <a:pt x="1404" y="8948"/>
                    <a:pt x="2758" y="10452"/>
                    <a:pt x="5038" y="11254"/>
                  </a:cubicBezTo>
                  <a:lnTo>
                    <a:pt x="8998" y="11254"/>
                  </a:lnTo>
                  <a:cubicBezTo>
                    <a:pt x="10778" y="10527"/>
                    <a:pt x="12482" y="9023"/>
                    <a:pt x="13760" y="6968"/>
                  </a:cubicBezTo>
                  <a:lnTo>
                    <a:pt x="13760" y="6968"/>
                  </a:lnTo>
                  <a:cubicBezTo>
                    <a:pt x="12460" y="7424"/>
                    <a:pt x="11284" y="8005"/>
                    <a:pt x="10440" y="8862"/>
                  </a:cubicBezTo>
                  <a:lnTo>
                    <a:pt x="10440" y="8862"/>
                  </a:lnTo>
                  <a:cubicBezTo>
                    <a:pt x="11359" y="7796"/>
                    <a:pt x="12113" y="6175"/>
                    <a:pt x="12783" y="4236"/>
                  </a:cubicBezTo>
                  <a:lnTo>
                    <a:pt x="12783" y="4236"/>
                  </a:lnTo>
                  <a:cubicBezTo>
                    <a:pt x="10878" y="5514"/>
                    <a:pt x="9424" y="6993"/>
                    <a:pt x="8698" y="8823"/>
                  </a:cubicBezTo>
                  <a:cubicBezTo>
                    <a:pt x="9424" y="6216"/>
                    <a:pt x="9324" y="3208"/>
                    <a:pt x="87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9"/>
            <p:cNvSpPr/>
            <p:nvPr/>
          </p:nvSpPr>
          <p:spPr>
            <a:xfrm>
              <a:off x="6901620" y="4279206"/>
              <a:ext cx="21702" cy="41304"/>
            </a:xfrm>
            <a:custGeom>
              <a:rect b="b" l="l" r="r" t="t"/>
              <a:pathLst>
                <a:path extrusionOk="0" h="2006" w="1054">
                  <a:moveTo>
                    <a:pt x="251" y="1"/>
                  </a:moveTo>
                  <a:lnTo>
                    <a:pt x="1" y="176"/>
                  </a:lnTo>
                  <a:cubicBezTo>
                    <a:pt x="1" y="201"/>
                    <a:pt x="577" y="1003"/>
                    <a:pt x="753" y="2006"/>
                  </a:cubicBezTo>
                  <a:lnTo>
                    <a:pt x="1053" y="1956"/>
                  </a:lnTo>
                  <a:cubicBezTo>
                    <a:pt x="878" y="878"/>
                    <a:pt x="276" y="26"/>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9"/>
            <p:cNvSpPr/>
            <p:nvPr/>
          </p:nvSpPr>
          <p:spPr>
            <a:xfrm>
              <a:off x="6934645" y="4266832"/>
              <a:ext cx="16019" cy="54193"/>
            </a:xfrm>
            <a:custGeom>
              <a:rect b="b" l="l" r="r" t="t"/>
              <a:pathLst>
                <a:path extrusionOk="0" h="2632" w="778">
                  <a:moveTo>
                    <a:pt x="326" y="0"/>
                  </a:moveTo>
                  <a:lnTo>
                    <a:pt x="1" y="25"/>
                  </a:lnTo>
                  <a:cubicBezTo>
                    <a:pt x="26" y="100"/>
                    <a:pt x="226" y="1855"/>
                    <a:pt x="477" y="2632"/>
                  </a:cubicBezTo>
                  <a:lnTo>
                    <a:pt x="778" y="2531"/>
                  </a:lnTo>
                  <a:cubicBezTo>
                    <a:pt x="527" y="1780"/>
                    <a:pt x="326"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p:nvPr/>
          </p:nvSpPr>
          <p:spPr>
            <a:xfrm>
              <a:off x="6955296" y="4269920"/>
              <a:ext cx="23226" cy="51619"/>
            </a:xfrm>
            <a:custGeom>
              <a:rect b="b" l="l" r="r" t="t"/>
              <a:pathLst>
                <a:path extrusionOk="0" h="2507" w="1128">
                  <a:moveTo>
                    <a:pt x="827" y="1"/>
                  </a:moveTo>
                  <a:cubicBezTo>
                    <a:pt x="727" y="752"/>
                    <a:pt x="451" y="1529"/>
                    <a:pt x="0" y="2356"/>
                  </a:cubicBezTo>
                  <a:lnTo>
                    <a:pt x="276" y="2507"/>
                  </a:lnTo>
                  <a:cubicBezTo>
                    <a:pt x="752" y="1630"/>
                    <a:pt x="1028" y="828"/>
                    <a:pt x="1128" y="26"/>
                  </a:cubicBezTo>
                  <a:lnTo>
                    <a:pt x="82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9"/>
            <p:cNvSpPr/>
            <p:nvPr/>
          </p:nvSpPr>
          <p:spPr>
            <a:xfrm>
              <a:off x="6967155" y="4274058"/>
              <a:ext cx="41304" cy="47481"/>
            </a:xfrm>
            <a:custGeom>
              <a:rect b="b" l="l" r="r" t="t"/>
              <a:pathLst>
                <a:path extrusionOk="0" h="2306" w="2006">
                  <a:moveTo>
                    <a:pt x="1780" y="0"/>
                  </a:moveTo>
                  <a:cubicBezTo>
                    <a:pt x="1730" y="50"/>
                    <a:pt x="527" y="1278"/>
                    <a:pt x="1" y="2155"/>
                  </a:cubicBezTo>
                  <a:lnTo>
                    <a:pt x="276" y="2306"/>
                  </a:lnTo>
                  <a:cubicBezTo>
                    <a:pt x="778" y="1479"/>
                    <a:pt x="2006" y="226"/>
                    <a:pt x="2006" y="226"/>
                  </a:cubicBezTo>
                  <a:lnTo>
                    <a:pt x="178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85" name="Google Shape;185;p9"/>
          <p:cNvCxnSpPr/>
          <p:nvPr/>
        </p:nvCxnSpPr>
        <p:spPr>
          <a:xfrm>
            <a:off x="144850" y="5069300"/>
            <a:ext cx="10980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6" name="Shape 186"/>
        <p:cNvGrpSpPr/>
        <p:nvPr/>
      </p:nvGrpSpPr>
      <p:grpSpPr>
        <a:xfrm>
          <a:off x="0" y="0"/>
          <a:ext cx="0" cy="0"/>
          <a:chOff x="0" y="0"/>
          <a:chExt cx="0" cy="0"/>
        </a:xfrm>
      </p:grpSpPr>
      <p:sp>
        <p:nvSpPr>
          <p:cNvPr id="187" name="Google Shape;187;p10"/>
          <p:cNvSpPr txBox="1"/>
          <p:nvPr>
            <p:ph type="title"/>
          </p:nvPr>
        </p:nvSpPr>
        <p:spPr>
          <a:xfrm>
            <a:off x="3473400" y="3565625"/>
            <a:ext cx="4950600" cy="1042800"/>
          </a:xfrm>
          <a:prstGeom prst="rect">
            <a:avLst/>
          </a:prstGeom>
          <a:solidFill>
            <a:schemeClr val="lt1"/>
          </a:solidFill>
        </p:spPr>
        <p:txBody>
          <a:bodyPr anchorCtr="0" anchor="ctr" bIns="91425" lIns="91425" spcFirstLastPara="1" rIns="91425" wrap="square" tIns="91425">
            <a:noAutofit/>
          </a:bodyPr>
          <a:lstStyle>
            <a:lvl1pPr lvl="0" rtl="0" algn="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grpSp>
        <p:nvGrpSpPr>
          <p:cNvPr id="188" name="Google Shape;188;p10"/>
          <p:cNvGrpSpPr/>
          <p:nvPr/>
        </p:nvGrpSpPr>
        <p:grpSpPr>
          <a:xfrm>
            <a:off x="-1323655" y="1635586"/>
            <a:ext cx="2272495" cy="645644"/>
            <a:chOff x="3983000" y="1275438"/>
            <a:chExt cx="1621936" cy="460845"/>
          </a:xfrm>
        </p:grpSpPr>
        <p:sp>
          <p:nvSpPr>
            <p:cNvPr id="189" name="Google Shape;189;p10"/>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0"/>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0"/>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0"/>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0"/>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0"/>
          <p:cNvGrpSpPr/>
          <p:nvPr/>
        </p:nvGrpSpPr>
        <p:grpSpPr>
          <a:xfrm>
            <a:off x="7823677" y="663023"/>
            <a:ext cx="1635719" cy="486750"/>
            <a:chOff x="6918132" y="1224850"/>
            <a:chExt cx="860271" cy="255995"/>
          </a:xfrm>
        </p:grpSpPr>
        <p:sp>
          <p:nvSpPr>
            <p:cNvPr id="195" name="Google Shape;195;p10"/>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0"/>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0"/>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8" name="Shape 198"/>
        <p:cNvGrpSpPr/>
        <p:nvPr/>
      </p:nvGrpSpPr>
      <p:grpSpPr>
        <a:xfrm>
          <a:off x="0" y="0"/>
          <a:ext cx="0" cy="0"/>
          <a:chOff x="0" y="0"/>
          <a:chExt cx="0" cy="0"/>
        </a:xfrm>
      </p:grpSpPr>
      <p:sp>
        <p:nvSpPr>
          <p:cNvPr id="199" name="Google Shape;199;p11"/>
          <p:cNvSpPr txBox="1"/>
          <p:nvPr>
            <p:ph hasCustomPrompt="1" type="title"/>
          </p:nvPr>
        </p:nvSpPr>
        <p:spPr>
          <a:xfrm>
            <a:off x="1284000" y="1558475"/>
            <a:ext cx="6576000" cy="1511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00" name="Google Shape;200;p11"/>
          <p:cNvSpPr txBox="1"/>
          <p:nvPr>
            <p:ph idx="1" type="subTitle"/>
          </p:nvPr>
        </p:nvSpPr>
        <p:spPr>
          <a:xfrm>
            <a:off x="1284000" y="3069625"/>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201" name="Google Shape;201;p11"/>
          <p:cNvGrpSpPr/>
          <p:nvPr/>
        </p:nvGrpSpPr>
        <p:grpSpPr>
          <a:xfrm>
            <a:off x="302328" y="323606"/>
            <a:ext cx="825544" cy="1363866"/>
            <a:chOff x="5703411" y="1618579"/>
            <a:chExt cx="485100" cy="801425"/>
          </a:xfrm>
        </p:grpSpPr>
        <p:sp>
          <p:nvSpPr>
            <p:cNvPr id="202" name="Google Shape;202;p11"/>
            <p:cNvSpPr/>
            <p:nvPr/>
          </p:nvSpPr>
          <p:spPr>
            <a:xfrm>
              <a:off x="5754514" y="1897234"/>
              <a:ext cx="358657" cy="293655"/>
            </a:xfrm>
            <a:custGeom>
              <a:rect b="b" l="l" r="r" t="t"/>
              <a:pathLst>
                <a:path extrusionOk="0" h="14262" w="17419">
                  <a:moveTo>
                    <a:pt x="11103" y="1"/>
                  </a:moveTo>
                  <a:lnTo>
                    <a:pt x="11103" y="1"/>
                  </a:lnTo>
                  <a:cubicBezTo>
                    <a:pt x="9574" y="3685"/>
                    <a:pt x="8546" y="7344"/>
                    <a:pt x="8697" y="11003"/>
                  </a:cubicBezTo>
                  <a:cubicBezTo>
                    <a:pt x="7870" y="7971"/>
                    <a:pt x="5915" y="5364"/>
                    <a:pt x="3484" y="2933"/>
                  </a:cubicBezTo>
                  <a:lnTo>
                    <a:pt x="3484" y="2933"/>
                  </a:lnTo>
                  <a:cubicBezTo>
                    <a:pt x="4060" y="6467"/>
                    <a:pt x="4962" y="9625"/>
                    <a:pt x="6617" y="11855"/>
                  </a:cubicBezTo>
                  <a:cubicBezTo>
                    <a:pt x="4862" y="9976"/>
                    <a:pt x="2556" y="9099"/>
                    <a:pt x="0" y="8647"/>
                  </a:cubicBezTo>
                  <a:lnTo>
                    <a:pt x="0" y="8647"/>
                  </a:lnTo>
                  <a:cubicBezTo>
                    <a:pt x="1754" y="11329"/>
                    <a:pt x="3484" y="13234"/>
                    <a:pt x="6366" y="14262"/>
                  </a:cubicBezTo>
                  <a:lnTo>
                    <a:pt x="11379" y="14262"/>
                  </a:lnTo>
                  <a:cubicBezTo>
                    <a:pt x="13634" y="13334"/>
                    <a:pt x="15790" y="11429"/>
                    <a:pt x="17419" y="8823"/>
                  </a:cubicBezTo>
                  <a:lnTo>
                    <a:pt x="17419" y="8823"/>
                  </a:lnTo>
                  <a:cubicBezTo>
                    <a:pt x="15769" y="9411"/>
                    <a:pt x="14302" y="10121"/>
                    <a:pt x="13240" y="11210"/>
                  </a:cubicBezTo>
                  <a:lnTo>
                    <a:pt x="13240" y="11210"/>
                  </a:lnTo>
                  <a:cubicBezTo>
                    <a:pt x="14392" y="9842"/>
                    <a:pt x="15343" y="7791"/>
                    <a:pt x="16191" y="5364"/>
                  </a:cubicBezTo>
                  <a:lnTo>
                    <a:pt x="16191" y="5364"/>
                  </a:lnTo>
                  <a:cubicBezTo>
                    <a:pt x="13760" y="6968"/>
                    <a:pt x="11930" y="8873"/>
                    <a:pt x="11003" y="11179"/>
                  </a:cubicBezTo>
                  <a:cubicBezTo>
                    <a:pt x="11905" y="7871"/>
                    <a:pt x="11780" y="4061"/>
                    <a:pt x="111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5888158" y="2139260"/>
              <a:ext cx="25820" cy="52134"/>
            </a:xfrm>
            <a:custGeom>
              <a:rect b="b" l="l" r="r" t="t"/>
              <a:pathLst>
                <a:path extrusionOk="0" h="2532" w="1254">
                  <a:moveTo>
                    <a:pt x="251" y="0"/>
                  </a:moveTo>
                  <a:lnTo>
                    <a:pt x="0" y="201"/>
                  </a:lnTo>
                  <a:cubicBezTo>
                    <a:pt x="0" y="201"/>
                    <a:pt x="727" y="1253"/>
                    <a:pt x="953" y="2532"/>
                  </a:cubicBezTo>
                  <a:lnTo>
                    <a:pt x="1253" y="2481"/>
                  </a:lnTo>
                  <a:cubicBezTo>
                    <a:pt x="1028" y="1128"/>
                    <a:pt x="276" y="50"/>
                    <a:pt x="2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1"/>
            <p:cNvSpPr/>
            <p:nvPr/>
          </p:nvSpPr>
          <p:spPr>
            <a:xfrm>
              <a:off x="5930469" y="2123263"/>
              <a:ext cx="18593" cy="68647"/>
            </a:xfrm>
            <a:custGeom>
              <a:rect b="b" l="l" r="r" t="t"/>
              <a:pathLst>
                <a:path extrusionOk="0" h="3334" w="903">
                  <a:moveTo>
                    <a:pt x="301" y="0"/>
                  </a:moveTo>
                  <a:lnTo>
                    <a:pt x="0" y="25"/>
                  </a:lnTo>
                  <a:cubicBezTo>
                    <a:pt x="0" y="126"/>
                    <a:pt x="276" y="2356"/>
                    <a:pt x="602" y="3334"/>
                  </a:cubicBezTo>
                  <a:lnTo>
                    <a:pt x="903" y="3233"/>
                  </a:lnTo>
                  <a:cubicBezTo>
                    <a:pt x="577" y="2281"/>
                    <a:pt x="301" y="25"/>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a:off x="5955753" y="2126866"/>
              <a:ext cx="28394" cy="65559"/>
            </a:xfrm>
            <a:custGeom>
              <a:rect b="b" l="l" r="r" t="t"/>
              <a:pathLst>
                <a:path extrusionOk="0" h="3184" w="1379">
                  <a:moveTo>
                    <a:pt x="1078" y="1"/>
                  </a:moveTo>
                  <a:cubicBezTo>
                    <a:pt x="928" y="978"/>
                    <a:pt x="602" y="1956"/>
                    <a:pt x="1" y="3033"/>
                  </a:cubicBezTo>
                  <a:lnTo>
                    <a:pt x="276" y="3184"/>
                  </a:lnTo>
                  <a:cubicBezTo>
                    <a:pt x="878" y="2081"/>
                    <a:pt x="1254" y="1053"/>
                    <a:pt x="1379" y="51"/>
                  </a:cubicBezTo>
                  <a:lnTo>
                    <a:pt x="107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a:off x="5971236" y="2133063"/>
              <a:ext cx="51104" cy="59361"/>
            </a:xfrm>
            <a:custGeom>
              <a:rect b="b" l="l" r="r" t="t"/>
              <a:pathLst>
                <a:path extrusionOk="0" h="2883" w="2482">
                  <a:moveTo>
                    <a:pt x="2256" y="0"/>
                  </a:moveTo>
                  <a:cubicBezTo>
                    <a:pt x="2206" y="76"/>
                    <a:pt x="677" y="1605"/>
                    <a:pt x="0" y="2732"/>
                  </a:cubicBezTo>
                  <a:lnTo>
                    <a:pt x="276" y="2883"/>
                  </a:lnTo>
                  <a:cubicBezTo>
                    <a:pt x="928" y="1805"/>
                    <a:pt x="2482" y="251"/>
                    <a:pt x="2482" y="226"/>
                  </a:cubicBezTo>
                  <a:lnTo>
                    <a:pt x="225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a:off x="5720439" y="2174859"/>
              <a:ext cx="451045" cy="245145"/>
            </a:xfrm>
            <a:custGeom>
              <a:rect b="b" l="l" r="r" t="t"/>
              <a:pathLst>
                <a:path extrusionOk="0" h="11906" w="21906">
                  <a:moveTo>
                    <a:pt x="76" y="1"/>
                  </a:moveTo>
                  <a:cubicBezTo>
                    <a:pt x="26" y="427"/>
                    <a:pt x="1" y="828"/>
                    <a:pt x="1" y="1254"/>
                  </a:cubicBezTo>
                  <a:cubicBezTo>
                    <a:pt x="1" y="7319"/>
                    <a:pt x="5490" y="11905"/>
                    <a:pt x="11530" y="11905"/>
                  </a:cubicBezTo>
                  <a:cubicBezTo>
                    <a:pt x="17570" y="11905"/>
                    <a:pt x="21906" y="7570"/>
                    <a:pt x="21906" y="1254"/>
                  </a:cubicBezTo>
                  <a:cubicBezTo>
                    <a:pt x="21906" y="828"/>
                    <a:pt x="21881" y="427"/>
                    <a:pt x="218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1"/>
            <p:cNvSpPr/>
            <p:nvPr/>
          </p:nvSpPr>
          <p:spPr>
            <a:xfrm>
              <a:off x="5703411" y="2202202"/>
              <a:ext cx="485100" cy="6733"/>
            </a:xfrm>
            <a:custGeom>
              <a:rect b="b" l="l" r="r" t="t"/>
              <a:pathLst>
                <a:path extrusionOk="0" h="327" w="23560">
                  <a:moveTo>
                    <a:pt x="1" y="1"/>
                  </a:moveTo>
                  <a:lnTo>
                    <a:pt x="1" y="327"/>
                  </a:lnTo>
                  <a:lnTo>
                    <a:pt x="23560" y="327"/>
                  </a:lnTo>
                  <a:lnTo>
                    <a:pt x="2356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p:nvPr/>
          </p:nvSpPr>
          <p:spPr>
            <a:xfrm>
              <a:off x="5729210" y="1621687"/>
              <a:ext cx="432472" cy="585209"/>
            </a:xfrm>
            <a:custGeom>
              <a:rect b="b" l="l" r="r" t="t"/>
              <a:pathLst>
                <a:path extrusionOk="0" h="28422" w="21004">
                  <a:moveTo>
                    <a:pt x="10477" y="0"/>
                  </a:moveTo>
                  <a:lnTo>
                    <a:pt x="1" y="28296"/>
                  </a:lnTo>
                  <a:lnTo>
                    <a:pt x="277" y="28421"/>
                  </a:lnTo>
                  <a:lnTo>
                    <a:pt x="10477" y="903"/>
                  </a:lnTo>
                  <a:lnTo>
                    <a:pt x="20728" y="28421"/>
                  </a:lnTo>
                  <a:lnTo>
                    <a:pt x="21004" y="28296"/>
                  </a:lnTo>
                  <a:lnTo>
                    <a:pt x="104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a:off x="5926331" y="1618579"/>
              <a:ext cx="34612" cy="34612"/>
            </a:xfrm>
            <a:custGeom>
              <a:rect b="b" l="l" r="r" t="t"/>
              <a:pathLst>
                <a:path extrusionOk="0" h="1681" w="1681">
                  <a:moveTo>
                    <a:pt x="853" y="1"/>
                  </a:moveTo>
                  <a:cubicBezTo>
                    <a:pt x="377" y="1"/>
                    <a:pt x="1" y="377"/>
                    <a:pt x="1" y="853"/>
                  </a:cubicBezTo>
                  <a:cubicBezTo>
                    <a:pt x="1" y="1304"/>
                    <a:pt x="377" y="1680"/>
                    <a:pt x="853" y="1680"/>
                  </a:cubicBezTo>
                  <a:cubicBezTo>
                    <a:pt x="1304" y="1680"/>
                    <a:pt x="1680" y="1304"/>
                    <a:pt x="1680" y="853"/>
                  </a:cubicBezTo>
                  <a:cubicBezTo>
                    <a:pt x="1680" y="377"/>
                    <a:pt x="1304" y="1"/>
                    <a:pt x="8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 name="Google Shape;211;p11"/>
          <p:cNvGrpSpPr/>
          <p:nvPr/>
        </p:nvGrpSpPr>
        <p:grpSpPr>
          <a:xfrm flipH="1">
            <a:off x="-685292" y="3542233"/>
            <a:ext cx="1400177" cy="416658"/>
            <a:chOff x="6918132" y="1224850"/>
            <a:chExt cx="860271" cy="255995"/>
          </a:xfrm>
        </p:grpSpPr>
        <p:sp>
          <p:nvSpPr>
            <p:cNvPr id="212" name="Google Shape;212;p11"/>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 name="Google Shape;215;p11"/>
          <p:cNvGrpSpPr/>
          <p:nvPr/>
        </p:nvGrpSpPr>
        <p:grpSpPr>
          <a:xfrm>
            <a:off x="8424009" y="534988"/>
            <a:ext cx="1167307" cy="331670"/>
            <a:chOff x="3983000" y="1275438"/>
            <a:chExt cx="1621936" cy="460845"/>
          </a:xfrm>
        </p:grpSpPr>
        <p:sp>
          <p:nvSpPr>
            <p:cNvPr id="216" name="Google Shape;216;p11"/>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 name="Google Shape;221;p11"/>
          <p:cNvGrpSpPr/>
          <p:nvPr/>
        </p:nvGrpSpPr>
        <p:grpSpPr>
          <a:xfrm>
            <a:off x="8201841" y="3958899"/>
            <a:ext cx="802058" cy="1110279"/>
            <a:chOff x="4007769" y="4010866"/>
            <a:chExt cx="573349" cy="793680"/>
          </a:xfrm>
        </p:grpSpPr>
        <p:sp>
          <p:nvSpPr>
            <p:cNvPr id="222" name="Google Shape;222;p11"/>
            <p:cNvSpPr/>
            <p:nvPr/>
          </p:nvSpPr>
          <p:spPr>
            <a:xfrm>
              <a:off x="4007769" y="4010866"/>
              <a:ext cx="573349" cy="792674"/>
            </a:xfrm>
            <a:custGeom>
              <a:rect b="b" l="l" r="r" t="t"/>
              <a:pathLst>
                <a:path extrusionOk="0" h="38498" w="27846">
                  <a:moveTo>
                    <a:pt x="11930" y="1"/>
                  </a:moveTo>
                  <a:cubicBezTo>
                    <a:pt x="11930" y="1"/>
                    <a:pt x="4863" y="17846"/>
                    <a:pt x="8848" y="35314"/>
                  </a:cubicBezTo>
                  <a:cubicBezTo>
                    <a:pt x="6943" y="29400"/>
                    <a:pt x="3835" y="23786"/>
                    <a:pt x="0" y="18322"/>
                  </a:cubicBezTo>
                  <a:lnTo>
                    <a:pt x="0" y="18322"/>
                  </a:lnTo>
                  <a:cubicBezTo>
                    <a:pt x="577" y="27846"/>
                    <a:pt x="2206" y="36167"/>
                    <a:pt x="9224" y="38497"/>
                  </a:cubicBezTo>
                  <a:lnTo>
                    <a:pt x="19825" y="38497"/>
                  </a:lnTo>
                  <a:cubicBezTo>
                    <a:pt x="23585" y="36693"/>
                    <a:pt x="26066" y="33259"/>
                    <a:pt x="27845" y="28923"/>
                  </a:cubicBezTo>
                  <a:lnTo>
                    <a:pt x="27845" y="28923"/>
                  </a:lnTo>
                  <a:cubicBezTo>
                    <a:pt x="23216" y="30515"/>
                    <a:pt x="20526" y="31844"/>
                    <a:pt x="18160" y="35436"/>
                  </a:cubicBezTo>
                  <a:lnTo>
                    <a:pt x="18160" y="35436"/>
                  </a:lnTo>
                  <a:cubicBezTo>
                    <a:pt x="23146" y="27698"/>
                    <a:pt x="24881" y="22058"/>
                    <a:pt x="26517" y="10803"/>
                  </a:cubicBezTo>
                  <a:lnTo>
                    <a:pt x="26517" y="10803"/>
                  </a:lnTo>
                  <a:cubicBezTo>
                    <a:pt x="20903" y="16969"/>
                    <a:pt x="16742" y="23660"/>
                    <a:pt x="15113" y="31254"/>
                  </a:cubicBezTo>
                  <a:cubicBezTo>
                    <a:pt x="16742" y="22883"/>
                    <a:pt x="11930" y="1"/>
                    <a:pt x="11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p:nvPr/>
          </p:nvSpPr>
          <p:spPr>
            <a:xfrm>
              <a:off x="4186833" y="4737440"/>
              <a:ext cx="33047" cy="66073"/>
            </a:xfrm>
            <a:custGeom>
              <a:rect b="b" l="l" r="r" t="t"/>
              <a:pathLst>
                <a:path extrusionOk="0" h="3209" w="1605">
                  <a:moveTo>
                    <a:pt x="301" y="0"/>
                  </a:moveTo>
                  <a:lnTo>
                    <a:pt x="0" y="76"/>
                  </a:lnTo>
                  <a:cubicBezTo>
                    <a:pt x="25" y="151"/>
                    <a:pt x="602" y="1980"/>
                    <a:pt x="1329" y="3208"/>
                  </a:cubicBezTo>
                  <a:lnTo>
                    <a:pt x="1604" y="3033"/>
                  </a:lnTo>
                  <a:cubicBezTo>
                    <a:pt x="903" y="1855"/>
                    <a:pt x="301" y="0"/>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a:off x="4271969" y="4653848"/>
              <a:ext cx="50075" cy="150698"/>
            </a:xfrm>
            <a:custGeom>
              <a:rect b="b" l="l" r="r" t="t"/>
              <a:pathLst>
                <a:path extrusionOk="0" h="7319" w="2432">
                  <a:moveTo>
                    <a:pt x="2106" y="0"/>
                  </a:moveTo>
                  <a:cubicBezTo>
                    <a:pt x="1705" y="2406"/>
                    <a:pt x="1003" y="4812"/>
                    <a:pt x="1" y="7193"/>
                  </a:cubicBezTo>
                  <a:lnTo>
                    <a:pt x="301" y="7319"/>
                  </a:lnTo>
                  <a:cubicBezTo>
                    <a:pt x="1304" y="4913"/>
                    <a:pt x="2006" y="2481"/>
                    <a:pt x="2432" y="50"/>
                  </a:cubicBezTo>
                  <a:lnTo>
                    <a:pt x="21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4359700" y="4744152"/>
              <a:ext cx="21681" cy="59361"/>
            </a:xfrm>
            <a:custGeom>
              <a:rect b="b" l="l" r="r" t="t"/>
              <a:pathLst>
                <a:path extrusionOk="0" h="2883" w="1053">
                  <a:moveTo>
                    <a:pt x="752" y="0"/>
                  </a:moveTo>
                  <a:cubicBezTo>
                    <a:pt x="351" y="902"/>
                    <a:pt x="101" y="1855"/>
                    <a:pt x="0" y="2857"/>
                  </a:cubicBezTo>
                  <a:lnTo>
                    <a:pt x="326" y="2882"/>
                  </a:lnTo>
                  <a:cubicBezTo>
                    <a:pt x="401" y="1930"/>
                    <a:pt x="652" y="1003"/>
                    <a:pt x="1053" y="126"/>
                  </a:cubicBezTo>
                  <a:lnTo>
                    <a:pt x="7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a:off x="4230688" y="4150729"/>
              <a:ext cx="22217" cy="652806"/>
            </a:xfrm>
            <a:custGeom>
              <a:rect b="b" l="l" r="r" t="t"/>
              <a:pathLst>
                <a:path extrusionOk="0" h="31705" w="1079">
                  <a:moveTo>
                    <a:pt x="527" y="0"/>
                  </a:moveTo>
                  <a:cubicBezTo>
                    <a:pt x="1" y="11729"/>
                    <a:pt x="76" y="22105"/>
                    <a:pt x="752" y="31704"/>
                  </a:cubicBezTo>
                  <a:lnTo>
                    <a:pt x="1078" y="31679"/>
                  </a:lnTo>
                  <a:cubicBezTo>
                    <a:pt x="377" y="22105"/>
                    <a:pt x="301" y="11729"/>
                    <a:pt x="8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a:off x="4237400" y="4290571"/>
              <a:ext cx="51104" cy="50075"/>
            </a:xfrm>
            <a:custGeom>
              <a:rect b="b" l="l" r="r" t="t"/>
              <a:pathLst>
                <a:path extrusionOk="0" h="2432" w="2482">
                  <a:moveTo>
                    <a:pt x="2181" y="0"/>
                  </a:moveTo>
                  <a:cubicBezTo>
                    <a:pt x="1805" y="952"/>
                    <a:pt x="1078" y="1654"/>
                    <a:pt x="0" y="2155"/>
                  </a:cubicBezTo>
                  <a:lnTo>
                    <a:pt x="126" y="2431"/>
                  </a:lnTo>
                  <a:cubicBezTo>
                    <a:pt x="1279" y="1905"/>
                    <a:pt x="2081" y="1128"/>
                    <a:pt x="2482" y="125"/>
                  </a:cubicBezTo>
                  <a:lnTo>
                    <a:pt x="21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
            <p:cNvSpPr/>
            <p:nvPr/>
          </p:nvSpPr>
          <p:spPr>
            <a:xfrm>
              <a:off x="4182180" y="4497493"/>
              <a:ext cx="56272" cy="35106"/>
            </a:xfrm>
            <a:custGeom>
              <a:rect b="b" l="l" r="r" t="t"/>
              <a:pathLst>
                <a:path extrusionOk="0" h="1705" w="2733">
                  <a:moveTo>
                    <a:pt x="226" y="0"/>
                  </a:moveTo>
                  <a:lnTo>
                    <a:pt x="1" y="201"/>
                  </a:lnTo>
                  <a:cubicBezTo>
                    <a:pt x="652" y="928"/>
                    <a:pt x="1555" y="1454"/>
                    <a:pt x="2657" y="1704"/>
                  </a:cubicBezTo>
                  <a:lnTo>
                    <a:pt x="2733" y="1379"/>
                  </a:lnTo>
                  <a:cubicBezTo>
                    <a:pt x="1680" y="1153"/>
                    <a:pt x="853" y="677"/>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a:off x="4239974" y="4612052"/>
              <a:ext cx="57302" cy="45422"/>
            </a:xfrm>
            <a:custGeom>
              <a:rect b="b" l="l" r="r" t="t"/>
              <a:pathLst>
                <a:path extrusionOk="0" h="2206" w="2783">
                  <a:moveTo>
                    <a:pt x="2532" y="0"/>
                  </a:moveTo>
                  <a:cubicBezTo>
                    <a:pt x="1830" y="902"/>
                    <a:pt x="978" y="1554"/>
                    <a:pt x="1" y="1930"/>
                  </a:cubicBezTo>
                  <a:lnTo>
                    <a:pt x="101" y="2206"/>
                  </a:lnTo>
                  <a:cubicBezTo>
                    <a:pt x="1129" y="1830"/>
                    <a:pt x="2031" y="1153"/>
                    <a:pt x="2783" y="201"/>
                  </a:cubicBezTo>
                  <a:lnTo>
                    <a:pt x="25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30" name="Google Shape;230;p11"/>
          <p:cNvCxnSpPr/>
          <p:nvPr/>
        </p:nvCxnSpPr>
        <p:spPr>
          <a:xfrm>
            <a:off x="8145750" y="5069300"/>
            <a:ext cx="8898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231" name="Shape 23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232" name="Shape 232"/>
        <p:cNvGrpSpPr/>
        <p:nvPr/>
      </p:nvGrpSpPr>
      <p:grpSpPr>
        <a:xfrm>
          <a:off x="0" y="0"/>
          <a:ext cx="0" cy="0"/>
          <a:chOff x="0" y="0"/>
          <a:chExt cx="0" cy="0"/>
        </a:xfrm>
      </p:grpSpPr>
      <p:sp>
        <p:nvSpPr>
          <p:cNvPr id="233" name="Google Shape;233;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34" name="Google Shape;234;p13"/>
          <p:cNvSpPr txBox="1"/>
          <p:nvPr>
            <p:ph hasCustomPrompt="1" idx="2" type="title"/>
          </p:nvPr>
        </p:nvSpPr>
        <p:spPr>
          <a:xfrm>
            <a:off x="1557488" y="1444374"/>
            <a:ext cx="814500" cy="593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3000"/>
              <a:buNone/>
              <a:defRPr sz="3000">
                <a:solidFill>
                  <a:schemeClr val="accent2"/>
                </a:solidFill>
              </a:defRPr>
            </a:lvl1pPr>
            <a:lvl2pPr lvl="1" rtl="0" algn="ctr">
              <a:spcBef>
                <a:spcPts val="0"/>
              </a:spcBef>
              <a:spcAft>
                <a:spcPts val="0"/>
              </a:spcAft>
              <a:buClr>
                <a:schemeClr val="lt1"/>
              </a:buClr>
              <a:buSzPts val="3000"/>
              <a:buNone/>
              <a:defRPr sz="3000">
                <a:solidFill>
                  <a:schemeClr val="lt1"/>
                </a:solidFill>
              </a:defRPr>
            </a:lvl2pPr>
            <a:lvl3pPr lvl="2" rtl="0" algn="ctr">
              <a:spcBef>
                <a:spcPts val="0"/>
              </a:spcBef>
              <a:spcAft>
                <a:spcPts val="0"/>
              </a:spcAft>
              <a:buClr>
                <a:schemeClr val="lt1"/>
              </a:buClr>
              <a:buSzPts val="3000"/>
              <a:buNone/>
              <a:defRPr sz="3000">
                <a:solidFill>
                  <a:schemeClr val="lt1"/>
                </a:solidFill>
              </a:defRPr>
            </a:lvl3pPr>
            <a:lvl4pPr lvl="3" rtl="0" algn="ctr">
              <a:spcBef>
                <a:spcPts val="0"/>
              </a:spcBef>
              <a:spcAft>
                <a:spcPts val="0"/>
              </a:spcAft>
              <a:buClr>
                <a:schemeClr val="lt1"/>
              </a:buClr>
              <a:buSzPts val="3000"/>
              <a:buNone/>
              <a:defRPr sz="3000">
                <a:solidFill>
                  <a:schemeClr val="lt1"/>
                </a:solidFill>
              </a:defRPr>
            </a:lvl4pPr>
            <a:lvl5pPr lvl="4" rtl="0" algn="ctr">
              <a:spcBef>
                <a:spcPts val="0"/>
              </a:spcBef>
              <a:spcAft>
                <a:spcPts val="0"/>
              </a:spcAft>
              <a:buClr>
                <a:schemeClr val="lt1"/>
              </a:buClr>
              <a:buSzPts val="3000"/>
              <a:buNone/>
              <a:defRPr sz="3000">
                <a:solidFill>
                  <a:schemeClr val="lt1"/>
                </a:solidFill>
              </a:defRPr>
            </a:lvl5pPr>
            <a:lvl6pPr lvl="5" rtl="0" algn="ctr">
              <a:spcBef>
                <a:spcPts val="0"/>
              </a:spcBef>
              <a:spcAft>
                <a:spcPts val="0"/>
              </a:spcAft>
              <a:buClr>
                <a:schemeClr val="lt1"/>
              </a:buClr>
              <a:buSzPts val="3000"/>
              <a:buNone/>
              <a:defRPr sz="3000">
                <a:solidFill>
                  <a:schemeClr val="lt1"/>
                </a:solidFill>
              </a:defRPr>
            </a:lvl6pPr>
            <a:lvl7pPr lvl="6" rtl="0" algn="ctr">
              <a:spcBef>
                <a:spcPts val="0"/>
              </a:spcBef>
              <a:spcAft>
                <a:spcPts val="0"/>
              </a:spcAft>
              <a:buClr>
                <a:schemeClr val="lt1"/>
              </a:buClr>
              <a:buSzPts val="3000"/>
              <a:buNone/>
              <a:defRPr sz="3000">
                <a:solidFill>
                  <a:schemeClr val="lt1"/>
                </a:solidFill>
              </a:defRPr>
            </a:lvl7pPr>
            <a:lvl8pPr lvl="7" rtl="0" algn="ctr">
              <a:spcBef>
                <a:spcPts val="0"/>
              </a:spcBef>
              <a:spcAft>
                <a:spcPts val="0"/>
              </a:spcAft>
              <a:buClr>
                <a:schemeClr val="lt1"/>
              </a:buClr>
              <a:buSzPts val="3000"/>
              <a:buNone/>
              <a:defRPr sz="3000">
                <a:solidFill>
                  <a:schemeClr val="lt1"/>
                </a:solidFill>
              </a:defRPr>
            </a:lvl8pPr>
            <a:lvl9pPr lvl="8" rtl="0" algn="ctr">
              <a:spcBef>
                <a:spcPts val="0"/>
              </a:spcBef>
              <a:spcAft>
                <a:spcPts val="0"/>
              </a:spcAft>
              <a:buClr>
                <a:schemeClr val="lt1"/>
              </a:buClr>
              <a:buSzPts val="3000"/>
              <a:buNone/>
              <a:defRPr sz="3000">
                <a:solidFill>
                  <a:schemeClr val="lt1"/>
                </a:solidFill>
              </a:defRPr>
            </a:lvl9pPr>
          </a:lstStyle>
          <a:p>
            <a:r>
              <a:t>xx%</a:t>
            </a:r>
          </a:p>
        </p:txBody>
      </p:sp>
      <p:sp>
        <p:nvSpPr>
          <p:cNvPr id="235" name="Google Shape;235;p13"/>
          <p:cNvSpPr txBox="1"/>
          <p:nvPr>
            <p:ph idx="1" type="subTitle"/>
          </p:nvPr>
        </p:nvSpPr>
        <p:spPr>
          <a:xfrm>
            <a:off x="715113" y="2339603"/>
            <a:ext cx="24993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6" name="Google Shape;236;p13"/>
          <p:cNvSpPr txBox="1"/>
          <p:nvPr>
            <p:ph hasCustomPrompt="1" idx="3" type="title"/>
          </p:nvPr>
        </p:nvSpPr>
        <p:spPr>
          <a:xfrm>
            <a:off x="4164742" y="1444374"/>
            <a:ext cx="814500" cy="593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3000"/>
              <a:buNone/>
              <a:defRPr sz="3000">
                <a:solidFill>
                  <a:schemeClr val="accent2"/>
                </a:solidFill>
              </a:defRPr>
            </a:lvl1pPr>
            <a:lvl2pPr lvl="1" rtl="0" algn="ctr">
              <a:spcBef>
                <a:spcPts val="0"/>
              </a:spcBef>
              <a:spcAft>
                <a:spcPts val="0"/>
              </a:spcAft>
              <a:buClr>
                <a:schemeClr val="lt1"/>
              </a:buClr>
              <a:buSzPts val="3000"/>
              <a:buNone/>
              <a:defRPr sz="3000">
                <a:solidFill>
                  <a:schemeClr val="lt1"/>
                </a:solidFill>
              </a:defRPr>
            </a:lvl2pPr>
            <a:lvl3pPr lvl="2" rtl="0" algn="ctr">
              <a:spcBef>
                <a:spcPts val="0"/>
              </a:spcBef>
              <a:spcAft>
                <a:spcPts val="0"/>
              </a:spcAft>
              <a:buClr>
                <a:schemeClr val="lt1"/>
              </a:buClr>
              <a:buSzPts val="3000"/>
              <a:buNone/>
              <a:defRPr sz="3000">
                <a:solidFill>
                  <a:schemeClr val="lt1"/>
                </a:solidFill>
              </a:defRPr>
            </a:lvl3pPr>
            <a:lvl4pPr lvl="3" rtl="0" algn="ctr">
              <a:spcBef>
                <a:spcPts val="0"/>
              </a:spcBef>
              <a:spcAft>
                <a:spcPts val="0"/>
              </a:spcAft>
              <a:buClr>
                <a:schemeClr val="lt1"/>
              </a:buClr>
              <a:buSzPts val="3000"/>
              <a:buNone/>
              <a:defRPr sz="3000">
                <a:solidFill>
                  <a:schemeClr val="lt1"/>
                </a:solidFill>
              </a:defRPr>
            </a:lvl4pPr>
            <a:lvl5pPr lvl="4" rtl="0" algn="ctr">
              <a:spcBef>
                <a:spcPts val="0"/>
              </a:spcBef>
              <a:spcAft>
                <a:spcPts val="0"/>
              </a:spcAft>
              <a:buClr>
                <a:schemeClr val="lt1"/>
              </a:buClr>
              <a:buSzPts val="3000"/>
              <a:buNone/>
              <a:defRPr sz="3000">
                <a:solidFill>
                  <a:schemeClr val="lt1"/>
                </a:solidFill>
              </a:defRPr>
            </a:lvl5pPr>
            <a:lvl6pPr lvl="5" rtl="0" algn="ctr">
              <a:spcBef>
                <a:spcPts val="0"/>
              </a:spcBef>
              <a:spcAft>
                <a:spcPts val="0"/>
              </a:spcAft>
              <a:buClr>
                <a:schemeClr val="lt1"/>
              </a:buClr>
              <a:buSzPts val="3000"/>
              <a:buNone/>
              <a:defRPr sz="3000">
                <a:solidFill>
                  <a:schemeClr val="lt1"/>
                </a:solidFill>
              </a:defRPr>
            </a:lvl6pPr>
            <a:lvl7pPr lvl="6" rtl="0" algn="ctr">
              <a:spcBef>
                <a:spcPts val="0"/>
              </a:spcBef>
              <a:spcAft>
                <a:spcPts val="0"/>
              </a:spcAft>
              <a:buClr>
                <a:schemeClr val="lt1"/>
              </a:buClr>
              <a:buSzPts val="3000"/>
              <a:buNone/>
              <a:defRPr sz="3000">
                <a:solidFill>
                  <a:schemeClr val="lt1"/>
                </a:solidFill>
              </a:defRPr>
            </a:lvl7pPr>
            <a:lvl8pPr lvl="7" rtl="0" algn="ctr">
              <a:spcBef>
                <a:spcPts val="0"/>
              </a:spcBef>
              <a:spcAft>
                <a:spcPts val="0"/>
              </a:spcAft>
              <a:buClr>
                <a:schemeClr val="lt1"/>
              </a:buClr>
              <a:buSzPts val="3000"/>
              <a:buNone/>
              <a:defRPr sz="3000">
                <a:solidFill>
                  <a:schemeClr val="lt1"/>
                </a:solidFill>
              </a:defRPr>
            </a:lvl8pPr>
            <a:lvl9pPr lvl="8" rtl="0" algn="ctr">
              <a:spcBef>
                <a:spcPts val="0"/>
              </a:spcBef>
              <a:spcAft>
                <a:spcPts val="0"/>
              </a:spcAft>
              <a:buClr>
                <a:schemeClr val="lt1"/>
              </a:buClr>
              <a:buSzPts val="3000"/>
              <a:buNone/>
              <a:defRPr sz="3000">
                <a:solidFill>
                  <a:schemeClr val="lt1"/>
                </a:solidFill>
              </a:defRPr>
            </a:lvl9pPr>
          </a:lstStyle>
          <a:p>
            <a:r>
              <a:t>xx%</a:t>
            </a:r>
          </a:p>
        </p:txBody>
      </p:sp>
      <p:sp>
        <p:nvSpPr>
          <p:cNvPr id="237" name="Google Shape;237;p13"/>
          <p:cNvSpPr txBox="1"/>
          <p:nvPr>
            <p:ph idx="4" type="subTitle"/>
          </p:nvPr>
        </p:nvSpPr>
        <p:spPr>
          <a:xfrm>
            <a:off x="3322350" y="2339603"/>
            <a:ext cx="24993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8" name="Google Shape;238;p13"/>
          <p:cNvSpPr txBox="1"/>
          <p:nvPr>
            <p:ph hasCustomPrompt="1" idx="5" type="title"/>
          </p:nvPr>
        </p:nvSpPr>
        <p:spPr>
          <a:xfrm>
            <a:off x="2863525" y="3167600"/>
            <a:ext cx="814500" cy="593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3000"/>
              <a:buNone/>
              <a:defRPr sz="3000">
                <a:solidFill>
                  <a:schemeClr val="accent2"/>
                </a:solidFill>
              </a:defRPr>
            </a:lvl1pPr>
            <a:lvl2pPr lvl="1" rtl="0" algn="ctr">
              <a:spcBef>
                <a:spcPts val="0"/>
              </a:spcBef>
              <a:spcAft>
                <a:spcPts val="0"/>
              </a:spcAft>
              <a:buClr>
                <a:schemeClr val="lt1"/>
              </a:buClr>
              <a:buSzPts val="3000"/>
              <a:buNone/>
              <a:defRPr sz="3000">
                <a:solidFill>
                  <a:schemeClr val="lt1"/>
                </a:solidFill>
              </a:defRPr>
            </a:lvl2pPr>
            <a:lvl3pPr lvl="2" rtl="0" algn="ctr">
              <a:spcBef>
                <a:spcPts val="0"/>
              </a:spcBef>
              <a:spcAft>
                <a:spcPts val="0"/>
              </a:spcAft>
              <a:buClr>
                <a:schemeClr val="lt1"/>
              </a:buClr>
              <a:buSzPts val="3000"/>
              <a:buNone/>
              <a:defRPr sz="3000">
                <a:solidFill>
                  <a:schemeClr val="lt1"/>
                </a:solidFill>
              </a:defRPr>
            </a:lvl3pPr>
            <a:lvl4pPr lvl="3" rtl="0" algn="ctr">
              <a:spcBef>
                <a:spcPts val="0"/>
              </a:spcBef>
              <a:spcAft>
                <a:spcPts val="0"/>
              </a:spcAft>
              <a:buClr>
                <a:schemeClr val="lt1"/>
              </a:buClr>
              <a:buSzPts val="3000"/>
              <a:buNone/>
              <a:defRPr sz="3000">
                <a:solidFill>
                  <a:schemeClr val="lt1"/>
                </a:solidFill>
              </a:defRPr>
            </a:lvl4pPr>
            <a:lvl5pPr lvl="4" rtl="0" algn="ctr">
              <a:spcBef>
                <a:spcPts val="0"/>
              </a:spcBef>
              <a:spcAft>
                <a:spcPts val="0"/>
              </a:spcAft>
              <a:buClr>
                <a:schemeClr val="lt1"/>
              </a:buClr>
              <a:buSzPts val="3000"/>
              <a:buNone/>
              <a:defRPr sz="3000">
                <a:solidFill>
                  <a:schemeClr val="lt1"/>
                </a:solidFill>
              </a:defRPr>
            </a:lvl5pPr>
            <a:lvl6pPr lvl="5" rtl="0" algn="ctr">
              <a:spcBef>
                <a:spcPts val="0"/>
              </a:spcBef>
              <a:spcAft>
                <a:spcPts val="0"/>
              </a:spcAft>
              <a:buClr>
                <a:schemeClr val="lt1"/>
              </a:buClr>
              <a:buSzPts val="3000"/>
              <a:buNone/>
              <a:defRPr sz="3000">
                <a:solidFill>
                  <a:schemeClr val="lt1"/>
                </a:solidFill>
              </a:defRPr>
            </a:lvl6pPr>
            <a:lvl7pPr lvl="6" rtl="0" algn="ctr">
              <a:spcBef>
                <a:spcPts val="0"/>
              </a:spcBef>
              <a:spcAft>
                <a:spcPts val="0"/>
              </a:spcAft>
              <a:buClr>
                <a:schemeClr val="lt1"/>
              </a:buClr>
              <a:buSzPts val="3000"/>
              <a:buNone/>
              <a:defRPr sz="3000">
                <a:solidFill>
                  <a:schemeClr val="lt1"/>
                </a:solidFill>
              </a:defRPr>
            </a:lvl7pPr>
            <a:lvl8pPr lvl="7" rtl="0" algn="ctr">
              <a:spcBef>
                <a:spcPts val="0"/>
              </a:spcBef>
              <a:spcAft>
                <a:spcPts val="0"/>
              </a:spcAft>
              <a:buClr>
                <a:schemeClr val="lt1"/>
              </a:buClr>
              <a:buSzPts val="3000"/>
              <a:buNone/>
              <a:defRPr sz="3000">
                <a:solidFill>
                  <a:schemeClr val="lt1"/>
                </a:solidFill>
              </a:defRPr>
            </a:lvl8pPr>
            <a:lvl9pPr lvl="8" rtl="0" algn="ctr">
              <a:spcBef>
                <a:spcPts val="0"/>
              </a:spcBef>
              <a:spcAft>
                <a:spcPts val="0"/>
              </a:spcAft>
              <a:buClr>
                <a:schemeClr val="lt1"/>
              </a:buClr>
              <a:buSzPts val="3000"/>
              <a:buNone/>
              <a:defRPr sz="3000">
                <a:solidFill>
                  <a:schemeClr val="lt1"/>
                </a:solidFill>
              </a:defRPr>
            </a:lvl9pPr>
          </a:lstStyle>
          <a:p>
            <a:r>
              <a:t>xx%</a:t>
            </a:r>
          </a:p>
        </p:txBody>
      </p:sp>
      <p:sp>
        <p:nvSpPr>
          <p:cNvPr id="239" name="Google Shape;239;p13"/>
          <p:cNvSpPr txBox="1"/>
          <p:nvPr>
            <p:ph idx="6" type="subTitle"/>
          </p:nvPr>
        </p:nvSpPr>
        <p:spPr>
          <a:xfrm>
            <a:off x="2021113" y="4065756"/>
            <a:ext cx="24993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0" name="Google Shape;240;p13"/>
          <p:cNvSpPr txBox="1"/>
          <p:nvPr>
            <p:ph hasCustomPrompt="1" idx="7" type="title"/>
          </p:nvPr>
        </p:nvSpPr>
        <p:spPr>
          <a:xfrm>
            <a:off x="5465972" y="3167600"/>
            <a:ext cx="814500" cy="593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3000"/>
              <a:buNone/>
              <a:defRPr sz="3000">
                <a:solidFill>
                  <a:schemeClr val="accent2"/>
                </a:solidFill>
              </a:defRPr>
            </a:lvl1pPr>
            <a:lvl2pPr lvl="1" rtl="0" algn="ctr">
              <a:spcBef>
                <a:spcPts val="0"/>
              </a:spcBef>
              <a:spcAft>
                <a:spcPts val="0"/>
              </a:spcAft>
              <a:buClr>
                <a:schemeClr val="lt1"/>
              </a:buClr>
              <a:buSzPts val="3000"/>
              <a:buNone/>
              <a:defRPr sz="3000">
                <a:solidFill>
                  <a:schemeClr val="lt1"/>
                </a:solidFill>
              </a:defRPr>
            </a:lvl2pPr>
            <a:lvl3pPr lvl="2" rtl="0" algn="ctr">
              <a:spcBef>
                <a:spcPts val="0"/>
              </a:spcBef>
              <a:spcAft>
                <a:spcPts val="0"/>
              </a:spcAft>
              <a:buClr>
                <a:schemeClr val="lt1"/>
              </a:buClr>
              <a:buSzPts val="3000"/>
              <a:buNone/>
              <a:defRPr sz="3000">
                <a:solidFill>
                  <a:schemeClr val="lt1"/>
                </a:solidFill>
              </a:defRPr>
            </a:lvl3pPr>
            <a:lvl4pPr lvl="3" rtl="0" algn="ctr">
              <a:spcBef>
                <a:spcPts val="0"/>
              </a:spcBef>
              <a:spcAft>
                <a:spcPts val="0"/>
              </a:spcAft>
              <a:buClr>
                <a:schemeClr val="lt1"/>
              </a:buClr>
              <a:buSzPts val="3000"/>
              <a:buNone/>
              <a:defRPr sz="3000">
                <a:solidFill>
                  <a:schemeClr val="lt1"/>
                </a:solidFill>
              </a:defRPr>
            </a:lvl4pPr>
            <a:lvl5pPr lvl="4" rtl="0" algn="ctr">
              <a:spcBef>
                <a:spcPts val="0"/>
              </a:spcBef>
              <a:spcAft>
                <a:spcPts val="0"/>
              </a:spcAft>
              <a:buClr>
                <a:schemeClr val="lt1"/>
              </a:buClr>
              <a:buSzPts val="3000"/>
              <a:buNone/>
              <a:defRPr sz="3000">
                <a:solidFill>
                  <a:schemeClr val="lt1"/>
                </a:solidFill>
              </a:defRPr>
            </a:lvl5pPr>
            <a:lvl6pPr lvl="5" rtl="0" algn="ctr">
              <a:spcBef>
                <a:spcPts val="0"/>
              </a:spcBef>
              <a:spcAft>
                <a:spcPts val="0"/>
              </a:spcAft>
              <a:buClr>
                <a:schemeClr val="lt1"/>
              </a:buClr>
              <a:buSzPts val="3000"/>
              <a:buNone/>
              <a:defRPr sz="3000">
                <a:solidFill>
                  <a:schemeClr val="lt1"/>
                </a:solidFill>
              </a:defRPr>
            </a:lvl6pPr>
            <a:lvl7pPr lvl="6" rtl="0" algn="ctr">
              <a:spcBef>
                <a:spcPts val="0"/>
              </a:spcBef>
              <a:spcAft>
                <a:spcPts val="0"/>
              </a:spcAft>
              <a:buClr>
                <a:schemeClr val="lt1"/>
              </a:buClr>
              <a:buSzPts val="3000"/>
              <a:buNone/>
              <a:defRPr sz="3000">
                <a:solidFill>
                  <a:schemeClr val="lt1"/>
                </a:solidFill>
              </a:defRPr>
            </a:lvl7pPr>
            <a:lvl8pPr lvl="7" rtl="0" algn="ctr">
              <a:spcBef>
                <a:spcPts val="0"/>
              </a:spcBef>
              <a:spcAft>
                <a:spcPts val="0"/>
              </a:spcAft>
              <a:buClr>
                <a:schemeClr val="lt1"/>
              </a:buClr>
              <a:buSzPts val="3000"/>
              <a:buNone/>
              <a:defRPr sz="3000">
                <a:solidFill>
                  <a:schemeClr val="lt1"/>
                </a:solidFill>
              </a:defRPr>
            </a:lvl8pPr>
            <a:lvl9pPr lvl="8" rtl="0" algn="ctr">
              <a:spcBef>
                <a:spcPts val="0"/>
              </a:spcBef>
              <a:spcAft>
                <a:spcPts val="0"/>
              </a:spcAft>
              <a:buClr>
                <a:schemeClr val="lt1"/>
              </a:buClr>
              <a:buSzPts val="3000"/>
              <a:buNone/>
              <a:defRPr sz="3000">
                <a:solidFill>
                  <a:schemeClr val="lt1"/>
                </a:solidFill>
              </a:defRPr>
            </a:lvl9pPr>
          </a:lstStyle>
          <a:p>
            <a:r>
              <a:t>xx%</a:t>
            </a:r>
          </a:p>
        </p:txBody>
      </p:sp>
      <p:sp>
        <p:nvSpPr>
          <p:cNvPr id="241" name="Google Shape;241;p13"/>
          <p:cNvSpPr txBox="1"/>
          <p:nvPr>
            <p:ph idx="8" type="subTitle"/>
          </p:nvPr>
        </p:nvSpPr>
        <p:spPr>
          <a:xfrm>
            <a:off x="4623562" y="4065752"/>
            <a:ext cx="24993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2" name="Google Shape;242;p13"/>
          <p:cNvSpPr txBox="1"/>
          <p:nvPr>
            <p:ph idx="9" type="subTitle"/>
          </p:nvPr>
        </p:nvSpPr>
        <p:spPr>
          <a:xfrm>
            <a:off x="715113" y="1990900"/>
            <a:ext cx="2499300" cy="4845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3" name="Google Shape;243;p13"/>
          <p:cNvSpPr txBox="1"/>
          <p:nvPr>
            <p:ph idx="13" type="subTitle"/>
          </p:nvPr>
        </p:nvSpPr>
        <p:spPr>
          <a:xfrm>
            <a:off x="3322350" y="1990900"/>
            <a:ext cx="2499300" cy="4845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4" name="Google Shape;244;p13"/>
          <p:cNvSpPr txBox="1"/>
          <p:nvPr>
            <p:ph idx="14" type="subTitle"/>
          </p:nvPr>
        </p:nvSpPr>
        <p:spPr>
          <a:xfrm>
            <a:off x="2021113" y="3720875"/>
            <a:ext cx="2499300" cy="4845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5" name="Google Shape;245;p13"/>
          <p:cNvSpPr txBox="1"/>
          <p:nvPr>
            <p:ph idx="15" type="subTitle"/>
          </p:nvPr>
        </p:nvSpPr>
        <p:spPr>
          <a:xfrm>
            <a:off x="4623562" y="3720875"/>
            <a:ext cx="2499300" cy="4845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6" name="Google Shape;246;p13"/>
          <p:cNvSpPr txBox="1"/>
          <p:nvPr>
            <p:ph hasCustomPrompt="1" idx="16" type="title"/>
          </p:nvPr>
        </p:nvSpPr>
        <p:spPr>
          <a:xfrm>
            <a:off x="6771988" y="1444374"/>
            <a:ext cx="814500" cy="593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3000"/>
              <a:buNone/>
              <a:defRPr sz="3000">
                <a:solidFill>
                  <a:schemeClr val="accent2"/>
                </a:solidFill>
              </a:defRPr>
            </a:lvl1pPr>
            <a:lvl2pPr lvl="1" rtl="0" algn="ctr">
              <a:spcBef>
                <a:spcPts val="0"/>
              </a:spcBef>
              <a:spcAft>
                <a:spcPts val="0"/>
              </a:spcAft>
              <a:buClr>
                <a:schemeClr val="lt1"/>
              </a:buClr>
              <a:buSzPts val="3000"/>
              <a:buNone/>
              <a:defRPr sz="3000">
                <a:solidFill>
                  <a:schemeClr val="lt1"/>
                </a:solidFill>
              </a:defRPr>
            </a:lvl2pPr>
            <a:lvl3pPr lvl="2" rtl="0" algn="ctr">
              <a:spcBef>
                <a:spcPts val="0"/>
              </a:spcBef>
              <a:spcAft>
                <a:spcPts val="0"/>
              </a:spcAft>
              <a:buClr>
                <a:schemeClr val="lt1"/>
              </a:buClr>
              <a:buSzPts val="3000"/>
              <a:buNone/>
              <a:defRPr sz="3000">
                <a:solidFill>
                  <a:schemeClr val="lt1"/>
                </a:solidFill>
              </a:defRPr>
            </a:lvl3pPr>
            <a:lvl4pPr lvl="3" rtl="0" algn="ctr">
              <a:spcBef>
                <a:spcPts val="0"/>
              </a:spcBef>
              <a:spcAft>
                <a:spcPts val="0"/>
              </a:spcAft>
              <a:buClr>
                <a:schemeClr val="lt1"/>
              </a:buClr>
              <a:buSzPts val="3000"/>
              <a:buNone/>
              <a:defRPr sz="3000">
                <a:solidFill>
                  <a:schemeClr val="lt1"/>
                </a:solidFill>
              </a:defRPr>
            </a:lvl4pPr>
            <a:lvl5pPr lvl="4" rtl="0" algn="ctr">
              <a:spcBef>
                <a:spcPts val="0"/>
              </a:spcBef>
              <a:spcAft>
                <a:spcPts val="0"/>
              </a:spcAft>
              <a:buClr>
                <a:schemeClr val="lt1"/>
              </a:buClr>
              <a:buSzPts val="3000"/>
              <a:buNone/>
              <a:defRPr sz="3000">
                <a:solidFill>
                  <a:schemeClr val="lt1"/>
                </a:solidFill>
              </a:defRPr>
            </a:lvl5pPr>
            <a:lvl6pPr lvl="5" rtl="0" algn="ctr">
              <a:spcBef>
                <a:spcPts val="0"/>
              </a:spcBef>
              <a:spcAft>
                <a:spcPts val="0"/>
              </a:spcAft>
              <a:buClr>
                <a:schemeClr val="lt1"/>
              </a:buClr>
              <a:buSzPts val="3000"/>
              <a:buNone/>
              <a:defRPr sz="3000">
                <a:solidFill>
                  <a:schemeClr val="lt1"/>
                </a:solidFill>
              </a:defRPr>
            </a:lvl6pPr>
            <a:lvl7pPr lvl="6" rtl="0" algn="ctr">
              <a:spcBef>
                <a:spcPts val="0"/>
              </a:spcBef>
              <a:spcAft>
                <a:spcPts val="0"/>
              </a:spcAft>
              <a:buClr>
                <a:schemeClr val="lt1"/>
              </a:buClr>
              <a:buSzPts val="3000"/>
              <a:buNone/>
              <a:defRPr sz="3000">
                <a:solidFill>
                  <a:schemeClr val="lt1"/>
                </a:solidFill>
              </a:defRPr>
            </a:lvl7pPr>
            <a:lvl8pPr lvl="7" rtl="0" algn="ctr">
              <a:spcBef>
                <a:spcPts val="0"/>
              </a:spcBef>
              <a:spcAft>
                <a:spcPts val="0"/>
              </a:spcAft>
              <a:buClr>
                <a:schemeClr val="lt1"/>
              </a:buClr>
              <a:buSzPts val="3000"/>
              <a:buNone/>
              <a:defRPr sz="3000">
                <a:solidFill>
                  <a:schemeClr val="lt1"/>
                </a:solidFill>
              </a:defRPr>
            </a:lvl8pPr>
            <a:lvl9pPr lvl="8" rtl="0" algn="ctr">
              <a:spcBef>
                <a:spcPts val="0"/>
              </a:spcBef>
              <a:spcAft>
                <a:spcPts val="0"/>
              </a:spcAft>
              <a:buClr>
                <a:schemeClr val="lt1"/>
              </a:buClr>
              <a:buSzPts val="3000"/>
              <a:buNone/>
              <a:defRPr sz="3000">
                <a:solidFill>
                  <a:schemeClr val="lt1"/>
                </a:solidFill>
              </a:defRPr>
            </a:lvl9pPr>
          </a:lstStyle>
          <a:p>
            <a:r>
              <a:t>xx%</a:t>
            </a:r>
          </a:p>
        </p:txBody>
      </p:sp>
      <p:sp>
        <p:nvSpPr>
          <p:cNvPr id="247" name="Google Shape;247;p13"/>
          <p:cNvSpPr txBox="1"/>
          <p:nvPr>
            <p:ph idx="17" type="subTitle"/>
          </p:nvPr>
        </p:nvSpPr>
        <p:spPr>
          <a:xfrm>
            <a:off x="5929588" y="2339603"/>
            <a:ext cx="24993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8" name="Google Shape;248;p13"/>
          <p:cNvSpPr txBox="1"/>
          <p:nvPr>
            <p:ph idx="18" type="subTitle"/>
          </p:nvPr>
        </p:nvSpPr>
        <p:spPr>
          <a:xfrm>
            <a:off x="5929588" y="1990900"/>
            <a:ext cx="2499300" cy="4845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249" name="Google Shape;249;p13"/>
          <p:cNvGrpSpPr/>
          <p:nvPr/>
        </p:nvGrpSpPr>
        <p:grpSpPr>
          <a:xfrm>
            <a:off x="8163556" y="4501526"/>
            <a:ext cx="956710" cy="567765"/>
            <a:chOff x="6979550" y="4516373"/>
            <a:chExt cx="485615" cy="288176"/>
          </a:xfrm>
        </p:grpSpPr>
        <p:sp>
          <p:nvSpPr>
            <p:cNvPr id="250" name="Google Shape;250;p13"/>
            <p:cNvSpPr/>
            <p:nvPr/>
          </p:nvSpPr>
          <p:spPr>
            <a:xfrm>
              <a:off x="6979550" y="4516373"/>
              <a:ext cx="485615" cy="286633"/>
            </a:xfrm>
            <a:custGeom>
              <a:rect b="b" l="l" r="r" t="t"/>
              <a:pathLst>
                <a:path extrusionOk="0" h="13921" w="23585">
                  <a:moveTo>
                    <a:pt x="14491" y="0"/>
                  </a:moveTo>
                  <a:cubicBezTo>
                    <a:pt x="10383" y="0"/>
                    <a:pt x="11186" y="8666"/>
                    <a:pt x="11604" y="11665"/>
                  </a:cubicBezTo>
                  <a:cubicBezTo>
                    <a:pt x="11179" y="9090"/>
                    <a:pt x="9908" y="2440"/>
                    <a:pt x="7748" y="2440"/>
                  </a:cubicBezTo>
                  <a:cubicBezTo>
                    <a:pt x="7617" y="2440"/>
                    <a:pt x="7482" y="2465"/>
                    <a:pt x="7343" y="2517"/>
                  </a:cubicBezTo>
                  <a:cubicBezTo>
                    <a:pt x="4386" y="3620"/>
                    <a:pt x="10075" y="13143"/>
                    <a:pt x="10075" y="13143"/>
                  </a:cubicBezTo>
                  <a:cubicBezTo>
                    <a:pt x="10075" y="13143"/>
                    <a:pt x="6055" y="6659"/>
                    <a:pt x="3047" y="6659"/>
                  </a:cubicBezTo>
                  <a:cubicBezTo>
                    <a:pt x="2663" y="6659"/>
                    <a:pt x="2295" y="6765"/>
                    <a:pt x="1955" y="7003"/>
                  </a:cubicBezTo>
                  <a:cubicBezTo>
                    <a:pt x="0" y="8382"/>
                    <a:pt x="4010" y="12291"/>
                    <a:pt x="7920" y="13920"/>
                  </a:cubicBezTo>
                  <a:lnTo>
                    <a:pt x="16266" y="13920"/>
                  </a:lnTo>
                  <a:cubicBezTo>
                    <a:pt x="19123" y="12191"/>
                    <a:pt x="23584" y="8983"/>
                    <a:pt x="22181" y="6752"/>
                  </a:cubicBezTo>
                  <a:cubicBezTo>
                    <a:pt x="21871" y="6262"/>
                    <a:pt x="21472" y="6055"/>
                    <a:pt x="21020" y="6055"/>
                  </a:cubicBezTo>
                  <a:cubicBezTo>
                    <a:pt x="18510" y="6055"/>
                    <a:pt x="14336" y="12442"/>
                    <a:pt x="14336" y="12442"/>
                  </a:cubicBezTo>
                  <a:cubicBezTo>
                    <a:pt x="14336" y="12442"/>
                    <a:pt x="20050" y="437"/>
                    <a:pt x="14737" y="11"/>
                  </a:cubicBezTo>
                  <a:cubicBezTo>
                    <a:pt x="14653" y="4"/>
                    <a:pt x="14571" y="0"/>
                    <a:pt x="144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3"/>
            <p:cNvSpPr/>
            <p:nvPr/>
          </p:nvSpPr>
          <p:spPr>
            <a:xfrm>
              <a:off x="7059518" y="4692535"/>
              <a:ext cx="86725" cy="88784"/>
            </a:xfrm>
            <a:custGeom>
              <a:rect b="b" l="l" r="r" t="t"/>
              <a:pathLst>
                <a:path extrusionOk="0" h="4312" w="4212">
                  <a:moveTo>
                    <a:pt x="251" y="1"/>
                  </a:moveTo>
                  <a:lnTo>
                    <a:pt x="1" y="176"/>
                  </a:lnTo>
                  <a:cubicBezTo>
                    <a:pt x="978" y="1680"/>
                    <a:pt x="2282" y="3034"/>
                    <a:pt x="4036" y="4312"/>
                  </a:cubicBezTo>
                  <a:lnTo>
                    <a:pt x="4211" y="4061"/>
                  </a:lnTo>
                  <a:cubicBezTo>
                    <a:pt x="2507" y="2808"/>
                    <a:pt x="1204" y="1480"/>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3"/>
            <p:cNvSpPr/>
            <p:nvPr/>
          </p:nvSpPr>
          <p:spPr>
            <a:xfrm>
              <a:off x="7229811" y="4550634"/>
              <a:ext cx="52134" cy="253916"/>
            </a:xfrm>
            <a:custGeom>
              <a:rect b="b" l="l" r="r" t="t"/>
              <a:pathLst>
                <a:path extrusionOk="0" h="12332" w="2532">
                  <a:moveTo>
                    <a:pt x="2206" y="1"/>
                  </a:moveTo>
                  <a:cubicBezTo>
                    <a:pt x="2031" y="4236"/>
                    <a:pt x="1304" y="8347"/>
                    <a:pt x="1" y="12231"/>
                  </a:cubicBezTo>
                  <a:lnTo>
                    <a:pt x="301" y="12332"/>
                  </a:lnTo>
                  <a:cubicBezTo>
                    <a:pt x="1605" y="8422"/>
                    <a:pt x="2356" y="4286"/>
                    <a:pt x="2532" y="26"/>
                  </a:cubicBezTo>
                  <a:lnTo>
                    <a:pt x="22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3"/>
            <p:cNvSpPr/>
            <p:nvPr/>
          </p:nvSpPr>
          <p:spPr>
            <a:xfrm>
              <a:off x="7146734" y="4614111"/>
              <a:ext cx="66588" cy="189922"/>
            </a:xfrm>
            <a:custGeom>
              <a:rect b="b" l="l" r="r" t="t"/>
              <a:pathLst>
                <a:path extrusionOk="0" h="9224" w="3234">
                  <a:moveTo>
                    <a:pt x="301" y="0"/>
                  </a:moveTo>
                  <a:lnTo>
                    <a:pt x="0" y="76"/>
                  </a:lnTo>
                  <a:cubicBezTo>
                    <a:pt x="627" y="3033"/>
                    <a:pt x="1604" y="6091"/>
                    <a:pt x="2933" y="9224"/>
                  </a:cubicBezTo>
                  <a:lnTo>
                    <a:pt x="3234" y="9098"/>
                  </a:lnTo>
                  <a:cubicBezTo>
                    <a:pt x="1905" y="5990"/>
                    <a:pt x="928" y="2933"/>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
            <p:cNvSpPr/>
            <p:nvPr/>
          </p:nvSpPr>
          <p:spPr>
            <a:xfrm>
              <a:off x="7302573" y="4681190"/>
              <a:ext cx="99614" cy="96011"/>
            </a:xfrm>
            <a:custGeom>
              <a:rect b="b" l="l" r="r" t="t"/>
              <a:pathLst>
                <a:path extrusionOk="0" h="4663" w="4838">
                  <a:moveTo>
                    <a:pt x="4587" y="1"/>
                  </a:moveTo>
                  <a:cubicBezTo>
                    <a:pt x="2958" y="2106"/>
                    <a:pt x="25" y="4387"/>
                    <a:pt x="0" y="4412"/>
                  </a:cubicBezTo>
                  <a:lnTo>
                    <a:pt x="201" y="4662"/>
                  </a:lnTo>
                  <a:cubicBezTo>
                    <a:pt x="226" y="4637"/>
                    <a:pt x="3158" y="2331"/>
                    <a:pt x="4838" y="201"/>
                  </a:cubicBezTo>
                  <a:lnTo>
                    <a:pt x="458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55" name="Google Shape;255;p13"/>
          <p:cNvCxnSpPr/>
          <p:nvPr/>
        </p:nvCxnSpPr>
        <p:spPr>
          <a:xfrm>
            <a:off x="8283125" y="5069300"/>
            <a:ext cx="761100" cy="0"/>
          </a:xfrm>
          <a:prstGeom prst="straightConnector1">
            <a:avLst/>
          </a:prstGeom>
          <a:noFill/>
          <a:ln cap="flat" cmpd="sng" w="9525">
            <a:solidFill>
              <a:schemeClr val="dk1"/>
            </a:solidFill>
            <a:prstDash val="solid"/>
            <a:round/>
            <a:headEnd len="med" w="med" type="none"/>
            <a:tailEnd len="med" w="med" type="none"/>
          </a:ln>
        </p:spPr>
      </p:cxnSp>
      <p:grpSp>
        <p:nvGrpSpPr>
          <p:cNvPr id="256" name="Google Shape;256;p13"/>
          <p:cNvGrpSpPr/>
          <p:nvPr/>
        </p:nvGrpSpPr>
        <p:grpSpPr>
          <a:xfrm>
            <a:off x="-790532" y="107198"/>
            <a:ext cx="1505643" cy="427803"/>
            <a:chOff x="3983000" y="1275438"/>
            <a:chExt cx="1621936" cy="460845"/>
          </a:xfrm>
        </p:grpSpPr>
        <p:sp>
          <p:nvSpPr>
            <p:cNvPr id="257" name="Google Shape;257;p13"/>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3"/>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3"/>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3"/>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3"/>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62" name="Shape 262"/>
        <p:cNvGrpSpPr/>
        <p:nvPr/>
      </p:nvGrpSpPr>
      <p:grpSpPr>
        <a:xfrm>
          <a:off x="0" y="0"/>
          <a:ext cx="0" cy="0"/>
          <a:chOff x="0" y="0"/>
          <a:chExt cx="0" cy="0"/>
        </a:xfrm>
      </p:grpSpPr>
      <p:sp>
        <p:nvSpPr>
          <p:cNvPr id="263" name="Google Shape;263;p14"/>
          <p:cNvSpPr txBox="1"/>
          <p:nvPr>
            <p:ph type="title"/>
          </p:nvPr>
        </p:nvSpPr>
        <p:spPr>
          <a:xfrm>
            <a:off x="1458125" y="3033825"/>
            <a:ext cx="6227700" cy="531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264" name="Google Shape;264;p14"/>
          <p:cNvSpPr txBox="1"/>
          <p:nvPr>
            <p:ph idx="1" type="subTitle"/>
          </p:nvPr>
        </p:nvSpPr>
        <p:spPr>
          <a:xfrm>
            <a:off x="1458125" y="1577775"/>
            <a:ext cx="6227700" cy="1740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cxnSp>
        <p:nvCxnSpPr>
          <p:cNvPr id="265" name="Google Shape;265;p14"/>
          <p:cNvCxnSpPr/>
          <p:nvPr/>
        </p:nvCxnSpPr>
        <p:spPr>
          <a:xfrm>
            <a:off x="210786" y="535000"/>
            <a:ext cx="1113600" cy="0"/>
          </a:xfrm>
          <a:prstGeom prst="straightConnector1">
            <a:avLst/>
          </a:prstGeom>
          <a:noFill/>
          <a:ln cap="flat" cmpd="sng" w="9525">
            <a:solidFill>
              <a:schemeClr val="dk1"/>
            </a:solidFill>
            <a:prstDash val="solid"/>
            <a:round/>
            <a:headEnd len="med" w="med" type="none"/>
            <a:tailEnd len="med" w="med" type="none"/>
          </a:ln>
        </p:spPr>
      </p:cxnSp>
      <p:grpSp>
        <p:nvGrpSpPr>
          <p:cNvPr id="266" name="Google Shape;266;p14"/>
          <p:cNvGrpSpPr/>
          <p:nvPr/>
        </p:nvGrpSpPr>
        <p:grpSpPr>
          <a:xfrm>
            <a:off x="8424009" y="203338"/>
            <a:ext cx="1167307" cy="331670"/>
            <a:chOff x="3983000" y="1275438"/>
            <a:chExt cx="1621936" cy="460845"/>
          </a:xfrm>
        </p:grpSpPr>
        <p:sp>
          <p:nvSpPr>
            <p:cNvPr id="267" name="Google Shape;267;p14"/>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4"/>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4"/>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4"/>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4"/>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2" name="Google Shape;272;p14"/>
          <p:cNvGrpSpPr/>
          <p:nvPr/>
        </p:nvGrpSpPr>
        <p:grpSpPr>
          <a:xfrm flipH="1">
            <a:off x="-920630" y="4121748"/>
            <a:ext cx="1635719" cy="486750"/>
            <a:chOff x="6918132" y="1224850"/>
            <a:chExt cx="860271" cy="255995"/>
          </a:xfrm>
        </p:grpSpPr>
        <p:sp>
          <p:nvSpPr>
            <p:cNvPr id="273" name="Google Shape;273;p14"/>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4"/>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4"/>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6" name="Google Shape;276;p14"/>
          <p:cNvGrpSpPr/>
          <p:nvPr/>
        </p:nvGrpSpPr>
        <p:grpSpPr>
          <a:xfrm>
            <a:off x="429172" y="401796"/>
            <a:ext cx="646707" cy="1110296"/>
            <a:chOff x="5392247" y="2565644"/>
            <a:chExt cx="696658" cy="1196052"/>
          </a:xfrm>
        </p:grpSpPr>
        <p:sp>
          <p:nvSpPr>
            <p:cNvPr id="277" name="Google Shape;277;p14"/>
            <p:cNvSpPr/>
            <p:nvPr/>
          </p:nvSpPr>
          <p:spPr>
            <a:xfrm>
              <a:off x="5558422" y="2578018"/>
              <a:ext cx="402020" cy="136635"/>
            </a:xfrm>
            <a:custGeom>
              <a:rect b="b" l="l" r="r" t="t"/>
              <a:pathLst>
                <a:path extrusionOk="0" h="6636" w="19525">
                  <a:moveTo>
                    <a:pt x="8398" y="1"/>
                  </a:moveTo>
                  <a:cubicBezTo>
                    <a:pt x="4474" y="1"/>
                    <a:pt x="844" y="131"/>
                    <a:pt x="577" y="445"/>
                  </a:cubicBezTo>
                  <a:cubicBezTo>
                    <a:pt x="0" y="1147"/>
                    <a:pt x="1930" y="5507"/>
                    <a:pt x="6441" y="6635"/>
                  </a:cubicBezTo>
                  <a:lnTo>
                    <a:pt x="12607" y="6635"/>
                  </a:lnTo>
                  <a:cubicBezTo>
                    <a:pt x="15639" y="5683"/>
                    <a:pt x="19524" y="971"/>
                    <a:pt x="18446" y="445"/>
                  </a:cubicBezTo>
                  <a:cubicBezTo>
                    <a:pt x="17882" y="176"/>
                    <a:pt x="12943" y="1"/>
                    <a:pt x="83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4"/>
            <p:cNvSpPr/>
            <p:nvPr/>
          </p:nvSpPr>
          <p:spPr>
            <a:xfrm>
              <a:off x="5999607" y="2887845"/>
              <a:ext cx="36671" cy="55140"/>
            </a:xfrm>
            <a:custGeom>
              <a:rect b="b" l="l" r="r" t="t"/>
              <a:pathLst>
                <a:path extrusionOk="0" h="2678" w="1781">
                  <a:moveTo>
                    <a:pt x="1493" y="1"/>
                  </a:moveTo>
                  <a:cubicBezTo>
                    <a:pt x="1428" y="1"/>
                    <a:pt x="1362" y="30"/>
                    <a:pt x="1304" y="58"/>
                  </a:cubicBezTo>
                  <a:cubicBezTo>
                    <a:pt x="1179" y="134"/>
                    <a:pt x="1079" y="184"/>
                    <a:pt x="978" y="259"/>
                  </a:cubicBezTo>
                  <a:cubicBezTo>
                    <a:pt x="577" y="510"/>
                    <a:pt x="277" y="835"/>
                    <a:pt x="126" y="1287"/>
                  </a:cubicBezTo>
                  <a:cubicBezTo>
                    <a:pt x="51" y="1487"/>
                    <a:pt x="1" y="1738"/>
                    <a:pt x="1" y="1963"/>
                  </a:cubicBezTo>
                  <a:cubicBezTo>
                    <a:pt x="1" y="2089"/>
                    <a:pt x="26" y="2214"/>
                    <a:pt x="51" y="2339"/>
                  </a:cubicBezTo>
                  <a:cubicBezTo>
                    <a:pt x="51" y="2414"/>
                    <a:pt x="76" y="2590"/>
                    <a:pt x="151" y="2640"/>
                  </a:cubicBezTo>
                  <a:cubicBezTo>
                    <a:pt x="184" y="2667"/>
                    <a:pt x="225" y="2677"/>
                    <a:pt x="268" y="2677"/>
                  </a:cubicBezTo>
                  <a:cubicBezTo>
                    <a:pt x="389" y="2677"/>
                    <a:pt x="535" y="2595"/>
                    <a:pt x="627" y="2540"/>
                  </a:cubicBezTo>
                  <a:cubicBezTo>
                    <a:pt x="753" y="2465"/>
                    <a:pt x="878" y="2364"/>
                    <a:pt x="978" y="2239"/>
                  </a:cubicBezTo>
                  <a:cubicBezTo>
                    <a:pt x="1179" y="2013"/>
                    <a:pt x="1329" y="1763"/>
                    <a:pt x="1480" y="1512"/>
                  </a:cubicBezTo>
                  <a:cubicBezTo>
                    <a:pt x="1630" y="1186"/>
                    <a:pt x="1780" y="785"/>
                    <a:pt x="1755" y="434"/>
                  </a:cubicBezTo>
                  <a:cubicBezTo>
                    <a:pt x="1730" y="309"/>
                    <a:pt x="1705" y="159"/>
                    <a:pt x="1630" y="58"/>
                  </a:cubicBezTo>
                  <a:cubicBezTo>
                    <a:pt x="1588" y="16"/>
                    <a:pt x="1541" y="1"/>
                    <a:pt x="14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4"/>
            <p:cNvSpPr/>
            <p:nvPr/>
          </p:nvSpPr>
          <p:spPr>
            <a:xfrm>
              <a:off x="6032633" y="2883809"/>
              <a:ext cx="56272" cy="34674"/>
            </a:xfrm>
            <a:custGeom>
              <a:rect b="b" l="l" r="r" t="t"/>
              <a:pathLst>
                <a:path extrusionOk="0" h="1684" w="2733">
                  <a:moveTo>
                    <a:pt x="791" y="0"/>
                  </a:moveTo>
                  <a:cubicBezTo>
                    <a:pt x="745" y="0"/>
                    <a:pt x="699" y="1"/>
                    <a:pt x="653" y="4"/>
                  </a:cubicBezTo>
                  <a:cubicBezTo>
                    <a:pt x="527" y="29"/>
                    <a:pt x="402" y="29"/>
                    <a:pt x="277" y="54"/>
                  </a:cubicBezTo>
                  <a:cubicBezTo>
                    <a:pt x="151" y="54"/>
                    <a:pt x="26" y="104"/>
                    <a:pt x="1" y="229"/>
                  </a:cubicBezTo>
                  <a:cubicBezTo>
                    <a:pt x="1" y="355"/>
                    <a:pt x="51" y="505"/>
                    <a:pt x="126" y="605"/>
                  </a:cubicBezTo>
                  <a:cubicBezTo>
                    <a:pt x="302" y="906"/>
                    <a:pt x="653" y="1157"/>
                    <a:pt x="978" y="1332"/>
                  </a:cubicBezTo>
                  <a:cubicBezTo>
                    <a:pt x="1229" y="1457"/>
                    <a:pt x="1505" y="1583"/>
                    <a:pt x="1780" y="1633"/>
                  </a:cubicBezTo>
                  <a:cubicBezTo>
                    <a:pt x="1956" y="1658"/>
                    <a:pt x="2106" y="1683"/>
                    <a:pt x="2257" y="1683"/>
                  </a:cubicBezTo>
                  <a:cubicBezTo>
                    <a:pt x="2382" y="1658"/>
                    <a:pt x="2658" y="1633"/>
                    <a:pt x="2708" y="1483"/>
                  </a:cubicBezTo>
                  <a:cubicBezTo>
                    <a:pt x="2733" y="1382"/>
                    <a:pt x="2658" y="1257"/>
                    <a:pt x="2607" y="1157"/>
                  </a:cubicBezTo>
                  <a:cubicBezTo>
                    <a:pt x="2557" y="1056"/>
                    <a:pt x="2507" y="956"/>
                    <a:pt x="2432" y="856"/>
                  </a:cubicBezTo>
                  <a:cubicBezTo>
                    <a:pt x="2307" y="655"/>
                    <a:pt x="2131" y="480"/>
                    <a:pt x="1931" y="355"/>
                  </a:cubicBezTo>
                  <a:cubicBezTo>
                    <a:pt x="1592" y="106"/>
                    <a:pt x="1212" y="0"/>
                    <a:pt x="7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4"/>
            <p:cNvSpPr/>
            <p:nvPr/>
          </p:nvSpPr>
          <p:spPr>
            <a:xfrm>
              <a:off x="5965553" y="2829042"/>
              <a:ext cx="33562" cy="58373"/>
            </a:xfrm>
            <a:custGeom>
              <a:rect b="b" l="l" r="r" t="t"/>
              <a:pathLst>
                <a:path extrusionOk="0" h="2835" w="1630">
                  <a:moveTo>
                    <a:pt x="1258" y="0"/>
                  </a:moveTo>
                  <a:cubicBezTo>
                    <a:pt x="1182" y="0"/>
                    <a:pt x="1106" y="47"/>
                    <a:pt x="1053" y="82"/>
                  </a:cubicBezTo>
                  <a:cubicBezTo>
                    <a:pt x="953" y="158"/>
                    <a:pt x="828" y="233"/>
                    <a:pt x="753" y="333"/>
                  </a:cubicBezTo>
                  <a:cubicBezTo>
                    <a:pt x="402" y="634"/>
                    <a:pt x="126" y="985"/>
                    <a:pt x="51" y="1461"/>
                  </a:cubicBezTo>
                  <a:cubicBezTo>
                    <a:pt x="1" y="1686"/>
                    <a:pt x="1" y="1937"/>
                    <a:pt x="26" y="2163"/>
                  </a:cubicBezTo>
                  <a:cubicBezTo>
                    <a:pt x="51" y="2288"/>
                    <a:pt x="76" y="2413"/>
                    <a:pt x="126" y="2513"/>
                  </a:cubicBezTo>
                  <a:cubicBezTo>
                    <a:pt x="151" y="2614"/>
                    <a:pt x="201" y="2764"/>
                    <a:pt x="276" y="2814"/>
                  </a:cubicBezTo>
                  <a:cubicBezTo>
                    <a:pt x="300" y="2828"/>
                    <a:pt x="327" y="2835"/>
                    <a:pt x="356" y="2835"/>
                  </a:cubicBezTo>
                  <a:cubicBezTo>
                    <a:pt x="482" y="2835"/>
                    <a:pt x="646" y="2720"/>
                    <a:pt x="728" y="2639"/>
                  </a:cubicBezTo>
                  <a:cubicBezTo>
                    <a:pt x="853" y="2539"/>
                    <a:pt x="953" y="2413"/>
                    <a:pt x="1053" y="2288"/>
                  </a:cubicBezTo>
                  <a:cubicBezTo>
                    <a:pt x="1204" y="2037"/>
                    <a:pt x="1329" y="1762"/>
                    <a:pt x="1429" y="1486"/>
                  </a:cubicBezTo>
                  <a:cubicBezTo>
                    <a:pt x="1530" y="1160"/>
                    <a:pt x="1630" y="734"/>
                    <a:pt x="1530" y="383"/>
                  </a:cubicBezTo>
                  <a:cubicBezTo>
                    <a:pt x="1504" y="258"/>
                    <a:pt x="1454" y="133"/>
                    <a:pt x="1354" y="32"/>
                  </a:cubicBezTo>
                  <a:cubicBezTo>
                    <a:pt x="1324" y="9"/>
                    <a:pt x="1291" y="0"/>
                    <a:pt x="12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4"/>
            <p:cNvSpPr/>
            <p:nvPr/>
          </p:nvSpPr>
          <p:spPr>
            <a:xfrm>
              <a:off x="5992916" y="2821836"/>
              <a:ext cx="59361" cy="30926"/>
            </a:xfrm>
            <a:custGeom>
              <a:rect b="b" l="l" r="r" t="t"/>
              <a:pathLst>
                <a:path extrusionOk="0" h="1502" w="2883">
                  <a:moveTo>
                    <a:pt x="1113" y="0"/>
                  </a:moveTo>
                  <a:cubicBezTo>
                    <a:pt x="952" y="0"/>
                    <a:pt x="789" y="20"/>
                    <a:pt x="627" y="56"/>
                  </a:cubicBezTo>
                  <a:cubicBezTo>
                    <a:pt x="501" y="82"/>
                    <a:pt x="376" y="107"/>
                    <a:pt x="251" y="132"/>
                  </a:cubicBezTo>
                  <a:cubicBezTo>
                    <a:pt x="150" y="182"/>
                    <a:pt x="0" y="232"/>
                    <a:pt x="25" y="357"/>
                  </a:cubicBezTo>
                  <a:cubicBezTo>
                    <a:pt x="25" y="483"/>
                    <a:pt x="100" y="608"/>
                    <a:pt x="175" y="708"/>
                  </a:cubicBezTo>
                  <a:cubicBezTo>
                    <a:pt x="401" y="984"/>
                    <a:pt x="802" y="1184"/>
                    <a:pt x="1128" y="1310"/>
                  </a:cubicBezTo>
                  <a:cubicBezTo>
                    <a:pt x="1404" y="1410"/>
                    <a:pt x="1679" y="1485"/>
                    <a:pt x="1980" y="1485"/>
                  </a:cubicBezTo>
                  <a:cubicBezTo>
                    <a:pt x="2042" y="1495"/>
                    <a:pt x="2109" y="1501"/>
                    <a:pt x="2176" y="1501"/>
                  </a:cubicBezTo>
                  <a:cubicBezTo>
                    <a:pt x="2271" y="1501"/>
                    <a:pt x="2368" y="1489"/>
                    <a:pt x="2456" y="1460"/>
                  </a:cubicBezTo>
                  <a:cubicBezTo>
                    <a:pt x="2582" y="1435"/>
                    <a:pt x="2857" y="1360"/>
                    <a:pt x="2882" y="1209"/>
                  </a:cubicBezTo>
                  <a:cubicBezTo>
                    <a:pt x="2882" y="1109"/>
                    <a:pt x="2782" y="984"/>
                    <a:pt x="2732" y="909"/>
                  </a:cubicBezTo>
                  <a:cubicBezTo>
                    <a:pt x="2657" y="808"/>
                    <a:pt x="2582" y="708"/>
                    <a:pt x="2506" y="633"/>
                  </a:cubicBezTo>
                  <a:cubicBezTo>
                    <a:pt x="2356" y="457"/>
                    <a:pt x="2155" y="307"/>
                    <a:pt x="1930" y="207"/>
                  </a:cubicBezTo>
                  <a:cubicBezTo>
                    <a:pt x="1674" y="63"/>
                    <a:pt x="1397" y="0"/>
                    <a:pt x="11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4"/>
            <p:cNvSpPr/>
            <p:nvPr/>
          </p:nvSpPr>
          <p:spPr>
            <a:xfrm>
              <a:off x="5927895" y="2760397"/>
              <a:ext cx="36135" cy="55119"/>
            </a:xfrm>
            <a:custGeom>
              <a:rect b="b" l="l" r="r" t="t"/>
              <a:pathLst>
                <a:path extrusionOk="0" h="2677" w="1755">
                  <a:moveTo>
                    <a:pt x="1467" y="0"/>
                  </a:moveTo>
                  <a:cubicBezTo>
                    <a:pt x="1402" y="0"/>
                    <a:pt x="1336" y="29"/>
                    <a:pt x="1278" y="58"/>
                  </a:cubicBezTo>
                  <a:cubicBezTo>
                    <a:pt x="1178" y="108"/>
                    <a:pt x="1053" y="183"/>
                    <a:pt x="953" y="258"/>
                  </a:cubicBezTo>
                  <a:cubicBezTo>
                    <a:pt x="552" y="509"/>
                    <a:pt x="251" y="835"/>
                    <a:pt x="100" y="1286"/>
                  </a:cubicBezTo>
                  <a:cubicBezTo>
                    <a:pt x="25" y="1512"/>
                    <a:pt x="0" y="1737"/>
                    <a:pt x="0" y="1963"/>
                  </a:cubicBezTo>
                  <a:cubicBezTo>
                    <a:pt x="0" y="2088"/>
                    <a:pt x="0" y="2213"/>
                    <a:pt x="25" y="2339"/>
                  </a:cubicBezTo>
                  <a:cubicBezTo>
                    <a:pt x="50" y="2414"/>
                    <a:pt x="75" y="2589"/>
                    <a:pt x="151" y="2639"/>
                  </a:cubicBezTo>
                  <a:cubicBezTo>
                    <a:pt x="177" y="2666"/>
                    <a:pt x="214" y="2677"/>
                    <a:pt x="256" y="2677"/>
                  </a:cubicBezTo>
                  <a:cubicBezTo>
                    <a:pt x="373" y="2677"/>
                    <a:pt x="528" y="2594"/>
                    <a:pt x="602" y="2539"/>
                  </a:cubicBezTo>
                  <a:cubicBezTo>
                    <a:pt x="752" y="2464"/>
                    <a:pt x="877" y="2364"/>
                    <a:pt x="978" y="2238"/>
                  </a:cubicBezTo>
                  <a:cubicBezTo>
                    <a:pt x="1178" y="2013"/>
                    <a:pt x="1328" y="1762"/>
                    <a:pt x="1454" y="1512"/>
                  </a:cubicBezTo>
                  <a:cubicBezTo>
                    <a:pt x="1604" y="1186"/>
                    <a:pt x="1755" y="785"/>
                    <a:pt x="1729" y="434"/>
                  </a:cubicBezTo>
                  <a:cubicBezTo>
                    <a:pt x="1704" y="309"/>
                    <a:pt x="1679" y="158"/>
                    <a:pt x="1604" y="58"/>
                  </a:cubicBezTo>
                  <a:cubicBezTo>
                    <a:pt x="1562" y="16"/>
                    <a:pt x="1515" y="0"/>
                    <a:pt x="1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4"/>
            <p:cNvSpPr/>
            <p:nvPr/>
          </p:nvSpPr>
          <p:spPr>
            <a:xfrm>
              <a:off x="5960406" y="2756321"/>
              <a:ext cx="56252" cy="34385"/>
            </a:xfrm>
            <a:custGeom>
              <a:rect b="b" l="l" r="r" t="t"/>
              <a:pathLst>
                <a:path extrusionOk="0" h="1670" w="2732">
                  <a:moveTo>
                    <a:pt x="818" y="1"/>
                  </a:moveTo>
                  <a:cubicBezTo>
                    <a:pt x="763" y="1"/>
                    <a:pt x="708" y="2"/>
                    <a:pt x="652" y="5"/>
                  </a:cubicBezTo>
                  <a:cubicBezTo>
                    <a:pt x="526" y="5"/>
                    <a:pt x="401" y="30"/>
                    <a:pt x="276" y="30"/>
                  </a:cubicBezTo>
                  <a:cubicBezTo>
                    <a:pt x="176" y="55"/>
                    <a:pt x="25" y="106"/>
                    <a:pt x="25" y="231"/>
                  </a:cubicBezTo>
                  <a:cubicBezTo>
                    <a:pt x="0" y="356"/>
                    <a:pt x="75" y="482"/>
                    <a:pt x="125" y="607"/>
                  </a:cubicBezTo>
                  <a:cubicBezTo>
                    <a:pt x="301" y="908"/>
                    <a:pt x="677" y="1158"/>
                    <a:pt x="978" y="1309"/>
                  </a:cubicBezTo>
                  <a:cubicBezTo>
                    <a:pt x="1228" y="1459"/>
                    <a:pt x="1504" y="1559"/>
                    <a:pt x="1805" y="1634"/>
                  </a:cubicBezTo>
                  <a:cubicBezTo>
                    <a:pt x="1911" y="1652"/>
                    <a:pt x="2030" y="1670"/>
                    <a:pt x="2143" y="1670"/>
                  </a:cubicBezTo>
                  <a:cubicBezTo>
                    <a:pt x="2191" y="1670"/>
                    <a:pt x="2237" y="1667"/>
                    <a:pt x="2281" y="1659"/>
                  </a:cubicBezTo>
                  <a:cubicBezTo>
                    <a:pt x="2406" y="1659"/>
                    <a:pt x="2682" y="1634"/>
                    <a:pt x="2732" y="1484"/>
                  </a:cubicBezTo>
                  <a:cubicBezTo>
                    <a:pt x="2732" y="1384"/>
                    <a:pt x="2657" y="1233"/>
                    <a:pt x="2632" y="1158"/>
                  </a:cubicBezTo>
                  <a:cubicBezTo>
                    <a:pt x="2582" y="1033"/>
                    <a:pt x="2506" y="933"/>
                    <a:pt x="2431" y="832"/>
                  </a:cubicBezTo>
                  <a:cubicBezTo>
                    <a:pt x="2306" y="657"/>
                    <a:pt x="2130" y="482"/>
                    <a:pt x="1955" y="331"/>
                  </a:cubicBezTo>
                  <a:cubicBezTo>
                    <a:pt x="1601" y="88"/>
                    <a:pt x="1228" y="1"/>
                    <a:pt x="8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4"/>
            <p:cNvSpPr/>
            <p:nvPr/>
          </p:nvSpPr>
          <p:spPr>
            <a:xfrm>
              <a:off x="5916530" y="2679729"/>
              <a:ext cx="41304" cy="50610"/>
            </a:xfrm>
            <a:custGeom>
              <a:rect b="b" l="l" r="r" t="t"/>
              <a:pathLst>
                <a:path extrusionOk="0" h="2458" w="2006">
                  <a:moveTo>
                    <a:pt x="1764" y="0"/>
                  </a:moveTo>
                  <a:cubicBezTo>
                    <a:pt x="1708" y="0"/>
                    <a:pt x="1651" y="18"/>
                    <a:pt x="1605" y="41"/>
                  </a:cubicBezTo>
                  <a:cubicBezTo>
                    <a:pt x="1505" y="66"/>
                    <a:pt x="1379" y="116"/>
                    <a:pt x="1254" y="166"/>
                  </a:cubicBezTo>
                  <a:cubicBezTo>
                    <a:pt x="828" y="367"/>
                    <a:pt x="477" y="618"/>
                    <a:pt x="251" y="1044"/>
                  </a:cubicBezTo>
                  <a:cubicBezTo>
                    <a:pt x="151" y="1244"/>
                    <a:pt x="76" y="1470"/>
                    <a:pt x="26" y="1720"/>
                  </a:cubicBezTo>
                  <a:cubicBezTo>
                    <a:pt x="1" y="1846"/>
                    <a:pt x="1" y="1946"/>
                    <a:pt x="1" y="2071"/>
                  </a:cubicBezTo>
                  <a:cubicBezTo>
                    <a:pt x="26" y="2171"/>
                    <a:pt x="1" y="2347"/>
                    <a:pt x="76" y="2397"/>
                  </a:cubicBezTo>
                  <a:cubicBezTo>
                    <a:pt x="111" y="2441"/>
                    <a:pt x="166" y="2458"/>
                    <a:pt x="227" y="2458"/>
                  </a:cubicBezTo>
                  <a:cubicBezTo>
                    <a:pt x="338" y="2458"/>
                    <a:pt x="471" y="2404"/>
                    <a:pt x="552" y="2372"/>
                  </a:cubicBezTo>
                  <a:cubicBezTo>
                    <a:pt x="703" y="2322"/>
                    <a:pt x="828" y="2222"/>
                    <a:pt x="953" y="2121"/>
                  </a:cubicBezTo>
                  <a:cubicBezTo>
                    <a:pt x="1179" y="1946"/>
                    <a:pt x="1379" y="1720"/>
                    <a:pt x="1555" y="1495"/>
                  </a:cubicBezTo>
                  <a:cubicBezTo>
                    <a:pt x="1755" y="1194"/>
                    <a:pt x="1981" y="818"/>
                    <a:pt x="1981" y="467"/>
                  </a:cubicBezTo>
                  <a:cubicBezTo>
                    <a:pt x="2006" y="342"/>
                    <a:pt x="1981" y="191"/>
                    <a:pt x="1931" y="91"/>
                  </a:cubicBezTo>
                  <a:cubicBezTo>
                    <a:pt x="1890" y="24"/>
                    <a:pt x="1828" y="0"/>
                    <a:pt x="17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4"/>
            <p:cNvSpPr/>
            <p:nvPr/>
          </p:nvSpPr>
          <p:spPr>
            <a:xfrm>
              <a:off x="5955753" y="2677979"/>
              <a:ext cx="52134" cy="39800"/>
            </a:xfrm>
            <a:custGeom>
              <a:rect b="b" l="l" r="r" t="t"/>
              <a:pathLst>
                <a:path extrusionOk="0" h="1933" w="2532">
                  <a:moveTo>
                    <a:pt x="301" y="1"/>
                  </a:moveTo>
                  <a:cubicBezTo>
                    <a:pt x="201" y="1"/>
                    <a:pt x="51" y="1"/>
                    <a:pt x="26" y="126"/>
                  </a:cubicBezTo>
                  <a:cubicBezTo>
                    <a:pt x="1" y="251"/>
                    <a:pt x="26" y="402"/>
                    <a:pt x="76" y="527"/>
                  </a:cubicBezTo>
                  <a:cubicBezTo>
                    <a:pt x="201" y="853"/>
                    <a:pt x="527" y="1154"/>
                    <a:pt x="803" y="1354"/>
                  </a:cubicBezTo>
                  <a:cubicBezTo>
                    <a:pt x="1028" y="1555"/>
                    <a:pt x="1279" y="1705"/>
                    <a:pt x="1554" y="1805"/>
                  </a:cubicBezTo>
                  <a:cubicBezTo>
                    <a:pt x="1705" y="1855"/>
                    <a:pt x="1855" y="1906"/>
                    <a:pt x="2031" y="1931"/>
                  </a:cubicBezTo>
                  <a:cubicBezTo>
                    <a:pt x="2062" y="1931"/>
                    <a:pt x="2103" y="1932"/>
                    <a:pt x="2147" y="1932"/>
                  </a:cubicBezTo>
                  <a:cubicBezTo>
                    <a:pt x="2280" y="1932"/>
                    <a:pt x="2444" y="1918"/>
                    <a:pt x="2482" y="1805"/>
                  </a:cubicBezTo>
                  <a:cubicBezTo>
                    <a:pt x="2532" y="1705"/>
                    <a:pt x="2457" y="1555"/>
                    <a:pt x="2432" y="1480"/>
                  </a:cubicBezTo>
                  <a:cubicBezTo>
                    <a:pt x="2407" y="1354"/>
                    <a:pt x="2356" y="1254"/>
                    <a:pt x="2306" y="1129"/>
                  </a:cubicBezTo>
                  <a:cubicBezTo>
                    <a:pt x="2206" y="928"/>
                    <a:pt x="2081" y="728"/>
                    <a:pt x="1905" y="552"/>
                  </a:cubicBezTo>
                  <a:cubicBezTo>
                    <a:pt x="1579" y="226"/>
                    <a:pt x="1153" y="76"/>
                    <a:pt x="702" y="26"/>
                  </a:cubicBezTo>
                  <a:cubicBezTo>
                    <a:pt x="552" y="1"/>
                    <a:pt x="427" y="1"/>
                    <a:pt x="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4"/>
            <p:cNvSpPr/>
            <p:nvPr/>
          </p:nvSpPr>
          <p:spPr>
            <a:xfrm>
              <a:off x="5911383" y="2603404"/>
              <a:ext cx="34591" cy="57220"/>
            </a:xfrm>
            <a:custGeom>
              <a:rect b="b" l="l" r="r" t="t"/>
              <a:pathLst>
                <a:path extrusionOk="0" h="2779" w="1680">
                  <a:moveTo>
                    <a:pt x="1361" y="0"/>
                  </a:moveTo>
                  <a:cubicBezTo>
                    <a:pt x="1290" y="0"/>
                    <a:pt x="1216" y="32"/>
                    <a:pt x="1153" y="64"/>
                  </a:cubicBezTo>
                  <a:cubicBezTo>
                    <a:pt x="1053" y="139"/>
                    <a:pt x="953" y="214"/>
                    <a:pt x="827" y="289"/>
                  </a:cubicBezTo>
                  <a:cubicBezTo>
                    <a:pt x="476" y="590"/>
                    <a:pt x="201" y="916"/>
                    <a:pt x="75" y="1367"/>
                  </a:cubicBezTo>
                  <a:cubicBezTo>
                    <a:pt x="0" y="1618"/>
                    <a:pt x="0" y="1843"/>
                    <a:pt x="25" y="2094"/>
                  </a:cubicBezTo>
                  <a:cubicBezTo>
                    <a:pt x="25" y="2194"/>
                    <a:pt x="50" y="2320"/>
                    <a:pt x="75" y="2445"/>
                  </a:cubicBezTo>
                  <a:cubicBezTo>
                    <a:pt x="100" y="2520"/>
                    <a:pt x="125" y="2695"/>
                    <a:pt x="226" y="2746"/>
                  </a:cubicBezTo>
                  <a:cubicBezTo>
                    <a:pt x="255" y="2769"/>
                    <a:pt x="291" y="2779"/>
                    <a:pt x="328" y="2779"/>
                  </a:cubicBezTo>
                  <a:cubicBezTo>
                    <a:pt x="451" y="2779"/>
                    <a:pt x="600" y="2678"/>
                    <a:pt x="677" y="2620"/>
                  </a:cubicBezTo>
                  <a:cubicBezTo>
                    <a:pt x="802" y="2520"/>
                    <a:pt x="927" y="2395"/>
                    <a:pt x="1003" y="2269"/>
                  </a:cubicBezTo>
                  <a:cubicBezTo>
                    <a:pt x="1203" y="2044"/>
                    <a:pt x="1328" y="1768"/>
                    <a:pt x="1429" y="1492"/>
                  </a:cubicBezTo>
                  <a:cubicBezTo>
                    <a:pt x="1554" y="1167"/>
                    <a:pt x="1679" y="766"/>
                    <a:pt x="1629" y="415"/>
                  </a:cubicBezTo>
                  <a:cubicBezTo>
                    <a:pt x="1604" y="289"/>
                    <a:pt x="1554" y="139"/>
                    <a:pt x="1479" y="39"/>
                  </a:cubicBezTo>
                  <a:cubicBezTo>
                    <a:pt x="1442" y="11"/>
                    <a:pt x="1402" y="0"/>
                    <a:pt x="13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4"/>
            <p:cNvSpPr/>
            <p:nvPr/>
          </p:nvSpPr>
          <p:spPr>
            <a:xfrm>
              <a:off x="5941299" y="2597866"/>
              <a:ext cx="57817" cy="32141"/>
            </a:xfrm>
            <a:custGeom>
              <a:rect b="b" l="l" r="r" t="t"/>
              <a:pathLst>
                <a:path extrusionOk="0" h="1561" w="2808">
                  <a:moveTo>
                    <a:pt x="1012" y="0"/>
                  </a:moveTo>
                  <a:cubicBezTo>
                    <a:pt x="887" y="0"/>
                    <a:pt x="759" y="11"/>
                    <a:pt x="627" y="32"/>
                  </a:cubicBezTo>
                  <a:cubicBezTo>
                    <a:pt x="502" y="32"/>
                    <a:pt x="377" y="57"/>
                    <a:pt x="251" y="82"/>
                  </a:cubicBezTo>
                  <a:cubicBezTo>
                    <a:pt x="151" y="107"/>
                    <a:pt x="1" y="157"/>
                    <a:pt x="1" y="283"/>
                  </a:cubicBezTo>
                  <a:cubicBezTo>
                    <a:pt x="1" y="408"/>
                    <a:pt x="76" y="558"/>
                    <a:pt x="151" y="659"/>
                  </a:cubicBezTo>
                  <a:cubicBezTo>
                    <a:pt x="352" y="934"/>
                    <a:pt x="728" y="1160"/>
                    <a:pt x="1053" y="1310"/>
                  </a:cubicBezTo>
                  <a:cubicBezTo>
                    <a:pt x="1329" y="1411"/>
                    <a:pt x="1605" y="1511"/>
                    <a:pt x="1906" y="1536"/>
                  </a:cubicBezTo>
                  <a:cubicBezTo>
                    <a:pt x="2056" y="1561"/>
                    <a:pt x="2206" y="1561"/>
                    <a:pt x="2382" y="1561"/>
                  </a:cubicBezTo>
                  <a:cubicBezTo>
                    <a:pt x="2507" y="1536"/>
                    <a:pt x="2783" y="1486"/>
                    <a:pt x="2808" y="1335"/>
                  </a:cubicBezTo>
                  <a:cubicBezTo>
                    <a:pt x="2808" y="1235"/>
                    <a:pt x="2733" y="1085"/>
                    <a:pt x="2682" y="1010"/>
                  </a:cubicBezTo>
                  <a:cubicBezTo>
                    <a:pt x="2607" y="909"/>
                    <a:pt x="2557" y="809"/>
                    <a:pt x="2482" y="709"/>
                  </a:cubicBezTo>
                  <a:cubicBezTo>
                    <a:pt x="2332" y="533"/>
                    <a:pt x="2131" y="383"/>
                    <a:pt x="1931" y="258"/>
                  </a:cubicBezTo>
                  <a:cubicBezTo>
                    <a:pt x="1641" y="76"/>
                    <a:pt x="1338" y="0"/>
                    <a:pt x="10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
            <p:cNvSpPr/>
            <p:nvPr/>
          </p:nvSpPr>
          <p:spPr>
            <a:xfrm>
              <a:off x="5864934" y="2565644"/>
              <a:ext cx="187348" cy="379165"/>
            </a:xfrm>
            <a:custGeom>
              <a:rect b="b" l="l" r="r" t="t"/>
              <a:pathLst>
                <a:path extrusionOk="0" h="18415" w="9099">
                  <a:moveTo>
                    <a:pt x="1532" y="0"/>
                  </a:moveTo>
                  <a:cubicBezTo>
                    <a:pt x="1009" y="0"/>
                    <a:pt x="433" y="187"/>
                    <a:pt x="0" y="620"/>
                  </a:cubicBezTo>
                  <a:lnTo>
                    <a:pt x="226" y="845"/>
                  </a:lnTo>
                  <a:cubicBezTo>
                    <a:pt x="584" y="471"/>
                    <a:pt x="1089" y="308"/>
                    <a:pt x="1543" y="308"/>
                  </a:cubicBezTo>
                  <a:cubicBezTo>
                    <a:pt x="1790" y="308"/>
                    <a:pt x="2021" y="356"/>
                    <a:pt x="2206" y="444"/>
                  </a:cubicBezTo>
                  <a:cubicBezTo>
                    <a:pt x="2682" y="695"/>
                    <a:pt x="3133" y="1146"/>
                    <a:pt x="3459" y="1798"/>
                  </a:cubicBezTo>
                  <a:cubicBezTo>
                    <a:pt x="4236" y="3226"/>
                    <a:pt x="4261" y="4905"/>
                    <a:pt x="4311" y="6560"/>
                  </a:cubicBezTo>
                  <a:cubicBezTo>
                    <a:pt x="4336" y="8113"/>
                    <a:pt x="4386" y="9743"/>
                    <a:pt x="5013" y="11171"/>
                  </a:cubicBezTo>
                  <a:cubicBezTo>
                    <a:pt x="5414" y="12023"/>
                    <a:pt x="6016" y="12800"/>
                    <a:pt x="6567" y="13527"/>
                  </a:cubicBezTo>
                  <a:cubicBezTo>
                    <a:pt x="6843" y="13878"/>
                    <a:pt x="7118" y="14229"/>
                    <a:pt x="7369" y="14605"/>
                  </a:cubicBezTo>
                  <a:cubicBezTo>
                    <a:pt x="8046" y="15557"/>
                    <a:pt x="8772" y="16961"/>
                    <a:pt x="8397" y="18339"/>
                  </a:cubicBezTo>
                  <a:lnTo>
                    <a:pt x="8697" y="18414"/>
                  </a:lnTo>
                  <a:cubicBezTo>
                    <a:pt x="9098" y="16936"/>
                    <a:pt x="8346" y="15432"/>
                    <a:pt x="7645" y="14404"/>
                  </a:cubicBezTo>
                  <a:cubicBezTo>
                    <a:pt x="7369" y="14053"/>
                    <a:pt x="7093" y="13677"/>
                    <a:pt x="6818" y="13327"/>
                  </a:cubicBezTo>
                  <a:cubicBezTo>
                    <a:pt x="6266" y="12625"/>
                    <a:pt x="5690" y="11873"/>
                    <a:pt x="5314" y="11046"/>
                  </a:cubicBezTo>
                  <a:cubicBezTo>
                    <a:pt x="4687" y="9667"/>
                    <a:pt x="4662" y="8088"/>
                    <a:pt x="4612" y="6560"/>
                  </a:cubicBezTo>
                  <a:cubicBezTo>
                    <a:pt x="4587" y="4880"/>
                    <a:pt x="4537" y="3151"/>
                    <a:pt x="3735" y="1647"/>
                  </a:cubicBezTo>
                  <a:cubicBezTo>
                    <a:pt x="3359" y="920"/>
                    <a:pt x="2883" y="444"/>
                    <a:pt x="2331" y="169"/>
                  </a:cubicBezTo>
                  <a:cubicBezTo>
                    <a:pt x="2105" y="60"/>
                    <a:pt x="1827" y="0"/>
                    <a:pt x="15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4"/>
            <p:cNvSpPr/>
            <p:nvPr/>
          </p:nvSpPr>
          <p:spPr>
            <a:xfrm>
              <a:off x="5954723" y="3353121"/>
              <a:ext cx="43363" cy="49251"/>
            </a:xfrm>
            <a:custGeom>
              <a:rect b="b" l="l" r="r" t="t"/>
              <a:pathLst>
                <a:path extrusionOk="0" h="2392" w="2106">
                  <a:moveTo>
                    <a:pt x="1886" y="1"/>
                  </a:moveTo>
                  <a:cubicBezTo>
                    <a:pt x="1833" y="1"/>
                    <a:pt x="1776" y="19"/>
                    <a:pt x="1730" y="42"/>
                  </a:cubicBezTo>
                  <a:cubicBezTo>
                    <a:pt x="1604" y="67"/>
                    <a:pt x="1479" y="117"/>
                    <a:pt x="1354" y="142"/>
                  </a:cubicBezTo>
                  <a:cubicBezTo>
                    <a:pt x="928" y="318"/>
                    <a:pt x="552" y="568"/>
                    <a:pt x="326" y="969"/>
                  </a:cubicBezTo>
                  <a:cubicBezTo>
                    <a:pt x="201" y="1170"/>
                    <a:pt x="101" y="1395"/>
                    <a:pt x="51" y="1621"/>
                  </a:cubicBezTo>
                  <a:cubicBezTo>
                    <a:pt x="25" y="1746"/>
                    <a:pt x="25" y="1872"/>
                    <a:pt x="25" y="1997"/>
                  </a:cubicBezTo>
                  <a:cubicBezTo>
                    <a:pt x="25" y="2072"/>
                    <a:pt x="0" y="2248"/>
                    <a:pt x="51" y="2323"/>
                  </a:cubicBezTo>
                  <a:cubicBezTo>
                    <a:pt x="91" y="2373"/>
                    <a:pt x="160" y="2391"/>
                    <a:pt x="237" y="2391"/>
                  </a:cubicBezTo>
                  <a:cubicBezTo>
                    <a:pt x="349" y="2391"/>
                    <a:pt x="477" y="2353"/>
                    <a:pt x="552" y="2323"/>
                  </a:cubicBezTo>
                  <a:cubicBezTo>
                    <a:pt x="702" y="2273"/>
                    <a:pt x="827" y="2197"/>
                    <a:pt x="953" y="2097"/>
                  </a:cubicBezTo>
                  <a:cubicBezTo>
                    <a:pt x="1203" y="1922"/>
                    <a:pt x="1404" y="1696"/>
                    <a:pt x="1579" y="1471"/>
                  </a:cubicBezTo>
                  <a:cubicBezTo>
                    <a:pt x="1805" y="1195"/>
                    <a:pt x="2056" y="844"/>
                    <a:pt x="2081" y="468"/>
                  </a:cubicBezTo>
                  <a:cubicBezTo>
                    <a:pt x="2106" y="368"/>
                    <a:pt x="2106" y="192"/>
                    <a:pt x="2030" y="92"/>
                  </a:cubicBezTo>
                  <a:cubicBezTo>
                    <a:pt x="2004" y="25"/>
                    <a:pt x="1948" y="1"/>
                    <a:pt x="1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p:nvPr/>
          </p:nvSpPr>
          <p:spPr>
            <a:xfrm>
              <a:off x="5960406" y="3304366"/>
              <a:ext cx="56252" cy="34879"/>
            </a:xfrm>
            <a:custGeom>
              <a:rect b="b" l="l" r="r" t="t"/>
              <a:pathLst>
                <a:path extrusionOk="0" h="1694" w="2732">
                  <a:moveTo>
                    <a:pt x="1923" y="0"/>
                  </a:moveTo>
                  <a:cubicBezTo>
                    <a:pt x="1516" y="0"/>
                    <a:pt x="1116" y="106"/>
                    <a:pt x="777" y="355"/>
                  </a:cubicBezTo>
                  <a:cubicBezTo>
                    <a:pt x="602" y="505"/>
                    <a:pt x="426" y="681"/>
                    <a:pt x="301" y="856"/>
                  </a:cubicBezTo>
                  <a:cubicBezTo>
                    <a:pt x="226" y="956"/>
                    <a:pt x="176" y="1082"/>
                    <a:pt x="125" y="1182"/>
                  </a:cubicBezTo>
                  <a:cubicBezTo>
                    <a:pt x="75" y="1257"/>
                    <a:pt x="0" y="1408"/>
                    <a:pt x="25" y="1508"/>
                  </a:cubicBezTo>
                  <a:cubicBezTo>
                    <a:pt x="75" y="1658"/>
                    <a:pt x="351" y="1683"/>
                    <a:pt x="476" y="1683"/>
                  </a:cubicBezTo>
                  <a:cubicBezTo>
                    <a:pt x="517" y="1690"/>
                    <a:pt x="559" y="1693"/>
                    <a:pt x="602" y="1693"/>
                  </a:cubicBezTo>
                  <a:cubicBezTo>
                    <a:pt x="719" y="1693"/>
                    <a:pt x="842" y="1670"/>
                    <a:pt x="952" y="1633"/>
                  </a:cubicBezTo>
                  <a:cubicBezTo>
                    <a:pt x="1228" y="1583"/>
                    <a:pt x="1504" y="1458"/>
                    <a:pt x="1754" y="1307"/>
                  </a:cubicBezTo>
                  <a:cubicBezTo>
                    <a:pt x="2080" y="1132"/>
                    <a:pt x="2431" y="906"/>
                    <a:pt x="2607" y="580"/>
                  </a:cubicBezTo>
                  <a:cubicBezTo>
                    <a:pt x="2657" y="480"/>
                    <a:pt x="2732" y="330"/>
                    <a:pt x="2707" y="205"/>
                  </a:cubicBezTo>
                  <a:cubicBezTo>
                    <a:pt x="2682" y="79"/>
                    <a:pt x="2556" y="54"/>
                    <a:pt x="2456" y="29"/>
                  </a:cubicBezTo>
                  <a:cubicBezTo>
                    <a:pt x="2331" y="29"/>
                    <a:pt x="2181" y="4"/>
                    <a:pt x="2055" y="4"/>
                  </a:cubicBezTo>
                  <a:cubicBezTo>
                    <a:pt x="2011" y="2"/>
                    <a:pt x="1967" y="0"/>
                    <a:pt x="19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4"/>
            <p:cNvSpPr/>
            <p:nvPr/>
          </p:nvSpPr>
          <p:spPr>
            <a:xfrm>
              <a:off x="6013032" y="3306857"/>
              <a:ext cx="37165" cy="55058"/>
            </a:xfrm>
            <a:custGeom>
              <a:rect b="b" l="l" r="r" t="t"/>
              <a:pathLst>
                <a:path extrusionOk="0" h="2674" w="1805">
                  <a:moveTo>
                    <a:pt x="288" y="1"/>
                  </a:moveTo>
                  <a:cubicBezTo>
                    <a:pt x="240" y="1"/>
                    <a:pt x="193" y="16"/>
                    <a:pt x="151" y="58"/>
                  </a:cubicBezTo>
                  <a:cubicBezTo>
                    <a:pt x="76" y="159"/>
                    <a:pt x="51" y="309"/>
                    <a:pt x="51" y="434"/>
                  </a:cubicBezTo>
                  <a:cubicBezTo>
                    <a:pt x="0" y="785"/>
                    <a:pt x="176" y="1186"/>
                    <a:pt x="326" y="1512"/>
                  </a:cubicBezTo>
                  <a:cubicBezTo>
                    <a:pt x="452" y="1763"/>
                    <a:pt x="627" y="2013"/>
                    <a:pt x="828" y="2239"/>
                  </a:cubicBezTo>
                  <a:cubicBezTo>
                    <a:pt x="928" y="2339"/>
                    <a:pt x="1053" y="2464"/>
                    <a:pt x="1204" y="2540"/>
                  </a:cubicBezTo>
                  <a:cubicBezTo>
                    <a:pt x="1280" y="2578"/>
                    <a:pt x="1443" y="2674"/>
                    <a:pt x="1571" y="2674"/>
                  </a:cubicBezTo>
                  <a:cubicBezTo>
                    <a:pt x="1612" y="2674"/>
                    <a:pt x="1650" y="2664"/>
                    <a:pt x="1680" y="2640"/>
                  </a:cubicBezTo>
                  <a:cubicBezTo>
                    <a:pt x="1730" y="2565"/>
                    <a:pt x="1755" y="2389"/>
                    <a:pt x="1780" y="2314"/>
                  </a:cubicBezTo>
                  <a:cubicBezTo>
                    <a:pt x="1805" y="2189"/>
                    <a:pt x="1805" y="2063"/>
                    <a:pt x="1805" y="1938"/>
                  </a:cubicBezTo>
                  <a:cubicBezTo>
                    <a:pt x="1805" y="1713"/>
                    <a:pt x="1755" y="1487"/>
                    <a:pt x="1680" y="1261"/>
                  </a:cubicBezTo>
                  <a:cubicBezTo>
                    <a:pt x="1529" y="810"/>
                    <a:pt x="1204" y="485"/>
                    <a:pt x="828" y="259"/>
                  </a:cubicBezTo>
                  <a:cubicBezTo>
                    <a:pt x="702" y="184"/>
                    <a:pt x="602" y="109"/>
                    <a:pt x="477" y="58"/>
                  </a:cubicBezTo>
                  <a:cubicBezTo>
                    <a:pt x="419" y="30"/>
                    <a:pt x="353" y="1"/>
                    <a:pt x="28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p:nvPr/>
          </p:nvSpPr>
          <p:spPr>
            <a:xfrm>
              <a:off x="5672466" y="3192895"/>
              <a:ext cx="56252" cy="34674"/>
            </a:xfrm>
            <a:custGeom>
              <a:rect b="b" l="l" r="r" t="t"/>
              <a:pathLst>
                <a:path extrusionOk="0" h="1684" w="2732">
                  <a:moveTo>
                    <a:pt x="1942" y="1"/>
                  </a:moveTo>
                  <a:cubicBezTo>
                    <a:pt x="1521" y="1"/>
                    <a:pt x="1141" y="107"/>
                    <a:pt x="802" y="355"/>
                  </a:cubicBezTo>
                  <a:cubicBezTo>
                    <a:pt x="602" y="481"/>
                    <a:pt x="426" y="656"/>
                    <a:pt x="301" y="857"/>
                  </a:cubicBezTo>
                  <a:cubicBezTo>
                    <a:pt x="226" y="957"/>
                    <a:pt x="175" y="1057"/>
                    <a:pt x="125" y="1182"/>
                  </a:cubicBezTo>
                  <a:cubicBezTo>
                    <a:pt x="100" y="1258"/>
                    <a:pt x="0" y="1408"/>
                    <a:pt x="25" y="1483"/>
                  </a:cubicBezTo>
                  <a:cubicBezTo>
                    <a:pt x="75" y="1634"/>
                    <a:pt x="351" y="1659"/>
                    <a:pt x="476" y="1684"/>
                  </a:cubicBezTo>
                  <a:cubicBezTo>
                    <a:pt x="627" y="1684"/>
                    <a:pt x="802" y="1659"/>
                    <a:pt x="952" y="1634"/>
                  </a:cubicBezTo>
                  <a:cubicBezTo>
                    <a:pt x="1253" y="1558"/>
                    <a:pt x="1529" y="1458"/>
                    <a:pt x="1780" y="1308"/>
                  </a:cubicBezTo>
                  <a:cubicBezTo>
                    <a:pt x="2080" y="1132"/>
                    <a:pt x="2431" y="882"/>
                    <a:pt x="2607" y="581"/>
                  </a:cubicBezTo>
                  <a:cubicBezTo>
                    <a:pt x="2682" y="481"/>
                    <a:pt x="2732" y="330"/>
                    <a:pt x="2732" y="205"/>
                  </a:cubicBezTo>
                  <a:cubicBezTo>
                    <a:pt x="2707" y="80"/>
                    <a:pt x="2582" y="30"/>
                    <a:pt x="2456" y="30"/>
                  </a:cubicBezTo>
                  <a:cubicBezTo>
                    <a:pt x="2331" y="4"/>
                    <a:pt x="2206" y="4"/>
                    <a:pt x="2080" y="4"/>
                  </a:cubicBezTo>
                  <a:cubicBezTo>
                    <a:pt x="2034" y="2"/>
                    <a:pt x="1987" y="1"/>
                    <a:pt x="19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4"/>
            <p:cNvSpPr/>
            <p:nvPr/>
          </p:nvSpPr>
          <p:spPr>
            <a:xfrm>
              <a:off x="5725607" y="3195407"/>
              <a:ext cx="36650" cy="55119"/>
            </a:xfrm>
            <a:custGeom>
              <a:rect b="b" l="l" r="r" t="t"/>
              <a:pathLst>
                <a:path extrusionOk="0" h="2677" w="1780">
                  <a:moveTo>
                    <a:pt x="288" y="0"/>
                  </a:moveTo>
                  <a:cubicBezTo>
                    <a:pt x="240" y="0"/>
                    <a:pt x="193" y="16"/>
                    <a:pt x="151" y="58"/>
                  </a:cubicBezTo>
                  <a:cubicBezTo>
                    <a:pt x="76" y="158"/>
                    <a:pt x="51" y="309"/>
                    <a:pt x="26" y="434"/>
                  </a:cubicBezTo>
                  <a:cubicBezTo>
                    <a:pt x="1" y="785"/>
                    <a:pt x="151" y="1186"/>
                    <a:pt x="326" y="1512"/>
                  </a:cubicBezTo>
                  <a:cubicBezTo>
                    <a:pt x="452" y="1762"/>
                    <a:pt x="602" y="2013"/>
                    <a:pt x="803" y="2238"/>
                  </a:cubicBezTo>
                  <a:cubicBezTo>
                    <a:pt x="928" y="2339"/>
                    <a:pt x="1028" y="2464"/>
                    <a:pt x="1178" y="2539"/>
                  </a:cubicBezTo>
                  <a:cubicBezTo>
                    <a:pt x="1252" y="2594"/>
                    <a:pt x="1407" y="2677"/>
                    <a:pt x="1534" y="2677"/>
                  </a:cubicBezTo>
                  <a:cubicBezTo>
                    <a:pt x="1579" y="2677"/>
                    <a:pt x="1621" y="2666"/>
                    <a:pt x="1655" y="2639"/>
                  </a:cubicBezTo>
                  <a:cubicBezTo>
                    <a:pt x="1730" y="2564"/>
                    <a:pt x="1730" y="2414"/>
                    <a:pt x="1755" y="2314"/>
                  </a:cubicBezTo>
                  <a:cubicBezTo>
                    <a:pt x="1780" y="2188"/>
                    <a:pt x="1780" y="2088"/>
                    <a:pt x="1780" y="1963"/>
                  </a:cubicBezTo>
                  <a:cubicBezTo>
                    <a:pt x="1780" y="1712"/>
                    <a:pt x="1755" y="1486"/>
                    <a:pt x="1655" y="1261"/>
                  </a:cubicBezTo>
                  <a:cubicBezTo>
                    <a:pt x="1504" y="810"/>
                    <a:pt x="1204" y="509"/>
                    <a:pt x="803" y="258"/>
                  </a:cubicBezTo>
                  <a:cubicBezTo>
                    <a:pt x="702" y="183"/>
                    <a:pt x="577" y="108"/>
                    <a:pt x="477" y="58"/>
                  </a:cubicBezTo>
                  <a:cubicBezTo>
                    <a:pt x="419" y="29"/>
                    <a:pt x="353" y="0"/>
                    <a:pt x="28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a:off x="5706006" y="3097752"/>
              <a:ext cx="46451" cy="46122"/>
            </a:xfrm>
            <a:custGeom>
              <a:rect b="b" l="l" r="r" t="t"/>
              <a:pathLst>
                <a:path extrusionOk="0" h="2240" w="2256">
                  <a:moveTo>
                    <a:pt x="2008" y="1"/>
                  </a:moveTo>
                  <a:cubicBezTo>
                    <a:pt x="1972" y="1"/>
                    <a:pt x="1936" y="6"/>
                    <a:pt x="1905" y="14"/>
                  </a:cubicBezTo>
                  <a:cubicBezTo>
                    <a:pt x="1780" y="39"/>
                    <a:pt x="1654" y="64"/>
                    <a:pt x="1529" y="114"/>
                  </a:cubicBezTo>
                  <a:cubicBezTo>
                    <a:pt x="1078" y="239"/>
                    <a:pt x="702" y="440"/>
                    <a:pt x="426" y="841"/>
                  </a:cubicBezTo>
                  <a:cubicBezTo>
                    <a:pt x="276" y="1016"/>
                    <a:pt x="176" y="1242"/>
                    <a:pt x="100" y="1468"/>
                  </a:cubicBezTo>
                  <a:cubicBezTo>
                    <a:pt x="75" y="1593"/>
                    <a:pt x="50" y="1693"/>
                    <a:pt x="50" y="1818"/>
                  </a:cubicBezTo>
                  <a:cubicBezTo>
                    <a:pt x="25" y="1919"/>
                    <a:pt x="0" y="2069"/>
                    <a:pt x="50" y="2169"/>
                  </a:cubicBezTo>
                  <a:cubicBezTo>
                    <a:pt x="82" y="2223"/>
                    <a:pt x="151" y="2240"/>
                    <a:pt x="228" y="2240"/>
                  </a:cubicBezTo>
                  <a:cubicBezTo>
                    <a:pt x="333" y="2240"/>
                    <a:pt x="454" y="2209"/>
                    <a:pt x="526" y="2194"/>
                  </a:cubicBezTo>
                  <a:cubicBezTo>
                    <a:pt x="677" y="2169"/>
                    <a:pt x="827" y="2094"/>
                    <a:pt x="978" y="1994"/>
                  </a:cubicBezTo>
                  <a:cubicBezTo>
                    <a:pt x="1228" y="1869"/>
                    <a:pt x="1454" y="1668"/>
                    <a:pt x="1654" y="1442"/>
                  </a:cubicBezTo>
                  <a:cubicBezTo>
                    <a:pt x="1880" y="1192"/>
                    <a:pt x="2156" y="841"/>
                    <a:pt x="2231" y="490"/>
                  </a:cubicBezTo>
                  <a:cubicBezTo>
                    <a:pt x="2256" y="365"/>
                    <a:pt x="2256" y="214"/>
                    <a:pt x="2206" y="114"/>
                  </a:cubicBezTo>
                  <a:cubicBezTo>
                    <a:pt x="2171" y="28"/>
                    <a:pt x="2089" y="1"/>
                    <a:pt x="20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a:off x="5750375" y="3096991"/>
              <a:ext cx="48016" cy="45051"/>
            </a:xfrm>
            <a:custGeom>
              <a:rect b="b" l="l" r="r" t="t"/>
              <a:pathLst>
                <a:path extrusionOk="0" h="2188" w="2332">
                  <a:moveTo>
                    <a:pt x="351" y="1"/>
                  </a:moveTo>
                  <a:cubicBezTo>
                    <a:pt x="251" y="1"/>
                    <a:pt x="101" y="1"/>
                    <a:pt x="51" y="101"/>
                  </a:cubicBezTo>
                  <a:cubicBezTo>
                    <a:pt x="1" y="226"/>
                    <a:pt x="26" y="377"/>
                    <a:pt x="51" y="502"/>
                  </a:cubicBezTo>
                  <a:cubicBezTo>
                    <a:pt x="126" y="853"/>
                    <a:pt x="402" y="1179"/>
                    <a:pt x="652" y="1429"/>
                  </a:cubicBezTo>
                  <a:cubicBezTo>
                    <a:pt x="853" y="1655"/>
                    <a:pt x="1103" y="1830"/>
                    <a:pt x="1354" y="1981"/>
                  </a:cubicBezTo>
                  <a:cubicBezTo>
                    <a:pt x="1479" y="2056"/>
                    <a:pt x="1630" y="2106"/>
                    <a:pt x="1805" y="2156"/>
                  </a:cubicBezTo>
                  <a:cubicBezTo>
                    <a:pt x="1868" y="2169"/>
                    <a:pt x="1962" y="2188"/>
                    <a:pt x="2053" y="2188"/>
                  </a:cubicBezTo>
                  <a:cubicBezTo>
                    <a:pt x="2143" y="2188"/>
                    <a:pt x="2231" y="2169"/>
                    <a:pt x="2281" y="2106"/>
                  </a:cubicBezTo>
                  <a:cubicBezTo>
                    <a:pt x="2331" y="2006"/>
                    <a:pt x="2281" y="1855"/>
                    <a:pt x="2281" y="1755"/>
                  </a:cubicBezTo>
                  <a:cubicBezTo>
                    <a:pt x="2256" y="1655"/>
                    <a:pt x="2231" y="1530"/>
                    <a:pt x="2206" y="1404"/>
                  </a:cubicBezTo>
                  <a:cubicBezTo>
                    <a:pt x="2131" y="1179"/>
                    <a:pt x="2006" y="978"/>
                    <a:pt x="1855" y="778"/>
                  </a:cubicBezTo>
                  <a:cubicBezTo>
                    <a:pt x="1579" y="402"/>
                    <a:pt x="1178" y="201"/>
                    <a:pt x="727" y="101"/>
                  </a:cubicBezTo>
                  <a:cubicBezTo>
                    <a:pt x="602" y="51"/>
                    <a:pt x="477" y="26"/>
                    <a:pt x="35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4"/>
            <p:cNvSpPr/>
            <p:nvPr/>
          </p:nvSpPr>
          <p:spPr>
            <a:xfrm>
              <a:off x="5698779" y="2985109"/>
              <a:ext cx="42333" cy="49848"/>
            </a:xfrm>
            <a:custGeom>
              <a:rect b="b" l="l" r="r" t="t"/>
              <a:pathLst>
                <a:path extrusionOk="0" h="2421" w="2056">
                  <a:moveTo>
                    <a:pt x="1817" y="1"/>
                  </a:moveTo>
                  <a:cubicBezTo>
                    <a:pt x="1770" y="1"/>
                    <a:pt x="1720" y="11"/>
                    <a:pt x="1679" y="21"/>
                  </a:cubicBezTo>
                  <a:cubicBezTo>
                    <a:pt x="1554" y="71"/>
                    <a:pt x="1429" y="121"/>
                    <a:pt x="1304" y="172"/>
                  </a:cubicBezTo>
                  <a:cubicBezTo>
                    <a:pt x="877" y="347"/>
                    <a:pt x="527" y="598"/>
                    <a:pt x="276" y="999"/>
                  </a:cubicBezTo>
                  <a:cubicBezTo>
                    <a:pt x="176" y="1199"/>
                    <a:pt x="75" y="1425"/>
                    <a:pt x="50" y="1675"/>
                  </a:cubicBezTo>
                  <a:cubicBezTo>
                    <a:pt x="25" y="1776"/>
                    <a:pt x="0" y="1901"/>
                    <a:pt x="0" y="2026"/>
                  </a:cubicBezTo>
                  <a:cubicBezTo>
                    <a:pt x="0" y="2126"/>
                    <a:pt x="0" y="2277"/>
                    <a:pt x="50" y="2352"/>
                  </a:cubicBezTo>
                  <a:cubicBezTo>
                    <a:pt x="91" y="2403"/>
                    <a:pt x="160" y="2421"/>
                    <a:pt x="235" y="2421"/>
                  </a:cubicBezTo>
                  <a:cubicBezTo>
                    <a:pt x="345" y="2421"/>
                    <a:pt x="467" y="2382"/>
                    <a:pt x="527" y="2352"/>
                  </a:cubicBezTo>
                  <a:cubicBezTo>
                    <a:pt x="677" y="2302"/>
                    <a:pt x="827" y="2202"/>
                    <a:pt x="953" y="2101"/>
                  </a:cubicBezTo>
                  <a:cubicBezTo>
                    <a:pt x="1178" y="1926"/>
                    <a:pt x="1404" y="1725"/>
                    <a:pt x="1579" y="1475"/>
                  </a:cubicBezTo>
                  <a:cubicBezTo>
                    <a:pt x="1780" y="1199"/>
                    <a:pt x="2005" y="823"/>
                    <a:pt x="2030" y="472"/>
                  </a:cubicBezTo>
                  <a:cubicBezTo>
                    <a:pt x="2055" y="347"/>
                    <a:pt x="2055" y="197"/>
                    <a:pt x="1980" y="96"/>
                  </a:cubicBezTo>
                  <a:cubicBezTo>
                    <a:pt x="1951" y="22"/>
                    <a:pt x="1886" y="1"/>
                    <a:pt x="18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4"/>
            <p:cNvSpPr/>
            <p:nvPr/>
          </p:nvSpPr>
          <p:spPr>
            <a:xfrm>
              <a:off x="5739031" y="2983461"/>
              <a:ext cx="51104" cy="41180"/>
            </a:xfrm>
            <a:custGeom>
              <a:rect b="b" l="l" r="r" t="t"/>
              <a:pathLst>
                <a:path extrusionOk="0" h="2000" w="2482">
                  <a:moveTo>
                    <a:pt x="326" y="1"/>
                  </a:moveTo>
                  <a:cubicBezTo>
                    <a:pt x="201" y="1"/>
                    <a:pt x="75" y="26"/>
                    <a:pt x="25" y="151"/>
                  </a:cubicBezTo>
                  <a:cubicBezTo>
                    <a:pt x="0" y="252"/>
                    <a:pt x="25" y="402"/>
                    <a:pt x="75" y="527"/>
                  </a:cubicBezTo>
                  <a:cubicBezTo>
                    <a:pt x="176" y="878"/>
                    <a:pt x="501" y="1179"/>
                    <a:pt x="777" y="1404"/>
                  </a:cubicBezTo>
                  <a:cubicBezTo>
                    <a:pt x="1003" y="1580"/>
                    <a:pt x="1253" y="1755"/>
                    <a:pt x="1504" y="1856"/>
                  </a:cubicBezTo>
                  <a:cubicBezTo>
                    <a:pt x="1654" y="1931"/>
                    <a:pt x="1805" y="1981"/>
                    <a:pt x="1980" y="1981"/>
                  </a:cubicBezTo>
                  <a:cubicBezTo>
                    <a:pt x="2027" y="1990"/>
                    <a:pt x="2096" y="2000"/>
                    <a:pt x="2168" y="2000"/>
                  </a:cubicBezTo>
                  <a:cubicBezTo>
                    <a:pt x="2285" y="2000"/>
                    <a:pt x="2410" y="1974"/>
                    <a:pt x="2456" y="1881"/>
                  </a:cubicBezTo>
                  <a:cubicBezTo>
                    <a:pt x="2481" y="1805"/>
                    <a:pt x="2431" y="1655"/>
                    <a:pt x="2406" y="1555"/>
                  </a:cubicBezTo>
                  <a:cubicBezTo>
                    <a:pt x="2381" y="1430"/>
                    <a:pt x="2331" y="1329"/>
                    <a:pt x="2306" y="1204"/>
                  </a:cubicBezTo>
                  <a:cubicBezTo>
                    <a:pt x="2206" y="1003"/>
                    <a:pt x="2055" y="803"/>
                    <a:pt x="1905" y="628"/>
                  </a:cubicBezTo>
                  <a:cubicBezTo>
                    <a:pt x="1579" y="277"/>
                    <a:pt x="1178" y="126"/>
                    <a:pt x="702" y="51"/>
                  </a:cubicBezTo>
                  <a:cubicBezTo>
                    <a:pt x="577" y="26"/>
                    <a:pt x="451" y="26"/>
                    <a:pt x="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5409810" y="3024228"/>
              <a:ext cx="54708" cy="36156"/>
            </a:xfrm>
            <a:custGeom>
              <a:rect b="b" l="l" r="r" t="t"/>
              <a:pathLst>
                <a:path extrusionOk="0" h="1756" w="2657">
                  <a:moveTo>
                    <a:pt x="1980" y="1"/>
                  </a:moveTo>
                  <a:cubicBezTo>
                    <a:pt x="1504" y="1"/>
                    <a:pt x="1078" y="126"/>
                    <a:pt x="727" y="427"/>
                  </a:cubicBezTo>
                  <a:cubicBezTo>
                    <a:pt x="526" y="552"/>
                    <a:pt x="376" y="753"/>
                    <a:pt x="251" y="953"/>
                  </a:cubicBezTo>
                  <a:cubicBezTo>
                    <a:pt x="201" y="1054"/>
                    <a:pt x="150" y="1154"/>
                    <a:pt x="100" y="1279"/>
                  </a:cubicBezTo>
                  <a:cubicBezTo>
                    <a:pt x="75" y="1354"/>
                    <a:pt x="0" y="1505"/>
                    <a:pt x="25" y="1605"/>
                  </a:cubicBezTo>
                  <a:cubicBezTo>
                    <a:pt x="75" y="1755"/>
                    <a:pt x="351" y="1755"/>
                    <a:pt x="476" y="1755"/>
                  </a:cubicBezTo>
                  <a:cubicBezTo>
                    <a:pt x="627" y="1755"/>
                    <a:pt x="802" y="1730"/>
                    <a:pt x="952" y="1680"/>
                  </a:cubicBezTo>
                  <a:cubicBezTo>
                    <a:pt x="1228" y="1605"/>
                    <a:pt x="1504" y="1480"/>
                    <a:pt x="1754" y="1329"/>
                  </a:cubicBezTo>
                  <a:cubicBezTo>
                    <a:pt x="2055" y="1129"/>
                    <a:pt x="2381" y="878"/>
                    <a:pt x="2556" y="552"/>
                  </a:cubicBezTo>
                  <a:cubicBezTo>
                    <a:pt x="2607" y="452"/>
                    <a:pt x="2657" y="302"/>
                    <a:pt x="2632" y="176"/>
                  </a:cubicBezTo>
                  <a:cubicBezTo>
                    <a:pt x="2607" y="51"/>
                    <a:pt x="2481" y="1"/>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4"/>
            <p:cNvSpPr/>
            <p:nvPr/>
          </p:nvSpPr>
          <p:spPr>
            <a:xfrm>
              <a:off x="5461921" y="3025917"/>
              <a:ext cx="38215" cy="53390"/>
            </a:xfrm>
            <a:custGeom>
              <a:rect b="b" l="l" r="r" t="t"/>
              <a:pathLst>
                <a:path extrusionOk="0" h="2593" w="1856">
                  <a:moveTo>
                    <a:pt x="267" y="0"/>
                  </a:moveTo>
                  <a:cubicBezTo>
                    <a:pt x="213" y="0"/>
                    <a:pt x="163" y="19"/>
                    <a:pt x="126" y="69"/>
                  </a:cubicBezTo>
                  <a:cubicBezTo>
                    <a:pt x="51" y="170"/>
                    <a:pt x="25" y="320"/>
                    <a:pt x="25" y="445"/>
                  </a:cubicBezTo>
                  <a:cubicBezTo>
                    <a:pt x="0" y="796"/>
                    <a:pt x="176" y="1197"/>
                    <a:pt x="351" y="1498"/>
                  </a:cubicBezTo>
                  <a:cubicBezTo>
                    <a:pt x="502" y="1749"/>
                    <a:pt x="677" y="1999"/>
                    <a:pt x="878" y="2200"/>
                  </a:cubicBezTo>
                  <a:cubicBezTo>
                    <a:pt x="1003" y="2300"/>
                    <a:pt x="1128" y="2400"/>
                    <a:pt x="1279" y="2475"/>
                  </a:cubicBezTo>
                  <a:cubicBezTo>
                    <a:pt x="1349" y="2528"/>
                    <a:pt x="1492" y="2593"/>
                    <a:pt x="1615" y="2593"/>
                  </a:cubicBezTo>
                  <a:cubicBezTo>
                    <a:pt x="1668" y="2593"/>
                    <a:pt x="1717" y="2581"/>
                    <a:pt x="1755" y="2551"/>
                  </a:cubicBezTo>
                  <a:cubicBezTo>
                    <a:pt x="1805" y="2475"/>
                    <a:pt x="1830" y="2325"/>
                    <a:pt x="1830" y="2225"/>
                  </a:cubicBezTo>
                  <a:cubicBezTo>
                    <a:pt x="1855" y="2099"/>
                    <a:pt x="1855" y="1999"/>
                    <a:pt x="1855" y="1874"/>
                  </a:cubicBezTo>
                  <a:cubicBezTo>
                    <a:pt x="1830" y="1623"/>
                    <a:pt x="1780" y="1398"/>
                    <a:pt x="1680" y="1172"/>
                  </a:cubicBezTo>
                  <a:cubicBezTo>
                    <a:pt x="1504" y="746"/>
                    <a:pt x="1178" y="445"/>
                    <a:pt x="777" y="220"/>
                  </a:cubicBezTo>
                  <a:cubicBezTo>
                    <a:pt x="652" y="144"/>
                    <a:pt x="552" y="94"/>
                    <a:pt x="426" y="44"/>
                  </a:cubicBezTo>
                  <a:cubicBezTo>
                    <a:pt x="376" y="19"/>
                    <a:pt x="320" y="0"/>
                    <a:pt x="2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4"/>
            <p:cNvSpPr/>
            <p:nvPr/>
          </p:nvSpPr>
          <p:spPr>
            <a:xfrm>
              <a:off x="5429411" y="2934974"/>
              <a:ext cx="51619" cy="40809"/>
            </a:xfrm>
            <a:custGeom>
              <a:rect b="b" l="l" r="r" t="t"/>
              <a:pathLst>
                <a:path extrusionOk="0" h="1982" w="2507">
                  <a:moveTo>
                    <a:pt x="2181" y="0"/>
                  </a:moveTo>
                  <a:cubicBezTo>
                    <a:pt x="2056" y="25"/>
                    <a:pt x="1930" y="25"/>
                    <a:pt x="1805" y="50"/>
                  </a:cubicBezTo>
                  <a:cubicBezTo>
                    <a:pt x="1354" y="100"/>
                    <a:pt x="928" y="276"/>
                    <a:pt x="602" y="602"/>
                  </a:cubicBezTo>
                  <a:cubicBezTo>
                    <a:pt x="427" y="777"/>
                    <a:pt x="301" y="978"/>
                    <a:pt x="201" y="1178"/>
                  </a:cubicBezTo>
                  <a:cubicBezTo>
                    <a:pt x="151" y="1303"/>
                    <a:pt x="126" y="1404"/>
                    <a:pt x="76" y="1529"/>
                  </a:cubicBezTo>
                  <a:cubicBezTo>
                    <a:pt x="76" y="1629"/>
                    <a:pt x="0" y="1780"/>
                    <a:pt x="51" y="1855"/>
                  </a:cubicBezTo>
                  <a:cubicBezTo>
                    <a:pt x="107" y="1967"/>
                    <a:pt x="276" y="1982"/>
                    <a:pt x="410" y="1982"/>
                  </a:cubicBezTo>
                  <a:cubicBezTo>
                    <a:pt x="455" y="1982"/>
                    <a:pt x="495" y="1980"/>
                    <a:pt x="527" y="1980"/>
                  </a:cubicBezTo>
                  <a:cubicBezTo>
                    <a:pt x="677" y="1955"/>
                    <a:pt x="828" y="1905"/>
                    <a:pt x="978" y="1855"/>
                  </a:cubicBezTo>
                  <a:cubicBezTo>
                    <a:pt x="1254" y="1729"/>
                    <a:pt x="1504" y="1579"/>
                    <a:pt x="1730" y="1379"/>
                  </a:cubicBezTo>
                  <a:cubicBezTo>
                    <a:pt x="2005" y="1153"/>
                    <a:pt x="2306" y="852"/>
                    <a:pt x="2432" y="526"/>
                  </a:cubicBezTo>
                  <a:cubicBezTo>
                    <a:pt x="2482" y="401"/>
                    <a:pt x="2507" y="251"/>
                    <a:pt x="2482" y="150"/>
                  </a:cubicBezTo>
                  <a:cubicBezTo>
                    <a:pt x="2432" y="0"/>
                    <a:pt x="2306" y="0"/>
                    <a:pt x="21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4"/>
            <p:cNvSpPr/>
            <p:nvPr/>
          </p:nvSpPr>
          <p:spPr>
            <a:xfrm>
              <a:off x="5478948" y="2935530"/>
              <a:ext cx="42333" cy="49890"/>
            </a:xfrm>
            <a:custGeom>
              <a:rect b="b" l="l" r="r" t="t"/>
              <a:pathLst>
                <a:path extrusionOk="0" h="2423" w="2056">
                  <a:moveTo>
                    <a:pt x="238" y="1"/>
                  </a:moveTo>
                  <a:cubicBezTo>
                    <a:pt x="174" y="1"/>
                    <a:pt x="117" y="18"/>
                    <a:pt x="76" y="73"/>
                  </a:cubicBezTo>
                  <a:cubicBezTo>
                    <a:pt x="26" y="199"/>
                    <a:pt x="1" y="349"/>
                    <a:pt x="26" y="474"/>
                  </a:cubicBezTo>
                  <a:cubicBezTo>
                    <a:pt x="51" y="825"/>
                    <a:pt x="276" y="1201"/>
                    <a:pt x="477" y="1477"/>
                  </a:cubicBezTo>
                  <a:cubicBezTo>
                    <a:pt x="652" y="1702"/>
                    <a:pt x="853" y="1928"/>
                    <a:pt x="1103" y="2103"/>
                  </a:cubicBezTo>
                  <a:cubicBezTo>
                    <a:pt x="1229" y="2204"/>
                    <a:pt x="1354" y="2304"/>
                    <a:pt x="1504" y="2354"/>
                  </a:cubicBezTo>
                  <a:cubicBezTo>
                    <a:pt x="1579" y="2384"/>
                    <a:pt x="1698" y="2423"/>
                    <a:pt x="1803" y="2423"/>
                  </a:cubicBezTo>
                  <a:cubicBezTo>
                    <a:pt x="1875" y="2423"/>
                    <a:pt x="1940" y="2405"/>
                    <a:pt x="1980" y="2354"/>
                  </a:cubicBezTo>
                  <a:cubicBezTo>
                    <a:pt x="2056" y="2279"/>
                    <a:pt x="2031" y="2128"/>
                    <a:pt x="2031" y="2028"/>
                  </a:cubicBezTo>
                  <a:cubicBezTo>
                    <a:pt x="2031" y="1903"/>
                    <a:pt x="2031" y="1803"/>
                    <a:pt x="2006" y="1677"/>
                  </a:cubicBezTo>
                  <a:cubicBezTo>
                    <a:pt x="1980" y="1427"/>
                    <a:pt x="1880" y="1201"/>
                    <a:pt x="1780" y="1001"/>
                  </a:cubicBezTo>
                  <a:cubicBezTo>
                    <a:pt x="1554" y="600"/>
                    <a:pt x="1178" y="349"/>
                    <a:pt x="752" y="149"/>
                  </a:cubicBezTo>
                  <a:cubicBezTo>
                    <a:pt x="627" y="98"/>
                    <a:pt x="502" y="73"/>
                    <a:pt x="402" y="23"/>
                  </a:cubicBezTo>
                  <a:cubicBezTo>
                    <a:pt x="345" y="12"/>
                    <a:pt x="289" y="1"/>
                    <a:pt x="2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a:off x="5439211" y="2807856"/>
              <a:ext cx="42333" cy="49601"/>
            </a:xfrm>
            <a:custGeom>
              <a:rect b="b" l="l" r="r" t="t"/>
              <a:pathLst>
                <a:path extrusionOk="0" h="2409" w="2056">
                  <a:moveTo>
                    <a:pt x="1820" y="1"/>
                  </a:moveTo>
                  <a:cubicBezTo>
                    <a:pt x="1772" y="1"/>
                    <a:pt x="1721" y="13"/>
                    <a:pt x="1680" y="34"/>
                  </a:cubicBezTo>
                  <a:cubicBezTo>
                    <a:pt x="1555" y="59"/>
                    <a:pt x="1429" y="109"/>
                    <a:pt x="1304" y="159"/>
                  </a:cubicBezTo>
                  <a:cubicBezTo>
                    <a:pt x="878" y="334"/>
                    <a:pt x="527" y="585"/>
                    <a:pt x="276" y="986"/>
                  </a:cubicBezTo>
                  <a:cubicBezTo>
                    <a:pt x="176" y="1187"/>
                    <a:pt x="76" y="1412"/>
                    <a:pt x="51" y="1663"/>
                  </a:cubicBezTo>
                  <a:cubicBezTo>
                    <a:pt x="26" y="1763"/>
                    <a:pt x="1" y="1888"/>
                    <a:pt x="1" y="2014"/>
                  </a:cubicBezTo>
                  <a:cubicBezTo>
                    <a:pt x="1" y="2114"/>
                    <a:pt x="1" y="2264"/>
                    <a:pt x="51" y="2339"/>
                  </a:cubicBezTo>
                  <a:cubicBezTo>
                    <a:pt x="91" y="2390"/>
                    <a:pt x="157" y="2408"/>
                    <a:pt x="228" y="2408"/>
                  </a:cubicBezTo>
                  <a:cubicBezTo>
                    <a:pt x="333" y="2408"/>
                    <a:pt x="452" y="2369"/>
                    <a:pt x="527" y="2339"/>
                  </a:cubicBezTo>
                  <a:cubicBezTo>
                    <a:pt x="677" y="2289"/>
                    <a:pt x="828" y="2189"/>
                    <a:pt x="953" y="2114"/>
                  </a:cubicBezTo>
                  <a:cubicBezTo>
                    <a:pt x="1179" y="1938"/>
                    <a:pt x="1379" y="1713"/>
                    <a:pt x="1555" y="1487"/>
                  </a:cubicBezTo>
                  <a:cubicBezTo>
                    <a:pt x="1780" y="1187"/>
                    <a:pt x="2006" y="836"/>
                    <a:pt x="2056" y="485"/>
                  </a:cubicBezTo>
                  <a:cubicBezTo>
                    <a:pt x="2056" y="360"/>
                    <a:pt x="2056" y="209"/>
                    <a:pt x="1981" y="84"/>
                  </a:cubicBezTo>
                  <a:cubicBezTo>
                    <a:pt x="1951" y="25"/>
                    <a:pt x="1888" y="1"/>
                    <a:pt x="18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p:nvPr/>
          </p:nvSpPr>
          <p:spPr>
            <a:xfrm>
              <a:off x="5479463" y="2806476"/>
              <a:ext cx="51104" cy="41180"/>
            </a:xfrm>
            <a:custGeom>
              <a:rect b="b" l="l" r="r" t="t"/>
              <a:pathLst>
                <a:path extrusionOk="0" h="2000" w="2482">
                  <a:moveTo>
                    <a:pt x="326" y="0"/>
                  </a:moveTo>
                  <a:cubicBezTo>
                    <a:pt x="226" y="0"/>
                    <a:pt x="76" y="0"/>
                    <a:pt x="51" y="126"/>
                  </a:cubicBezTo>
                  <a:cubicBezTo>
                    <a:pt x="1" y="251"/>
                    <a:pt x="26" y="401"/>
                    <a:pt x="76" y="502"/>
                  </a:cubicBezTo>
                  <a:cubicBezTo>
                    <a:pt x="201" y="853"/>
                    <a:pt x="502" y="1153"/>
                    <a:pt x="778" y="1379"/>
                  </a:cubicBezTo>
                  <a:cubicBezTo>
                    <a:pt x="1003" y="1579"/>
                    <a:pt x="1229" y="1730"/>
                    <a:pt x="1504" y="1855"/>
                  </a:cubicBezTo>
                  <a:cubicBezTo>
                    <a:pt x="1655" y="1905"/>
                    <a:pt x="1805" y="1955"/>
                    <a:pt x="1981" y="1980"/>
                  </a:cubicBezTo>
                  <a:cubicBezTo>
                    <a:pt x="2028" y="1990"/>
                    <a:pt x="2097" y="1999"/>
                    <a:pt x="2167" y="1999"/>
                  </a:cubicBezTo>
                  <a:cubicBezTo>
                    <a:pt x="2282" y="1999"/>
                    <a:pt x="2400" y="1974"/>
                    <a:pt x="2432" y="1880"/>
                  </a:cubicBezTo>
                  <a:cubicBezTo>
                    <a:pt x="2482" y="1805"/>
                    <a:pt x="2432" y="1630"/>
                    <a:pt x="2407" y="1554"/>
                  </a:cubicBezTo>
                  <a:cubicBezTo>
                    <a:pt x="2382" y="1429"/>
                    <a:pt x="2331" y="1329"/>
                    <a:pt x="2306" y="1203"/>
                  </a:cubicBezTo>
                  <a:cubicBezTo>
                    <a:pt x="2206" y="978"/>
                    <a:pt x="2056" y="777"/>
                    <a:pt x="1905" y="627"/>
                  </a:cubicBezTo>
                  <a:cubicBezTo>
                    <a:pt x="1580" y="276"/>
                    <a:pt x="1179" y="101"/>
                    <a:pt x="702" y="51"/>
                  </a:cubicBezTo>
                  <a:cubicBezTo>
                    <a:pt x="577" y="25"/>
                    <a:pt x="452" y="0"/>
                    <a:pt x="3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4"/>
            <p:cNvSpPr/>
            <p:nvPr/>
          </p:nvSpPr>
          <p:spPr>
            <a:xfrm>
              <a:off x="5438182" y="2684691"/>
              <a:ext cx="53163" cy="38215"/>
            </a:xfrm>
            <a:custGeom>
              <a:rect b="b" l="l" r="r" t="t"/>
              <a:pathLst>
                <a:path extrusionOk="0" h="1856" w="2582">
                  <a:moveTo>
                    <a:pt x="2281" y="1"/>
                  </a:moveTo>
                  <a:cubicBezTo>
                    <a:pt x="2156" y="1"/>
                    <a:pt x="2031" y="1"/>
                    <a:pt x="1905" y="26"/>
                  </a:cubicBezTo>
                  <a:cubicBezTo>
                    <a:pt x="1429" y="51"/>
                    <a:pt x="1003" y="176"/>
                    <a:pt x="652" y="502"/>
                  </a:cubicBezTo>
                  <a:cubicBezTo>
                    <a:pt x="477" y="652"/>
                    <a:pt x="326" y="853"/>
                    <a:pt x="226" y="1053"/>
                  </a:cubicBezTo>
                  <a:cubicBezTo>
                    <a:pt x="176" y="1154"/>
                    <a:pt x="126" y="1279"/>
                    <a:pt x="76" y="1379"/>
                  </a:cubicBezTo>
                  <a:cubicBezTo>
                    <a:pt x="51" y="1479"/>
                    <a:pt x="1" y="1630"/>
                    <a:pt x="26" y="1705"/>
                  </a:cubicBezTo>
                  <a:cubicBezTo>
                    <a:pt x="76" y="1855"/>
                    <a:pt x="351" y="1855"/>
                    <a:pt x="477" y="1855"/>
                  </a:cubicBezTo>
                  <a:cubicBezTo>
                    <a:pt x="652" y="1855"/>
                    <a:pt x="803" y="1805"/>
                    <a:pt x="953" y="1755"/>
                  </a:cubicBezTo>
                  <a:cubicBezTo>
                    <a:pt x="1229" y="1680"/>
                    <a:pt x="1504" y="1529"/>
                    <a:pt x="1730" y="1354"/>
                  </a:cubicBezTo>
                  <a:cubicBezTo>
                    <a:pt x="2031" y="1154"/>
                    <a:pt x="2356" y="878"/>
                    <a:pt x="2482" y="552"/>
                  </a:cubicBezTo>
                  <a:cubicBezTo>
                    <a:pt x="2532" y="427"/>
                    <a:pt x="2582" y="276"/>
                    <a:pt x="2557" y="151"/>
                  </a:cubicBezTo>
                  <a:cubicBezTo>
                    <a:pt x="2532" y="26"/>
                    <a:pt x="2407" y="1"/>
                    <a:pt x="22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4"/>
            <p:cNvSpPr/>
            <p:nvPr/>
          </p:nvSpPr>
          <p:spPr>
            <a:xfrm>
              <a:off x="5489263" y="2685864"/>
              <a:ext cx="39759" cy="52196"/>
            </a:xfrm>
            <a:custGeom>
              <a:rect b="b" l="l" r="r" t="t"/>
              <a:pathLst>
                <a:path extrusionOk="0" h="2535" w="1931">
                  <a:moveTo>
                    <a:pt x="242" y="0"/>
                  </a:moveTo>
                  <a:cubicBezTo>
                    <a:pt x="189" y="0"/>
                    <a:pt x="139" y="19"/>
                    <a:pt x="101" y="69"/>
                  </a:cubicBezTo>
                  <a:cubicBezTo>
                    <a:pt x="26" y="169"/>
                    <a:pt x="1" y="345"/>
                    <a:pt x="1" y="445"/>
                  </a:cubicBezTo>
                  <a:cubicBezTo>
                    <a:pt x="1" y="821"/>
                    <a:pt x="201" y="1197"/>
                    <a:pt x="402" y="1498"/>
                  </a:cubicBezTo>
                  <a:cubicBezTo>
                    <a:pt x="552" y="1748"/>
                    <a:pt x="753" y="1974"/>
                    <a:pt x="978" y="2174"/>
                  </a:cubicBezTo>
                  <a:cubicBezTo>
                    <a:pt x="1078" y="2274"/>
                    <a:pt x="1229" y="2375"/>
                    <a:pt x="1354" y="2425"/>
                  </a:cubicBezTo>
                  <a:cubicBezTo>
                    <a:pt x="1436" y="2474"/>
                    <a:pt x="1573" y="2534"/>
                    <a:pt x="1692" y="2534"/>
                  </a:cubicBezTo>
                  <a:cubicBezTo>
                    <a:pt x="1755" y="2534"/>
                    <a:pt x="1812" y="2518"/>
                    <a:pt x="1855" y="2475"/>
                  </a:cubicBezTo>
                  <a:cubicBezTo>
                    <a:pt x="1906" y="2400"/>
                    <a:pt x="1906" y="2249"/>
                    <a:pt x="1906" y="2149"/>
                  </a:cubicBezTo>
                  <a:cubicBezTo>
                    <a:pt x="1931" y="2024"/>
                    <a:pt x="1931" y="1924"/>
                    <a:pt x="1906" y="1798"/>
                  </a:cubicBezTo>
                  <a:cubicBezTo>
                    <a:pt x="1880" y="1548"/>
                    <a:pt x="1830" y="1322"/>
                    <a:pt x="1730" y="1122"/>
                  </a:cubicBezTo>
                  <a:cubicBezTo>
                    <a:pt x="1505" y="695"/>
                    <a:pt x="1179" y="395"/>
                    <a:pt x="753" y="194"/>
                  </a:cubicBezTo>
                  <a:cubicBezTo>
                    <a:pt x="652" y="144"/>
                    <a:pt x="527" y="94"/>
                    <a:pt x="402" y="44"/>
                  </a:cubicBezTo>
                  <a:cubicBezTo>
                    <a:pt x="352" y="19"/>
                    <a:pt x="295" y="0"/>
                    <a:pt x="24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4"/>
            <p:cNvSpPr/>
            <p:nvPr/>
          </p:nvSpPr>
          <p:spPr>
            <a:xfrm>
              <a:off x="5496490" y="2576062"/>
              <a:ext cx="59876" cy="29711"/>
            </a:xfrm>
            <a:custGeom>
              <a:rect b="b" l="l" r="r" t="t"/>
              <a:pathLst>
                <a:path extrusionOk="0" h="1443" w="2908">
                  <a:moveTo>
                    <a:pt x="1700" y="0"/>
                  </a:moveTo>
                  <a:cubicBezTo>
                    <a:pt x="1465" y="0"/>
                    <a:pt x="1234" y="44"/>
                    <a:pt x="1003" y="139"/>
                  </a:cubicBezTo>
                  <a:cubicBezTo>
                    <a:pt x="778" y="239"/>
                    <a:pt x="577" y="364"/>
                    <a:pt x="402" y="515"/>
                  </a:cubicBezTo>
                  <a:cubicBezTo>
                    <a:pt x="301" y="615"/>
                    <a:pt x="226" y="690"/>
                    <a:pt x="151" y="790"/>
                  </a:cubicBezTo>
                  <a:cubicBezTo>
                    <a:pt x="101" y="866"/>
                    <a:pt x="1" y="991"/>
                    <a:pt x="1" y="1091"/>
                  </a:cubicBezTo>
                  <a:cubicBezTo>
                    <a:pt x="1" y="1242"/>
                    <a:pt x="251" y="1342"/>
                    <a:pt x="377" y="1367"/>
                  </a:cubicBezTo>
                  <a:cubicBezTo>
                    <a:pt x="527" y="1417"/>
                    <a:pt x="702" y="1417"/>
                    <a:pt x="853" y="1442"/>
                  </a:cubicBezTo>
                  <a:cubicBezTo>
                    <a:pt x="1154" y="1442"/>
                    <a:pt x="1454" y="1392"/>
                    <a:pt x="1730" y="1292"/>
                  </a:cubicBezTo>
                  <a:cubicBezTo>
                    <a:pt x="2056" y="1191"/>
                    <a:pt x="2482" y="1041"/>
                    <a:pt x="2707" y="765"/>
                  </a:cubicBezTo>
                  <a:cubicBezTo>
                    <a:pt x="2783" y="690"/>
                    <a:pt x="2883" y="565"/>
                    <a:pt x="2908" y="439"/>
                  </a:cubicBezTo>
                  <a:cubicBezTo>
                    <a:pt x="2908" y="314"/>
                    <a:pt x="2783" y="239"/>
                    <a:pt x="2682" y="214"/>
                  </a:cubicBezTo>
                  <a:cubicBezTo>
                    <a:pt x="2557" y="164"/>
                    <a:pt x="2432" y="114"/>
                    <a:pt x="2306" y="89"/>
                  </a:cubicBezTo>
                  <a:cubicBezTo>
                    <a:pt x="2100" y="31"/>
                    <a:pt x="1898" y="0"/>
                    <a:pt x="170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4"/>
            <p:cNvSpPr/>
            <p:nvPr/>
          </p:nvSpPr>
          <p:spPr>
            <a:xfrm>
              <a:off x="5550166" y="2583947"/>
              <a:ext cx="32017" cy="59340"/>
            </a:xfrm>
            <a:custGeom>
              <a:rect b="b" l="l" r="r" t="t"/>
              <a:pathLst>
                <a:path extrusionOk="0" h="2882" w="1555">
                  <a:moveTo>
                    <a:pt x="405" y="0"/>
                  </a:moveTo>
                  <a:cubicBezTo>
                    <a:pt x="372" y="0"/>
                    <a:pt x="338" y="9"/>
                    <a:pt x="301" y="31"/>
                  </a:cubicBezTo>
                  <a:cubicBezTo>
                    <a:pt x="201" y="107"/>
                    <a:pt x="151" y="257"/>
                    <a:pt x="100" y="357"/>
                  </a:cubicBezTo>
                  <a:cubicBezTo>
                    <a:pt x="0" y="708"/>
                    <a:pt x="50" y="1134"/>
                    <a:pt x="151" y="1485"/>
                  </a:cubicBezTo>
                  <a:cubicBezTo>
                    <a:pt x="226" y="1761"/>
                    <a:pt x="301" y="2036"/>
                    <a:pt x="451" y="2287"/>
                  </a:cubicBezTo>
                  <a:cubicBezTo>
                    <a:pt x="552" y="2437"/>
                    <a:pt x="627" y="2563"/>
                    <a:pt x="752" y="2688"/>
                  </a:cubicBezTo>
                  <a:cubicBezTo>
                    <a:pt x="835" y="2750"/>
                    <a:pt x="987" y="2882"/>
                    <a:pt x="1108" y="2882"/>
                  </a:cubicBezTo>
                  <a:cubicBezTo>
                    <a:pt x="1133" y="2882"/>
                    <a:pt x="1157" y="2876"/>
                    <a:pt x="1178" y="2864"/>
                  </a:cubicBezTo>
                  <a:cubicBezTo>
                    <a:pt x="1278" y="2838"/>
                    <a:pt x="1328" y="2663"/>
                    <a:pt x="1354" y="2588"/>
                  </a:cubicBezTo>
                  <a:cubicBezTo>
                    <a:pt x="1404" y="2488"/>
                    <a:pt x="1454" y="2362"/>
                    <a:pt x="1479" y="2237"/>
                  </a:cubicBezTo>
                  <a:cubicBezTo>
                    <a:pt x="1529" y="2011"/>
                    <a:pt x="1554" y="1761"/>
                    <a:pt x="1504" y="1535"/>
                  </a:cubicBezTo>
                  <a:cubicBezTo>
                    <a:pt x="1454" y="1059"/>
                    <a:pt x="1228" y="683"/>
                    <a:pt x="902" y="357"/>
                  </a:cubicBezTo>
                  <a:cubicBezTo>
                    <a:pt x="802" y="257"/>
                    <a:pt x="702" y="182"/>
                    <a:pt x="627" y="107"/>
                  </a:cubicBezTo>
                  <a:cubicBezTo>
                    <a:pt x="556" y="53"/>
                    <a:pt x="485" y="0"/>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4"/>
            <p:cNvSpPr/>
            <p:nvPr/>
          </p:nvSpPr>
          <p:spPr>
            <a:xfrm>
              <a:off x="5667298" y="2886301"/>
              <a:ext cx="35106" cy="56602"/>
            </a:xfrm>
            <a:custGeom>
              <a:rect b="b" l="l" r="r" t="t"/>
              <a:pathLst>
                <a:path extrusionOk="0" h="2749" w="1705">
                  <a:moveTo>
                    <a:pt x="1367" y="0"/>
                  </a:moveTo>
                  <a:cubicBezTo>
                    <a:pt x="1302" y="0"/>
                    <a:pt x="1236" y="29"/>
                    <a:pt x="1178" y="58"/>
                  </a:cubicBezTo>
                  <a:cubicBezTo>
                    <a:pt x="1078" y="133"/>
                    <a:pt x="978" y="209"/>
                    <a:pt x="878" y="284"/>
                  </a:cubicBezTo>
                  <a:cubicBezTo>
                    <a:pt x="502" y="560"/>
                    <a:pt x="201" y="885"/>
                    <a:pt x="76" y="1362"/>
                  </a:cubicBezTo>
                  <a:cubicBezTo>
                    <a:pt x="25" y="1587"/>
                    <a:pt x="0" y="1813"/>
                    <a:pt x="0" y="2063"/>
                  </a:cubicBezTo>
                  <a:cubicBezTo>
                    <a:pt x="25" y="2164"/>
                    <a:pt x="51" y="2289"/>
                    <a:pt x="76" y="2414"/>
                  </a:cubicBezTo>
                  <a:cubicBezTo>
                    <a:pt x="101" y="2489"/>
                    <a:pt x="126" y="2665"/>
                    <a:pt x="201" y="2715"/>
                  </a:cubicBezTo>
                  <a:cubicBezTo>
                    <a:pt x="231" y="2739"/>
                    <a:pt x="266" y="2748"/>
                    <a:pt x="304" y="2748"/>
                  </a:cubicBezTo>
                  <a:cubicBezTo>
                    <a:pt x="426" y="2748"/>
                    <a:pt x="575" y="2647"/>
                    <a:pt x="652" y="2590"/>
                  </a:cubicBezTo>
                  <a:cubicBezTo>
                    <a:pt x="777" y="2514"/>
                    <a:pt x="903" y="2389"/>
                    <a:pt x="1003" y="2264"/>
                  </a:cubicBezTo>
                  <a:cubicBezTo>
                    <a:pt x="1203" y="2038"/>
                    <a:pt x="1329" y="1763"/>
                    <a:pt x="1454" y="1512"/>
                  </a:cubicBezTo>
                  <a:cubicBezTo>
                    <a:pt x="1579" y="1186"/>
                    <a:pt x="1705" y="760"/>
                    <a:pt x="1655" y="409"/>
                  </a:cubicBezTo>
                  <a:cubicBezTo>
                    <a:pt x="1630" y="284"/>
                    <a:pt x="1604" y="133"/>
                    <a:pt x="1504" y="58"/>
                  </a:cubicBezTo>
                  <a:cubicBezTo>
                    <a:pt x="1462" y="16"/>
                    <a:pt x="1415" y="0"/>
                    <a:pt x="13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4"/>
            <p:cNvSpPr/>
            <p:nvPr/>
          </p:nvSpPr>
          <p:spPr>
            <a:xfrm>
              <a:off x="5698264" y="2880989"/>
              <a:ext cx="57302" cy="33047"/>
            </a:xfrm>
            <a:custGeom>
              <a:rect b="b" l="l" r="r" t="t"/>
              <a:pathLst>
                <a:path extrusionOk="0" h="1605" w="2783">
                  <a:moveTo>
                    <a:pt x="887" y="1"/>
                  </a:moveTo>
                  <a:cubicBezTo>
                    <a:pt x="801" y="1"/>
                    <a:pt x="714" y="6"/>
                    <a:pt x="627" y="16"/>
                  </a:cubicBezTo>
                  <a:cubicBezTo>
                    <a:pt x="501" y="41"/>
                    <a:pt x="376" y="66"/>
                    <a:pt x="251" y="91"/>
                  </a:cubicBezTo>
                  <a:cubicBezTo>
                    <a:pt x="126" y="91"/>
                    <a:pt x="0" y="141"/>
                    <a:pt x="0" y="291"/>
                  </a:cubicBezTo>
                  <a:cubicBezTo>
                    <a:pt x="0" y="391"/>
                    <a:pt x="75" y="542"/>
                    <a:pt x="126" y="642"/>
                  </a:cubicBezTo>
                  <a:cubicBezTo>
                    <a:pt x="326" y="943"/>
                    <a:pt x="702" y="1168"/>
                    <a:pt x="1028" y="1319"/>
                  </a:cubicBezTo>
                  <a:cubicBezTo>
                    <a:pt x="1278" y="1444"/>
                    <a:pt x="1554" y="1544"/>
                    <a:pt x="1855" y="1569"/>
                  </a:cubicBezTo>
                  <a:cubicBezTo>
                    <a:pt x="1961" y="1587"/>
                    <a:pt x="2080" y="1605"/>
                    <a:pt x="2194" y="1605"/>
                  </a:cubicBezTo>
                  <a:cubicBezTo>
                    <a:pt x="2241" y="1605"/>
                    <a:pt x="2287" y="1602"/>
                    <a:pt x="2331" y="1594"/>
                  </a:cubicBezTo>
                  <a:cubicBezTo>
                    <a:pt x="2456" y="1569"/>
                    <a:pt x="2732" y="1519"/>
                    <a:pt x="2757" y="1369"/>
                  </a:cubicBezTo>
                  <a:cubicBezTo>
                    <a:pt x="2782" y="1269"/>
                    <a:pt x="2682" y="1143"/>
                    <a:pt x="2657" y="1068"/>
                  </a:cubicBezTo>
                  <a:cubicBezTo>
                    <a:pt x="2582" y="943"/>
                    <a:pt x="2532" y="843"/>
                    <a:pt x="2456" y="767"/>
                  </a:cubicBezTo>
                  <a:cubicBezTo>
                    <a:pt x="2306" y="567"/>
                    <a:pt x="2131" y="417"/>
                    <a:pt x="1930" y="291"/>
                  </a:cubicBezTo>
                  <a:cubicBezTo>
                    <a:pt x="1606" y="89"/>
                    <a:pt x="1250" y="1"/>
                    <a:pt x="8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4"/>
            <p:cNvSpPr/>
            <p:nvPr/>
          </p:nvSpPr>
          <p:spPr>
            <a:xfrm>
              <a:off x="5629105" y="2789840"/>
              <a:ext cx="36156" cy="56808"/>
            </a:xfrm>
            <a:custGeom>
              <a:rect b="b" l="l" r="r" t="t"/>
              <a:pathLst>
                <a:path extrusionOk="0" h="2759" w="1756">
                  <a:moveTo>
                    <a:pt x="1426" y="0"/>
                  </a:moveTo>
                  <a:cubicBezTo>
                    <a:pt x="1358" y="0"/>
                    <a:pt x="1289" y="37"/>
                    <a:pt x="1229" y="82"/>
                  </a:cubicBezTo>
                  <a:cubicBezTo>
                    <a:pt x="1129" y="132"/>
                    <a:pt x="1003" y="207"/>
                    <a:pt x="903" y="282"/>
                  </a:cubicBezTo>
                  <a:cubicBezTo>
                    <a:pt x="502" y="558"/>
                    <a:pt x="226" y="909"/>
                    <a:pt x="76" y="1360"/>
                  </a:cubicBezTo>
                  <a:cubicBezTo>
                    <a:pt x="26" y="1585"/>
                    <a:pt x="1" y="1811"/>
                    <a:pt x="1" y="2062"/>
                  </a:cubicBezTo>
                  <a:cubicBezTo>
                    <a:pt x="26" y="2187"/>
                    <a:pt x="51" y="2312"/>
                    <a:pt x="76" y="2412"/>
                  </a:cubicBezTo>
                  <a:cubicBezTo>
                    <a:pt x="101" y="2513"/>
                    <a:pt x="126" y="2663"/>
                    <a:pt x="201" y="2738"/>
                  </a:cubicBezTo>
                  <a:cubicBezTo>
                    <a:pt x="225" y="2753"/>
                    <a:pt x="254" y="2759"/>
                    <a:pt x="285" y="2759"/>
                  </a:cubicBezTo>
                  <a:cubicBezTo>
                    <a:pt x="417" y="2759"/>
                    <a:pt x="596" y="2649"/>
                    <a:pt x="677" y="2588"/>
                  </a:cubicBezTo>
                  <a:cubicBezTo>
                    <a:pt x="803" y="2513"/>
                    <a:pt x="928" y="2387"/>
                    <a:pt x="1028" y="2262"/>
                  </a:cubicBezTo>
                  <a:cubicBezTo>
                    <a:pt x="1229" y="2037"/>
                    <a:pt x="1379" y="1786"/>
                    <a:pt x="1479" y="1510"/>
                  </a:cubicBezTo>
                  <a:cubicBezTo>
                    <a:pt x="1630" y="1184"/>
                    <a:pt x="1755" y="758"/>
                    <a:pt x="1705" y="407"/>
                  </a:cubicBezTo>
                  <a:cubicBezTo>
                    <a:pt x="1680" y="282"/>
                    <a:pt x="1655" y="157"/>
                    <a:pt x="1555" y="57"/>
                  </a:cubicBezTo>
                  <a:cubicBezTo>
                    <a:pt x="1515" y="16"/>
                    <a:pt x="1470" y="0"/>
                    <a:pt x="14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4"/>
            <p:cNvSpPr/>
            <p:nvPr/>
          </p:nvSpPr>
          <p:spPr>
            <a:xfrm>
              <a:off x="5661101" y="2784960"/>
              <a:ext cx="59361" cy="32759"/>
            </a:xfrm>
            <a:custGeom>
              <a:rect b="b" l="l" r="r" t="t"/>
              <a:pathLst>
                <a:path extrusionOk="0" h="1591" w="2883">
                  <a:moveTo>
                    <a:pt x="969" y="0"/>
                  </a:moveTo>
                  <a:cubicBezTo>
                    <a:pt x="865" y="0"/>
                    <a:pt x="759" y="7"/>
                    <a:pt x="652" y="18"/>
                  </a:cubicBezTo>
                  <a:cubicBezTo>
                    <a:pt x="502" y="18"/>
                    <a:pt x="377" y="43"/>
                    <a:pt x="251" y="68"/>
                  </a:cubicBezTo>
                  <a:cubicBezTo>
                    <a:pt x="126" y="93"/>
                    <a:pt x="1" y="143"/>
                    <a:pt x="1" y="268"/>
                  </a:cubicBezTo>
                  <a:cubicBezTo>
                    <a:pt x="1" y="394"/>
                    <a:pt x="76" y="519"/>
                    <a:pt x="126" y="619"/>
                  </a:cubicBezTo>
                  <a:cubicBezTo>
                    <a:pt x="326" y="920"/>
                    <a:pt x="727" y="1146"/>
                    <a:pt x="1053" y="1296"/>
                  </a:cubicBezTo>
                  <a:cubicBezTo>
                    <a:pt x="1329" y="1421"/>
                    <a:pt x="1605" y="1522"/>
                    <a:pt x="1905" y="1572"/>
                  </a:cubicBezTo>
                  <a:cubicBezTo>
                    <a:pt x="1993" y="1584"/>
                    <a:pt x="2081" y="1591"/>
                    <a:pt x="2165" y="1591"/>
                  </a:cubicBezTo>
                  <a:cubicBezTo>
                    <a:pt x="2250" y="1591"/>
                    <a:pt x="2332" y="1584"/>
                    <a:pt x="2407" y="1572"/>
                  </a:cubicBezTo>
                  <a:cubicBezTo>
                    <a:pt x="2532" y="1572"/>
                    <a:pt x="2833" y="1522"/>
                    <a:pt x="2858" y="1346"/>
                  </a:cubicBezTo>
                  <a:cubicBezTo>
                    <a:pt x="2883" y="1271"/>
                    <a:pt x="2783" y="1121"/>
                    <a:pt x="2733" y="1045"/>
                  </a:cubicBezTo>
                  <a:cubicBezTo>
                    <a:pt x="2682" y="945"/>
                    <a:pt x="2607" y="845"/>
                    <a:pt x="2532" y="745"/>
                  </a:cubicBezTo>
                  <a:cubicBezTo>
                    <a:pt x="2382" y="544"/>
                    <a:pt x="2206" y="394"/>
                    <a:pt x="1981" y="268"/>
                  </a:cubicBezTo>
                  <a:cubicBezTo>
                    <a:pt x="1670" y="74"/>
                    <a:pt x="1329" y="0"/>
                    <a:pt x="9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4"/>
            <p:cNvSpPr/>
            <p:nvPr/>
          </p:nvSpPr>
          <p:spPr>
            <a:xfrm>
              <a:off x="5607960" y="2690188"/>
              <a:ext cx="51104" cy="42415"/>
            </a:xfrm>
            <a:custGeom>
              <a:rect b="b" l="l" r="r" t="t"/>
              <a:pathLst>
                <a:path extrusionOk="0" h="2060" w="2482">
                  <a:moveTo>
                    <a:pt x="2204" y="1"/>
                  </a:moveTo>
                  <a:cubicBezTo>
                    <a:pt x="2178" y="1"/>
                    <a:pt x="2153" y="4"/>
                    <a:pt x="2131" y="9"/>
                  </a:cubicBezTo>
                  <a:cubicBezTo>
                    <a:pt x="2005" y="9"/>
                    <a:pt x="1855" y="34"/>
                    <a:pt x="1730" y="59"/>
                  </a:cubicBezTo>
                  <a:cubicBezTo>
                    <a:pt x="1278" y="135"/>
                    <a:pt x="852" y="310"/>
                    <a:pt x="552" y="661"/>
                  </a:cubicBezTo>
                  <a:cubicBezTo>
                    <a:pt x="376" y="836"/>
                    <a:pt x="251" y="1037"/>
                    <a:pt x="176" y="1262"/>
                  </a:cubicBezTo>
                  <a:cubicBezTo>
                    <a:pt x="126" y="1388"/>
                    <a:pt x="100" y="1488"/>
                    <a:pt x="75" y="1613"/>
                  </a:cubicBezTo>
                  <a:cubicBezTo>
                    <a:pt x="50" y="1714"/>
                    <a:pt x="0" y="1864"/>
                    <a:pt x="50" y="1964"/>
                  </a:cubicBezTo>
                  <a:cubicBezTo>
                    <a:pt x="95" y="2038"/>
                    <a:pt x="218" y="2060"/>
                    <a:pt x="338" y="2060"/>
                  </a:cubicBezTo>
                  <a:cubicBezTo>
                    <a:pt x="420" y="2060"/>
                    <a:pt x="500" y="2050"/>
                    <a:pt x="552" y="2039"/>
                  </a:cubicBezTo>
                  <a:cubicBezTo>
                    <a:pt x="702" y="2014"/>
                    <a:pt x="852" y="1964"/>
                    <a:pt x="1003" y="1889"/>
                  </a:cubicBezTo>
                  <a:cubicBezTo>
                    <a:pt x="1278" y="1789"/>
                    <a:pt x="1529" y="1613"/>
                    <a:pt x="1755" y="1413"/>
                  </a:cubicBezTo>
                  <a:cubicBezTo>
                    <a:pt x="2005" y="1187"/>
                    <a:pt x="2306" y="861"/>
                    <a:pt x="2406" y="511"/>
                  </a:cubicBezTo>
                  <a:cubicBezTo>
                    <a:pt x="2456" y="410"/>
                    <a:pt x="2481" y="235"/>
                    <a:pt x="2431" y="135"/>
                  </a:cubicBezTo>
                  <a:cubicBezTo>
                    <a:pt x="2392" y="37"/>
                    <a:pt x="2293" y="1"/>
                    <a:pt x="22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4"/>
            <p:cNvSpPr/>
            <p:nvPr/>
          </p:nvSpPr>
          <p:spPr>
            <a:xfrm>
              <a:off x="5656983" y="2690456"/>
              <a:ext cx="45936" cy="48819"/>
            </a:xfrm>
            <a:custGeom>
              <a:rect b="b" l="l" r="r" t="t"/>
              <a:pathLst>
                <a:path extrusionOk="0" h="2371" w="2231">
                  <a:moveTo>
                    <a:pt x="226" y="1"/>
                  </a:moveTo>
                  <a:cubicBezTo>
                    <a:pt x="157" y="1"/>
                    <a:pt x="95" y="22"/>
                    <a:pt x="50" y="97"/>
                  </a:cubicBezTo>
                  <a:cubicBezTo>
                    <a:pt x="0" y="197"/>
                    <a:pt x="0" y="347"/>
                    <a:pt x="25" y="472"/>
                  </a:cubicBezTo>
                  <a:cubicBezTo>
                    <a:pt x="75" y="823"/>
                    <a:pt x="326" y="1199"/>
                    <a:pt x="577" y="1475"/>
                  </a:cubicBezTo>
                  <a:cubicBezTo>
                    <a:pt x="752" y="1701"/>
                    <a:pt x="978" y="1926"/>
                    <a:pt x="1228" y="2077"/>
                  </a:cubicBezTo>
                  <a:cubicBezTo>
                    <a:pt x="1379" y="2177"/>
                    <a:pt x="1504" y="2252"/>
                    <a:pt x="1679" y="2302"/>
                  </a:cubicBezTo>
                  <a:cubicBezTo>
                    <a:pt x="1754" y="2332"/>
                    <a:pt x="1882" y="2371"/>
                    <a:pt x="1989" y="2371"/>
                  </a:cubicBezTo>
                  <a:cubicBezTo>
                    <a:pt x="2062" y="2371"/>
                    <a:pt x="2125" y="2353"/>
                    <a:pt x="2156" y="2302"/>
                  </a:cubicBezTo>
                  <a:cubicBezTo>
                    <a:pt x="2231" y="2227"/>
                    <a:pt x="2206" y="2051"/>
                    <a:pt x="2181" y="1976"/>
                  </a:cubicBezTo>
                  <a:cubicBezTo>
                    <a:pt x="2181" y="1851"/>
                    <a:pt x="2181" y="1726"/>
                    <a:pt x="2131" y="1600"/>
                  </a:cubicBezTo>
                  <a:cubicBezTo>
                    <a:pt x="2080" y="1375"/>
                    <a:pt x="1980" y="1149"/>
                    <a:pt x="1855" y="949"/>
                  </a:cubicBezTo>
                  <a:cubicBezTo>
                    <a:pt x="1579" y="548"/>
                    <a:pt x="1203" y="297"/>
                    <a:pt x="752" y="147"/>
                  </a:cubicBezTo>
                  <a:cubicBezTo>
                    <a:pt x="627" y="97"/>
                    <a:pt x="501" y="46"/>
                    <a:pt x="376" y="21"/>
                  </a:cubicBezTo>
                  <a:cubicBezTo>
                    <a:pt x="325" y="11"/>
                    <a:pt x="274" y="1"/>
                    <a:pt x="2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4"/>
            <p:cNvSpPr/>
            <p:nvPr/>
          </p:nvSpPr>
          <p:spPr>
            <a:xfrm>
              <a:off x="5638391" y="2592245"/>
              <a:ext cx="56787" cy="34879"/>
            </a:xfrm>
            <a:custGeom>
              <a:rect b="b" l="l" r="r" t="t"/>
              <a:pathLst>
                <a:path extrusionOk="0" h="1694" w="2758">
                  <a:moveTo>
                    <a:pt x="1942" y="1"/>
                  </a:moveTo>
                  <a:cubicBezTo>
                    <a:pt x="1517" y="1"/>
                    <a:pt x="1117" y="107"/>
                    <a:pt x="778" y="355"/>
                  </a:cubicBezTo>
                  <a:cubicBezTo>
                    <a:pt x="577" y="481"/>
                    <a:pt x="427" y="656"/>
                    <a:pt x="277" y="857"/>
                  </a:cubicBezTo>
                  <a:cubicBezTo>
                    <a:pt x="226" y="957"/>
                    <a:pt x="151" y="1057"/>
                    <a:pt x="126" y="1182"/>
                  </a:cubicBezTo>
                  <a:cubicBezTo>
                    <a:pt x="76" y="1258"/>
                    <a:pt x="1" y="1408"/>
                    <a:pt x="26" y="1508"/>
                  </a:cubicBezTo>
                  <a:cubicBezTo>
                    <a:pt x="76" y="1659"/>
                    <a:pt x="352" y="1684"/>
                    <a:pt x="477" y="1684"/>
                  </a:cubicBezTo>
                  <a:cubicBezTo>
                    <a:pt x="528" y="1691"/>
                    <a:pt x="578" y="1694"/>
                    <a:pt x="626" y="1694"/>
                  </a:cubicBezTo>
                  <a:cubicBezTo>
                    <a:pt x="743" y="1694"/>
                    <a:pt x="854" y="1676"/>
                    <a:pt x="978" y="1659"/>
                  </a:cubicBezTo>
                  <a:cubicBezTo>
                    <a:pt x="1254" y="1583"/>
                    <a:pt x="1530" y="1483"/>
                    <a:pt x="1805" y="1333"/>
                  </a:cubicBezTo>
                  <a:cubicBezTo>
                    <a:pt x="2106" y="1157"/>
                    <a:pt x="2457" y="907"/>
                    <a:pt x="2632" y="606"/>
                  </a:cubicBezTo>
                  <a:cubicBezTo>
                    <a:pt x="2708" y="506"/>
                    <a:pt x="2758" y="355"/>
                    <a:pt x="2733" y="230"/>
                  </a:cubicBezTo>
                  <a:cubicBezTo>
                    <a:pt x="2733" y="105"/>
                    <a:pt x="2582" y="55"/>
                    <a:pt x="2482" y="29"/>
                  </a:cubicBezTo>
                  <a:cubicBezTo>
                    <a:pt x="2332" y="29"/>
                    <a:pt x="2206" y="4"/>
                    <a:pt x="2081" y="4"/>
                  </a:cubicBezTo>
                  <a:cubicBezTo>
                    <a:pt x="2034" y="2"/>
                    <a:pt x="1988" y="1"/>
                    <a:pt x="19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4"/>
            <p:cNvSpPr/>
            <p:nvPr/>
          </p:nvSpPr>
          <p:spPr>
            <a:xfrm>
              <a:off x="5692067" y="2595251"/>
              <a:ext cx="38215" cy="55881"/>
            </a:xfrm>
            <a:custGeom>
              <a:rect b="b" l="l" r="r" t="t"/>
              <a:pathLst>
                <a:path extrusionOk="0" h="2714" w="1856">
                  <a:moveTo>
                    <a:pt x="277" y="1"/>
                  </a:moveTo>
                  <a:cubicBezTo>
                    <a:pt x="228" y="1"/>
                    <a:pt x="183" y="17"/>
                    <a:pt x="151" y="59"/>
                  </a:cubicBezTo>
                  <a:cubicBezTo>
                    <a:pt x="76" y="159"/>
                    <a:pt x="51" y="310"/>
                    <a:pt x="25" y="435"/>
                  </a:cubicBezTo>
                  <a:cubicBezTo>
                    <a:pt x="0" y="786"/>
                    <a:pt x="176" y="1187"/>
                    <a:pt x="351" y="1513"/>
                  </a:cubicBezTo>
                  <a:cubicBezTo>
                    <a:pt x="477" y="1788"/>
                    <a:pt x="652" y="2039"/>
                    <a:pt x="853" y="2264"/>
                  </a:cubicBezTo>
                  <a:cubicBezTo>
                    <a:pt x="978" y="2390"/>
                    <a:pt x="1103" y="2490"/>
                    <a:pt x="1254" y="2565"/>
                  </a:cubicBezTo>
                  <a:cubicBezTo>
                    <a:pt x="1326" y="2620"/>
                    <a:pt x="1478" y="2714"/>
                    <a:pt x="1603" y="2714"/>
                  </a:cubicBezTo>
                  <a:cubicBezTo>
                    <a:pt x="1651" y="2714"/>
                    <a:pt x="1695" y="2700"/>
                    <a:pt x="1730" y="2665"/>
                  </a:cubicBezTo>
                  <a:cubicBezTo>
                    <a:pt x="1805" y="2615"/>
                    <a:pt x="1805" y="2440"/>
                    <a:pt x="1830" y="2365"/>
                  </a:cubicBezTo>
                  <a:cubicBezTo>
                    <a:pt x="1855" y="2239"/>
                    <a:pt x="1855" y="2114"/>
                    <a:pt x="1855" y="1989"/>
                  </a:cubicBezTo>
                  <a:cubicBezTo>
                    <a:pt x="1855" y="1763"/>
                    <a:pt x="1805" y="1513"/>
                    <a:pt x="1705" y="1287"/>
                  </a:cubicBezTo>
                  <a:cubicBezTo>
                    <a:pt x="1554" y="836"/>
                    <a:pt x="1229" y="510"/>
                    <a:pt x="828" y="259"/>
                  </a:cubicBezTo>
                  <a:cubicBezTo>
                    <a:pt x="702" y="184"/>
                    <a:pt x="577" y="109"/>
                    <a:pt x="477" y="59"/>
                  </a:cubicBezTo>
                  <a:cubicBezTo>
                    <a:pt x="419" y="30"/>
                    <a:pt x="344" y="1"/>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4"/>
            <p:cNvSpPr/>
            <p:nvPr/>
          </p:nvSpPr>
          <p:spPr>
            <a:xfrm>
              <a:off x="5977948" y="3217232"/>
              <a:ext cx="50075" cy="42498"/>
            </a:xfrm>
            <a:custGeom>
              <a:rect b="b" l="l" r="r" t="t"/>
              <a:pathLst>
                <a:path extrusionOk="0" h="2064" w="2432">
                  <a:moveTo>
                    <a:pt x="2105" y="0"/>
                  </a:moveTo>
                  <a:cubicBezTo>
                    <a:pt x="1980" y="25"/>
                    <a:pt x="1855" y="25"/>
                    <a:pt x="1730" y="51"/>
                  </a:cubicBezTo>
                  <a:cubicBezTo>
                    <a:pt x="1253" y="151"/>
                    <a:pt x="852" y="326"/>
                    <a:pt x="552" y="677"/>
                  </a:cubicBezTo>
                  <a:cubicBezTo>
                    <a:pt x="401" y="853"/>
                    <a:pt x="276" y="1053"/>
                    <a:pt x="176" y="1279"/>
                  </a:cubicBezTo>
                  <a:cubicBezTo>
                    <a:pt x="126" y="1379"/>
                    <a:pt x="100" y="1504"/>
                    <a:pt x="75" y="1629"/>
                  </a:cubicBezTo>
                  <a:cubicBezTo>
                    <a:pt x="50" y="1705"/>
                    <a:pt x="0" y="1880"/>
                    <a:pt x="50" y="1955"/>
                  </a:cubicBezTo>
                  <a:cubicBezTo>
                    <a:pt x="95" y="2046"/>
                    <a:pt x="213" y="2064"/>
                    <a:pt x="326" y="2064"/>
                  </a:cubicBezTo>
                  <a:cubicBezTo>
                    <a:pt x="402" y="2064"/>
                    <a:pt x="476" y="2056"/>
                    <a:pt x="527" y="2056"/>
                  </a:cubicBezTo>
                  <a:cubicBezTo>
                    <a:pt x="677" y="2005"/>
                    <a:pt x="827" y="1955"/>
                    <a:pt x="978" y="1905"/>
                  </a:cubicBezTo>
                  <a:cubicBezTo>
                    <a:pt x="1253" y="1780"/>
                    <a:pt x="1504" y="1604"/>
                    <a:pt x="1704" y="1404"/>
                  </a:cubicBezTo>
                  <a:cubicBezTo>
                    <a:pt x="1980" y="1178"/>
                    <a:pt x="2281" y="853"/>
                    <a:pt x="2381" y="502"/>
                  </a:cubicBezTo>
                  <a:cubicBezTo>
                    <a:pt x="2406" y="401"/>
                    <a:pt x="2431" y="226"/>
                    <a:pt x="2406" y="126"/>
                  </a:cubicBezTo>
                  <a:cubicBezTo>
                    <a:pt x="2356" y="0"/>
                    <a:pt x="2206" y="0"/>
                    <a:pt x="21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4"/>
            <p:cNvSpPr/>
            <p:nvPr/>
          </p:nvSpPr>
          <p:spPr>
            <a:xfrm>
              <a:off x="6026456" y="3217335"/>
              <a:ext cx="43877" cy="48284"/>
            </a:xfrm>
            <a:custGeom>
              <a:rect b="b" l="l" r="r" t="t"/>
              <a:pathLst>
                <a:path extrusionOk="0" h="2345" w="2131">
                  <a:moveTo>
                    <a:pt x="213" y="0"/>
                  </a:moveTo>
                  <a:cubicBezTo>
                    <a:pt x="145" y="0"/>
                    <a:pt x="80" y="22"/>
                    <a:pt x="50" y="96"/>
                  </a:cubicBezTo>
                  <a:cubicBezTo>
                    <a:pt x="0" y="196"/>
                    <a:pt x="0" y="346"/>
                    <a:pt x="0" y="472"/>
                  </a:cubicBezTo>
                  <a:cubicBezTo>
                    <a:pt x="50" y="822"/>
                    <a:pt x="301" y="1198"/>
                    <a:pt x="526" y="1449"/>
                  </a:cubicBezTo>
                  <a:cubicBezTo>
                    <a:pt x="702" y="1700"/>
                    <a:pt x="927" y="1900"/>
                    <a:pt x="1153" y="2051"/>
                  </a:cubicBezTo>
                  <a:cubicBezTo>
                    <a:pt x="1303" y="2151"/>
                    <a:pt x="1429" y="2226"/>
                    <a:pt x="1579" y="2276"/>
                  </a:cubicBezTo>
                  <a:cubicBezTo>
                    <a:pt x="1654" y="2306"/>
                    <a:pt x="1782" y="2345"/>
                    <a:pt x="1889" y="2345"/>
                  </a:cubicBezTo>
                  <a:cubicBezTo>
                    <a:pt x="1962" y="2345"/>
                    <a:pt x="2025" y="2327"/>
                    <a:pt x="2055" y="2276"/>
                  </a:cubicBezTo>
                  <a:cubicBezTo>
                    <a:pt x="2130" y="2201"/>
                    <a:pt x="2105" y="2026"/>
                    <a:pt x="2105" y="1950"/>
                  </a:cubicBezTo>
                  <a:cubicBezTo>
                    <a:pt x="2105" y="1825"/>
                    <a:pt x="2080" y="1700"/>
                    <a:pt x="2055" y="1574"/>
                  </a:cubicBezTo>
                  <a:cubicBezTo>
                    <a:pt x="2005" y="1349"/>
                    <a:pt x="1905" y="1123"/>
                    <a:pt x="1780" y="923"/>
                  </a:cubicBezTo>
                  <a:cubicBezTo>
                    <a:pt x="1529" y="522"/>
                    <a:pt x="1153" y="296"/>
                    <a:pt x="727" y="121"/>
                  </a:cubicBezTo>
                  <a:cubicBezTo>
                    <a:pt x="602" y="96"/>
                    <a:pt x="476" y="46"/>
                    <a:pt x="351" y="20"/>
                  </a:cubicBezTo>
                  <a:cubicBezTo>
                    <a:pt x="310" y="10"/>
                    <a:pt x="261" y="0"/>
                    <a:pt x="21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4"/>
            <p:cNvSpPr/>
            <p:nvPr/>
          </p:nvSpPr>
          <p:spPr>
            <a:xfrm>
              <a:off x="5966582" y="3126969"/>
              <a:ext cx="33562" cy="58187"/>
            </a:xfrm>
            <a:custGeom>
              <a:rect b="b" l="l" r="r" t="t"/>
              <a:pathLst>
                <a:path extrusionOk="0" h="2826" w="1630">
                  <a:moveTo>
                    <a:pt x="1287" y="0"/>
                  </a:moveTo>
                  <a:cubicBezTo>
                    <a:pt x="1221" y="0"/>
                    <a:pt x="1144" y="49"/>
                    <a:pt x="1079" y="99"/>
                  </a:cubicBezTo>
                  <a:cubicBezTo>
                    <a:pt x="978" y="149"/>
                    <a:pt x="878" y="249"/>
                    <a:pt x="778" y="324"/>
                  </a:cubicBezTo>
                  <a:cubicBezTo>
                    <a:pt x="402" y="625"/>
                    <a:pt x="151" y="976"/>
                    <a:pt x="51" y="1427"/>
                  </a:cubicBezTo>
                  <a:cubicBezTo>
                    <a:pt x="1" y="1678"/>
                    <a:pt x="1" y="1903"/>
                    <a:pt x="26" y="2154"/>
                  </a:cubicBezTo>
                  <a:cubicBezTo>
                    <a:pt x="51" y="2254"/>
                    <a:pt x="76" y="2379"/>
                    <a:pt x="101" y="2505"/>
                  </a:cubicBezTo>
                  <a:cubicBezTo>
                    <a:pt x="126" y="2580"/>
                    <a:pt x="176" y="2755"/>
                    <a:pt x="251" y="2805"/>
                  </a:cubicBezTo>
                  <a:cubicBezTo>
                    <a:pt x="275" y="2820"/>
                    <a:pt x="302" y="2826"/>
                    <a:pt x="331" y="2826"/>
                  </a:cubicBezTo>
                  <a:cubicBezTo>
                    <a:pt x="457" y="2826"/>
                    <a:pt x="621" y="2711"/>
                    <a:pt x="703" y="2630"/>
                  </a:cubicBezTo>
                  <a:cubicBezTo>
                    <a:pt x="828" y="2530"/>
                    <a:pt x="928" y="2404"/>
                    <a:pt x="1028" y="2279"/>
                  </a:cubicBezTo>
                  <a:cubicBezTo>
                    <a:pt x="1204" y="2054"/>
                    <a:pt x="1329" y="1778"/>
                    <a:pt x="1429" y="1502"/>
                  </a:cubicBezTo>
                  <a:cubicBezTo>
                    <a:pt x="1530" y="1176"/>
                    <a:pt x="1630" y="750"/>
                    <a:pt x="1555" y="399"/>
                  </a:cubicBezTo>
                  <a:cubicBezTo>
                    <a:pt x="1530" y="274"/>
                    <a:pt x="1480" y="124"/>
                    <a:pt x="1379" y="49"/>
                  </a:cubicBezTo>
                  <a:cubicBezTo>
                    <a:pt x="1353" y="14"/>
                    <a:pt x="1321" y="0"/>
                    <a:pt x="12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4"/>
            <p:cNvSpPr/>
            <p:nvPr/>
          </p:nvSpPr>
          <p:spPr>
            <a:xfrm>
              <a:off x="5994975" y="3120462"/>
              <a:ext cx="58846" cy="31256"/>
            </a:xfrm>
            <a:custGeom>
              <a:rect b="b" l="l" r="r" t="t"/>
              <a:pathLst>
                <a:path extrusionOk="0" h="1518" w="2858">
                  <a:moveTo>
                    <a:pt x="1057" y="1"/>
                  </a:moveTo>
                  <a:cubicBezTo>
                    <a:pt x="916" y="1"/>
                    <a:pt x="773" y="14"/>
                    <a:pt x="627" y="39"/>
                  </a:cubicBezTo>
                  <a:cubicBezTo>
                    <a:pt x="476" y="64"/>
                    <a:pt x="351" y="89"/>
                    <a:pt x="251" y="114"/>
                  </a:cubicBezTo>
                  <a:cubicBezTo>
                    <a:pt x="126" y="139"/>
                    <a:pt x="0" y="189"/>
                    <a:pt x="0" y="339"/>
                  </a:cubicBezTo>
                  <a:cubicBezTo>
                    <a:pt x="0" y="465"/>
                    <a:pt x="75" y="590"/>
                    <a:pt x="151" y="690"/>
                  </a:cubicBezTo>
                  <a:cubicBezTo>
                    <a:pt x="376" y="966"/>
                    <a:pt x="752" y="1167"/>
                    <a:pt x="1103" y="1292"/>
                  </a:cubicBezTo>
                  <a:cubicBezTo>
                    <a:pt x="1354" y="1417"/>
                    <a:pt x="1654" y="1492"/>
                    <a:pt x="1930" y="1517"/>
                  </a:cubicBezTo>
                  <a:cubicBezTo>
                    <a:pt x="2106" y="1517"/>
                    <a:pt x="2256" y="1517"/>
                    <a:pt x="2431" y="1492"/>
                  </a:cubicBezTo>
                  <a:cubicBezTo>
                    <a:pt x="2557" y="1467"/>
                    <a:pt x="2807" y="1392"/>
                    <a:pt x="2832" y="1242"/>
                  </a:cubicBezTo>
                  <a:cubicBezTo>
                    <a:pt x="2857" y="1142"/>
                    <a:pt x="2757" y="1016"/>
                    <a:pt x="2707" y="941"/>
                  </a:cubicBezTo>
                  <a:cubicBezTo>
                    <a:pt x="2632" y="841"/>
                    <a:pt x="2557" y="740"/>
                    <a:pt x="2482" y="640"/>
                  </a:cubicBezTo>
                  <a:cubicBezTo>
                    <a:pt x="2331" y="465"/>
                    <a:pt x="2131" y="314"/>
                    <a:pt x="1930" y="214"/>
                  </a:cubicBezTo>
                  <a:cubicBezTo>
                    <a:pt x="1642" y="61"/>
                    <a:pt x="1353" y="1"/>
                    <a:pt x="105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4"/>
            <p:cNvSpPr/>
            <p:nvPr/>
          </p:nvSpPr>
          <p:spPr>
            <a:xfrm>
              <a:off x="5910868" y="3051859"/>
              <a:ext cx="34076" cy="57961"/>
            </a:xfrm>
            <a:custGeom>
              <a:rect b="b" l="l" r="r" t="t"/>
              <a:pathLst>
                <a:path extrusionOk="0" h="2815" w="1655">
                  <a:moveTo>
                    <a:pt x="1292" y="0"/>
                  </a:moveTo>
                  <a:cubicBezTo>
                    <a:pt x="1219" y="0"/>
                    <a:pt x="1143" y="39"/>
                    <a:pt x="1078" y="88"/>
                  </a:cubicBezTo>
                  <a:cubicBezTo>
                    <a:pt x="978" y="163"/>
                    <a:pt x="877" y="238"/>
                    <a:pt x="777" y="313"/>
                  </a:cubicBezTo>
                  <a:cubicBezTo>
                    <a:pt x="426" y="614"/>
                    <a:pt x="150" y="965"/>
                    <a:pt x="50" y="1416"/>
                  </a:cubicBezTo>
                  <a:cubicBezTo>
                    <a:pt x="0" y="1666"/>
                    <a:pt x="0" y="1892"/>
                    <a:pt x="25" y="2143"/>
                  </a:cubicBezTo>
                  <a:cubicBezTo>
                    <a:pt x="50" y="2268"/>
                    <a:pt x="75" y="2368"/>
                    <a:pt x="125" y="2494"/>
                  </a:cubicBezTo>
                  <a:cubicBezTo>
                    <a:pt x="150" y="2569"/>
                    <a:pt x="175" y="2744"/>
                    <a:pt x="251" y="2794"/>
                  </a:cubicBezTo>
                  <a:cubicBezTo>
                    <a:pt x="279" y="2809"/>
                    <a:pt x="311" y="2815"/>
                    <a:pt x="344" y="2815"/>
                  </a:cubicBezTo>
                  <a:cubicBezTo>
                    <a:pt x="482" y="2815"/>
                    <a:pt x="641" y="2705"/>
                    <a:pt x="702" y="2644"/>
                  </a:cubicBezTo>
                  <a:cubicBezTo>
                    <a:pt x="827" y="2544"/>
                    <a:pt x="952" y="2418"/>
                    <a:pt x="1028" y="2268"/>
                  </a:cubicBezTo>
                  <a:cubicBezTo>
                    <a:pt x="1203" y="2042"/>
                    <a:pt x="1328" y="1767"/>
                    <a:pt x="1429" y="1491"/>
                  </a:cubicBezTo>
                  <a:cubicBezTo>
                    <a:pt x="1554" y="1165"/>
                    <a:pt x="1654" y="739"/>
                    <a:pt x="1579" y="388"/>
                  </a:cubicBezTo>
                  <a:cubicBezTo>
                    <a:pt x="1529" y="263"/>
                    <a:pt x="1479" y="113"/>
                    <a:pt x="1404" y="37"/>
                  </a:cubicBezTo>
                  <a:cubicBezTo>
                    <a:pt x="1369" y="11"/>
                    <a:pt x="1331" y="0"/>
                    <a:pt x="129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4"/>
            <p:cNvSpPr/>
            <p:nvPr/>
          </p:nvSpPr>
          <p:spPr>
            <a:xfrm>
              <a:off x="5939240" y="3045126"/>
              <a:ext cx="58846" cy="31256"/>
            </a:xfrm>
            <a:custGeom>
              <a:rect b="b" l="l" r="r" t="t"/>
              <a:pathLst>
                <a:path extrusionOk="0" h="1518" w="2858">
                  <a:moveTo>
                    <a:pt x="1062" y="0"/>
                  </a:moveTo>
                  <a:cubicBezTo>
                    <a:pt x="918" y="0"/>
                    <a:pt x="773" y="14"/>
                    <a:pt x="627" y="39"/>
                  </a:cubicBezTo>
                  <a:cubicBezTo>
                    <a:pt x="502" y="64"/>
                    <a:pt x="376" y="89"/>
                    <a:pt x="251" y="114"/>
                  </a:cubicBezTo>
                  <a:cubicBezTo>
                    <a:pt x="126" y="139"/>
                    <a:pt x="1" y="214"/>
                    <a:pt x="1" y="339"/>
                  </a:cubicBezTo>
                  <a:cubicBezTo>
                    <a:pt x="26" y="465"/>
                    <a:pt x="101" y="590"/>
                    <a:pt x="176" y="690"/>
                  </a:cubicBezTo>
                  <a:cubicBezTo>
                    <a:pt x="376" y="991"/>
                    <a:pt x="777" y="1166"/>
                    <a:pt x="1103" y="1292"/>
                  </a:cubicBezTo>
                  <a:cubicBezTo>
                    <a:pt x="1379" y="1417"/>
                    <a:pt x="1655" y="1492"/>
                    <a:pt x="1955" y="1517"/>
                  </a:cubicBezTo>
                  <a:cubicBezTo>
                    <a:pt x="2106" y="1517"/>
                    <a:pt x="2281" y="1517"/>
                    <a:pt x="2432" y="1492"/>
                  </a:cubicBezTo>
                  <a:cubicBezTo>
                    <a:pt x="2557" y="1467"/>
                    <a:pt x="2833" y="1417"/>
                    <a:pt x="2833" y="1242"/>
                  </a:cubicBezTo>
                  <a:cubicBezTo>
                    <a:pt x="2858" y="1166"/>
                    <a:pt x="2757" y="1016"/>
                    <a:pt x="2707" y="941"/>
                  </a:cubicBezTo>
                  <a:cubicBezTo>
                    <a:pt x="2657" y="841"/>
                    <a:pt x="2582" y="740"/>
                    <a:pt x="2482" y="665"/>
                  </a:cubicBezTo>
                  <a:cubicBezTo>
                    <a:pt x="2331" y="490"/>
                    <a:pt x="2156" y="339"/>
                    <a:pt x="1930" y="214"/>
                  </a:cubicBezTo>
                  <a:cubicBezTo>
                    <a:pt x="1659" y="61"/>
                    <a:pt x="1364" y="0"/>
                    <a:pt x="10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4"/>
            <p:cNvSpPr/>
            <p:nvPr/>
          </p:nvSpPr>
          <p:spPr>
            <a:xfrm>
              <a:off x="5860795" y="2962666"/>
              <a:ext cx="37700" cy="53699"/>
            </a:xfrm>
            <a:custGeom>
              <a:rect b="b" l="l" r="r" t="t"/>
              <a:pathLst>
                <a:path extrusionOk="0" h="2608" w="1831">
                  <a:moveTo>
                    <a:pt x="1594" y="1"/>
                  </a:moveTo>
                  <a:cubicBezTo>
                    <a:pt x="1529" y="1"/>
                    <a:pt x="1462" y="30"/>
                    <a:pt x="1404" y="59"/>
                  </a:cubicBezTo>
                  <a:cubicBezTo>
                    <a:pt x="1304" y="109"/>
                    <a:pt x="1179" y="159"/>
                    <a:pt x="1054" y="234"/>
                  </a:cubicBezTo>
                  <a:cubicBezTo>
                    <a:pt x="653" y="460"/>
                    <a:pt x="327" y="760"/>
                    <a:pt x="151" y="1186"/>
                  </a:cubicBezTo>
                  <a:cubicBezTo>
                    <a:pt x="76" y="1412"/>
                    <a:pt x="26" y="1638"/>
                    <a:pt x="1" y="1888"/>
                  </a:cubicBezTo>
                  <a:cubicBezTo>
                    <a:pt x="1" y="2013"/>
                    <a:pt x="1" y="2139"/>
                    <a:pt x="26" y="2239"/>
                  </a:cubicBezTo>
                  <a:cubicBezTo>
                    <a:pt x="26" y="2339"/>
                    <a:pt x="51" y="2515"/>
                    <a:pt x="101" y="2565"/>
                  </a:cubicBezTo>
                  <a:cubicBezTo>
                    <a:pt x="139" y="2595"/>
                    <a:pt x="188" y="2607"/>
                    <a:pt x="241" y="2607"/>
                  </a:cubicBezTo>
                  <a:cubicBezTo>
                    <a:pt x="364" y="2607"/>
                    <a:pt x="507" y="2542"/>
                    <a:pt x="577" y="2490"/>
                  </a:cubicBezTo>
                  <a:cubicBezTo>
                    <a:pt x="728" y="2414"/>
                    <a:pt x="853" y="2314"/>
                    <a:pt x="978" y="2214"/>
                  </a:cubicBezTo>
                  <a:cubicBezTo>
                    <a:pt x="1179" y="2013"/>
                    <a:pt x="1354" y="1763"/>
                    <a:pt x="1505" y="1512"/>
                  </a:cubicBezTo>
                  <a:cubicBezTo>
                    <a:pt x="1655" y="1186"/>
                    <a:pt x="1831" y="810"/>
                    <a:pt x="1831" y="435"/>
                  </a:cubicBezTo>
                  <a:cubicBezTo>
                    <a:pt x="1831" y="309"/>
                    <a:pt x="1805" y="159"/>
                    <a:pt x="1730" y="59"/>
                  </a:cubicBezTo>
                  <a:cubicBezTo>
                    <a:pt x="1688" y="16"/>
                    <a:pt x="1641" y="1"/>
                    <a:pt x="159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4"/>
            <p:cNvSpPr/>
            <p:nvPr/>
          </p:nvSpPr>
          <p:spPr>
            <a:xfrm>
              <a:off x="5895900" y="2959743"/>
              <a:ext cx="54708" cy="36135"/>
            </a:xfrm>
            <a:custGeom>
              <a:rect b="b" l="l" r="r" t="t"/>
              <a:pathLst>
                <a:path extrusionOk="0" h="1755" w="2657">
                  <a:moveTo>
                    <a:pt x="276" y="0"/>
                  </a:moveTo>
                  <a:cubicBezTo>
                    <a:pt x="176" y="25"/>
                    <a:pt x="25" y="50"/>
                    <a:pt x="25" y="176"/>
                  </a:cubicBezTo>
                  <a:cubicBezTo>
                    <a:pt x="0" y="301"/>
                    <a:pt x="50" y="451"/>
                    <a:pt x="100" y="551"/>
                  </a:cubicBezTo>
                  <a:cubicBezTo>
                    <a:pt x="276" y="877"/>
                    <a:pt x="602" y="1128"/>
                    <a:pt x="902" y="1328"/>
                  </a:cubicBezTo>
                  <a:cubicBezTo>
                    <a:pt x="1153" y="1479"/>
                    <a:pt x="1429" y="1604"/>
                    <a:pt x="1705" y="1679"/>
                  </a:cubicBezTo>
                  <a:cubicBezTo>
                    <a:pt x="1855" y="1729"/>
                    <a:pt x="2030" y="1754"/>
                    <a:pt x="2181" y="1754"/>
                  </a:cubicBezTo>
                  <a:cubicBezTo>
                    <a:pt x="2306" y="1754"/>
                    <a:pt x="2582" y="1729"/>
                    <a:pt x="2632" y="1579"/>
                  </a:cubicBezTo>
                  <a:cubicBezTo>
                    <a:pt x="2657" y="1504"/>
                    <a:pt x="2582" y="1353"/>
                    <a:pt x="2557" y="1253"/>
                  </a:cubicBezTo>
                  <a:cubicBezTo>
                    <a:pt x="2507" y="1153"/>
                    <a:pt x="2456" y="1028"/>
                    <a:pt x="2406" y="927"/>
                  </a:cubicBezTo>
                  <a:cubicBezTo>
                    <a:pt x="2281" y="727"/>
                    <a:pt x="2106" y="551"/>
                    <a:pt x="1930" y="401"/>
                  </a:cubicBezTo>
                  <a:cubicBezTo>
                    <a:pt x="1554" y="100"/>
                    <a:pt x="1128" y="0"/>
                    <a:pt x="6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4"/>
            <p:cNvSpPr/>
            <p:nvPr/>
          </p:nvSpPr>
          <p:spPr>
            <a:xfrm>
              <a:off x="5847906" y="2852740"/>
              <a:ext cx="50075" cy="42415"/>
            </a:xfrm>
            <a:custGeom>
              <a:rect b="b" l="l" r="r" t="t"/>
              <a:pathLst>
                <a:path extrusionOk="0" h="2060" w="2432">
                  <a:moveTo>
                    <a:pt x="2164" y="0"/>
                  </a:moveTo>
                  <a:cubicBezTo>
                    <a:pt x="2137" y="0"/>
                    <a:pt x="2109" y="3"/>
                    <a:pt x="2081" y="9"/>
                  </a:cubicBezTo>
                  <a:cubicBezTo>
                    <a:pt x="1955" y="9"/>
                    <a:pt x="1830" y="34"/>
                    <a:pt x="1705" y="59"/>
                  </a:cubicBezTo>
                  <a:cubicBezTo>
                    <a:pt x="1254" y="134"/>
                    <a:pt x="853" y="335"/>
                    <a:pt x="527" y="686"/>
                  </a:cubicBezTo>
                  <a:cubicBezTo>
                    <a:pt x="376" y="861"/>
                    <a:pt x="251" y="1062"/>
                    <a:pt x="176" y="1287"/>
                  </a:cubicBezTo>
                  <a:cubicBezTo>
                    <a:pt x="126" y="1388"/>
                    <a:pt x="76" y="1513"/>
                    <a:pt x="76" y="1638"/>
                  </a:cubicBezTo>
                  <a:cubicBezTo>
                    <a:pt x="51" y="1713"/>
                    <a:pt x="0" y="1864"/>
                    <a:pt x="51" y="1964"/>
                  </a:cubicBezTo>
                  <a:cubicBezTo>
                    <a:pt x="95" y="2038"/>
                    <a:pt x="210" y="2060"/>
                    <a:pt x="317" y="2060"/>
                  </a:cubicBezTo>
                  <a:cubicBezTo>
                    <a:pt x="391" y="2060"/>
                    <a:pt x="461" y="2049"/>
                    <a:pt x="502" y="2039"/>
                  </a:cubicBezTo>
                  <a:cubicBezTo>
                    <a:pt x="677" y="2014"/>
                    <a:pt x="827" y="1964"/>
                    <a:pt x="978" y="1889"/>
                  </a:cubicBezTo>
                  <a:cubicBezTo>
                    <a:pt x="1228" y="1763"/>
                    <a:pt x="1479" y="1588"/>
                    <a:pt x="1705" y="1413"/>
                  </a:cubicBezTo>
                  <a:cubicBezTo>
                    <a:pt x="1955" y="1162"/>
                    <a:pt x="2256" y="861"/>
                    <a:pt x="2356" y="510"/>
                  </a:cubicBezTo>
                  <a:cubicBezTo>
                    <a:pt x="2406" y="385"/>
                    <a:pt x="2431" y="235"/>
                    <a:pt x="2381" y="134"/>
                  </a:cubicBezTo>
                  <a:cubicBezTo>
                    <a:pt x="2343" y="37"/>
                    <a:pt x="2258" y="0"/>
                    <a:pt x="216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4"/>
            <p:cNvSpPr/>
            <p:nvPr/>
          </p:nvSpPr>
          <p:spPr>
            <a:xfrm>
              <a:off x="5895900" y="2852761"/>
              <a:ext cx="43877" cy="48551"/>
            </a:xfrm>
            <a:custGeom>
              <a:rect b="b" l="l" r="r" t="t"/>
              <a:pathLst>
                <a:path extrusionOk="0" h="2358" w="2131">
                  <a:moveTo>
                    <a:pt x="224" y="0"/>
                  </a:moveTo>
                  <a:cubicBezTo>
                    <a:pt x="156" y="0"/>
                    <a:pt x="94" y="25"/>
                    <a:pt x="50" y="83"/>
                  </a:cubicBezTo>
                  <a:cubicBezTo>
                    <a:pt x="0" y="209"/>
                    <a:pt x="0" y="359"/>
                    <a:pt x="25" y="484"/>
                  </a:cubicBezTo>
                  <a:cubicBezTo>
                    <a:pt x="75" y="835"/>
                    <a:pt x="301" y="1186"/>
                    <a:pt x="527" y="1462"/>
                  </a:cubicBezTo>
                  <a:cubicBezTo>
                    <a:pt x="727" y="1687"/>
                    <a:pt x="928" y="1913"/>
                    <a:pt x="1178" y="2063"/>
                  </a:cubicBezTo>
                  <a:cubicBezTo>
                    <a:pt x="1304" y="2163"/>
                    <a:pt x="1454" y="2239"/>
                    <a:pt x="1604" y="2289"/>
                  </a:cubicBezTo>
                  <a:cubicBezTo>
                    <a:pt x="1664" y="2319"/>
                    <a:pt x="1786" y="2357"/>
                    <a:pt x="1896" y="2357"/>
                  </a:cubicBezTo>
                  <a:cubicBezTo>
                    <a:pt x="1971" y="2357"/>
                    <a:pt x="2040" y="2339"/>
                    <a:pt x="2080" y="2289"/>
                  </a:cubicBezTo>
                  <a:cubicBezTo>
                    <a:pt x="2131" y="2214"/>
                    <a:pt x="2106" y="2038"/>
                    <a:pt x="2106" y="1963"/>
                  </a:cubicBezTo>
                  <a:cubicBezTo>
                    <a:pt x="2106" y="1838"/>
                    <a:pt x="2080" y="1712"/>
                    <a:pt x="2055" y="1587"/>
                  </a:cubicBezTo>
                  <a:cubicBezTo>
                    <a:pt x="2005" y="1361"/>
                    <a:pt x="1930" y="1136"/>
                    <a:pt x="1805" y="935"/>
                  </a:cubicBezTo>
                  <a:cubicBezTo>
                    <a:pt x="1554" y="534"/>
                    <a:pt x="1178" y="284"/>
                    <a:pt x="727" y="133"/>
                  </a:cubicBezTo>
                  <a:cubicBezTo>
                    <a:pt x="627" y="83"/>
                    <a:pt x="501" y="58"/>
                    <a:pt x="376" y="33"/>
                  </a:cubicBezTo>
                  <a:cubicBezTo>
                    <a:pt x="324" y="12"/>
                    <a:pt x="272" y="0"/>
                    <a:pt x="2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4"/>
            <p:cNvSpPr/>
            <p:nvPr/>
          </p:nvSpPr>
          <p:spPr>
            <a:xfrm>
              <a:off x="5862360" y="2744379"/>
              <a:ext cx="50075" cy="42415"/>
            </a:xfrm>
            <a:custGeom>
              <a:rect b="b" l="l" r="r" t="t"/>
              <a:pathLst>
                <a:path extrusionOk="0" h="2060" w="2432">
                  <a:moveTo>
                    <a:pt x="2179" y="0"/>
                  </a:moveTo>
                  <a:cubicBezTo>
                    <a:pt x="2153" y="0"/>
                    <a:pt x="2128" y="3"/>
                    <a:pt x="2105" y="9"/>
                  </a:cubicBezTo>
                  <a:cubicBezTo>
                    <a:pt x="1980" y="9"/>
                    <a:pt x="1855" y="34"/>
                    <a:pt x="1729" y="59"/>
                  </a:cubicBezTo>
                  <a:cubicBezTo>
                    <a:pt x="1253" y="134"/>
                    <a:pt x="852" y="335"/>
                    <a:pt x="552" y="686"/>
                  </a:cubicBezTo>
                  <a:cubicBezTo>
                    <a:pt x="401" y="861"/>
                    <a:pt x="276" y="1062"/>
                    <a:pt x="176" y="1287"/>
                  </a:cubicBezTo>
                  <a:cubicBezTo>
                    <a:pt x="125" y="1387"/>
                    <a:pt x="100" y="1513"/>
                    <a:pt x="75" y="1638"/>
                  </a:cubicBezTo>
                  <a:cubicBezTo>
                    <a:pt x="50" y="1713"/>
                    <a:pt x="0" y="1889"/>
                    <a:pt x="50" y="1964"/>
                  </a:cubicBezTo>
                  <a:cubicBezTo>
                    <a:pt x="95" y="2038"/>
                    <a:pt x="209" y="2059"/>
                    <a:pt x="322" y="2059"/>
                  </a:cubicBezTo>
                  <a:cubicBezTo>
                    <a:pt x="399" y="2059"/>
                    <a:pt x="475" y="2049"/>
                    <a:pt x="526" y="2039"/>
                  </a:cubicBezTo>
                  <a:cubicBezTo>
                    <a:pt x="677" y="2014"/>
                    <a:pt x="827" y="1964"/>
                    <a:pt x="978" y="1889"/>
                  </a:cubicBezTo>
                  <a:cubicBezTo>
                    <a:pt x="1253" y="1788"/>
                    <a:pt x="1504" y="1613"/>
                    <a:pt x="1704" y="1412"/>
                  </a:cubicBezTo>
                  <a:cubicBezTo>
                    <a:pt x="1980" y="1162"/>
                    <a:pt x="2281" y="861"/>
                    <a:pt x="2381" y="510"/>
                  </a:cubicBezTo>
                  <a:cubicBezTo>
                    <a:pt x="2406" y="385"/>
                    <a:pt x="2431" y="234"/>
                    <a:pt x="2406" y="134"/>
                  </a:cubicBezTo>
                  <a:cubicBezTo>
                    <a:pt x="2367" y="37"/>
                    <a:pt x="2268" y="0"/>
                    <a:pt x="21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4"/>
            <p:cNvSpPr/>
            <p:nvPr/>
          </p:nvSpPr>
          <p:spPr>
            <a:xfrm>
              <a:off x="5910868" y="2744400"/>
              <a:ext cx="43877" cy="48551"/>
            </a:xfrm>
            <a:custGeom>
              <a:rect b="b" l="l" r="r" t="t"/>
              <a:pathLst>
                <a:path extrusionOk="0" h="2358" w="2131">
                  <a:moveTo>
                    <a:pt x="211" y="0"/>
                  </a:moveTo>
                  <a:cubicBezTo>
                    <a:pt x="143" y="0"/>
                    <a:pt x="80" y="24"/>
                    <a:pt x="50" y="83"/>
                  </a:cubicBezTo>
                  <a:cubicBezTo>
                    <a:pt x="0" y="208"/>
                    <a:pt x="0" y="359"/>
                    <a:pt x="0" y="484"/>
                  </a:cubicBezTo>
                  <a:cubicBezTo>
                    <a:pt x="50" y="835"/>
                    <a:pt x="301" y="1186"/>
                    <a:pt x="526" y="1462"/>
                  </a:cubicBezTo>
                  <a:cubicBezTo>
                    <a:pt x="702" y="1687"/>
                    <a:pt x="927" y="1913"/>
                    <a:pt x="1153" y="2063"/>
                  </a:cubicBezTo>
                  <a:cubicBezTo>
                    <a:pt x="1303" y="2163"/>
                    <a:pt x="1429" y="2238"/>
                    <a:pt x="1579" y="2289"/>
                  </a:cubicBezTo>
                  <a:cubicBezTo>
                    <a:pt x="1654" y="2318"/>
                    <a:pt x="1782" y="2357"/>
                    <a:pt x="1889" y="2357"/>
                  </a:cubicBezTo>
                  <a:cubicBezTo>
                    <a:pt x="1962" y="2357"/>
                    <a:pt x="2025" y="2339"/>
                    <a:pt x="2055" y="2289"/>
                  </a:cubicBezTo>
                  <a:cubicBezTo>
                    <a:pt x="2130" y="2213"/>
                    <a:pt x="2105" y="2038"/>
                    <a:pt x="2105" y="1963"/>
                  </a:cubicBezTo>
                  <a:cubicBezTo>
                    <a:pt x="2105" y="1837"/>
                    <a:pt x="2080" y="1712"/>
                    <a:pt x="2055" y="1587"/>
                  </a:cubicBezTo>
                  <a:cubicBezTo>
                    <a:pt x="2005" y="1361"/>
                    <a:pt x="1905" y="1136"/>
                    <a:pt x="1780" y="935"/>
                  </a:cubicBezTo>
                  <a:cubicBezTo>
                    <a:pt x="1529" y="534"/>
                    <a:pt x="1153" y="309"/>
                    <a:pt x="727" y="133"/>
                  </a:cubicBezTo>
                  <a:cubicBezTo>
                    <a:pt x="602" y="108"/>
                    <a:pt x="476" y="58"/>
                    <a:pt x="351" y="33"/>
                  </a:cubicBezTo>
                  <a:cubicBezTo>
                    <a:pt x="309" y="12"/>
                    <a:pt x="259"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4"/>
            <p:cNvSpPr/>
            <p:nvPr/>
          </p:nvSpPr>
          <p:spPr>
            <a:xfrm>
              <a:off x="5862875" y="2647671"/>
              <a:ext cx="38194" cy="53637"/>
            </a:xfrm>
            <a:custGeom>
              <a:rect b="b" l="l" r="r" t="t"/>
              <a:pathLst>
                <a:path extrusionOk="0" h="2605" w="1855">
                  <a:moveTo>
                    <a:pt x="1601" y="0"/>
                  </a:moveTo>
                  <a:cubicBezTo>
                    <a:pt x="1542" y="0"/>
                    <a:pt x="1479" y="19"/>
                    <a:pt x="1429" y="44"/>
                  </a:cubicBezTo>
                  <a:cubicBezTo>
                    <a:pt x="1329" y="94"/>
                    <a:pt x="1203" y="170"/>
                    <a:pt x="1078" y="220"/>
                  </a:cubicBezTo>
                  <a:cubicBezTo>
                    <a:pt x="677" y="445"/>
                    <a:pt x="351" y="746"/>
                    <a:pt x="176" y="1172"/>
                  </a:cubicBezTo>
                  <a:cubicBezTo>
                    <a:pt x="75" y="1398"/>
                    <a:pt x="25" y="1623"/>
                    <a:pt x="25" y="1874"/>
                  </a:cubicBezTo>
                  <a:cubicBezTo>
                    <a:pt x="0" y="1999"/>
                    <a:pt x="25" y="2124"/>
                    <a:pt x="25" y="2225"/>
                  </a:cubicBezTo>
                  <a:cubicBezTo>
                    <a:pt x="50" y="2325"/>
                    <a:pt x="50" y="2500"/>
                    <a:pt x="126" y="2550"/>
                  </a:cubicBezTo>
                  <a:cubicBezTo>
                    <a:pt x="157" y="2590"/>
                    <a:pt x="203" y="2604"/>
                    <a:pt x="256" y="2604"/>
                  </a:cubicBezTo>
                  <a:cubicBezTo>
                    <a:pt x="371" y="2604"/>
                    <a:pt x="516" y="2535"/>
                    <a:pt x="602" y="2500"/>
                  </a:cubicBezTo>
                  <a:cubicBezTo>
                    <a:pt x="727" y="2425"/>
                    <a:pt x="852" y="2300"/>
                    <a:pt x="978" y="2200"/>
                  </a:cubicBezTo>
                  <a:cubicBezTo>
                    <a:pt x="1178" y="1999"/>
                    <a:pt x="1354" y="1748"/>
                    <a:pt x="1504" y="1498"/>
                  </a:cubicBezTo>
                  <a:cubicBezTo>
                    <a:pt x="1679" y="1197"/>
                    <a:pt x="1855" y="796"/>
                    <a:pt x="1855" y="445"/>
                  </a:cubicBezTo>
                  <a:cubicBezTo>
                    <a:pt x="1855" y="320"/>
                    <a:pt x="1830" y="170"/>
                    <a:pt x="1755" y="69"/>
                  </a:cubicBezTo>
                  <a:cubicBezTo>
                    <a:pt x="1717" y="19"/>
                    <a:pt x="1661" y="0"/>
                    <a:pt x="16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4"/>
            <p:cNvSpPr/>
            <p:nvPr/>
          </p:nvSpPr>
          <p:spPr>
            <a:xfrm>
              <a:off x="5898473" y="2644953"/>
              <a:ext cx="54728" cy="36156"/>
            </a:xfrm>
            <a:custGeom>
              <a:rect b="b" l="l" r="r" t="t"/>
              <a:pathLst>
                <a:path extrusionOk="0" h="1756" w="2658">
                  <a:moveTo>
                    <a:pt x="276" y="1"/>
                  </a:moveTo>
                  <a:cubicBezTo>
                    <a:pt x="176" y="1"/>
                    <a:pt x="26" y="51"/>
                    <a:pt x="26" y="176"/>
                  </a:cubicBezTo>
                  <a:cubicBezTo>
                    <a:pt x="1" y="302"/>
                    <a:pt x="51" y="452"/>
                    <a:pt x="101" y="552"/>
                  </a:cubicBezTo>
                  <a:cubicBezTo>
                    <a:pt x="251" y="878"/>
                    <a:pt x="602" y="1129"/>
                    <a:pt x="903" y="1329"/>
                  </a:cubicBezTo>
                  <a:cubicBezTo>
                    <a:pt x="1153" y="1479"/>
                    <a:pt x="1429" y="1605"/>
                    <a:pt x="1705" y="1705"/>
                  </a:cubicBezTo>
                  <a:cubicBezTo>
                    <a:pt x="1855" y="1730"/>
                    <a:pt x="2006" y="1755"/>
                    <a:pt x="2181" y="1755"/>
                  </a:cubicBezTo>
                  <a:cubicBezTo>
                    <a:pt x="2306" y="1755"/>
                    <a:pt x="2582" y="1755"/>
                    <a:pt x="2632" y="1605"/>
                  </a:cubicBezTo>
                  <a:cubicBezTo>
                    <a:pt x="2657" y="1505"/>
                    <a:pt x="2582" y="1354"/>
                    <a:pt x="2557" y="1279"/>
                  </a:cubicBezTo>
                  <a:cubicBezTo>
                    <a:pt x="2507" y="1154"/>
                    <a:pt x="2457" y="1053"/>
                    <a:pt x="2407" y="953"/>
                  </a:cubicBezTo>
                  <a:cubicBezTo>
                    <a:pt x="2281" y="753"/>
                    <a:pt x="2106" y="577"/>
                    <a:pt x="1930" y="427"/>
                  </a:cubicBezTo>
                  <a:cubicBezTo>
                    <a:pt x="1554" y="126"/>
                    <a:pt x="1128" y="1"/>
                    <a:pt x="6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4"/>
            <p:cNvSpPr/>
            <p:nvPr/>
          </p:nvSpPr>
          <p:spPr>
            <a:xfrm>
              <a:off x="5826741" y="2588436"/>
              <a:ext cx="28414" cy="61749"/>
            </a:xfrm>
            <a:custGeom>
              <a:rect b="b" l="l" r="r" t="t"/>
              <a:pathLst>
                <a:path extrusionOk="0" h="2999" w="1380">
                  <a:moveTo>
                    <a:pt x="787" y="1"/>
                  </a:moveTo>
                  <a:cubicBezTo>
                    <a:pt x="692" y="1"/>
                    <a:pt x="614" y="82"/>
                    <a:pt x="552" y="164"/>
                  </a:cubicBezTo>
                  <a:cubicBezTo>
                    <a:pt x="502" y="265"/>
                    <a:pt x="427" y="365"/>
                    <a:pt x="352" y="490"/>
                  </a:cubicBezTo>
                  <a:cubicBezTo>
                    <a:pt x="126" y="891"/>
                    <a:pt x="1" y="1292"/>
                    <a:pt x="51" y="1768"/>
                  </a:cubicBezTo>
                  <a:cubicBezTo>
                    <a:pt x="76" y="1994"/>
                    <a:pt x="151" y="2245"/>
                    <a:pt x="277" y="2445"/>
                  </a:cubicBezTo>
                  <a:cubicBezTo>
                    <a:pt x="327" y="2545"/>
                    <a:pt x="402" y="2646"/>
                    <a:pt x="477" y="2746"/>
                  </a:cubicBezTo>
                  <a:cubicBezTo>
                    <a:pt x="527" y="2821"/>
                    <a:pt x="602" y="2971"/>
                    <a:pt x="703" y="2996"/>
                  </a:cubicBezTo>
                  <a:cubicBezTo>
                    <a:pt x="710" y="2998"/>
                    <a:pt x="718" y="2998"/>
                    <a:pt x="726" y="2998"/>
                  </a:cubicBezTo>
                  <a:cubicBezTo>
                    <a:pt x="868" y="2998"/>
                    <a:pt x="1007" y="2791"/>
                    <a:pt x="1079" y="2696"/>
                  </a:cubicBezTo>
                  <a:cubicBezTo>
                    <a:pt x="1154" y="2545"/>
                    <a:pt x="1229" y="2395"/>
                    <a:pt x="1254" y="2245"/>
                  </a:cubicBezTo>
                  <a:cubicBezTo>
                    <a:pt x="1354" y="1969"/>
                    <a:pt x="1379" y="1668"/>
                    <a:pt x="1354" y="1367"/>
                  </a:cubicBezTo>
                  <a:cubicBezTo>
                    <a:pt x="1354" y="1016"/>
                    <a:pt x="1329" y="590"/>
                    <a:pt x="1129" y="290"/>
                  </a:cubicBezTo>
                  <a:cubicBezTo>
                    <a:pt x="1053" y="189"/>
                    <a:pt x="953" y="64"/>
                    <a:pt x="853" y="14"/>
                  </a:cubicBezTo>
                  <a:cubicBezTo>
                    <a:pt x="830" y="5"/>
                    <a:pt x="808" y="1"/>
                    <a:pt x="7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4"/>
            <p:cNvSpPr/>
            <p:nvPr/>
          </p:nvSpPr>
          <p:spPr>
            <a:xfrm>
              <a:off x="5842738" y="2572273"/>
              <a:ext cx="62985" cy="27302"/>
            </a:xfrm>
            <a:custGeom>
              <a:rect b="b" l="l" r="r" t="t"/>
              <a:pathLst>
                <a:path extrusionOk="0" h="1326" w="3059">
                  <a:moveTo>
                    <a:pt x="1554" y="0"/>
                  </a:moveTo>
                  <a:cubicBezTo>
                    <a:pt x="1187" y="0"/>
                    <a:pt x="849" y="117"/>
                    <a:pt x="527" y="298"/>
                  </a:cubicBezTo>
                  <a:cubicBezTo>
                    <a:pt x="427" y="348"/>
                    <a:pt x="302" y="423"/>
                    <a:pt x="201" y="498"/>
                  </a:cubicBezTo>
                  <a:cubicBezTo>
                    <a:pt x="101" y="548"/>
                    <a:pt x="1" y="649"/>
                    <a:pt x="51" y="774"/>
                  </a:cubicBezTo>
                  <a:cubicBezTo>
                    <a:pt x="101" y="899"/>
                    <a:pt x="226" y="999"/>
                    <a:pt x="327" y="1050"/>
                  </a:cubicBezTo>
                  <a:cubicBezTo>
                    <a:pt x="627" y="1250"/>
                    <a:pt x="1053" y="1300"/>
                    <a:pt x="1404" y="1325"/>
                  </a:cubicBezTo>
                  <a:cubicBezTo>
                    <a:pt x="1705" y="1325"/>
                    <a:pt x="1981" y="1300"/>
                    <a:pt x="2281" y="1225"/>
                  </a:cubicBezTo>
                  <a:cubicBezTo>
                    <a:pt x="2432" y="1175"/>
                    <a:pt x="2582" y="1125"/>
                    <a:pt x="2733" y="1050"/>
                  </a:cubicBezTo>
                  <a:cubicBezTo>
                    <a:pt x="2833" y="974"/>
                    <a:pt x="3058" y="824"/>
                    <a:pt x="3033" y="674"/>
                  </a:cubicBezTo>
                  <a:cubicBezTo>
                    <a:pt x="3008" y="573"/>
                    <a:pt x="2858" y="498"/>
                    <a:pt x="2808" y="448"/>
                  </a:cubicBezTo>
                  <a:cubicBezTo>
                    <a:pt x="2708" y="373"/>
                    <a:pt x="2607" y="298"/>
                    <a:pt x="2507" y="248"/>
                  </a:cubicBezTo>
                  <a:cubicBezTo>
                    <a:pt x="2281" y="122"/>
                    <a:pt x="2056" y="47"/>
                    <a:pt x="1830" y="22"/>
                  </a:cubicBezTo>
                  <a:cubicBezTo>
                    <a:pt x="1736" y="7"/>
                    <a:pt x="1644" y="0"/>
                    <a:pt x="15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4"/>
            <p:cNvSpPr/>
            <p:nvPr/>
          </p:nvSpPr>
          <p:spPr>
            <a:xfrm>
              <a:off x="5788054" y="2573076"/>
              <a:ext cx="256490" cy="787135"/>
            </a:xfrm>
            <a:custGeom>
              <a:rect b="b" l="l" r="r" t="t"/>
              <a:pathLst>
                <a:path extrusionOk="0" h="38229" w="12457">
                  <a:moveTo>
                    <a:pt x="646" y="1"/>
                  </a:moveTo>
                  <a:cubicBezTo>
                    <a:pt x="433" y="1"/>
                    <a:pt x="217" y="19"/>
                    <a:pt x="0" y="58"/>
                  </a:cubicBezTo>
                  <a:lnTo>
                    <a:pt x="50" y="384"/>
                  </a:lnTo>
                  <a:cubicBezTo>
                    <a:pt x="252" y="347"/>
                    <a:pt x="453" y="330"/>
                    <a:pt x="653" y="330"/>
                  </a:cubicBezTo>
                  <a:cubicBezTo>
                    <a:pt x="2897" y="330"/>
                    <a:pt x="4894" y="2568"/>
                    <a:pt x="5539" y="4870"/>
                  </a:cubicBezTo>
                  <a:cubicBezTo>
                    <a:pt x="6191" y="7276"/>
                    <a:pt x="5790" y="9858"/>
                    <a:pt x="5389" y="12364"/>
                  </a:cubicBezTo>
                  <a:lnTo>
                    <a:pt x="5338" y="12590"/>
                  </a:lnTo>
                  <a:cubicBezTo>
                    <a:pt x="4912" y="15321"/>
                    <a:pt x="4587" y="17978"/>
                    <a:pt x="5514" y="20434"/>
                  </a:cubicBezTo>
                  <a:cubicBezTo>
                    <a:pt x="6115" y="22013"/>
                    <a:pt x="7168" y="23367"/>
                    <a:pt x="8221" y="24670"/>
                  </a:cubicBezTo>
                  <a:cubicBezTo>
                    <a:pt x="9048" y="25697"/>
                    <a:pt x="9900" y="26750"/>
                    <a:pt x="10501" y="27953"/>
                  </a:cubicBezTo>
                  <a:cubicBezTo>
                    <a:pt x="12131" y="31111"/>
                    <a:pt x="11830" y="35171"/>
                    <a:pt x="9750" y="38053"/>
                  </a:cubicBezTo>
                  <a:lnTo>
                    <a:pt x="10000" y="38229"/>
                  </a:lnTo>
                  <a:cubicBezTo>
                    <a:pt x="12131" y="35271"/>
                    <a:pt x="12456" y="31061"/>
                    <a:pt x="10777" y="27803"/>
                  </a:cubicBezTo>
                  <a:cubicBezTo>
                    <a:pt x="10176" y="26600"/>
                    <a:pt x="9298" y="25497"/>
                    <a:pt x="8471" y="24469"/>
                  </a:cubicBezTo>
                  <a:cubicBezTo>
                    <a:pt x="7444" y="23191"/>
                    <a:pt x="6391" y="21863"/>
                    <a:pt x="5790" y="20309"/>
                  </a:cubicBezTo>
                  <a:cubicBezTo>
                    <a:pt x="4912" y="17928"/>
                    <a:pt x="5213" y="15321"/>
                    <a:pt x="5664" y="12640"/>
                  </a:cubicBezTo>
                  <a:lnTo>
                    <a:pt x="5689" y="12414"/>
                  </a:lnTo>
                  <a:cubicBezTo>
                    <a:pt x="6090" y="9883"/>
                    <a:pt x="6516" y="7276"/>
                    <a:pt x="5840" y="4795"/>
                  </a:cubicBezTo>
                  <a:cubicBezTo>
                    <a:pt x="5149" y="2356"/>
                    <a:pt x="3043" y="1"/>
                    <a:pt x="6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4"/>
            <p:cNvSpPr/>
            <p:nvPr/>
          </p:nvSpPr>
          <p:spPr>
            <a:xfrm>
              <a:off x="6023862" y="2938021"/>
              <a:ext cx="28414" cy="61111"/>
            </a:xfrm>
            <a:custGeom>
              <a:rect b="b" l="l" r="r" t="t"/>
              <a:pathLst>
                <a:path extrusionOk="0" h="2968" w="1380">
                  <a:moveTo>
                    <a:pt x="864" y="1"/>
                  </a:moveTo>
                  <a:cubicBezTo>
                    <a:pt x="779" y="1"/>
                    <a:pt x="709" y="71"/>
                    <a:pt x="652" y="128"/>
                  </a:cubicBezTo>
                  <a:cubicBezTo>
                    <a:pt x="577" y="228"/>
                    <a:pt x="502" y="328"/>
                    <a:pt x="427" y="454"/>
                  </a:cubicBezTo>
                  <a:cubicBezTo>
                    <a:pt x="151" y="830"/>
                    <a:pt x="1" y="1231"/>
                    <a:pt x="26" y="1707"/>
                  </a:cubicBezTo>
                  <a:cubicBezTo>
                    <a:pt x="26" y="1957"/>
                    <a:pt x="101" y="2183"/>
                    <a:pt x="176" y="2408"/>
                  </a:cubicBezTo>
                  <a:cubicBezTo>
                    <a:pt x="226" y="2509"/>
                    <a:pt x="302" y="2609"/>
                    <a:pt x="352" y="2709"/>
                  </a:cubicBezTo>
                  <a:cubicBezTo>
                    <a:pt x="402" y="2784"/>
                    <a:pt x="477" y="2935"/>
                    <a:pt x="577" y="2960"/>
                  </a:cubicBezTo>
                  <a:cubicBezTo>
                    <a:pt x="594" y="2965"/>
                    <a:pt x="610" y="2968"/>
                    <a:pt x="627" y="2968"/>
                  </a:cubicBezTo>
                  <a:cubicBezTo>
                    <a:pt x="764" y="2968"/>
                    <a:pt x="911" y="2799"/>
                    <a:pt x="978" y="2709"/>
                  </a:cubicBezTo>
                  <a:cubicBezTo>
                    <a:pt x="1079" y="2559"/>
                    <a:pt x="1129" y="2408"/>
                    <a:pt x="1204" y="2258"/>
                  </a:cubicBezTo>
                  <a:cubicBezTo>
                    <a:pt x="1304" y="1982"/>
                    <a:pt x="1354" y="1707"/>
                    <a:pt x="1354" y="1406"/>
                  </a:cubicBezTo>
                  <a:cubicBezTo>
                    <a:pt x="1379" y="1055"/>
                    <a:pt x="1379" y="629"/>
                    <a:pt x="1204" y="303"/>
                  </a:cubicBezTo>
                  <a:cubicBezTo>
                    <a:pt x="1129" y="203"/>
                    <a:pt x="1053" y="78"/>
                    <a:pt x="953" y="28"/>
                  </a:cubicBezTo>
                  <a:cubicBezTo>
                    <a:pt x="922" y="9"/>
                    <a:pt x="892" y="1"/>
                    <a:pt x="8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4"/>
            <p:cNvSpPr/>
            <p:nvPr/>
          </p:nvSpPr>
          <p:spPr>
            <a:xfrm>
              <a:off x="5772571" y="3673078"/>
              <a:ext cx="59876" cy="29753"/>
            </a:xfrm>
            <a:custGeom>
              <a:rect b="b" l="l" r="r" t="t"/>
              <a:pathLst>
                <a:path extrusionOk="0" h="1445" w="2908">
                  <a:moveTo>
                    <a:pt x="1731" y="0"/>
                  </a:moveTo>
                  <a:cubicBezTo>
                    <a:pt x="1477" y="0"/>
                    <a:pt x="1227" y="49"/>
                    <a:pt x="978" y="166"/>
                  </a:cubicBezTo>
                  <a:cubicBezTo>
                    <a:pt x="752" y="241"/>
                    <a:pt x="552" y="392"/>
                    <a:pt x="376" y="567"/>
                  </a:cubicBezTo>
                  <a:cubicBezTo>
                    <a:pt x="301" y="642"/>
                    <a:pt x="226" y="743"/>
                    <a:pt x="151" y="843"/>
                  </a:cubicBezTo>
                  <a:cubicBezTo>
                    <a:pt x="100" y="918"/>
                    <a:pt x="0" y="1044"/>
                    <a:pt x="0" y="1119"/>
                  </a:cubicBezTo>
                  <a:cubicBezTo>
                    <a:pt x="0" y="1294"/>
                    <a:pt x="276" y="1369"/>
                    <a:pt x="401" y="1394"/>
                  </a:cubicBezTo>
                  <a:cubicBezTo>
                    <a:pt x="552" y="1445"/>
                    <a:pt x="702" y="1445"/>
                    <a:pt x="877" y="1445"/>
                  </a:cubicBezTo>
                  <a:cubicBezTo>
                    <a:pt x="1178" y="1445"/>
                    <a:pt x="1454" y="1394"/>
                    <a:pt x="1730" y="1294"/>
                  </a:cubicBezTo>
                  <a:cubicBezTo>
                    <a:pt x="2080" y="1194"/>
                    <a:pt x="2481" y="1018"/>
                    <a:pt x="2707" y="743"/>
                  </a:cubicBezTo>
                  <a:cubicBezTo>
                    <a:pt x="2782" y="642"/>
                    <a:pt x="2882" y="517"/>
                    <a:pt x="2882" y="392"/>
                  </a:cubicBezTo>
                  <a:cubicBezTo>
                    <a:pt x="2908" y="267"/>
                    <a:pt x="2782" y="216"/>
                    <a:pt x="2657" y="166"/>
                  </a:cubicBezTo>
                  <a:cubicBezTo>
                    <a:pt x="2557" y="141"/>
                    <a:pt x="2431" y="91"/>
                    <a:pt x="2281" y="66"/>
                  </a:cubicBezTo>
                  <a:cubicBezTo>
                    <a:pt x="2094" y="25"/>
                    <a:pt x="1912" y="0"/>
                    <a:pt x="17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4"/>
            <p:cNvSpPr/>
            <p:nvPr/>
          </p:nvSpPr>
          <p:spPr>
            <a:xfrm>
              <a:off x="5826226" y="3679976"/>
              <a:ext cx="32532" cy="59361"/>
            </a:xfrm>
            <a:custGeom>
              <a:rect b="b" l="l" r="r" t="t"/>
              <a:pathLst>
                <a:path extrusionOk="0" h="2883" w="1580">
                  <a:moveTo>
                    <a:pt x="394" y="1"/>
                  </a:moveTo>
                  <a:cubicBezTo>
                    <a:pt x="362" y="1"/>
                    <a:pt x="331" y="10"/>
                    <a:pt x="302" y="32"/>
                  </a:cubicBezTo>
                  <a:cubicBezTo>
                    <a:pt x="201" y="132"/>
                    <a:pt x="151" y="257"/>
                    <a:pt x="101" y="383"/>
                  </a:cubicBezTo>
                  <a:cubicBezTo>
                    <a:pt x="1" y="734"/>
                    <a:pt x="76" y="1160"/>
                    <a:pt x="176" y="1485"/>
                  </a:cubicBezTo>
                  <a:cubicBezTo>
                    <a:pt x="251" y="1761"/>
                    <a:pt x="352" y="2062"/>
                    <a:pt x="502" y="2313"/>
                  </a:cubicBezTo>
                  <a:cubicBezTo>
                    <a:pt x="602" y="2438"/>
                    <a:pt x="703" y="2563"/>
                    <a:pt x="803" y="2688"/>
                  </a:cubicBezTo>
                  <a:cubicBezTo>
                    <a:pt x="886" y="2751"/>
                    <a:pt x="1038" y="2882"/>
                    <a:pt x="1173" y="2882"/>
                  </a:cubicBezTo>
                  <a:cubicBezTo>
                    <a:pt x="1201" y="2882"/>
                    <a:pt x="1228" y="2877"/>
                    <a:pt x="1254" y="2864"/>
                  </a:cubicBezTo>
                  <a:cubicBezTo>
                    <a:pt x="1329" y="2814"/>
                    <a:pt x="1379" y="2663"/>
                    <a:pt x="1404" y="2563"/>
                  </a:cubicBezTo>
                  <a:cubicBezTo>
                    <a:pt x="1454" y="2463"/>
                    <a:pt x="1505" y="2338"/>
                    <a:pt x="1530" y="2212"/>
                  </a:cubicBezTo>
                  <a:cubicBezTo>
                    <a:pt x="1580" y="1987"/>
                    <a:pt x="1580" y="1761"/>
                    <a:pt x="1530" y="1511"/>
                  </a:cubicBezTo>
                  <a:cubicBezTo>
                    <a:pt x="1479" y="1059"/>
                    <a:pt x="1229" y="683"/>
                    <a:pt x="903" y="358"/>
                  </a:cubicBezTo>
                  <a:cubicBezTo>
                    <a:pt x="803" y="257"/>
                    <a:pt x="703" y="182"/>
                    <a:pt x="602" y="107"/>
                  </a:cubicBezTo>
                  <a:cubicBezTo>
                    <a:pt x="549" y="54"/>
                    <a:pt x="471" y="1"/>
                    <a:pt x="3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4"/>
            <p:cNvSpPr/>
            <p:nvPr/>
          </p:nvSpPr>
          <p:spPr>
            <a:xfrm>
              <a:off x="5810743" y="3606904"/>
              <a:ext cx="59382" cy="30391"/>
            </a:xfrm>
            <a:custGeom>
              <a:rect b="b" l="l" r="r" t="t"/>
              <a:pathLst>
                <a:path extrusionOk="0" h="1476" w="2884">
                  <a:moveTo>
                    <a:pt x="1769" y="1"/>
                  </a:moveTo>
                  <a:cubicBezTo>
                    <a:pt x="1491" y="1"/>
                    <a:pt x="1218" y="48"/>
                    <a:pt x="953" y="172"/>
                  </a:cubicBezTo>
                  <a:cubicBezTo>
                    <a:pt x="753" y="273"/>
                    <a:pt x="552" y="423"/>
                    <a:pt x="402" y="598"/>
                  </a:cubicBezTo>
                  <a:cubicBezTo>
                    <a:pt x="302" y="674"/>
                    <a:pt x="226" y="774"/>
                    <a:pt x="176" y="874"/>
                  </a:cubicBezTo>
                  <a:cubicBezTo>
                    <a:pt x="126" y="949"/>
                    <a:pt x="1" y="1075"/>
                    <a:pt x="26" y="1175"/>
                  </a:cubicBezTo>
                  <a:cubicBezTo>
                    <a:pt x="26" y="1325"/>
                    <a:pt x="302" y="1400"/>
                    <a:pt x="427" y="1425"/>
                  </a:cubicBezTo>
                  <a:cubicBezTo>
                    <a:pt x="577" y="1476"/>
                    <a:pt x="728" y="1476"/>
                    <a:pt x="903" y="1476"/>
                  </a:cubicBezTo>
                  <a:cubicBezTo>
                    <a:pt x="1204" y="1450"/>
                    <a:pt x="1480" y="1400"/>
                    <a:pt x="1755" y="1300"/>
                  </a:cubicBezTo>
                  <a:cubicBezTo>
                    <a:pt x="2081" y="1175"/>
                    <a:pt x="2482" y="999"/>
                    <a:pt x="2708" y="724"/>
                  </a:cubicBezTo>
                  <a:cubicBezTo>
                    <a:pt x="2783" y="623"/>
                    <a:pt x="2883" y="498"/>
                    <a:pt x="2883" y="373"/>
                  </a:cubicBezTo>
                  <a:cubicBezTo>
                    <a:pt x="2883" y="247"/>
                    <a:pt x="2758" y="172"/>
                    <a:pt x="2658" y="147"/>
                  </a:cubicBezTo>
                  <a:cubicBezTo>
                    <a:pt x="2532" y="122"/>
                    <a:pt x="2407" y="72"/>
                    <a:pt x="2282" y="47"/>
                  </a:cubicBezTo>
                  <a:cubicBezTo>
                    <a:pt x="2110" y="18"/>
                    <a:pt x="1939" y="1"/>
                    <a:pt x="17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4"/>
            <p:cNvSpPr/>
            <p:nvPr/>
          </p:nvSpPr>
          <p:spPr>
            <a:xfrm>
              <a:off x="5864934" y="3613390"/>
              <a:ext cx="32532" cy="58867"/>
            </a:xfrm>
            <a:custGeom>
              <a:rect b="b" l="l" r="r" t="t"/>
              <a:pathLst>
                <a:path extrusionOk="0" h="2859" w="1580">
                  <a:moveTo>
                    <a:pt x="372" y="1"/>
                  </a:moveTo>
                  <a:cubicBezTo>
                    <a:pt x="339" y="1"/>
                    <a:pt x="307" y="10"/>
                    <a:pt x="276" y="33"/>
                  </a:cubicBezTo>
                  <a:cubicBezTo>
                    <a:pt x="176" y="108"/>
                    <a:pt x="126" y="258"/>
                    <a:pt x="76" y="384"/>
                  </a:cubicBezTo>
                  <a:cubicBezTo>
                    <a:pt x="0" y="734"/>
                    <a:pt x="76" y="1161"/>
                    <a:pt x="176" y="1486"/>
                  </a:cubicBezTo>
                  <a:cubicBezTo>
                    <a:pt x="251" y="1762"/>
                    <a:pt x="376" y="2038"/>
                    <a:pt x="527" y="2288"/>
                  </a:cubicBezTo>
                  <a:cubicBezTo>
                    <a:pt x="627" y="2414"/>
                    <a:pt x="727" y="2539"/>
                    <a:pt x="853" y="2664"/>
                  </a:cubicBezTo>
                  <a:cubicBezTo>
                    <a:pt x="936" y="2727"/>
                    <a:pt x="1088" y="2858"/>
                    <a:pt x="1223" y="2858"/>
                  </a:cubicBezTo>
                  <a:cubicBezTo>
                    <a:pt x="1251" y="2858"/>
                    <a:pt x="1278" y="2853"/>
                    <a:pt x="1304" y="2840"/>
                  </a:cubicBezTo>
                  <a:cubicBezTo>
                    <a:pt x="1379" y="2790"/>
                    <a:pt x="1429" y="2614"/>
                    <a:pt x="1454" y="2539"/>
                  </a:cubicBezTo>
                  <a:cubicBezTo>
                    <a:pt x="1504" y="2414"/>
                    <a:pt x="1529" y="2313"/>
                    <a:pt x="1554" y="2188"/>
                  </a:cubicBezTo>
                  <a:cubicBezTo>
                    <a:pt x="1579" y="1963"/>
                    <a:pt x="1579" y="1712"/>
                    <a:pt x="1554" y="1486"/>
                  </a:cubicBezTo>
                  <a:cubicBezTo>
                    <a:pt x="1479" y="1010"/>
                    <a:pt x="1229" y="659"/>
                    <a:pt x="878" y="333"/>
                  </a:cubicBezTo>
                  <a:cubicBezTo>
                    <a:pt x="777" y="258"/>
                    <a:pt x="677" y="158"/>
                    <a:pt x="577" y="83"/>
                  </a:cubicBezTo>
                  <a:cubicBezTo>
                    <a:pt x="525" y="48"/>
                    <a:pt x="448" y="1"/>
                    <a:pt x="3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4"/>
            <p:cNvSpPr/>
            <p:nvPr/>
          </p:nvSpPr>
          <p:spPr>
            <a:xfrm>
              <a:off x="5829850" y="3515591"/>
              <a:ext cx="42848" cy="49334"/>
            </a:xfrm>
            <a:custGeom>
              <a:rect b="b" l="l" r="r" t="t"/>
              <a:pathLst>
                <a:path extrusionOk="0" h="2396" w="2081">
                  <a:moveTo>
                    <a:pt x="1855" y="0"/>
                  </a:moveTo>
                  <a:cubicBezTo>
                    <a:pt x="1807" y="0"/>
                    <a:pt x="1756" y="11"/>
                    <a:pt x="1704" y="21"/>
                  </a:cubicBezTo>
                  <a:cubicBezTo>
                    <a:pt x="1604" y="71"/>
                    <a:pt x="1479" y="96"/>
                    <a:pt x="1354" y="146"/>
                  </a:cubicBezTo>
                  <a:cubicBezTo>
                    <a:pt x="928" y="322"/>
                    <a:pt x="552" y="572"/>
                    <a:pt x="301" y="973"/>
                  </a:cubicBezTo>
                  <a:cubicBezTo>
                    <a:pt x="201" y="1174"/>
                    <a:pt x="100" y="1399"/>
                    <a:pt x="50" y="1625"/>
                  </a:cubicBezTo>
                  <a:cubicBezTo>
                    <a:pt x="25" y="1750"/>
                    <a:pt x="25" y="1875"/>
                    <a:pt x="25" y="2001"/>
                  </a:cubicBezTo>
                  <a:cubicBezTo>
                    <a:pt x="25" y="2076"/>
                    <a:pt x="0" y="2251"/>
                    <a:pt x="50" y="2327"/>
                  </a:cubicBezTo>
                  <a:cubicBezTo>
                    <a:pt x="91" y="2377"/>
                    <a:pt x="160" y="2395"/>
                    <a:pt x="237" y="2395"/>
                  </a:cubicBezTo>
                  <a:cubicBezTo>
                    <a:pt x="349" y="2395"/>
                    <a:pt x="477" y="2356"/>
                    <a:pt x="552" y="2327"/>
                  </a:cubicBezTo>
                  <a:cubicBezTo>
                    <a:pt x="702" y="2276"/>
                    <a:pt x="827" y="2201"/>
                    <a:pt x="953" y="2101"/>
                  </a:cubicBezTo>
                  <a:cubicBezTo>
                    <a:pt x="1203" y="1926"/>
                    <a:pt x="1404" y="1700"/>
                    <a:pt x="1579" y="1474"/>
                  </a:cubicBezTo>
                  <a:cubicBezTo>
                    <a:pt x="1805" y="1199"/>
                    <a:pt x="2030" y="848"/>
                    <a:pt x="2080" y="472"/>
                  </a:cubicBezTo>
                  <a:cubicBezTo>
                    <a:pt x="2080" y="347"/>
                    <a:pt x="2080" y="196"/>
                    <a:pt x="2030" y="96"/>
                  </a:cubicBezTo>
                  <a:cubicBezTo>
                    <a:pt x="1986" y="22"/>
                    <a:pt x="1924" y="0"/>
                    <a:pt x="18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4"/>
            <p:cNvSpPr/>
            <p:nvPr/>
          </p:nvSpPr>
          <p:spPr>
            <a:xfrm>
              <a:off x="5870616" y="3514273"/>
              <a:ext cx="51104" cy="41530"/>
            </a:xfrm>
            <a:custGeom>
              <a:rect b="b" l="l" r="r" t="t"/>
              <a:pathLst>
                <a:path extrusionOk="0" h="2017" w="2482">
                  <a:moveTo>
                    <a:pt x="264" y="1"/>
                  </a:moveTo>
                  <a:cubicBezTo>
                    <a:pt x="164" y="1"/>
                    <a:pt x="70" y="38"/>
                    <a:pt x="50" y="135"/>
                  </a:cubicBezTo>
                  <a:cubicBezTo>
                    <a:pt x="0" y="235"/>
                    <a:pt x="50" y="411"/>
                    <a:pt x="75" y="511"/>
                  </a:cubicBezTo>
                  <a:cubicBezTo>
                    <a:pt x="201" y="862"/>
                    <a:pt x="501" y="1162"/>
                    <a:pt x="752" y="1388"/>
                  </a:cubicBezTo>
                  <a:cubicBezTo>
                    <a:pt x="978" y="1589"/>
                    <a:pt x="1228" y="1764"/>
                    <a:pt x="1504" y="1864"/>
                  </a:cubicBezTo>
                  <a:cubicBezTo>
                    <a:pt x="1654" y="1939"/>
                    <a:pt x="1805" y="1990"/>
                    <a:pt x="1955" y="2015"/>
                  </a:cubicBezTo>
                  <a:cubicBezTo>
                    <a:pt x="1991" y="2015"/>
                    <a:pt x="2039" y="2017"/>
                    <a:pt x="2091" y="2017"/>
                  </a:cubicBezTo>
                  <a:cubicBezTo>
                    <a:pt x="2222" y="2017"/>
                    <a:pt x="2378" y="2004"/>
                    <a:pt x="2431" y="1914"/>
                  </a:cubicBezTo>
                  <a:cubicBezTo>
                    <a:pt x="2481" y="1814"/>
                    <a:pt x="2431" y="1664"/>
                    <a:pt x="2406" y="1589"/>
                  </a:cubicBezTo>
                  <a:cubicBezTo>
                    <a:pt x="2381" y="1463"/>
                    <a:pt x="2331" y="1338"/>
                    <a:pt x="2281" y="1238"/>
                  </a:cubicBezTo>
                  <a:cubicBezTo>
                    <a:pt x="2206" y="1012"/>
                    <a:pt x="2080" y="812"/>
                    <a:pt x="1905" y="636"/>
                  </a:cubicBezTo>
                  <a:cubicBezTo>
                    <a:pt x="1579" y="285"/>
                    <a:pt x="1178" y="135"/>
                    <a:pt x="727" y="60"/>
                  </a:cubicBezTo>
                  <a:cubicBezTo>
                    <a:pt x="602" y="35"/>
                    <a:pt x="476" y="10"/>
                    <a:pt x="351" y="10"/>
                  </a:cubicBezTo>
                  <a:cubicBezTo>
                    <a:pt x="323" y="4"/>
                    <a:pt x="293" y="1"/>
                    <a:pt x="2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4"/>
            <p:cNvSpPr/>
            <p:nvPr/>
          </p:nvSpPr>
          <p:spPr>
            <a:xfrm>
              <a:off x="5804051" y="3428128"/>
              <a:ext cx="36135" cy="55572"/>
            </a:xfrm>
            <a:custGeom>
              <a:rect b="b" l="l" r="r" t="t"/>
              <a:pathLst>
                <a:path extrusionOk="0" h="2699" w="1755">
                  <a:moveTo>
                    <a:pt x="1467" y="0"/>
                  </a:moveTo>
                  <a:cubicBezTo>
                    <a:pt x="1402" y="0"/>
                    <a:pt x="1336" y="29"/>
                    <a:pt x="1278" y="58"/>
                  </a:cubicBezTo>
                  <a:cubicBezTo>
                    <a:pt x="1178" y="108"/>
                    <a:pt x="1053" y="184"/>
                    <a:pt x="952" y="259"/>
                  </a:cubicBezTo>
                  <a:cubicBezTo>
                    <a:pt x="551" y="509"/>
                    <a:pt x="251" y="835"/>
                    <a:pt x="100" y="1286"/>
                  </a:cubicBezTo>
                  <a:cubicBezTo>
                    <a:pt x="25" y="1512"/>
                    <a:pt x="0" y="1737"/>
                    <a:pt x="0" y="1988"/>
                  </a:cubicBezTo>
                  <a:cubicBezTo>
                    <a:pt x="0" y="2088"/>
                    <a:pt x="25" y="2214"/>
                    <a:pt x="50" y="2339"/>
                  </a:cubicBezTo>
                  <a:cubicBezTo>
                    <a:pt x="50" y="2414"/>
                    <a:pt x="75" y="2590"/>
                    <a:pt x="150" y="2665"/>
                  </a:cubicBezTo>
                  <a:cubicBezTo>
                    <a:pt x="180" y="2688"/>
                    <a:pt x="217" y="2698"/>
                    <a:pt x="257" y="2698"/>
                  </a:cubicBezTo>
                  <a:cubicBezTo>
                    <a:pt x="386" y="2698"/>
                    <a:pt x="550" y="2597"/>
                    <a:pt x="627" y="2539"/>
                  </a:cubicBezTo>
                  <a:cubicBezTo>
                    <a:pt x="752" y="2464"/>
                    <a:pt x="877" y="2364"/>
                    <a:pt x="978" y="2239"/>
                  </a:cubicBezTo>
                  <a:cubicBezTo>
                    <a:pt x="1178" y="2013"/>
                    <a:pt x="1328" y="1762"/>
                    <a:pt x="1454" y="1512"/>
                  </a:cubicBezTo>
                  <a:cubicBezTo>
                    <a:pt x="1604" y="1186"/>
                    <a:pt x="1754" y="785"/>
                    <a:pt x="1729" y="409"/>
                  </a:cubicBezTo>
                  <a:cubicBezTo>
                    <a:pt x="1704" y="309"/>
                    <a:pt x="1679" y="158"/>
                    <a:pt x="1604" y="58"/>
                  </a:cubicBezTo>
                  <a:cubicBezTo>
                    <a:pt x="1562" y="16"/>
                    <a:pt x="1515" y="0"/>
                    <a:pt x="1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4"/>
            <p:cNvSpPr/>
            <p:nvPr/>
          </p:nvSpPr>
          <p:spPr>
            <a:xfrm>
              <a:off x="5836562" y="3424072"/>
              <a:ext cx="56767" cy="34159"/>
            </a:xfrm>
            <a:custGeom>
              <a:rect b="b" l="l" r="r" t="t"/>
              <a:pathLst>
                <a:path extrusionOk="0" h="1659" w="2757">
                  <a:moveTo>
                    <a:pt x="818" y="0"/>
                  </a:moveTo>
                  <a:cubicBezTo>
                    <a:pt x="763" y="0"/>
                    <a:pt x="708" y="2"/>
                    <a:pt x="652" y="5"/>
                  </a:cubicBezTo>
                  <a:cubicBezTo>
                    <a:pt x="526" y="5"/>
                    <a:pt x="401" y="30"/>
                    <a:pt x="276" y="30"/>
                  </a:cubicBezTo>
                  <a:cubicBezTo>
                    <a:pt x="175" y="55"/>
                    <a:pt x="25" y="80"/>
                    <a:pt x="25" y="230"/>
                  </a:cubicBezTo>
                  <a:cubicBezTo>
                    <a:pt x="0" y="355"/>
                    <a:pt x="75" y="481"/>
                    <a:pt x="125" y="581"/>
                  </a:cubicBezTo>
                  <a:cubicBezTo>
                    <a:pt x="301" y="907"/>
                    <a:pt x="677" y="1132"/>
                    <a:pt x="977" y="1308"/>
                  </a:cubicBezTo>
                  <a:cubicBezTo>
                    <a:pt x="1253" y="1433"/>
                    <a:pt x="1529" y="1558"/>
                    <a:pt x="1805" y="1609"/>
                  </a:cubicBezTo>
                  <a:cubicBezTo>
                    <a:pt x="1955" y="1634"/>
                    <a:pt x="2130" y="1659"/>
                    <a:pt x="2281" y="1659"/>
                  </a:cubicBezTo>
                  <a:cubicBezTo>
                    <a:pt x="2406" y="1634"/>
                    <a:pt x="2682" y="1609"/>
                    <a:pt x="2732" y="1458"/>
                  </a:cubicBezTo>
                  <a:cubicBezTo>
                    <a:pt x="2757" y="1358"/>
                    <a:pt x="2657" y="1208"/>
                    <a:pt x="2632" y="1132"/>
                  </a:cubicBezTo>
                  <a:cubicBezTo>
                    <a:pt x="2581" y="1032"/>
                    <a:pt x="2506" y="932"/>
                    <a:pt x="2456" y="832"/>
                  </a:cubicBezTo>
                  <a:cubicBezTo>
                    <a:pt x="2306" y="631"/>
                    <a:pt x="2130" y="456"/>
                    <a:pt x="1955" y="330"/>
                  </a:cubicBezTo>
                  <a:cubicBezTo>
                    <a:pt x="1601" y="87"/>
                    <a:pt x="1228" y="0"/>
                    <a:pt x="8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4"/>
            <p:cNvSpPr/>
            <p:nvPr/>
          </p:nvSpPr>
          <p:spPr>
            <a:xfrm>
              <a:off x="5750890" y="3259502"/>
              <a:ext cx="46472" cy="46122"/>
            </a:xfrm>
            <a:custGeom>
              <a:rect b="b" l="l" r="r" t="t"/>
              <a:pathLst>
                <a:path extrusionOk="0" h="2240" w="2257">
                  <a:moveTo>
                    <a:pt x="1987" y="1"/>
                  </a:moveTo>
                  <a:cubicBezTo>
                    <a:pt x="1952" y="1"/>
                    <a:pt x="1916" y="3"/>
                    <a:pt x="1880" y="3"/>
                  </a:cubicBezTo>
                  <a:cubicBezTo>
                    <a:pt x="1780" y="53"/>
                    <a:pt x="1630" y="78"/>
                    <a:pt x="1504" y="103"/>
                  </a:cubicBezTo>
                  <a:cubicBezTo>
                    <a:pt x="1078" y="228"/>
                    <a:pt x="677" y="454"/>
                    <a:pt x="402" y="830"/>
                  </a:cubicBezTo>
                  <a:cubicBezTo>
                    <a:pt x="276" y="1030"/>
                    <a:pt x="176" y="1256"/>
                    <a:pt x="101" y="1481"/>
                  </a:cubicBezTo>
                  <a:cubicBezTo>
                    <a:pt x="76" y="1582"/>
                    <a:pt x="51" y="1707"/>
                    <a:pt x="26" y="1832"/>
                  </a:cubicBezTo>
                  <a:cubicBezTo>
                    <a:pt x="26" y="1907"/>
                    <a:pt x="1" y="2083"/>
                    <a:pt x="51" y="2158"/>
                  </a:cubicBezTo>
                  <a:cubicBezTo>
                    <a:pt x="88" y="2221"/>
                    <a:pt x="176" y="2239"/>
                    <a:pt x="270" y="2239"/>
                  </a:cubicBezTo>
                  <a:cubicBezTo>
                    <a:pt x="364" y="2239"/>
                    <a:pt x="464" y="2221"/>
                    <a:pt x="527" y="2208"/>
                  </a:cubicBezTo>
                  <a:cubicBezTo>
                    <a:pt x="677" y="2158"/>
                    <a:pt x="828" y="2083"/>
                    <a:pt x="953" y="2008"/>
                  </a:cubicBezTo>
                  <a:cubicBezTo>
                    <a:pt x="1204" y="1857"/>
                    <a:pt x="1429" y="1657"/>
                    <a:pt x="1630" y="1456"/>
                  </a:cubicBezTo>
                  <a:cubicBezTo>
                    <a:pt x="1880" y="1181"/>
                    <a:pt x="2131" y="855"/>
                    <a:pt x="2206" y="504"/>
                  </a:cubicBezTo>
                  <a:cubicBezTo>
                    <a:pt x="2231" y="379"/>
                    <a:pt x="2256" y="228"/>
                    <a:pt x="2206" y="103"/>
                  </a:cubicBezTo>
                  <a:cubicBezTo>
                    <a:pt x="2152" y="13"/>
                    <a:pt x="2073" y="1"/>
                    <a:pt x="198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4"/>
            <p:cNvSpPr/>
            <p:nvPr/>
          </p:nvSpPr>
          <p:spPr>
            <a:xfrm>
              <a:off x="5795260" y="3258761"/>
              <a:ext cx="47501" cy="44804"/>
            </a:xfrm>
            <a:custGeom>
              <a:rect b="b" l="l" r="r" t="t"/>
              <a:pathLst>
                <a:path extrusionOk="0" h="2176" w="2307">
                  <a:moveTo>
                    <a:pt x="238" y="0"/>
                  </a:moveTo>
                  <a:cubicBezTo>
                    <a:pt x="156" y="0"/>
                    <a:pt x="86" y="27"/>
                    <a:pt x="51" y="114"/>
                  </a:cubicBezTo>
                  <a:cubicBezTo>
                    <a:pt x="1" y="239"/>
                    <a:pt x="26" y="389"/>
                    <a:pt x="51" y="490"/>
                  </a:cubicBezTo>
                  <a:cubicBezTo>
                    <a:pt x="126" y="841"/>
                    <a:pt x="402" y="1191"/>
                    <a:pt x="653" y="1442"/>
                  </a:cubicBezTo>
                  <a:cubicBezTo>
                    <a:pt x="853" y="1643"/>
                    <a:pt x="1079" y="1843"/>
                    <a:pt x="1329" y="1968"/>
                  </a:cubicBezTo>
                  <a:cubicBezTo>
                    <a:pt x="1480" y="2044"/>
                    <a:pt x="1630" y="2119"/>
                    <a:pt x="1780" y="2144"/>
                  </a:cubicBezTo>
                  <a:cubicBezTo>
                    <a:pt x="1843" y="2156"/>
                    <a:pt x="1943" y="2175"/>
                    <a:pt x="2037" y="2175"/>
                  </a:cubicBezTo>
                  <a:cubicBezTo>
                    <a:pt x="2131" y="2175"/>
                    <a:pt x="2219" y="2156"/>
                    <a:pt x="2257" y="2094"/>
                  </a:cubicBezTo>
                  <a:cubicBezTo>
                    <a:pt x="2307" y="2019"/>
                    <a:pt x="2282" y="1843"/>
                    <a:pt x="2257" y="1768"/>
                  </a:cubicBezTo>
                  <a:cubicBezTo>
                    <a:pt x="2257" y="1643"/>
                    <a:pt x="2232" y="1517"/>
                    <a:pt x="2181" y="1392"/>
                  </a:cubicBezTo>
                  <a:cubicBezTo>
                    <a:pt x="2106" y="1166"/>
                    <a:pt x="2006" y="966"/>
                    <a:pt x="1856" y="790"/>
                  </a:cubicBezTo>
                  <a:cubicBezTo>
                    <a:pt x="1555" y="415"/>
                    <a:pt x="1179" y="214"/>
                    <a:pt x="728" y="89"/>
                  </a:cubicBezTo>
                  <a:cubicBezTo>
                    <a:pt x="603" y="64"/>
                    <a:pt x="477" y="39"/>
                    <a:pt x="352" y="14"/>
                  </a:cubicBezTo>
                  <a:cubicBezTo>
                    <a:pt x="313" y="6"/>
                    <a:pt x="274" y="0"/>
                    <a:pt x="23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4"/>
            <p:cNvSpPr/>
            <p:nvPr/>
          </p:nvSpPr>
          <p:spPr>
            <a:xfrm>
              <a:off x="5766373" y="3345338"/>
              <a:ext cx="37700" cy="53822"/>
            </a:xfrm>
            <a:custGeom>
              <a:rect b="b" l="l" r="r" t="t"/>
              <a:pathLst>
                <a:path extrusionOk="0" h="2614" w="1831">
                  <a:moveTo>
                    <a:pt x="1564" y="0"/>
                  </a:moveTo>
                  <a:cubicBezTo>
                    <a:pt x="1511" y="0"/>
                    <a:pt x="1454" y="19"/>
                    <a:pt x="1404" y="44"/>
                  </a:cubicBezTo>
                  <a:cubicBezTo>
                    <a:pt x="1279" y="94"/>
                    <a:pt x="1153" y="169"/>
                    <a:pt x="1053" y="220"/>
                  </a:cubicBezTo>
                  <a:cubicBezTo>
                    <a:pt x="652" y="470"/>
                    <a:pt x="326" y="771"/>
                    <a:pt x="151" y="1197"/>
                  </a:cubicBezTo>
                  <a:cubicBezTo>
                    <a:pt x="51" y="1423"/>
                    <a:pt x="0" y="1648"/>
                    <a:pt x="0" y="1899"/>
                  </a:cubicBezTo>
                  <a:cubicBezTo>
                    <a:pt x="0" y="1999"/>
                    <a:pt x="0" y="2124"/>
                    <a:pt x="26" y="2250"/>
                  </a:cubicBezTo>
                  <a:cubicBezTo>
                    <a:pt x="26" y="2350"/>
                    <a:pt x="51" y="2500"/>
                    <a:pt x="101" y="2575"/>
                  </a:cubicBezTo>
                  <a:cubicBezTo>
                    <a:pt x="135" y="2603"/>
                    <a:pt x="178" y="2613"/>
                    <a:pt x="225" y="2613"/>
                  </a:cubicBezTo>
                  <a:cubicBezTo>
                    <a:pt x="351" y="2613"/>
                    <a:pt x="504" y="2537"/>
                    <a:pt x="577" y="2500"/>
                  </a:cubicBezTo>
                  <a:cubicBezTo>
                    <a:pt x="727" y="2425"/>
                    <a:pt x="853" y="2325"/>
                    <a:pt x="978" y="2200"/>
                  </a:cubicBezTo>
                  <a:cubicBezTo>
                    <a:pt x="1178" y="1999"/>
                    <a:pt x="1354" y="1748"/>
                    <a:pt x="1479" y="1498"/>
                  </a:cubicBezTo>
                  <a:cubicBezTo>
                    <a:pt x="1655" y="1197"/>
                    <a:pt x="1830" y="796"/>
                    <a:pt x="1805" y="445"/>
                  </a:cubicBezTo>
                  <a:cubicBezTo>
                    <a:pt x="1805" y="320"/>
                    <a:pt x="1780" y="169"/>
                    <a:pt x="1705" y="69"/>
                  </a:cubicBezTo>
                  <a:cubicBezTo>
                    <a:pt x="1667" y="19"/>
                    <a:pt x="1617" y="0"/>
                    <a:pt x="15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4"/>
            <p:cNvSpPr/>
            <p:nvPr/>
          </p:nvSpPr>
          <p:spPr>
            <a:xfrm>
              <a:off x="5800942" y="3342106"/>
              <a:ext cx="55243" cy="36156"/>
            </a:xfrm>
            <a:custGeom>
              <a:rect b="b" l="l" r="r" t="t"/>
              <a:pathLst>
                <a:path extrusionOk="0" h="1756" w="2683">
                  <a:moveTo>
                    <a:pt x="677" y="1"/>
                  </a:moveTo>
                  <a:cubicBezTo>
                    <a:pt x="552" y="1"/>
                    <a:pt x="427" y="1"/>
                    <a:pt x="301" y="26"/>
                  </a:cubicBezTo>
                  <a:cubicBezTo>
                    <a:pt x="176" y="26"/>
                    <a:pt x="51" y="51"/>
                    <a:pt x="26" y="201"/>
                  </a:cubicBezTo>
                  <a:cubicBezTo>
                    <a:pt x="1" y="301"/>
                    <a:pt x="76" y="452"/>
                    <a:pt x="126" y="577"/>
                  </a:cubicBezTo>
                  <a:cubicBezTo>
                    <a:pt x="276" y="878"/>
                    <a:pt x="627" y="1154"/>
                    <a:pt x="928" y="1329"/>
                  </a:cubicBezTo>
                  <a:cubicBezTo>
                    <a:pt x="1179" y="1479"/>
                    <a:pt x="1454" y="1605"/>
                    <a:pt x="1730" y="1680"/>
                  </a:cubicBezTo>
                  <a:cubicBezTo>
                    <a:pt x="1880" y="1730"/>
                    <a:pt x="2056" y="1755"/>
                    <a:pt x="2206" y="1755"/>
                  </a:cubicBezTo>
                  <a:cubicBezTo>
                    <a:pt x="2332" y="1755"/>
                    <a:pt x="2607" y="1730"/>
                    <a:pt x="2657" y="1580"/>
                  </a:cubicBezTo>
                  <a:cubicBezTo>
                    <a:pt x="2682" y="1479"/>
                    <a:pt x="2607" y="1329"/>
                    <a:pt x="2582" y="1254"/>
                  </a:cubicBezTo>
                  <a:cubicBezTo>
                    <a:pt x="2532" y="1154"/>
                    <a:pt x="2482" y="1028"/>
                    <a:pt x="2407" y="928"/>
                  </a:cubicBezTo>
                  <a:cubicBezTo>
                    <a:pt x="2281" y="727"/>
                    <a:pt x="2131" y="552"/>
                    <a:pt x="1956" y="402"/>
                  </a:cubicBezTo>
                  <a:cubicBezTo>
                    <a:pt x="1580" y="101"/>
                    <a:pt x="1154" y="1"/>
                    <a:pt x="6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4"/>
            <p:cNvSpPr/>
            <p:nvPr/>
          </p:nvSpPr>
          <p:spPr>
            <a:xfrm>
              <a:off x="5769462" y="3145499"/>
              <a:ext cx="53699" cy="38215"/>
            </a:xfrm>
            <a:custGeom>
              <a:rect b="b" l="l" r="r" t="t"/>
              <a:pathLst>
                <a:path extrusionOk="0" h="1856" w="2608">
                  <a:moveTo>
                    <a:pt x="2307" y="1"/>
                  </a:moveTo>
                  <a:cubicBezTo>
                    <a:pt x="2181" y="1"/>
                    <a:pt x="2031" y="1"/>
                    <a:pt x="1906" y="26"/>
                  </a:cubicBezTo>
                  <a:cubicBezTo>
                    <a:pt x="1454" y="51"/>
                    <a:pt x="1028" y="176"/>
                    <a:pt x="678" y="502"/>
                  </a:cubicBezTo>
                  <a:cubicBezTo>
                    <a:pt x="502" y="652"/>
                    <a:pt x="352" y="828"/>
                    <a:pt x="226" y="1053"/>
                  </a:cubicBezTo>
                  <a:cubicBezTo>
                    <a:pt x="176" y="1154"/>
                    <a:pt x="126" y="1254"/>
                    <a:pt x="101" y="1379"/>
                  </a:cubicBezTo>
                  <a:cubicBezTo>
                    <a:pt x="76" y="1454"/>
                    <a:pt x="1" y="1630"/>
                    <a:pt x="26" y="1705"/>
                  </a:cubicBezTo>
                  <a:cubicBezTo>
                    <a:pt x="76" y="1855"/>
                    <a:pt x="377" y="1855"/>
                    <a:pt x="502" y="1855"/>
                  </a:cubicBezTo>
                  <a:cubicBezTo>
                    <a:pt x="652" y="1830"/>
                    <a:pt x="803" y="1805"/>
                    <a:pt x="953" y="1755"/>
                  </a:cubicBezTo>
                  <a:cubicBezTo>
                    <a:pt x="1254" y="1655"/>
                    <a:pt x="1505" y="1530"/>
                    <a:pt x="1730" y="1354"/>
                  </a:cubicBezTo>
                  <a:cubicBezTo>
                    <a:pt x="2031" y="1154"/>
                    <a:pt x="2357" y="878"/>
                    <a:pt x="2507" y="552"/>
                  </a:cubicBezTo>
                  <a:cubicBezTo>
                    <a:pt x="2557" y="427"/>
                    <a:pt x="2607" y="276"/>
                    <a:pt x="2582" y="151"/>
                  </a:cubicBezTo>
                  <a:cubicBezTo>
                    <a:pt x="2557" y="26"/>
                    <a:pt x="2407" y="1"/>
                    <a:pt x="23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4"/>
            <p:cNvSpPr/>
            <p:nvPr/>
          </p:nvSpPr>
          <p:spPr>
            <a:xfrm>
              <a:off x="5821079" y="3146673"/>
              <a:ext cx="39224" cy="52360"/>
            </a:xfrm>
            <a:custGeom>
              <a:rect b="b" l="l" r="r" t="t"/>
              <a:pathLst>
                <a:path extrusionOk="0" h="2543" w="1905">
                  <a:moveTo>
                    <a:pt x="229" y="0"/>
                  </a:moveTo>
                  <a:cubicBezTo>
                    <a:pt x="169" y="0"/>
                    <a:pt x="113" y="19"/>
                    <a:pt x="75" y="69"/>
                  </a:cubicBezTo>
                  <a:cubicBezTo>
                    <a:pt x="0" y="169"/>
                    <a:pt x="0" y="345"/>
                    <a:pt x="0" y="445"/>
                  </a:cubicBezTo>
                  <a:cubicBezTo>
                    <a:pt x="0" y="821"/>
                    <a:pt x="201" y="1197"/>
                    <a:pt x="376" y="1498"/>
                  </a:cubicBezTo>
                  <a:cubicBezTo>
                    <a:pt x="552" y="1748"/>
                    <a:pt x="727" y="1974"/>
                    <a:pt x="953" y="2174"/>
                  </a:cubicBezTo>
                  <a:cubicBezTo>
                    <a:pt x="1078" y="2275"/>
                    <a:pt x="1203" y="2375"/>
                    <a:pt x="1354" y="2450"/>
                  </a:cubicBezTo>
                  <a:cubicBezTo>
                    <a:pt x="1423" y="2485"/>
                    <a:pt x="1563" y="2543"/>
                    <a:pt x="1685" y="2543"/>
                  </a:cubicBezTo>
                  <a:cubicBezTo>
                    <a:pt x="1740" y="2543"/>
                    <a:pt x="1791" y="2531"/>
                    <a:pt x="1830" y="2500"/>
                  </a:cubicBezTo>
                  <a:cubicBezTo>
                    <a:pt x="1880" y="2425"/>
                    <a:pt x="1880" y="2249"/>
                    <a:pt x="1905" y="2174"/>
                  </a:cubicBezTo>
                  <a:cubicBezTo>
                    <a:pt x="1905" y="2049"/>
                    <a:pt x="1905" y="1924"/>
                    <a:pt x="1905" y="1798"/>
                  </a:cubicBezTo>
                  <a:cubicBezTo>
                    <a:pt x="1880" y="1573"/>
                    <a:pt x="1805" y="1322"/>
                    <a:pt x="1704" y="1122"/>
                  </a:cubicBezTo>
                  <a:cubicBezTo>
                    <a:pt x="1504" y="696"/>
                    <a:pt x="1153" y="420"/>
                    <a:pt x="752" y="194"/>
                  </a:cubicBezTo>
                  <a:cubicBezTo>
                    <a:pt x="627" y="144"/>
                    <a:pt x="501" y="94"/>
                    <a:pt x="401" y="44"/>
                  </a:cubicBezTo>
                  <a:cubicBezTo>
                    <a:pt x="351" y="19"/>
                    <a:pt x="288" y="0"/>
                    <a:pt x="2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4"/>
            <p:cNvSpPr/>
            <p:nvPr/>
          </p:nvSpPr>
          <p:spPr>
            <a:xfrm>
              <a:off x="5796310" y="3040226"/>
              <a:ext cx="53678" cy="38215"/>
            </a:xfrm>
            <a:custGeom>
              <a:rect b="b" l="l" r="r" t="t"/>
              <a:pathLst>
                <a:path extrusionOk="0" h="1856" w="2607">
                  <a:moveTo>
                    <a:pt x="2306" y="1"/>
                  </a:moveTo>
                  <a:cubicBezTo>
                    <a:pt x="2181" y="1"/>
                    <a:pt x="2055" y="1"/>
                    <a:pt x="1905" y="26"/>
                  </a:cubicBezTo>
                  <a:cubicBezTo>
                    <a:pt x="1454" y="51"/>
                    <a:pt x="1028" y="176"/>
                    <a:pt x="677" y="477"/>
                  </a:cubicBezTo>
                  <a:cubicBezTo>
                    <a:pt x="501" y="653"/>
                    <a:pt x="351" y="828"/>
                    <a:pt x="226" y="1054"/>
                  </a:cubicBezTo>
                  <a:cubicBezTo>
                    <a:pt x="176" y="1154"/>
                    <a:pt x="125" y="1254"/>
                    <a:pt x="100" y="1379"/>
                  </a:cubicBezTo>
                  <a:cubicBezTo>
                    <a:pt x="75" y="1455"/>
                    <a:pt x="0" y="1605"/>
                    <a:pt x="25" y="1705"/>
                  </a:cubicBezTo>
                  <a:cubicBezTo>
                    <a:pt x="100" y="1856"/>
                    <a:pt x="376" y="1856"/>
                    <a:pt x="501" y="1856"/>
                  </a:cubicBezTo>
                  <a:cubicBezTo>
                    <a:pt x="652" y="1830"/>
                    <a:pt x="802" y="1805"/>
                    <a:pt x="953" y="1755"/>
                  </a:cubicBezTo>
                  <a:cubicBezTo>
                    <a:pt x="1253" y="1655"/>
                    <a:pt x="1504" y="1505"/>
                    <a:pt x="1755" y="1354"/>
                  </a:cubicBezTo>
                  <a:cubicBezTo>
                    <a:pt x="2030" y="1154"/>
                    <a:pt x="2356" y="878"/>
                    <a:pt x="2506" y="552"/>
                  </a:cubicBezTo>
                  <a:cubicBezTo>
                    <a:pt x="2557" y="427"/>
                    <a:pt x="2607" y="277"/>
                    <a:pt x="2582" y="151"/>
                  </a:cubicBezTo>
                  <a:cubicBezTo>
                    <a:pt x="2557" y="26"/>
                    <a:pt x="2406" y="1"/>
                    <a:pt x="23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4"/>
            <p:cNvSpPr/>
            <p:nvPr/>
          </p:nvSpPr>
          <p:spPr>
            <a:xfrm>
              <a:off x="5847906" y="3041400"/>
              <a:ext cx="39245" cy="52216"/>
            </a:xfrm>
            <a:custGeom>
              <a:rect b="b" l="l" r="r" t="t"/>
              <a:pathLst>
                <a:path extrusionOk="0" h="2536" w="1906">
                  <a:moveTo>
                    <a:pt x="229" y="0"/>
                  </a:moveTo>
                  <a:cubicBezTo>
                    <a:pt x="170" y="0"/>
                    <a:pt x="113" y="19"/>
                    <a:pt x="76" y="69"/>
                  </a:cubicBezTo>
                  <a:cubicBezTo>
                    <a:pt x="0" y="169"/>
                    <a:pt x="0" y="320"/>
                    <a:pt x="0" y="445"/>
                  </a:cubicBezTo>
                  <a:cubicBezTo>
                    <a:pt x="0" y="821"/>
                    <a:pt x="201" y="1197"/>
                    <a:pt x="376" y="1498"/>
                  </a:cubicBezTo>
                  <a:cubicBezTo>
                    <a:pt x="552" y="1748"/>
                    <a:pt x="727" y="1974"/>
                    <a:pt x="953" y="2174"/>
                  </a:cubicBezTo>
                  <a:cubicBezTo>
                    <a:pt x="1078" y="2275"/>
                    <a:pt x="1203" y="2375"/>
                    <a:pt x="1354" y="2450"/>
                  </a:cubicBezTo>
                  <a:cubicBezTo>
                    <a:pt x="1418" y="2483"/>
                    <a:pt x="1546" y="2536"/>
                    <a:pt x="1662" y="2536"/>
                  </a:cubicBezTo>
                  <a:cubicBezTo>
                    <a:pt x="1725" y="2536"/>
                    <a:pt x="1786" y="2520"/>
                    <a:pt x="1830" y="2475"/>
                  </a:cubicBezTo>
                  <a:cubicBezTo>
                    <a:pt x="1880" y="2425"/>
                    <a:pt x="1880" y="2250"/>
                    <a:pt x="1905" y="2149"/>
                  </a:cubicBezTo>
                  <a:cubicBezTo>
                    <a:pt x="1905" y="2049"/>
                    <a:pt x="1905" y="1924"/>
                    <a:pt x="1905" y="1799"/>
                  </a:cubicBezTo>
                  <a:cubicBezTo>
                    <a:pt x="1880" y="1573"/>
                    <a:pt x="1805" y="1322"/>
                    <a:pt x="1705" y="1122"/>
                  </a:cubicBezTo>
                  <a:cubicBezTo>
                    <a:pt x="1504" y="696"/>
                    <a:pt x="1153" y="395"/>
                    <a:pt x="752" y="195"/>
                  </a:cubicBezTo>
                  <a:cubicBezTo>
                    <a:pt x="627" y="144"/>
                    <a:pt x="502" y="94"/>
                    <a:pt x="401" y="44"/>
                  </a:cubicBezTo>
                  <a:cubicBezTo>
                    <a:pt x="351" y="19"/>
                    <a:pt x="289" y="0"/>
                    <a:pt x="2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4"/>
            <p:cNvSpPr/>
            <p:nvPr/>
          </p:nvSpPr>
          <p:spPr>
            <a:xfrm>
              <a:off x="5810743" y="2925214"/>
              <a:ext cx="40789" cy="51043"/>
            </a:xfrm>
            <a:custGeom>
              <a:rect b="b" l="l" r="r" t="t"/>
              <a:pathLst>
                <a:path extrusionOk="0" h="2479" w="1981">
                  <a:moveTo>
                    <a:pt x="1733" y="1"/>
                  </a:moveTo>
                  <a:cubicBezTo>
                    <a:pt x="1680" y="1"/>
                    <a:pt x="1625" y="12"/>
                    <a:pt x="1580" y="23"/>
                  </a:cubicBezTo>
                  <a:cubicBezTo>
                    <a:pt x="1455" y="73"/>
                    <a:pt x="1354" y="123"/>
                    <a:pt x="1229" y="173"/>
                  </a:cubicBezTo>
                  <a:cubicBezTo>
                    <a:pt x="803" y="374"/>
                    <a:pt x="452" y="650"/>
                    <a:pt x="226" y="1051"/>
                  </a:cubicBezTo>
                  <a:cubicBezTo>
                    <a:pt x="126" y="1276"/>
                    <a:pt x="51" y="1502"/>
                    <a:pt x="26" y="1727"/>
                  </a:cubicBezTo>
                  <a:cubicBezTo>
                    <a:pt x="1" y="1853"/>
                    <a:pt x="1" y="1978"/>
                    <a:pt x="1" y="2103"/>
                  </a:cubicBezTo>
                  <a:cubicBezTo>
                    <a:pt x="1" y="2178"/>
                    <a:pt x="1" y="2354"/>
                    <a:pt x="51" y="2429"/>
                  </a:cubicBezTo>
                  <a:cubicBezTo>
                    <a:pt x="96" y="2465"/>
                    <a:pt x="157" y="2478"/>
                    <a:pt x="223" y="2478"/>
                  </a:cubicBezTo>
                  <a:cubicBezTo>
                    <a:pt x="340" y="2478"/>
                    <a:pt x="472" y="2436"/>
                    <a:pt x="552" y="2404"/>
                  </a:cubicBezTo>
                  <a:cubicBezTo>
                    <a:pt x="678" y="2329"/>
                    <a:pt x="828" y="2228"/>
                    <a:pt x="953" y="2128"/>
                  </a:cubicBezTo>
                  <a:cubicBezTo>
                    <a:pt x="1179" y="1953"/>
                    <a:pt x="1379" y="1727"/>
                    <a:pt x="1530" y="1477"/>
                  </a:cubicBezTo>
                  <a:cubicBezTo>
                    <a:pt x="1730" y="1201"/>
                    <a:pt x="1956" y="825"/>
                    <a:pt x="1956" y="449"/>
                  </a:cubicBezTo>
                  <a:cubicBezTo>
                    <a:pt x="1981" y="349"/>
                    <a:pt x="1956" y="173"/>
                    <a:pt x="1906" y="73"/>
                  </a:cubicBezTo>
                  <a:cubicBezTo>
                    <a:pt x="1864" y="18"/>
                    <a:pt x="1800" y="1"/>
                    <a:pt x="17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4"/>
            <p:cNvSpPr/>
            <p:nvPr/>
          </p:nvSpPr>
          <p:spPr>
            <a:xfrm>
              <a:off x="5848936" y="2923094"/>
              <a:ext cx="52649" cy="39492"/>
            </a:xfrm>
            <a:custGeom>
              <a:rect b="b" l="l" r="r" t="t"/>
              <a:pathLst>
                <a:path extrusionOk="0" h="1918" w="2557">
                  <a:moveTo>
                    <a:pt x="326" y="1"/>
                  </a:moveTo>
                  <a:cubicBezTo>
                    <a:pt x="201" y="1"/>
                    <a:pt x="76" y="26"/>
                    <a:pt x="51" y="151"/>
                  </a:cubicBezTo>
                  <a:cubicBezTo>
                    <a:pt x="1" y="276"/>
                    <a:pt x="51" y="427"/>
                    <a:pt x="101" y="527"/>
                  </a:cubicBezTo>
                  <a:cubicBezTo>
                    <a:pt x="226" y="878"/>
                    <a:pt x="552" y="1154"/>
                    <a:pt x="828" y="1379"/>
                  </a:cubicBezTo>
                  <a:cubicBezTo>
                    <a:pt x="1053" y="1555"/>
                    <a:pt x="1329" y="1705"/>
                    <a:pt x="1605" y="1805"/>
                  </a:cubicBezTo>
                  <a:cubicBezTo>
                    <a:pt x="1755" y="1855"/>
                    <a:pt x="1905" y="1905"/>
                    <a:pt x="2056" y="1905"/>
                  </a:cubicBezTo>
                  <a:cubicBezTo>
                    <a:pt x="2092" y="1913"/>
                    <a:pt x="2141" y="1918"/>
                    <a:pt x="2194" y="1918"/>
                  </a:cubicBezTo>
                  <a:cubicBezTo>
                    <a:pt x="2324" y="1918"/>
                    <a:pt x="2478" y="1887"/>
                    <a:pt x="2532" y="1780"/>
                  </a:cubicBezTo>
                  <a:cubicBezTo>
                    <a:pt x="2557" y="1705"/>
                    <a:pt x="2507" y="1555"/>
                    <a:pt x="2482" y="1454"/>
                  </a:cubicBezTo>
                  <a:cubicBezTo>
                    <a:pt x="2432" y="1354"/>
                    <a:pt x="2407" y="1229"/>
                    <a:pt x="2356" y="1128"/>
                  </a:cubicBezTo>
                  <a:cubicBezTo>
                    <a:pt x="2231" y="903"/>
                    <a:pt x="2106" y="702"/>
                    <a:pt x="1930" y="552"/>
                  </a:cubicBezTo>
                  <a:cubicBezTo>
                    <a:pt x="1579" y="226"/>
                    <a:pt x="1178" y="76"/>
                    <a:pt x="702" y="26"/>
                  </a:cubicBezTo>
                  <a:cubicBezTo>
                    <a:pt x="577" y="26"/>
                    <a:pt x="452" y="1"/>
                    <a:pt x="3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4"/>
            <p:cNvSpPr/>
            <p:nvPr/>
          </p:nvSpPr>
          <p:spPr>
            <a:xfrm>
              <a:off x="5777718" y="2806311"/>
              <a:ext cx="36156" cy="56087"/>
            </a:xfrm>
            <a:custGeom>
              <a:rect b="b" l="l" r="r" t="t"/>
              <a:pathLst>
                <a:path extrusionOk="0" h="2724" w="1756">
                  <a:moveTo>
                    <a:pt x="1443" y="1"/>
                  </a:moveTo>
                  <a:cubicBezTo>
                    <a:pt x="1378" y="1"/>
                    <a:pt x="1312" y="30"/>
                    <a:pt x="1254" y="59"/>
                  </a:cubicBezTo>
                  <a:cubicBezTo>
                    <a:pt x="1154" y="134"/>
                    <a:pt x="1028" y="209"/>
                    <a:pt x="928" y="284"/>
                  </a:cubicBezTo>
                  <a:cubicBezTo>
                    <a:pt x="552" y="535"/>
                    <a:pt x="251" y="861"/>
                    <a:pt x="101" y="1312"/>
                  </a:cubicBezTo>
                  <a:cubicBezTo>
                    <a:pt x="26" y="1537"/>
                    <a:pt x="1" y="1788"/>
                    <a:pt x="26" y="2013"/>
                  </a:cubicBezTo>
                  <a:cubicBezTo>
                    <a:pt x="26" y="2139"/>
                    <a:pt x="26" y="2264"/>
                    <a:pt x="51" y="2364"/>
                  </a:cubicBezTo>
                  <a:cubicBezTo>
                    <a:pt x="76" y="2465"/>
                    <a:pt x="101" y="2615"/>
                    <a:pt x="176" y="2690"/>
                  </a:cubicBezTo>
                  <a:cubicBezTo>
                    <a:pt x="206" y="2714"/>
                    <a:pt x="241" y="2724"/>
                    <a:pt x="279" y="2724"/>
                  </a:cubicBezTo>
                  <a:cubicBezTo>
                    <a:pt x="403" y="2724"/>
                    <a:pt x="557" y="2622"/>
                    <a:pt x="652" y="2565"/>
                  </a:cubicBezTo>
                  <a:cubicBezTo>
                    <a:pt x="778" y="2490"/>
                    <a:pt x="903" y="2364"/>
                    <a:pt x="1003" y="2264"/>
                  </a:cubicBezTo>
                  <a:cubicBezTo>
                    <a:pt x="1204" y="2039"/>
                    <a:pt x="1354" y="1763"/>
                    <a:pt x="1455" y="1512"/>
                  </a:cubicBezTo>
                  <a:cubicBezTo>
                    <a:pt x="1605" y="1186"/>
                    <a:pt x="1755" y="785"/>
                    <a:pt x="1705" y="409"/>
                  </a:cubicBezTo>
                  <a:cubicBezTo>
                    <a:pt x="1705" y="309"/>
                    <a:pt x="1655" y="159"/>
                    <a:pt x="1580" y="59"/>
                  </a:cubicBezTo>
                  <a:cubicBezTo>
                    <a:pt x="1537" y="16"/>
                    <a:pt x="1491" y="1"/>
                    <a:pt x="14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4"/>
            <p:cNvSpPr/>
            <p:nvPr/>
          </p:nvSpPr>
          <p:spPr>
            <a:xfrm>
              <a:off x="5809713" y="2801741"/>
              <a:ext cx="56787" cy="33871"/>
            </a:xfrm>
            <a:custGeom>
              <a:rect b="b" l="l" r="r" t="t"/>
              <a:pathLst>
                <a:path extrusionOk="0" h="1645" w="2758">
                  <a:moveTo>
                    <a:pt x="821" y="0"/>
                  </a:moveTo>
                  <a:cubicBezTo>
                    <a:pt x="766" y="0"/>
                    <a:pt x="709" y="2"/>
                    <a:pt x="652" y="5"/>
                  </a:cubicBezTo>
                  <a:cubicBezTo>
                    <a:pt x="527" y="30"/>
                    <a:pt x="402" y="30"/>
                    <a:pt x="276" y="55"/>
                  </a:cubicBezTo>
                  <a:cubicBezTo>
                    <a:pt x="151" y="80"/>
                    <a:pt x="26" y="130"/>
                    <a:pt x="26" y="255"/>
                  </a:cubicBezTo>
                  <a:cubicBezTo>
                    <a:pt x="1" y="381"/>
                    <a:pt x="76" y="506"/>
                    <a:pt x="126" y="606"/>
                  </a:cubicBezTo>
                  <a:cubicBezTo>
                    <a:pt x="327" y="932"/>
                    <a:pt x="703" y="1158"/>
                    <a:pt x="1003" y="1308"/>
                  </a:cubicBezTo>
                  <a:cubicBezTo>
                    <a:pt x="1254" y="1459"/>
                    <a:pt x="1555" y="1559"/>
                    <a:pt x="1830" y="1609"/>
                  </a:cubicBezTo>
                  <a:cubicBezTo>
                    <a:pt x="1937" y="1627"/>
                    <a:pt x="2056" y="1644"/>
                    <a:pt x="2169" y="1644"/>
                  </a:cubicBezTo>
                  <a:cubicBezTo>
                    <a:pt x="2216" y="1644"/>
                    <a:pt x="2262" y="1641"/>
                    <a:pt x="2307" y="1634"/>
                  </a:cubicBezTo>
                  <a:cubicBezTo>
                    <a:pt x="2432" y="1634"/>
                    <a:pt x="2708" y="1584"/>
                    <a:pt x="2758" y="1433"/>
                  </a:cubicBezTo>
                  <a:cubicBezTo>
                    <a:pt x="2758" y="1333"/>
                    <a:pt x="2682" y="1208"/>
                    <a:pt x="2632" y="1108"/>
                  </a:cubicBezTo>
                  <a:cubicBezTo>
                    <a:pt x="2582" y="1007"/>
                    <a:pt x="2532" y="907"/>
                    <a:pt x="2457" y="807"/>
                  </a:cubicBezTo>
                  <a:cubicBezTo>
                    <a:pt x="2307" y="606"/>
                    <a:pt x="2131" y="456"/>
                    <a:pt x="1931" y="306"/>
                  </a:cubicBezTo>
                  <a:cubicBezTo>
                    <a:pt x="1600" y="85"/>
                    <a:pt x="1230" y="0"/>
                    <a:pt x="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4"/>
            <p:cNvSpPr/>
            <p:nvPr/>
          </p:nvSpPr>
          <p:spPr>
            <a:xfrm>
              <a:off x="5742634" y="2718601"/>
              <a:ext cx="36135" cy="56067"/>
            </a:xfrm>
            <a:custGeom>
              <a:rect b="b" l="l" r="r" t="t"/>
              <a:pathLst>
                <a:path extrusionOk="0" h="2723" w="1755">
                  <a:moveTo>
                    <a:pt x="1438" y="0"/>
                  </a:moveTo>
                  <a:cubicBezTo>
                    <a:pt x="1378" y="0"/>
                    <a:pt x="1312" y="29"/>
                    <a:pt x="1254" y="58"/>
                  </a:cubicBezTo>
                  <a:cubicBezTo>
                    <a:pt x="1128" y="133"/>
                    <a:pt x="1028" y="208"/>
                    <a:pt x="928" y="283"/>
                  </a:cubicBezTo>
                  <a:cubicBezTo>
                    <a:pt x="527" y="534"/>
                    <a:pt x="251" y="860"/>
                    <a:pt x="101" y="1311"/>
                  </a:cubicBezTo>
                  <a:cubicBezTo>
                    <a:pt x="26" y="1537"/>
                    <a:pt x="1" y="1787"/>
                    <a:pt x="1" y="2013"/>
                  </a:cubicBezTo>
                  <a:cubicBezTo>
                    <a:pt x="1" y="2138"/>
                    <a:pt x="26" y="2263"/>
                    <a:pt x="51" y="2364"/>
                  </a:cubicBezTo>
                  <a:cubicBezTo>
                    <a:pt x="76" y="2464"/>
                    <a:pt x="101" y="2639"/>
                    <a:pt x="176" y="2689"/>
                  </a:cubicBezTo>
                  <a:cubicBezTo>
                    <a:pt x="200" y="2713"/>
                    <a:pt x="232" y="2723"/>
                    <a:pt x="268" y="2723"/>
                  </a:cubicBezTo>
                  <a:cubicBezTo>
                    <a:pt x="386" y="2723"/>
                    <a:pt x="551" y="2622"/>
                    <a:pt x="627" y="2564"/>
                  </a:cubicBezTo>
                  <a:cubicBezTo>
                    <a:pt x="778" y="2489"/>
                    <a:pt x="878" y="2364"/>
                    <a:pt x="1003" y="2263"/>
                  </a:cubicBezTo>
                  <a:cubicBezTo>
                    <a:pt x="1179" y="2038"/>
                    <a:pt x="1329" y="1787"/>
                    <a:pt x="1454" y="1512"/>
                  </a:cubicBezTo>
                  <a:cubicBezTo>
                    <a:pt x="1605" y="1186"/>
                    <a:pt x="1755" y="785"/>
                    <a:pt x="1705" y="434"/>
                  </a:cubicBezTo>
                  <a:cubicBezTo>
                    <a:pt x="1680" y="309"/>
                    <a:pt x="1655" y="158"/>
                    <a:pt x="1554" y="58"/>
                  </a:cubicBezTo>
                  <a:cubicBezTo>
                    <a:pt x="1523" y="16"/>
                    <a:pt x="1482" y="0"/>
                    <a:pt x="143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4"/>
            <p:cNvSpPr/>
            <p:nvPr/>
          </p:nvSpPr>
          <p:spPr>
            <a:xfrm>
              <a:off x="5774629" y="2714319"/>
              <a:ext cx="56787" cy="33562"/>
            </a:xfrm>
            <a:custGeom>
              <a:rect b="b" l="l" r="r" t="t"/>
              <a:pathLst>
                <a:path extrusionOk="0" h="1630" w="2758">
                  <a:moveTo>
                    <a:pt x="910" y="1"/>
                  </a:moveTo>
                  <a:cubicBezTo>
                    <a:pt x="825" y="1"/>
                    <a:pt x="739" y="6"/>
                    <a:pt x="652" y="15"/>
                  </a:cubicBezTo>
                  <a:cubicBezTo>
                    <a:pt x="502" y="15"/>
                    <a:pt x="376" y="40"/>
                    <a:pt x="251" y="40"/>
                  </a:cubicBezTo>
                  <a:cubicBezTo>
                    <a:pt x="151" y="65"/>
                    <a:pt x="0" y="116"/>
                    <a:pt x="0" y="241"/>
                  </a:cubicBezTo>
                  <a:cubicBezTo>
                    <a:pt x="0" y="366"/>
                    <a:pt x="51" y="491"/>
                    <a:pt x="126" y="617"/>
                  </a:cubicBezTo>
                  <a:cubicBezTo>
                    <a:pt x="301" y="918"/>
                    <a:pt x="677" y="1143"/>
                    <a:pt x="1003" y="1293"/>
                  </a:cubicBezTo>
                  <a:cubicBezTo>
                    <a:pt x="1254" y="1444"/>
                    <a:pt x="1529" y="1544"/>
                    <a:pt x="1830" y="1594"/>
                  </a:cubicBezTo>
                  <a:cubicBezTo>
                    <a:pt x="1936" y="1612"/>
                    <a:pt x="2043" y="1630"/>
                    <a:pt x="2158" y="1630"/>
                  </a:cubicBezTo>
                  <a:cubicBezTo>
                    <a:pt x="2206" y="1630"/>
                    <a:pt x="2255" y="1627"/>
                    <a:pt x="2306" y="1619"/>
                  </a:cubicBezTo>
                  <a:cubicBezTo>
                    <a:pt x="2432" y="1619"/>
                    <a:pt x="2707" y="1569"/>
                    <a:pt x="2732" y="1419"/>
                  </a:cubicBezTo>
                  <a:cubicBezTo>
                    <a:pt x="2757" y="1319"/>
                    <a:pt x="2657" y="1193"/>
                    <a:pt x="2632" y="1093"/>
                  </a:cubicBezTo>
                  <a:cubicBezTo>
                    <a:pt x="2582" y="993"/>
                    <a:pt x="2507" y="892"/>
                    <a:pt x="2432" y="792"/>
                  </a:cubicBezTo>
                  <a:cubicBezTo>
                    <a:pt x="2306" y="592"/>
                    <a:pt x="2131" y="441"/>
                    <a:pt x="1930" y="291"/>
                  </a:cubicBezTo>
                  <a:cubicBezTo>
                    <a:pt x="1607" y="89"/>
                    <a:pt x="1266" y="1"/>
                    <a:pt x="9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4"/>
            <p:cNvSpPr/>
            <p:nvPr/>
          </p:nvSpPr>
          <p:spPr>
            <a:xfrm>
              <a:off x="5708065" y="2622490"/>
              <a:ext cx="45422" cy="47336"/>
            </a:xfrm>
            <a:custGeom>
              <a:rect b="b" l="l" r="r" t="t"/>
              <a:pathLst>
                <a:path extrusionOk="0" h="2299" w="2206">
                  <a:moveTo>
                    <a:pt x="1958" y="1"/>
                  </a:moveTo>
                  <a:cubicBezTo>
                    <a:pt x="1922" y="1"/>
                    <a:pt x="1886" y="6"/>
                    <a:pt x="1855" y="14"/>
                  </a:cubicBezTo>
                  <a:cubicBezTo>
                    <a:pt x="1730" y="64"/>
                    <a:pt x="1604" y="89"/>
                    <a:pt x="1479" y="139"/>
                  </a:cubicBezTo>
                  <a:cubicBezTo>
                    <a:pt x="1028" y="265"/>
                    <a:pt x="652" y="490"/>
                    <a:pt x="376" y="891"/>
                  </a:cubicBezTo>
                  <a:cubicBezTo>
                    <a:pt x="251" y="1067"/>
                    <a:pt x="151" y="1292"/>
                    <a:pt x="101" y="1518"/>
                  </a:cubicBezTo>
                  <a:cubicBezTo>
                    <a:pt x="51" y="1643"/>
                    <a:pt x="51" y="1768"/>
                    <a:pt x="25" y="1894"/>
                  </a:cubicBezTo>
                  <a:cubicBezTo>
                    <a:pt x="25" y="1969"/>
                    <a:pt x="0" y="2144"/>
                    <a:pt x="51" y="2220"/>
                  </a:cubicBezTo>
                  <a:cubicBezTo>
                    <a:pt x="97" y="2278"/>
                    <a:pt x="176" y="2298"/>
                    <a:pt x="260" y="2298"/>
                  </a:cubicBezTo>
                  <a:cubicBezTo>
                    <a:pt x="357" y="2298"/>
                    <a:pt x="460" y="2271"/>
                    <a:pt x="527" y="2245"/>
                  </a:cubicBezTo>
                  <a:cubicBezTo>
                    <a:pt x="677" y="2195"/>
                    <a:pt x="827" y="2119"/>
                    <a:pt x="978" y="2044"/>
                  </a:cubicBezTo>
                  <a:cubicBezTo>
                    <a:pt x="1228" y="1894"/>
                    <a:pt x="1429" y="1693"/>
                    <a:pt x="1629" y="1468"/>
                  </a:cubicBezTo>
                  <a:cubicBezTo>
                    <a:pt x="1855" y="1192"/>
                    <a:pt x="2106" y="841"/>
                    <a:pt x="2181" y="490"/>
                  </a:cubicBezTo>
                  <a:cubicBezTo>
                    <a:pt x="2206" y="365"/>
                    <a:pt x="2206" y="215"/>
                    <a:pt x="2156" y="114"/>
                  </a:cubicBezTo>
                  <a:cubicBezTo>
                    <a:pt x="2121" y="28"/>
                    <a:pt x="2039" y="1"/>
                    <a:pt x="19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4"/>
            <p:cNvSpPr/>
            <p:nvPr/>
          </p:nvSpPr>
          <p:spPr>
            <a:xfrm>
              <a:off x="5751405" y="2621729"/>
              <a:ext cx="48531" cy="43960"/>
            </a:xfrm>
            <a:custGeom>
              <a:rect b="b" l="l" r="r" t="t"/>
              <a:pathLst>
                <a:path extrusionOk="0" h="2135" w="2357">
                  <a:moveTo>
                    <a:pt x="352" y="1"/>
                  </a:moveTo>
                  <a:cubicBezTo>
                    <a:pt x="226" y="1"/>
                    <a:pt x="101" y="1"/>
                    <a:pt x="51" y="126"/>
                  </a:cubicBezTo>
                  <a:cubicBezTo>
                    <a:pt x="1" y="227"/>
                    <a:pt x="26" y="377"/>
                    <a:pt x="51" y="502"/>
                  </a:cubicBezTo>
                  <a:cubicBezTo>
                    <a:pt x="151" y="853"/>
                    <a:pt x="427" y="1179"/>
                    <a:pt x="677" y="1430"/>
                  </a:cubicBezTo>
                  <a:cubicBezTo>
                    <a:pt x="903" y="1630"/>
                    <a:pt x="1128" y="1805"/>
                    <a:pt x="1404" y="1931"/>
                  </a:cubicBezTo>
                  <a:cubicBezTo>
                    <a:pt x="1529" y="2006"/>
                    <a:pt x="1680" y="2081"/>
                    <a:pt x="1855" y="2106"/>
                  </a:cubicBezTo>
                  <a:cubicBezTo>
                    <a:pt x="1913" y="2118"/>
                    <a:pt x="1998" y="2135"/>
                    <a:pt x="2082" y="2135"/>
                  </a:cubicBezTo>
                  <a:cubicBezTo>
                    <a:pt x="2180" y="2135"/>
                    <a:pt x="2278" y="2112"/>
                    <a:pt x="2331" y="2031"/>
                  </a:cubicBezTo>
                  <a:cubicBezTo>
                    <a:pt x="2357" y="1956"/>
                    <a:pt x="2331" y="1805"/>
                    <a:pt x="2306" y="1705"/>
                  </a:cubicBezTo>
                  <a:cubicBezTo>
                    <a:pt x="2281" y="1580"/>
                    <a:pt x="2256" y="1480"/>
                    <a:pt x="2231" y="1354"/>
                  </a:cubicBezTo>
                  <a:cubicBezTo>
                    <a:pt x="2156" y="1129"/>
                    <a:pt x="2031" y="928"/>
                    <a:pt x="1880" y="728"/>
                  </a:cubicBezTo>
                  <a:cubicBezTo>
                    <a:pt x="1580" y="377"/>
                    <a:pt x="1179" y="176"/>
                    <a:pt x="727" y="76"/>
                  </a:cubicBezTo>
                  <a:cubicBezTo>
                    <a:pt x="602" y="51"/>
                    <a:pt x="477" y="26"/>
                    <a:pt x="35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4"/>
            <p:cNvSpPr/>
            <p:nvPr/>
          </p:nvSpPr>
          <p:spPr>
            <a:xfrm>
              <a:off x="5737466" y="2575300"/>
              <a:ext cx="151748" cy="1152340"/>
            </a:xfrm>
            <a:custGeom>
              <a:rect b="b" l="l" r="r" t="t"/>
              <a:pathLst>
                <a:path extrusionOk="0" h="55966" w="7370">
                  <a:moveTo>
                    <a:pt x="1404" y="0"/>
                  </a:moveTo>
                  <a:cubicBezTo>
                    <a:pt x="1" y="2256"/>
                    <a:pt x="577" y="3910"/>
                    <a:pt x="1354" y="6166"/>
                  </a:cubicBezTo>
                  <a:cubicBezTo>
                    <a:pt x="1480" y="6517"/>
                    <a:pt x="1605" y="6868"/>
                    <a:pt x="1705" y="7243"/>
                  </a:cubicBezTo>
                  <a:cubicBezTo>
                    <a:pt x="2131" y="8522"/>
                    <a:pt x="2683" y="9800"/>
                    <a:pt x="3209" y="11003"/>
                  </a:cubicBezTo>
                  <a:cubicBezTo>
                    <a:pt x="3836" y="12482"/>
                    <a:pt x="4487" y="13985"/>
                    <a:pt x="4913" y="15539"/>
                  </a:cubicBezTo>
                  <a:cubicBezTo>
                    <a:pt x="5715" y="18421"/>
                    <a:pt x="5765" y="21454"/>
                    <a:pt x="5089" y="24361"/>
                  </a:cubicBezTo>
                  <a:cubicBezTo>
                    <a:pt x="4813" y="25539"/>
                    <a:pt x="4387" y="26742"/>
                    <a:pt x="4011" y="27895"/>
                  </a:cubicBezTo>
                  <a:cubicBezTo>
                    <a:pt x="3209" y="30176"/>
                    <a:pt x="2382" y="32557"/>
                    <a:pt x="2557" y="35013"/>
                  </a:cubicBezTo>
                  <a:cubicBezTo>
                    <a:pt x="2733" y="37269"/>
                    <a:pt x="3710" y="39399"/>
                    <a:pt x="4663" y="41454"/>
                  </a:cubicBezTo>
                  <a:cubicBezTo>
                    <a:pt x="5891" y="44136"/>
                    <a:pt x="7044" y="46642"/>
                    <a:pt x="6567" y="49374"/>
                  </a:cubicBezTo>
                  <a:cubicBezTo>
                    <a:pt x="6141" y="51905"/>
                    <a:pt x="4287" y="54061"/>
                    <a:pt x="2783" y="55765"/>
                  </a:cubicBezTo>
                  <a:lnTo>
                    <a:pt x="3034" y="55966"/>
                  </a:lnTo>
                  <a:cubicBezTo>
                    <a:pt x="4537" y="54236"/>
                    <a:pt x="6417" y="52056"/>
                    <a:pt x="6868" y="49424"/>
                  </a:cubicBezTo>
                  <a:cubicBezTo>
                    <a:pt x="7369" y="46617"/>
                    <a:pt x="6141" y="43935"/>
                    <a:pt x="4938" y="41329"/>
                  </a:cubicBezTo>
                  <a:cubicBezTo>
                    <a:pt x="4011" y="39299"/>
                    <a:pt x="3034" y="37193"/>
                    <a:pt x="2883" y="34988"/>
                  </a:cubicBezTo>
                  <a:cubicBezTo>
                    <a:pt x="2708" y="32607"/>
                    <a:pt x="3510" y="30251"/>
                    <a:pt x="4287" y="27995"/>
                  </a:cubicBezTo>
                  <a:cubicBezTo>
                    <a:pt x="4688" y="26843"/>
                    <a:pt x="5114" y="25640"/>
                    <a:pt x="5389" y="24437"/>
                  </a:cubicBezTo>
                  <a:cubicBezTo>
                    <a:pt x="6091" y="21479"/>
                    <a:pt x="6041" y="18371"/>
                    <a:pt x="5214" y="15464"/>
                  </a:cubicBezTo>
                  <a:cubicBezTo>
                    <a:pt x="4788" y="13885"/>
                    <a:pt x="4136" y="12356"/>
                    <a:pt x="3485" y="10878"/>
                  </a:cubicBezTo>
                  <a:cubicBezTo>
                    <a:pt x="2958" y="9675"/>
                    <a:pt x="2432" y="8421"/>
                    <a:pt x="2006" y="7143"/>
                  </a:cubicBezTo>
                  <a:cubicBezTo>
                    <a:pt x="1881" y="6767"/>
                    <a:pt x="1755" y="6416"/>
                    <a:pt x="1655" y="6065"/>
                  </a:cubicBezTo>
                  <a:cubicBezTo>
                    <a:pt x="903" y="3885"/>
                    <a:pt x="352" y="2306"/>
                    <a:pt x="1680" y="176"/>
                  </a:cubicBezTo>
                  <a:lnTo>
                    <a:pt x="140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4"/>
            <p:cNvSpPr/>
            <p:nvPr/>
          </p:nvSpPr>
          <p:spPr>
            <a:xfrm>
              <a:off x="5753464" y="3720166"/>
              <a:ext cx="50610" cy="41530"/>
            </a:xfrm>
            <a:custGeom>
              <a:rect b="b" l="l" r="r" t="t"/>
              <a:pathLst>
                <a:path extrusionOk="0" h="2017" w="2458">
                  <a:moveTo>
                    <a:pt x="2215" y="1"/>
                  </a:moveTo>
                  <a:cubicBezTo>
                    <a:pt x="2188" y="1"/>
                    <a:pt x="2159" y="4"/>
                    <a:pt x="2131" y="10"/>
                  </a:cubicBezTo>
                  <a:cubicBezTo>
                    <a:pt x="2006" y="10"/>
                    <a:pt x="1881" y="35"/>
                    <a:pt x="1755" y="60"/>
                  </a:cubicBezTo>
                  <a:cubicBezTo>
                    <a:pt x="1304" y="135"/>
                    <a:pt x="878" y="285"/>
                    <a:pt x="577" y="636"/>
                  </a:cubicBezTo>
                  <a:cubicBezTo>
                    <a:pt x="402" y="812"/>
                    <a:pt x="277" y="1012"/>
                    <a:pt x="176" y="1238"/>
                  </a:cubicBezTo>
                  <a:cubicBezTo>
                    <a:pt x="126" y="1338"/>
                    <a:pt x="101" y="1463"/>
                    <a:pt x="76" y="1589"/>
                  </a:cubicBezTo>
                  <a:cubicBezTo>
                    <a:pt x="51" y="1664"/>
                    <a:pt x="1" y="1814"/>
                    <a:pt x="51" y="1914"/>
                  </a:cubicBezTo>
                  <a:cubicBezTo>
                    <a:pt x="105" y="2004"/>
                    <a:pt x="261" y="2017"/>
                    <a:pt x="391" y="2017"/>
                  </a:cubicBezTo>
                  <a:cubicBezTo>
                    <a:pt x="443" y="2017"/>
                    <a:pt x="491" y="2015"/>
                    <a:pt x="527" y="2015"/>
                  </a:cubicBezTo>
                  <a:cubicBezTo>
                    <a:pt x="678" y="1990"/>
                    <a:pt x="828" y="1939"/>
                    <a:pt x="978" y="1864"/>
                  </a:cubicBezTo>
                  <a:cubicBezTo>
                    <a:pt x="1254" y="1764"/>
                    <a:pt x="1480" y="1589"/>
                    <a:pt x="1705" y="1388"/>
                  </a:cubicBezTo>
                  <a:cubicBezTo>
                    <a:pt x="1981" y="1163"/>
                    <a:pt x="2282" y="862"/>
                    <a:pt x="2407" y="511"/>
                  </a:cubicBezTo>
                  <a:cubicBezTo>
                    <a:pt x="2432" y="411"/>
                    <a:pt x="2457" y="260"/>
                    <a:pt x="2432" y="135"/>
                  </a:cubicBezTo>
                  <a:cubicBezTo>
                    <a:pt x="2393" y="38"/>
                    <a:pt x="2309" y="1"/>
                    <a:pt x="22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4"/>
            <p:cNvSpPr/>
            <p:nvPr/>
          </p:nvSpPr>
          <p:spPr>
            <a:xfrm>
              <a:off x="5473780" y="3395267"/>
              <a:ext cx="34612" cy="57714"/>
            </a:xfrm>
            <a:custGeom>
              <a:rect b="b" l="l" r="r" t="t"/>
              <a:pathLst>
                <a:path extrusionOk="0" h="2803" w="1681">
                  <a:moveTo>
                    <a:pt x="1315" y="1"/>
                  </a:moveTo>
                  <a:cubicBezTo>
                    <a:pt x="1246" y="1"/>
                    <a:pt x="1177" y="43"/>
                    <a:pt x="1129" y="75"/>
                  </a:cubicBezTo>
                  <a:cubicBezTo>
                    <a:pt x="1003" y="150"/>
                    <a:pt x="903" y="226"/>
                    <a:pt x="803" y="301"/>
                  </a:cubicBezTo>
                  <a:cubicBezTo>
                    <a:pt x="452" y="602"/>
                    <a:pt x="176" y="952"/>
                    <a:pt x="76" y="1404"/>
                  </a:cubicBezTo>
                  <a:cubicBezTo>
                    <a:pt x="1" y="1629"/>
                    <a:pt x="1" y="1880"/>
                    <a:pt x="26" y="2105"/>
                  </a:cubicBezTo>
                  <a:cubicBezTo>
                    <a:pt x="51" y="2231"/>
                    <a:pt x="76" y="2356"/>
                    <a:pt x="101" y="2481"/>
                  </a:cubicBezTo>
                  <a:cubicBezTo>
                    <a:pt x="126" y="2556"/>
                    <a:pt x="151" y="2732"/>
                    <a:pt x="226" y="2782"/>
                  </a:cubicBezTo>
                  <a:cubicBezTo>
                    <a:pt x="255" y="2796"/>
                    <a:pt x="287" y="2803"/>
                    <a:pt x="319" y="2803"/>
                  </a:cubicBezTo>
                  <a:cubicBezTo>
                    <a:pt x="458" y="2803"/>
                    <a:pt x="622" y="2693"/>
                    <a:pt x="703" y="2632"/>
                  </a:cubicBezTo>
                  <a:cubicBezTo>
                    <a:pt x="828" y="2531"/>
                    <a:pt x="928" y="2406"/>
                    <a:pt x="1028" y="2281"/>
                  </a:cubicBezTo>
                  <a:cubicBezTo>
                    <a:pt x="1204" y="2055"/>
                    <a:pt x="1329" y="1780"/>
                    <a:pt x="1429" y="1504"/>
                  </a:cubicBezTo>
                  <a:cubicBezTo>
                    <a:pt x="1555" y="1178"/>
                    <a:pt x="1680" y="752"/>
                    <a:pt x="1605" y="401"/>
                  </a:cubicBezTo>
                  <a:cubicBezTo>
                    <a:pt x="1580" y="276"/>
                    <a:pt x="1530" y="125"/>
                    <a:pt x="1429" y="50"/>
                  </a:cubicBezTo>
                  <a:cubicBezTo>
                    <a:pt x="1393" y="14"/>
                    <a:pt x="1354" y="1"/>
                    <a:pt x="13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4"/>
            <p:cNvSpPr/>
            <p:nvPr/>
          </p:nvSpPr>
          <p:spPr>
            <a:xfrm>
              <a:off x="5503202" y="3389338"/>
              <a:ext cx="58331" cy="31606"/>
            </a:xfrm>
            <a:custGeom>
              <a:rect b="b" l="l" r="r" t="t"/>
              <a:pathLst>
                <a:path extrusionOk="0" h="1535" w="2833">
                  <a:moveTo>
                    <a:pt x="1045" y="0"/>
                  </a:moveTo>
                  <a:cubicBezTo>
                    <a:pt x="907" y="0"/>
                    <a:pt x="768" y="14"/>
                    <a:pt x="627" y="37"/>
                  </a:cubicBezTo>
                  <a:cubicBezTo>
                    <a:pt x="477" y="37"/>
                    <a:pt x="351" y="63"/>
                    <a:pt x="226" y="88"/>
                  </a:cubicBezTo>
                  <a:cubicBezTo>
                    <a:pt x="126" y="113"/>
                    <a:pt x="0" y="188"/>
                    <a:pt x="0" y="313"/>
                  </a:cubicBezTo>
                  <a:cubicBezTo>
                    <a:pt x="0" y="438"/>
                    <a:pt x="76" y="564"/>
                    <a:pt x="151" y="664"/>
                  </a:cubicBezTo>
                  <a:cubicBezTo>
                    <a:pt x="351" y="965"/>
                    <a:pt x="727" y="1165"/>
                    <a:pt x="1053" y="1291"/>
                  </a:cubicBezTo>
                  <a:cubicBezTo>
                    <a:pt x="1329" y="1416"/>
                    <a:pt x="1630" y="1491"/>
                    <a:pt x="1905" y="1516"/>
                  </a:cubicBezTo>
                  <a:cubicBezTo>
                    <a:pt x="1993" y="1529"/>
                    <a:pt x="2074" y="1535"/>
                    <a:pt x="2153" y="1535"/>
                  </a:cubicBezTo>
                  <a:cubicBezTo>
                    <a:pt x="2231" y="1535"/>
                    <a:pt x="2306" y="1529"/>
                    <a:pt x="2381" y="1516"/>
                  </a:cubicBezTo>
                  <a:cubicBezTo>
                    <a:pt x="2507" y="1491"/>
                    <a:pt x="2782" y="1441"/>
                    <a:pt x="2807" y="1291"/>
                  </a:cubicBezTo>
                  <a:cubicBezTo>
                    <a:pt x="2833" y="1190"/>
                    <a:pt x="2732" y="1040"/>
                    <a:pt x="2682" y="965"/>
                  </a:cubicBezTo>
                  <a:cubicBezTo>
                    <a:pt x="2632" y="865"/>
                    <a:pt x="2557" y="764"/>
                    <a:pt x="2482" y="689"/>
                  </a:cubicBezTo>
                  <a:cubicBezTo>
                    <a:pt x="2306" y="489"/>
                    <a:pt x="2131" y="338"/>
                    <a:pt x="1930" y="238"/>
                  </a:cubicBezTo>
                  <a:cubicBezTo>
                    <a:pt x="1638" y="66"/>
                    <a:pt x="1345" y="0"/>
                    <a:pt x="10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4"/>
            <p:cNvSpPr/>
            <p:nvPr/>
          </p:nvSpPr>
          <p:spPr>
            <a:xfrm>
              <a:off x="5468118" y="3289994"/>
              <a:ext cx="55737" cy="35621"/>
            </a:xfrm>
            <a:custGeom>
              <a:rect b="b" l="l" r="r" t="t"/>
              <a:pathLst>
                <a:path extrusionOk="0" h="1730" w="2707">
                  <a:moveTo>
                    <a:pt x="2030" y="0"/>
                  </a:moveTo>
                  <a:cubicBezTo>
                    <a:pt x="1579" y="0"/>
                    <a:pt x="1153" y="101"/>
                    <a:pt x="777" y="376"/>
                  </a:cubicBezTo>
                  <a:cubicBezTo>
                    <a:pt x="577" y="527"/>
                    <a:pt x="426" y="702"/>
                    <a:pt x="301" y="903"/>
                  </a:cubicBezTo>
                  <a:cubicBezTo>
                    <a:pt x="226" y="1003"/>
                    <a:pt x="176" y="1103"/>
                    <a:pt x="125" y="1228"/>
                  </a:cubicBezTo>
                  <a:cubicBezTo>
                    <a:pt x="100" y="1304"/>
                    <a:pt x="0" y="1454"/>
                    <a:pt x="25" y="1554"/>
                  </a:cubicBezTo>
                  <a:cubicBezTo>
                    <a:pt x="75" y="1705"/>
                    <a:pt x="351" y="1730"/>
                    <a:pt x="476" y="1730"/>
                  </a:cubicBezTo>
                  <a:cubicBezTo>
                    <a:pt x="652" y="1730"/>
                    <a:pt x="802" y="1705"/>
                    <a:pt x="953" y="1654"/>
                  </a:cubicBezTo>
                  <a:cubicBezTo>
                    <a:pt x="1253" y="1604"/>
                    <a:pt x="1529" y="1479"/>
                    <a:pt x="1780" y="1329"/>
                  </a:cubicBezTo>
                  <a:cubicBezTo>
                    <a:pt x="2080" y="1128"/>
                    <a:pt x="2431" y="877"/>
                    <a:pt x="2582" y="577"/>
                  </a:cubicBezTo>
                  <a:cubicBezTo>
                    <a:pt x="2657" y="451"/>
                    <a:pt x="2707" y="326"/>
                    <a:pt x="2682" y="201"/>
                  </a:cubicBezTo>
                  <a:cubicBezTo>
                    <a:pt x="2682" y="50"/>
                    <a:pt x="2532" y="25"/>
                    <a:pt x="2431" y="25"/>
                  </a:cubicBezTo>
                  <a:cubicBezTo>
                    <a:pt x="2306" y="0"/>
                    <a:pt x="2181" y="0"/>
                    <a:pt x="20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4"/>
            <p:cNvSpPr/>
            <p:nvPr/>
          </p:nvSpPr>
          <p:spPr>
            <a:xfrm>
              <a:off x="5520744" y="3292177"/>
              <a:ext cx="37700" cy="54337"/>
            </a:xfrm>
            <a:custGeom>
              <a:rect b="b" l="l" r="r" t="t"/>
              <a:pathLst>
                <a:path extrusionOk="0" h="2639" w="1831">
                  <a:moveTo>
                    <a:pt x="292" y="1"/>
                  </a:moveTo>
                  <a:cubicBezTo>
                    <a:pt x="239" y="1"/>
                    <a:pt x="189" y="20"/>
                    <a:pt x="151" y="70"/>
                  </a:cubicBezTo>
                  <a:cubicBezTo>
                    <a:pt x="76" y="170"/>
                    <a:pt x="51" y="320"/>
                    <a:pt x="26" y="421"/>
                  </a:cubicBezTo>
                  <a:cubicBezTo>
                    <a:pt x="1" y="797"/>
                    <a:pt x="176" y="1198"/>
                    <a:pt x="351" y="1498"/>
                  </a:cubicBezTo>
                  <a:cubicBezTo>
                    <a:pt x="477" y="1749"/>
                    <a:pt x="652" y="2000"/>
                    <a:pt x="853" y="2225"/>
                  </a:cubicBezTo>
                  <a:cubicBezTo>
                    <a:pt x="978" y="2325"/>
                    <a:pt x="1103" y="2426"/>
                    <a:pt x="1229" y="2526"/>
                  </a:cubicBezTo>
                  <a:cubicBezTo>
                    <a:pt x="1302" y="2562"/>
                    <a:pt x="1455" y="2639"/>
                    <a:pt x="1581" y="2639"/>
                  </a:cubicBezTo>
                  <a:cubicBezTo>
                    <a:pt x="1628" y="2639"/>
                    <a:pt x="1671" y="2628"/>
                    <a:pt x="1705" y="2601"/>
                  </a:cubicBezTo>
                  <a:cubicBezTo>
                    <a:pt x="1780" y="2526"/>
                    <a:pt x="1780" y="2375"/>
                    <a:pt x="1805" y="2275"/>
                  </a:cubicBezTo>
                  <a:cubicBezTo>
                    <a:pt x="1830" y="2150"/>
                    <a:pt x="1830" y="2025"/>
                    <a:pt x="1830" y="1924"/>
                  </a:cubicBezTo>
                  <a:cubicBezTo>
                    <a:pt x="1830" y="1674"/>
                    <a:pt x="1780" y="1448"/>
                    <a:pt x="1680" y="1223"/>
                  </a:cubicBezTo>
                  <a:cubicBezTo>
                    <a:pt x="1529" y="771"/>
                    <a:pt x="1204" y="471"/>
                    <a:pt x="803" y="245"/>
                  </a:cubicBezTo>
                  <a:cubicBezTo>
                    <a:pt x="702" y="170"/>
                    <a:pt x="577" y="95"/>
                    <a:pt x="452" y="45"/>
                  </a:cubicBezTo>
                  <a:cubicBezTo>
                    <a:pt x="402" y="20"/>
                    <a:pt x="345" y="1"/>
                    <a:pt x="2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4"/>
            <p:cNvSpPr/>
            <p:nvPr/>
          </p:nvSpPr>
          <p:spPr>
            <a:xfrm>
              <a:off x="5509914" y="3199093"/>
              <a:ext cx="55758" cy="35188"/>
            </a:xfrm>
            <a:custGeom>
              <a:rect b="b" l="l" r="r" t="t"/>
              <a:pathLst>
                <a:path extrusionOk="0" h="1709" w="2708">
                  <a:moveTo>
                    <a:pt x="1899" y="1"/>
                  </a:moveTo>
                  <a:cubicBezTo>
                    <a:pt x="1493" y="1"/>
                    <a:pt x="1094" y="109"/>
                    <a:pt x="777" y="380"/>
                  </a:cubicBezTo>
                  <a:cubicBezTo>
                    <a:pt x="577" y="505"/>
                    <a:pt x="426" y="706"/>
                    <a:pt x="276" y="906"/>
                  </a:cubicBezTo>
                  <a:cubicBezTo>
                    <a:pt x="226" y="1007"/>
                    <a:pt x="176" y="1107"/>
                    <a:pt x="126" y="1207"/>
                  </a:cubicBezTo>
                  <a:cubicBezTo>
                    <a:pt x="75" y="1307"/>
                    <a:pt x="0" y="1458"/>
                    <a:pt x="25" y="1533"/>
                  </a:cubicBezTo>
                  <a:cubicBezTo>
                    <a:pt x="75" y="1683"/>
                    <a:pt x="351" y="1708"/>
                    <a:pt x="476" y="1708"/>
                  </a:cubicBezTo>
                  <a:cubicBezTo>
                    <a:pt x="652" y="1708"/>
                    <a:pt x="802" y="1683"/>
                    <a:pt x="953" y="1658"/>
                  </a:cubicBezTo>
                  <a:cubicBezTo>
                    <a:pt x="1253" y="1583"/>
                    <a:pt x="1504" y="1458"/>
                    <a:pt x="1755" y="1307"/>
                  </a:cubicBezTo>
                  <a:cubicBezTo>
                    <a:pt x="2080" y="1132"/>
                    <a:pt x="2431" y="881"/>
                    <a:pt x="2582" y="556"/>
                  </a:cubicBezTo>
                  <a:cubicBezTo>
                    <a:pt x="2657" y="455"/>
                    <a:pt x="2707" y="305"/>
                    <a:pt x="2682" y="180"/>
                  </a:cubicBezTo>
                  <a:cubicBezTo>
                    <a:pt x="2682" y="54"/>
                    <a:pt x="2532" y="29"/>
                    <a:pt x="2431" y="4"/>
                  </a:cubicBezTo>
                  <a:lnTo>
                    <a:pt x="2030" y="4"/>
                  </a:lnTo>
                  <a:cubicBezTo>
                    <a:pt x="1987" y="2"/>
                    <a:pt x="1943" y="1"/>
                    <a:pt x="18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4"/>
            <p:cNvSpPr/>
            <p:nvPr/>
          </p:nvSpPr>
          <p:spPr>
            <a:xfrm>
              <a:off x="5562540" y="3201069"/>
              <a:ext cx="37700" cy="54440"/>
            </a:xfrm>
            <a:custGeom>
              <a:rect b="b" l="l" r="r" t="t"/>
              <a:pathLst>
                <a:path extrusionOk="0" h="2644" w="1831">
                  <a:moveTo>
                    <a:pt x="268" y="1"/>
                  </a:moveTo>
                  <a:cubicBezTo>
                    <a:pt x="224" y="1"/>
                    <a:pt x="183" y="16"/>
                    <a:pt x="151" y="59"/>
                  </a:cubicBezTo>
                  <a:cubicBezTo>
                    <a:pt x="76" y="159"/>
                    <a:pt x="51" y="309"/>
                    <a:pt x="26" y="435"/>
                  </a:cubicBezTo>
                  <a:cubicBezTo>
                    <a:pt x="1" y="785"/>
                    <a:pt x="176" y="1186"/>
                    <a:pt x="352" y="1512"/>
                  </a:cubicBezTo>
                  <a:cubicBezTo>
                    <a:pt x="477" y="1763"/>
                    <a:pt x="652" y="2013"/>
                    <a:pt x="853" y="2214"/>
                  </a:cubicBezTo>
                  <a:cubicBezTo>
                    <a:pt x="953" y="2339"/>
                    <a:pt x="1078" y="2440"/>
                    <a:pt x="1229" y="2515"/>
                  </a:cubicBezTo>
                  <a:cubicBezTo>
                    <a:pt x="1298" y="2567"/>
                    <a:pt x="1440" y="2643"/>
                    <a:pt x="1562" y="2643"/>
                  </a:cubicBezTo>
                  <a:cubicBezTo>
                    <a:pt x="1616" y="2643"/>
                    <a:pt x="1667" y="2628"/>
                    <a:pt x="1705" y="2590"/>
                  </a:cubicBezTo>
                  <a:cubicBezTo>
                    <a:pt x="1780" y="2540"/>
                    <a:pt x="1780" y="2364"/>
                    <a:pt x="1805" y="2289"/>
                  </a:cubicBezTo>
                  <a:cubicBezTo>
                    <a:pt x="1805" y="2164"/>
                    <a:pt x="1830" y="2039"/>
                    <a:pt x="1830" y="1913"/>
                  </a:cubicBezTo>
                  <a:cubicBezTo>
                    <a:pt x="1805" y="1688"/>
                    <a:pt x="1780" y="1437"/>
                    <a:pt x="1680" y="1211"/>
                  </a:cubicBezTo>
                  <a:cubicBezTo>
                    <a:pt x="1504" y="785"/>
                    <a:pt x="1204" y="485"/>
                    <a:pt x="803" y="234"/>
                  </a:cubicBezTo>
                  <a:cubicBezTo>
                    <a:pt x="677" y="159"/>
                    <a:pt x="577" y="109"/>
                    <a:pt x="452" y="59"/>
                  </a:cubicBezTo>
                  <a:cubicBezTo>
                    <a:pt x="394" y="30"/>
                    <a:pt x="328" y="1"/>
                    <a:pt x="2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4"/>
            <p:cNvSpPr/>
            <p:nvPr/>
          </p:nvSpPr>
          <p:spPr>
            <a:xfrm>
              <a:off x="5539830" y="3087437"/>
              <a:ext cx="48531" cy="44227"/>
            </a:xfrm>
            <a:custGeom>
              <a:rect b="b" l="l" r="r" t="t"/>
              <a:pathLst>
                <a:path extrusionOk="0" h="2148" w="2357">
                  <a:moveTo>
                    <a:pt x="2134" y="1"/>
                  </a:moveTo>
                  <a:cubicBezTo>
                    <a:pt x="2098" y="1"/>
                    <a:pt x="2062" y="6"/>
                    <a:pt x="2031" y="14"/>
                  </a:cubicBezTo>
                  <a:cubicBezTo>
                    <a:pt x="1906" y="39"/>
                    <a:pt x="1780" y="64"/>
                    <a:pt x="1630" y="89"/>
                  </a:cubicBezTo>
                  <a:cubicBezTo>
                    <a:pt x="1179" y="189"/>
                    <a:pt x="803" y="390"/>
                    <a:pt x="502" y="740"/>
                  </a:cubicBezTo>
                  <a:cubicBezTo>
                    <a:pt x="352" y="941"/>
                    <a:pt x="226" y="1141"/>
                    <a:pt x="151" y="1367"/>
                  </a:cubicBezTo>
                  <a:cubicBezTo>
                    <a:pt x="101" y="1492"/>
                    <a:pt x="76" y="1593"/>
                    <a:pt x="51" y="1718"/>
                  </a:cubicBezTo>
                  <a:cubicBezTo>
                    <a:pt x="51" y="1818"/>
                    <a:pt x="1" y="1969"/>
                    <a:pt x="51" y="2044"/>
                  </a:cubicBezTo>
                  <a:cubicBezTo>
                    <a:pt x="91" y="2125"/>
                    <a:pt x="190" y="2147"/>
                    <a:pt x="292" y="2147"/>
                  </a:cubicBezTo>
                  <a:cubicBezTo>
                    <a:pt x="379" y="2147"/>
                    <a:pt x="469" y="2131"/>
                    <a:pt x="527" y="2119"/>
                  </a:cubicBezTo>
                  <a:cubicBezTo>
                    <a:pt x="678" y="2094"/>
                    <a:pt x="828" y="2019"/>
                    <a:pt x="978" y="1943"/>
                  </a:cubicBezTo>
                  <a:cubicBezTo>
                    <a:pt x="1254" y="1818"/>
                    <a:pt x="1480" y="1643"/>
                    <a:pt x="1680" y="1417"/>
                  </a:cubicBezTo>
                  <a:cubicBezTo>
                    <a:pt x="1931" y="1192"/>
                    <a:pt x="2232" y="866"/>
                    <a:pt x="2307" y="515"/>
                  </a:cubicBezTo>
                  <a:cubicBezTo>
                    <a:pt x="2332" y="390"/>
                    <a:pt x="2357" y="239"/>
                    <a:pt x="2332" y="114"/>
                  </a:cubicBezTo>
                  <a:cubicBezTo>
                    <a:pt x="2297" y="27"/>
                    <a:pt x="2215" y="1"/>
                    <a:pt x="21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4"/>
            <p:cNvSpPr/>
            <p:nvPr/>
          </p:nvSpPr>
          <p:spPr>
            <a:xfrm>
              <a:off x="5586794" y="3087293"/>
              <a:ext cx="45442" cy="46945"/>
            </a:xfrm>
            <a:custGeom>
              <a:rect b="b" l="l" r="r" t="t"/>
              <a:pathLst>
                <a:path extrusionOk="0" h="2280" w="2207">
                  <a:moveTo>
                    <a:pt x="214" y="0"/>
                  </a:moveTo>
                  <a:cubicBezTo>
                    <a:pt x="145" y="0"/>
                    <a:pt x="80" y="22"/>
                    <a:pt x="51" y="96"/>
                  </a:cubicBezTo>
                  <a:cubicBezTo>
                    <a:pt x="1" y="221"/>
                    <a:pt x="1" y="372"/>
                    <a:pt x="26" y="472"/>
                  </a:cubicBezTo>
                  <a:cubicBezTo>
                    <a:pt x="76" y="848"/>
                    <a:pt x="352" y="1199"/>
                    <a:pt x="577" y="1449"/>
                  </a:cubicBezTo>
                  <a:cubicBezTo>
                    <a:pt x="778" y="1675"/>
                    <a:pt x="978" y="1875"/>
                    <a:pt x="1229" y="2026"/>
                  </a:cubicBezTo>
                  <a:cubicBezTo>
                    <a:pt x="1379" y="2101"/>
                    <a:pt x="1529" y="2176"/>
                    <a:pt x="1680" y="2226"/>
                  </a:cubicBezTo>
                  <a:cubicBezTo>
                    <a:pt x="1733" y="2253"/>
                    <a:pt x="1837" y="2280"/>
                    <a:pt x="1937" y="2280"/>
                  </a:cubicBezTo>
                  <a:cubicBezTo>
                    <a:pt x="2025" y="2280"/>
                    <a:pt x="2109" y="2259"/>
                    <a:pt x="2156" y="2201"/>
                  </a:cubicBezTo>
                  <a:cubicBezTo>
                    <a:pt x="2206" y="2126"/>
                    <a:pt x="2181" y="1950"/>
                    <a:pt x="2181" y="1875"/>
                  </a:cubicBezTo>
                  <a:cubicBezTo>
                    <a:pt x="2156" y="1750"/>
                    <a:pt x="2131" y="1625"/>
                    <a:pt x="2106" y="1499"/>
                  </a:cubicBezTo>
                  <a:cubicBezTo>
                    <a:pt x="2056" y="1274"/>
                    <a:pt x="1956" y="1048"/>
                    <a:pt x="1805" y="873"/>
                  </a:cubicBezTo>
                  <a:cubicBezTo>
                    <a:pt x="1555" y="472"/>
                    <a:pt x="1179" y="246"/>
                    <a:pt x="727" y="121"/>
                  </a:cubicBezTo>
                  <a:cubicBezTo>
                    <a:pt x="602" y="71"/>
                    <a:pt x="477" y="46"/>
                    <a:pt x="352" y="21"/>
                  </a:cubicBezTo>
                  <a:cubicBezTo>
                    <a:pt x="311" y="10"/>
                    <a:pt x="261" y="0"/>
                    <a:pt x="2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4"/>
            <p:cNvSpPr/>
            <p:nvPr/>
          </p:nvSpPr>
          <p:spPr>
            <a:xfrm>
              <a:off x="5530030" y="2973249"/>
              <a:ext cx="42848" cy="49334"/>
            </a:xfrm>
            <a:custGeom>
              <a:rect b="b" l="l" r="r" t="t"/>
              <a:pathLst>
                <a:path extrusionOk="0" h="2396" w="2081">
                  <a:moveTo>
                    <a:pt x="1843" y="0"/>
                  </a:moveTo>
                  <a:cubicBezTo>
                    <a:pt x="1795" y="0"/>
                    <a:pt x="1746" y="11"/>
                    <a:pt x="1705" y="21"/>
                  </a:cubicBezTo>
                  <a:cubicBezTo>
                    <a:pt x="1580" y="71"/>
                    <a:pt x="1454" y="96"/>
                    <a:pt x="1329" y="146"/>
                  </a:cubicBezTo>
                  <a:cubicBezTo>
                    <a:pt x="903" y="322"/>
                    <a:pt x="527" y="572"/>
                    <a:pt x="301" y="973"/>
                  </a:cubicBezTo>
                  <a:cubicBezTo>
                    <a:pt x="176" y="1174"/>
                    <a:pt x="76" y="1399"/>
                    <a:pt x="51" y="1625"/>
                  </a:cubicBezTo>
                  <a:cubicBezTo>
                    <a:pt x="26" y="1750"/>
                    <a:pt x="1" y="1875"/>
                    <a:pt x="1" y="2001"/>
                  </a:cubicBezTo>
                  <a:cubicBezTo>
                    <a:pt x="1" y="2076"/>
                    <a:pt x="1" y="2251"/>
                    <a:pt x="51" y="2327"/>
                  </a:cubicBezTo>
                  <a:cubicBezTo>
                    <a:pt x="91" y="2377"/>
                    <a:pt x="157" y="2395"/>
                    <a:pt x="228" y="2395"/>
                  </a:cubicBezTo>
                  <a:cubicBezTo>
                    <a:pt x="333" y="2395"/>
                    <a:pt x="452" y="2356"/>
                    <a:pt x="527" y="2327"/>
                  </a:cubicBezTo>
                  <a:cubicBezTo>
                    <a:pt x="677" y="2276"/>
                    <a:pt x="828" y="2176"/>
                    <a:pt x="953" y="2101"/>
                  </a:cubicBezTo>
                  <a:cubicBezTo>
                    <a:pt x="1179" y="1926"/>
                    <a:pt x="1404" y="1700"/>
                    <a:pt x="1580" y="1474"/>
                  </a:cubicBezTo>
                  <a:cubicBezTo>
                    <a:pt x="1780" y="1199"/>
                    <a:pt x="2031" y="823"/>
                    <a:pt x="2056" y="472"/>
                  </a:cubicBezTo>
                  <a:cubicBezTo>
                    <a:pt x="2081" y="347"/>
                    <a:pt x="2081" y="196"/>
                    <a:pt x="2006" y="96"/>
                  </a:cubicBezTo>
                  <a:cubicBezTo>
                    <a:pt x="1976" y="22"/>
                    <a:pt x="1911" y="0"/>
                    <a:pt x="18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4"/>
            <p:cNvSpPr/>
            <p:nvPr/>
          </p:nvSpPr>
          <p:spPr>
            <a:xfrm>
              <a:off x="5570797" y="2971602"/>
              <a:ext cx="50590" cy="41695"/>
            </a:xfrm>
            <a:custGeom>
              <a:rect b="b" l="l" r="r" t="t"/>
              <a:pathLst>
                <a:path extrusionOk="0" h="2025" w="2457">
                  <a:moveTo>
                    <a:pt x="326" y="1"/>
                  </a:moveTo>
                  <a:cubicBezTo>
                    <a:pt x="201" y="1"/>
                    <a:pt x="76" y="1"/>
                    <a:pt x="26" y="126"/>
                  </a:cubicBezTo>
                  <a:cubicBezTo>
                    <a:pt x="1" y="251"/>
                    <a:pt x="26" y="402"/>
                    <a:pt x="76" y="527"/>
                  </a:cubicBezTo>
                  <a:cubicBezTo>
                    <a:pt x="176" y="853"/>
                    <a:pt x="477" y="1178"/>
                    <a:pt x="753" y="1404"/>
                  </a:cubicBezTo>
                  <a:cubicBezTo>
                    <a:pt x="978" y="1579"/>
                    <a:pt x="1229" y="1755"/>
                    <a:pt x="1479" y="1880"/>
                  </a:cubicBezTo>
                  <a:cubicBezTo>
                    <a:pt x="1630" y="1930"/>
                    <a:pt x="1780" y="1980"/>
                    <a:pt x="1956" y="2006"/>
                  </a:cubicBezTo>
                  <a:cubicBezTo>
                    <a:pt x="2003" y="2015"/>
                    <a:pt x="2072" y="2024"/>
                    <a:pt x="2142" y="2024"/>
                  </a:cubicBezTo>
                  <a:cubicBezTo>
                    <a:pt x="2257" y="2024"/>
                    <a:pt x="2376" y="1999"/>
                    <a:pt x="2407" y="1905"/>
                  </a:cubicBezTo>
                  <a:cubicBezTo>
                    <a:pt x="2457" y="1830"/>
                    <a:pt x="2407" y="1655"/>
                    <a:pt x="2382" y="1579"/>
                  </a:cubicBezTo>
                  <a:cubicBezTo>
                    <a:pt x="2357" y="1454"/>
                    <a:pt x="2332" y="1354"/>
                    <a:pt x="2281" y="1229"/>
                  </a:cubicBezTo>
                  <a:cubicBezTo>
                    <a:pt x="2181" y="1003"/>
                    <a:pt x="2056" y="803"/>
                    <a:pt x="1880" y="627"/>
                  </a:cubicBezTo>
                  <a:cubicBezTo>
                    <a:pt x="1580" y="301"/>
                    <a:pt x="1154" y="126"/>
                    <a:pt x="702" y="51"/>
                  </a:cubicBezTo>
                  <a:cubicBezTo>
                    <a:pt x="577" y="26"/>
                    <a:pt x="452" y="26"/>
                    <a:pt x="3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4"/>
            <p:cNvSpPr/>
            <p:nvPr/>
          </p:nvSpPr>
          <p:spPr>
            <a:xfrm>
              <a:off x="5497520" y="2853008"/>
              <a:ext cx="42848" cy="49334"/>
            </a:xfrm>
            <a:custGeom>
              <a:rect b="b" l="l" r="r" t="t"/>
              <a:pathLst>
                <a:path extrusionOk="0" h="2396" w="2081">
                  <a:moveTo>
                    <a:pt x="1860" y="1"/>
                  </a:moveTo>
                  <a:cubicBezTo>
                    <a:pt x="1816" y="1"/>
                    <a:pt x="1771" y="11"/>
                    <a:pt x="1730" y="21"/>
                  </a:cubicBezTo>
                  <a:cubicBezTo>
                    <a:pt x="1605" y="71"/>
                    <a:pt x="1479" y="96"/>
                    <a:pt x="1354" y="146"/>
                  </a:cubicBezTo>
                  <a:cubicBezTo>
                    <a:pt x="928" y="322"/>
                    <a:pt x="552" y="573"/>
                    <a:pt x="327" y="974"/>
                  </a:cubicBezTo>
                  <a:cubicBezTo>
                    <a:pt x="201" y="1174"/>
                    <a:pt x="101" y="1400"/>
                    <a:pt x="76" y="1650"/>
                  </a:cubicBezTo>
                  <a:cubicBezTo>
                    <a:pt x="51" y="1750"/>
                    <a:pt x="26" y="1876"/>
                    <a:pt x="26" y="2001"/>
                  </a:cubicBezTo>
                  <a:cubicBezTo>
                    <a:pt x="26" y="2101"/>
                    <a:pt x="1" y="2252"/>
                    <a:pt x="76" y="2327"/>
                  </a:cubicBezTo>
                  <a:cubicBezTo>
                    <a:pt x="117" y="2378"/>
                    <a:pt x="182" y="2396"/>
                    <a:pt x="253" y="2396"/>
                  </a:cubicBezTo>
                  <a:cubicBezTo>
                    <a:pt x="358" y="2396"/>
                    <a:pt x="478" y="2357"/>
                    <a:pt x="552" y="2327"/>
                  </a:cubicBezTo>
                  <a:cubicBezTo>
                    <a:pt x="703" y="2277"/>
                    <a:pt x="828" y="2202"/>
                    <a:pt x="978" y="2101"/>
                  </a:cubicBezTo>
                  <a:cubicBezTo>
                    <a:pt x="1204" y="1926"/>
                    <a:pt x="1404" y="1700"/>
                    <a:pt x="1605" y="1475"/>
                  </a:cubicBezTo>
                  <a:cubicBezTo>
                    <a:pt x="1805" y="1199"/>
                    <a:pt x="2031" y="823"/>
                    <a:pt x="2081" y="472"/>
                  </a:cubicBezTo>
                  <a:cubicBezTo>
                    <a:pt x="2081" y="347"/>
                    <a:pt x="2081" y="197"/>
                    <a:pt x="2031" y="96"/>
                  </a:cubicBezTo>
                  <a:cubicBezTo>
                    <a:pt x="1986" y="22"/>
                    <a:pt x="1924" y="1"/>
                    <a:pt x="1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4"/>
            <p:cNvSpPr/>
            <p:nvPr/>
          </p:nvSpPr>
          <p:spPr>
            <a:xfrm>
              <a:off x="5538801" y="2851711"/>
              <a:ext cx="50590" cy="41345"/>
            </a:xfrm>
            <a:custGeom>
              <a:rect b="b" l="l" r="r" t="t"/>
              <a:pathLst>
                <a:path extrusionOk="0" h="2008" w="2457">
                  <a:moveTo>
                    <a:pt x="243" y="0"/>
                  </a:moveTo>
                  <a:cubicBezTo>
                    <a:pt x="149" y="0"/>
                    <a:pt x="65" y="37"/>
                    <a:pt x="26" y="134"/>
                  </a:cubicBezTo>
                  <a:cubicBezTo>
                    <a:pt x="1" y="235"/>
                    <a:pt x="26" y="385"/>
                    <a:pt x="51" y="510"/>
                  </a:cubicBezTo>
                  <a:cubicBezTo>
                    <a:pt x="176" y="861"/>
                    <a:pt x="477" y="1162"/>
                    <a:pt x="753" y="1387"/>
                  </a:cubicBezTo>
                  <a:cubicBezTo>
                    <a:pt x="978" y="1588"/>
                    <a:pt x="1204" y="1738"/>
                    <a:pt x="1479" y="1864"/>
                  </a:cubicBezTo>
                  <a:cubicBezTo>
                    <a:pt x="1630" y="1914"/>
                    <a:pt x="1780" y="1989"/>
                    <a:pt x="1956" y="1989"/>
                  </a:cubicBezTo>
                  <a:cubicBezTo>
                    <a:pt x="2003" y="1998"/>
                    <a:pt x="2072" y="2008"/>
                    <a:pt x="2142" y="2008"/>
                  </a:cubicBezTo>
                  <a:cubicBezTo>
                    <a:pt x="2257" y="2008"/>
                    <a:pt x="2376" y="1982"/>
                    <a:pt x="2407" y="1889"/>
                  </a:cubicBezTo>
                  <a:cubicBezTo>
                    <a:pt x="2457" y="1813"/>
                    <a:pt x="2407" y="1663"/>
                    <a:pt x="2382" y="1563"/>
                  </a:cubicBezTo>
                  <a:cubicBezTo>
                    <a:pt x="2357" y="1463"/>
                    <a:pt x="2332" y="1337"/>
                    <a:pt x="2282" y="1212"/>
                  </a:cubicBezTo>
                  <a:cubicBezTo>
                    <a:pt x="2181" y="1011"/>
                    <a:pt x="2056" y="811"/>
                    <a:pt x="1880" y="636"/>
                  </a:cubicBezTo>
                  <a:cubicBezTo>
                    <a:pt x="1580" y="285"/>
                    <a:pt x="1154" y="109"/>
                    <a:pt x="703" y="34"/>
                  </a:cubicBezTo>
                  <a:cubicBezTo>
                    <a:pt x="577" y="34"/>
                    <a:pt x="452" y="9"/>
                    <a:pt x="327" y="9"/>
                  </a:cubicBezTo>
                  <a:cubicBezTo>
                    <a:pt x="298" y="3"/>
                    <a:pt x="270" y="0"/>
                    <a:pt x="2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4"/>
            <p:cNvSpPr/>
            <p:nvPr/>
          </p:nvSpPr>
          <p:spPr>
            <a:xfrm>
              <a:off x="5484116" y="2739396"/>
              <a:ext cx="51104" cy="41180"/>
            </a:xfrm>
            <a:custGeom>
              <a:rect b="b" l="l" r="r" t="t"/>
              <a:pathLst>
                <a:path extrusionOk="0" h="2000" w="2482">
                  <a:moveTo>
                    <a:pt x="2156" y="0"/>
                  </a:moveTo>
                  <a:cubicBezTo>
                    <a:pt x="2030" y="0"/>
                    <a:pt x="1905" y="25"/>
                    <a:pt x="1780" y="50"/>
                  </a:cubicBezTo>
                  <a:cubicBezTo>
                    <a:pt x="1303" y="101"/>
                    <a:pt x="902" y="276"/>
                    <a:pt x="577" y="602"/>
                  </a:cubicBezTo>
                  <a:cubicBezTo>
                    <a:pt x="426" y="777"/>
                    <a:pt x="276" y="978"/>
                    <a:pt x="201" y="1203"/>
                  </a:cubicBezTo>
                  <a:cubicBezTo>
                    <a:pt x="151" y="1304"/>
                    <a:pt x="100" y="1429"/>
                    <a:pt x="75" y="1554"/>
                  </a:cubicBezTo>
                  <a:cubicBezTo>
                    <a:pt x="50" y="1629"/>
                    <a:pt x="0" y="1805"/>
                    <a:pt x="50" y="1880"/>
                  </a:cubicBezTo>
                  <a:cubicBezTo>
                    <a:pt x="81" y="1974"/>
                    <a:pt x="200" y="1999"/>
                    <a:pt x="315" y="1999"/>
                  </a:cubicBezTo>
                  <a:cubicBezTo>
                    <a:pt x="385" y="1999"/>
                    <a:pt x="454" y="1990"/>
                    <a:pt x="501" y="1980"/>
                  </a:cubicBezTo>
                  <a:cubicBezTo>
                    <a:pt x="677" y="1955"/>
                    <a:pt x="827" y="1905"/>
                    <a:pt x="978" y="1855"/>
                  </a:cubicBezTo>
                  <a:cubicBezTo>
                    <a:pt x="1253" y="1730"/>
                    <a:pt x="1504" y="1579"/>
                    <a:pt x="1729" y="1379"/>
                  </a:cubicBezTo>
                  <a:cubicBezTo>
                    <a:pt x="1980" y="1153"/>
                    <a:pt x="2306" y="852"/>
                    <a:pt x="2406" y="502"/>
                  </a:cubicBezTo>
                  <a:cubicBezTo>
                    <a:pt x="2456" y="401"/>
                    <a:pt x="2481" y="251"/>
                    <a:pt x="2456" y="126"/>
                  </a:cubicBezTo>
                  <a:cubicBezTo>
                    <a:pt x="2406" y="0"/>
                    <a:pt x="2281" y="0"/>
                    <a:pt x="21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4"/>
            <p:cNvSpPr/>
            <p:nvPr/>
          </p:nvSpPr>
          <p:spPr>
            <a:xfrm>
              <a:off x="5533654" y="2739582"/>
              <a:ext cx="42333" cy="49745"/>
            </a:xfrm>
            <a:custGeom>
              <a:rect b="b" l="l" r="r" t="t"/>
              <a:pathLst>
                <a:path extrusionOk="0" h="2416" w="2056">
                  <a:moveTo>
                    <a:pt x="203" y="0"/>
                  </a:moveTo>
                  <a:cubicBezTo>
                    <a:pt x="145" y="0"/>
                    <a:pt x="91" y="24"/>
                    <a:pt x="50" y="92"/>
                  </a:cubicBezTo>
                  <a:cubicBezTo>
                    <a:pt x="0" y="192"/>
                    <a:pt x="0" y="342"/>
                    <a:pt x="0" y="467"/>
                  </a:cubicBezTo>
                  <a:cubicBezTo>
                    <a:pt x="25" y="818"/>
                    <a:pt x="251" y="1194"/>
                    <a:pt x="476" y="1470"/>
                  </a:cubicBezTo>
                  <a:cubicBezTo>
                    <a:pt x="652" y="1721"/>
                    <a:pt x="852" y="1921"/>
                    <a:pt x="1078" y="2097"/>
                  </a:cubicBezTo>
                  <a:cubicBezTo>
                    <a:pt x="1228" y="2197"/>
                    <a:pt x="1354" y="2272"/>
                    <a:pt x="1504" y="2347"/>
                  </a:cubicBezTo>
                  <a:cubicBezTo>
                    <a:pt x="1579" y="2377"/>
                    <a:pt x="1698" y="2416"/>
                    <a:pt x="1803" y="2416"/>
                  </a:cubicBezTo>
                  <a:cubicBezTo>
                    <a:pt x="1874" y="2416"/>
                    <a:pt x="1940" y="2398"/>
                    <a:pt x="1980" y="2347"/>
                  </a:cubicBezTo>
                  <a:cubicBezTo>
                    <a:pt x="2055" y="2272"/>
                    <a:pt x="2030" y="2097"/>
                    <a:pt x="2030" y="2021"/>
                  </a:cubicBezTo>
                  <a:cubicBezTo>
                    <a:pt x="2030" y="1896"/>
                    <a:pt x="2030" y="1771"/>
                    <a:pt x="2005" y="1645"/>
                  </a:cubicBezTo>
                  <a:cubicBezTo>
                    <a:pt x="1955" y="1420"/>
                    <a:pt x="1880" y="1194"/>
                    <a:pt x="1755" y="994"/>
                  </a:cubicBezTo>
                  <a:cubicBezTo>
                    <a:pt x="1529" y="593"/>
                    <a:pt x="1153" y="342"/>
                    <a:pt x="727" y="167"/>
                  </a:cubicBezTo>
                  <a:cubicBezTo>
                    <a:pt x="602" y="117"/>
                    <a:pt x="476" y="66"/>
                    <a:pt x="351" y="41"/>
                  </a:cubicBezTo>
                  <a:cubicBezTo>
                    <a:pt x="305" y="18"/>
                    <a:pt x="253" y="0"/>
                    <a:pt x="2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4"/>
            <p:cNvSpPr/>
            <p:nvPr/>
          </p:nvSpPr>
          <p:spPr>
            <a:xfrm>
              <a:off x="5509400" y="2637212"/>
              <a:ext cx="55737" cy="35641"/>
            </a:xfrm>
            <a:custGeom>
              <a:rect b="b" l="l" r="r" t="t"/>
              <a:pathLst>
                <a:path extrusionOk="0" h="1731" w="2707">
                  <a:moveTo>
                    <a:pt x="2030" y="1"/>
                  </a:moveTo>
                  <a:cubicBezTo>
                    <a:pt x="1579" y="1"/>
                    <a:pt x="1128" y="101"/>
                    <a:pt x="752" y="377"/>
                  </a:cubicBezTo>
                  <a:cubicBezTo>
                    <a:pt x="577" y="527"/>
                    <a:pt x="401" y="703"/>
                    <a:pt x="276" y="903"/>
                  </a:cubicBezTo>
                  <a:cubicBezTo>
                    <a:pt x="226" y="1003"/>
                    <a:pt x="151" y="1104"/>
                    <a:pt x="100" y="1229"/>
                  </a:cubicBezTo>
                  <a:cubicBezTo>
                    <a:pt x="75" y="1304"/>
                    <a:pt x="0" y="1454"/>
                    <a:pt x="25" y="1530"/>
                  </a:cubicBezTo>
                  <a:cubicBezTo>
                    <a:pt x="75" y="1680"/>
                    <a:pt x="351" y="1705"/>
                    <a:pt x="476" y="1730"/>
                  </a:cubicBezTo>
                  <a:cubicBezTo>
                    <a:pt x="627" y="1730"/>
                    <a:pt x="802" y="1705"/>
                    <a:pt x="953" y="1655"/>
                  </a:cubicBezTo>
                  <a:cubicBezTo>
                    <a:pt x="1228" y="1605"/>
                    <a:pt x="1504" y="1480"/>
                    <a:pt x="1755" y="1329"/>
                  </a:cubicBezTo>
                  <a:cubicBezTo>
                    <a:pt x="2055" y="1154"/>
                    <a:pt x="2406" y="903"/>
                    <a:pt x="2582" y="577"/>
                  </a:cubicBezTo>
                  <a:cubicBezTo>
                    <a:pt x="2632" y="477"/>
                    <a:pt x="2707" y="327"/>
                    <a:pt x="2682" y="201"/>
                  </a:cubicBezTo>
                  <a:cubicBezTo>
                    <a:pt x="2657" y="76"/>
                    <a:pt x="2532" y="26"/>
                    <a:pt x="2406" y="26"/>
                  </a:cubicBezTo>
                  <a:cubicBezTo>
                    <a:pt x="2281" y="26"/>
                    <a:pt x="2156" y="1"/>
                    <a:pt x="20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4"/>
            <p:cNvSpPr/>
            <p:nvPr/>
          </p:nvSpPr>
          <p:spPr>
            <a:xfrm>
              <a:off x="5562026" y="2639641"/>
              <a:ext cx="37186" cy="54419"/>
            </a:xfrm>
            <a:custGeom>
              <a:rect b="b" l="l" r="r" t="t"/>
              <a:pathLst>
                <a:path extrusionOk="0" h="2643" w="1806">
                  <a:moveTo>
                    <a:pt x="268" y="0"/>
                  </a:moveTo>
                  <a:cubicBezTo>
                    <a:pt x="224" y="0"/>
                    <a:pt x="183" y="16"/>
                    <a:pt x="151" y="58"/>
                  </a:cubicBezTo>
                  <a:cubicBezTo>
                    <a:pt x="51" y="159"/>
                    <a:pt x="26" y="309"/>
                    <a:pt x="26" y="434"/>
                  </a:cubicBezTo>
                  <a:cubicBezTo>
                    <a:pt x="1" y="785"/>
                    <a:pt x="176" y="1186"/>
                    <a:pt x="326" y="1487"/>
                  </a:cubicBezTo>
                  <a:cubicBezTo>
                    <a:pt x="477" y="1763"/>
                    <a:pt x="627" y="2013"/>
                    <a:pt x="828" y="2214"/>
                  </a:cubicBezTo>
                  <a:cubicBezTo>
                    <a:pt x="953" y="2339"/>
                    <a:pt x="1078" y="2439"/>
                    <a:pt x="1204" y="2514"/>
                  </a:cubicBezTo>
                  <a:cubicBezTo>
                    <a:pt x="1291" y="2567"/>
                    <a:pt x="1438" y="2643"/>
                    <a:pt x="1553" y="2643"/>
                  </a:cubicBezTo>
                  <a:cubicBezTo>
                    <a:pt x="1604" y="2643"/>
                    <a:pt x="1649" y="2628"/>
                    <a:pt x="1680" y="2590"/>
                  </a:cubicBezTo>
                  <a:cubicBezTo>
                    <a:pt x="1755" y="2539"/>
                    <a:pt x="1755" y="2364"/>
                    <a:pt x="1780" y="2289"/>
                  </a:cubicBezTo>
                  <a:cubicBezTo>
                    <a:pt x="1805" y="2164"/>
                    <a:pt x="1805" y="2038"/>
                    <a:pt x="1805" y="1913"/>
                  </a:cubicBezTo>
                  <a:cubicBezTo>
                    <a:pt x="1805" y="1687"/>
                    <a:pt x="1755" y="1437"/>
                    <a:pt x="1680" y="1236"/>
                  </a:cubicBezTo>
                  <a:cubicBezTo>
                    <a:pt x="1504" y="785"/>
                    <a:pt x="1204" y="484"/>
                    <a:pt x="803" y="234"/>
                  </a:cubicBezTo>
                  <a:cubicBezTo>
                    <a:pt x="677" y="159"/>
                    <a:pt x="577" y="108"/>
                    <a:pt x="452" y="58"/>
                  </a:cubicBezTo>
                  <a:cubicBezTo>
                    <a:pt x="394" y="29"/>
                    <a:pt x="328" y="0"/>
                    <a:pt x="2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4"/>
            <p:cNvSpPr/>
            <p:nvPr/>
          </p:nvSpPr>
          <p:spPr>
            <a:xfrm>
              <a:off x="5626531" y="2573756"/>
              <a:ext cx="138838" cy="783367"/>
            </a:xfrm>
            <a:custGeom>
              <a:rect b="b" l="l" r="r" t="t"/>
              <a:pathLst>
                <a:path extrusionOk="0" h="38046" w="6743">
                  <a:moveTo>
                    <a:pt x="4361" y="0"/>
                  </a:moveTo>
                  <a:cubicBezTo>
                    <a:pt x="1880" y="2181"/>
                    <a:pt x="0" y="6592"/>
                    <a:pt x="2131" y="12456"/>
                  </a:cubicBezTo>
                  <a:cubicBezTo>
                    <a:pt x="2532" y="13584"/>
                    <a:pt x="3083" y="14687"/>
                    <a:pt x="3610" y="15740"/>
                  </a:cubicBezTo>
                  <a:cubicBezTo>
                    <a:pt x="4111" y="16792"/>
                    <a:pt x="4662" y="17870"/>
                    <a:pt x="5063" y="18998"/>
                  </a:cubicBezTo>
                  <a:cubicBezTo>
                    <a:pt x="6417" y="22707"/>
                    <a:pt x="6316" y="26918"/>
                    <a:pt x="4787" y="30552"/>
                  </a:cubicBezTo>
                  <a:cubicBezTo>
                    <a:pt x="4637" y="30953"/>
                    <a:pt x="4437" y="31329"/>
                    <a:pt x="4261" y="31730"/>
                  </a:cubicBezTo>
                  <a:cubicBezTo>
                    <a:pt x="3910" y="32507"/>
                    <a:pt x="3534" y="33309"/>
                    <a:pt x="3284" y="34161"/>
                  </a:cubicBezTo>
                  <a:cubicBezTo>
                    <a:pt x="3058" y="35038"/>
                    <a:pt x="2782" y="36717"/>
                    <a:pt x="3685" y="38045"/>
                  </a:cubicBezTo>
                  <a:lnTo>
                    <a:pt x="3935" y="37870"/>
                  </a:lnTo>
                  <a:cubicBezTo>
                    <a:pt x="3108" y="36642"/>
                    <a:pt x="3359" y="35063"/>
                    <a:pt x="3584" y="34261"/>
                  </a:cubicBezTo>
                  <a:cubicBezTo>
                    <a:pt x="3810" y="33434"/>
                    <a:pt x="4186" y="32632"/>
                    <a:pt x="4562" y="31855"/>
                  </a:cubicBezTo>
                  <a:cubicBezTo>
                    <a:pt x="4737" y="31479"/>
                    <a:pt x="4913" y="31078"/>
                    <a:pt x="5088" y="30677"/>
                  </a:cubicBezTo>
                  <a:cubicBezTo>
                    <a:pt x="6642" y="26968"/>
                    <a:pt x="6742" y="22657"/>
                    <a:pt x="5364" y="18872"/>
                  </a:cubicBezTo>
                  <a:cubicBezTo>
                    <a:pt x="4938" y="17770"/>
                    <a:pt x="4412" y="16667"/>
                    <a:pt x="3885" y="15614"/>
                  </a:cubicBezTo>
                  <a:cubicBezTo>
                    <a:pt x="3359" y="14562"/>
                    <a:pt x="2807" y="13459"/>
                    <a:pt x="2406" y="12356"/>
                  </a:cubicBezTo>
                  <a:cubicBezTo>
                    <a:pt x="326" y="6617"/>
                    <a:pt x="2156" y="2331"/>
                    <a:pt x="4562" y="226"/>
                  </a:cubicBezTo>
                  <a:lnTo>
                    <a:pt x="436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4"/>
            <p:cNvSpPr/>
            <p:nvPr/>
          </p:nvSpPr>
          <p:spPr>
            <a:xfrm>
              <a:off x="5696185" y="3349333"/>
              <a:ext cx="33582" cy="57384"/>
            </a:xfrm>
            <a:custGeom>
              <a:rect b="b" l="l" r="r" t="t"/>
              <a:pathLst>
                <a:path extrusionOk="0" h="2787" w="1631">
                  <a:moveTo>
                    <a:pt x="302" y="0"/>
                  </a:moveTo>
                  <a:cubicBezTo>
                    <a:pt x="176" y="26"/>
                    <a:pt x="126" y="151"/>
                    <a:pt x="101" y="251"/>
                  </a:cubicBezTo>
                  <a:cubicBezTo>
                    <a:pt x="76" y="376"/>
                    <a:pt x="76" y="502"/>
                    <a:pt x="51" y="627"/>
                  </a:cubicBezTo>
                  <a:cubicBezTo>
                    <a:pt x="1" y="1103"/>
                    <a:pt x="51" y="1529"/>
                    <a:pt x="302" y="1930"/>
                  </a:cubicBezTo>
                  <a:cubicBezTo>
                    <a:pt x="427" y="2131"/>
                    <a:pt x="577" y="2331"/>
                    <a:pt x="778" y="2457"/>
                  </a:cubicBezTo>
                  <a:cubicBezTo>
                    <a:pt x="853" y="2557"/>
                    <a:pt x="953" y="2607"/>
                    <a:pt x="1079" y="2657"/>
                  </a:cubicBezTo>
                  <a:cubicBezTo>
                    <a:pt x="1146" y="2702"/>
                    <a:pt x="1253" y="2786"/>
                    <a:pt x="1346" y="2786"/>
                  </a:cubicBezTo>
                  <a:cubicBezTo>
                    <a:pt x="1357" y="2786"/>
                    <a:pt x="1369" y="2785"/>
                    <a:pt x="1379" y="2782"/>
                  </a:cubicBezTo>
                  <a:cubicBezTo>
                    <a:pt x="1530" y="2757"/>
                    <a:pt x="1580" y="2482"/>
                    <a:pt x="1605" y="2356"/>
                  </a:cubicBezTo>
                  <a:cubicBezTo>
                    <a:pt x="1630" y="2206"/>
                    <a:pt x="1605" y="2031"/>
                    <a:pt x="1605" y="1880"/>
                  </a:cubicBezTo>
                  <a:cubicBezTo>
                    <a:pt x="1555" y="1579"/>
                    <a:pt x="1455" y="1304"/>
                    <a:pt x="1329" y="1028"/>
                  </a:cubicBezTo>
                  <a:cubicBezTo>
                    <a:pt x="1179" y="727"/>
                    <a:pt x="978" y="351"/>
                    <a:pt x="678" y="151"/>
                  </a:cubicBezTo>
                  <a:cubicBezTo>
                    <a:pt x="577" y="76"/>
                    <a:pt x="427" y="0"/>
                    <a:pt x="3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4"/>
            <p:cNvSpPr/>
            <p:nvPr/>
          </p:nvSpPr>
          <p:spPr>
            <a:xfrm>
              <a:off x="5494431" y="2571903"/>
              <a:ext cx="177527" cy="901842"/>
            </a:xfrm>
            <a:custGeom>
              <a:rect b="b" l="l" r="r" t="t"/>
              <a:pathLst>
                <a:path extrusionOk="0" h="43800" w="8622">
                  <a:moveTo>
                    <a:pt x="7731" y="0"/>
                  </a:moveTo>
                  <a:cubicBezTo>
                    <a:pt x="7129" y="0"/>
                    <a:pt x="6497" y="184"/>
                    <a:pt x="5865" y="566"/>
                  </a:cubicBezTo>
                  <a:cubicBezTo>
                    <a:pt x="3985" y="1719"/>
                    <a:pt x="2281" y="4526"/>
                    <a:pt x="1880" y="7133"/>
                  </a:cubicBezTo>
                  <a:cubicBezTo>
                    <a:pt x="1379" y="10566"/>
                    <a:pt x="2256" y="14025"/>
                    <a:pt x="3133" y="17358"/>
                  </a:cubicBezTo>
                  <a:lnTo>
                    <a:pt x="3208" y="17659"/>
                  </a:lnTo>
                  <a:cubicBezTo>
                    <a:pt x="4136" y="21243"/>
                    <a:pt x="4888" y="24727"/>
                    <a:pt x="4136" y="28085"/>
                  </a:cubicBezTo>
                  <a:cubicBezTo>
                    <a:pt x="3760" y="29639"/>
                    <a:pt x="3083" y="31143"/>
                    <a:pt x="2406" y="32571"/>
                  </a:cubicBezTo>
                  <a:cubicBezTo>
                    <a:pt x="1930" y="33624"/>
                    <a:pt x="1429" y="34702"/>
                    <a:pt x="1053" y="35805"/>
                  </a:cubicBezTo>
                  <a:cubicBezTo>
                    <a:pt x="176" y="38336"/>
                    <a:pt x="0" y="41744"/>
                    <a:pt x="2106" y="43800"/>
                  </a:cubicBezTo>
                  <a:lnTo>
                    <a:pt x="2331" y="43574"/>
                  </a:lnTo>
                  <a:cubicBezTo>
                    <a:pt x="326" y="41619"/>
                    <a:pt x="502" y="38336"/>
                    <a:pt x="1329" y="35905"/>
                  </a:cubicBezTo>
                  <a:cubicBezTo>
                    <a:pt x="1705" y="34827"/>
                    <a:pt x="2206" y="33749"/>
                    <a:pt x="2682" y="32722"/>
                  </a:cubicBezTo>
                  <a:cubicBezTo>
                    <a:pt x="3359" y="31268"/>
                    <a:pt x="4061" y="29764"/>
                    <a:pt x="4437" y="28160"/>
                  </a:cubicBezTo>
                  <a:cubicBezTo>
                    <a:pt x="5213" y="24727"/>
                    <a:pt x="4437" y="21193"/>
                    <a:pt x="3509" y="17584"/>
                  </a:cubicBezTo>
                  <a:lnTo>
                    <a:pt x="3434" y="17283"/>
                  </a:lnTo>
                  <a:cubicBezTo>
                    <a:pt x="2582" y="13975"/>
                    <a:pt x="1680" y="10541"/>
                    <a:pt x="2206" y="7183"/>
                  </a:cubicBezTo>
                  <a:cubicBezTo>
                    <a:pt x="2582" y="4652"/>
                    <a:pt x="4236" y="1945"/>
                    <a:pt x="6041" y="842"/>
                  </a:cubicBezTo>
                  <a:cubicBezTo>
                    <a:pt x="6612" y="489"/>
                    <a:pt x="7183" y="317"/>
                    <a:pt x="7731" y="317"/>
                  </a:cubicBezTo>
                  <a:cubicBezTo>
                    <a:pt x="8001" y="317"/>
                    <a:pt x="8266" y="358"/>
                    <a:pt x="8522" y="441"/>
                  </a:cubicBezTo>
                  <a:lnTo>
                    <a:pt x="8622" y="140"/>
                  </a:lnTo>
                  <a:cubicBezTo>
                    <a:pt x="8335" y="47"/>
                    <a:pt x="8037" y="0"/>
                    <a:pt x="77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4"/>
            <p:cNvSpPr/>
            <p:nvPr/>
          </p:nvSpPr>
          <p:spPr>
            <a:xfrm>
              <a:off x="5532089" y="3463274"/>
              <a:ext cx="35641" cy="54914"/>
            </a:xfrm>
            <a:custGeom>
              <a:rect b="b" l="l" r="r" t="t"/>
              <a:pathLst>
                <a:path extrusionOk="0" h="2667" w="1731">
                  <a:moveTo>
                    <a:pt x="254" y="0"/>
                  </a:moveTo>
                  <a:cubicBezTo>
                    <a:pt x="236" y="0"/>
                    <a:pt x="219" y="2"/>
                    <a:pt x="201" y="5"/>
                  </a:cubicBezTo>
                  <a:cubicBezTo>
                    <a:pt x="76" y="30"/>
                    <a:pt x="51" y="156"/>
                    <a:pt x="26" y="281"/>
                  </a:cubicBezTo>
                  <a:cubicBezTo>
                    <a:pt x="26" y="406"/>
                    <a:pt x="1" y="532"/>
                    <a:pt x="1" y="657"/>
                  </a:cubicBezTo>
                  <a:cubicBezTo>
                    <a:pt x="1" y="1133"/>
                    <a:pt x="101" y="1559"/>
                    <a:pt x="402" y="1935"/>
                  </a:cubicBezTo>
                  <a:cubicBezTo>
                    <a:pt x="552" y="2111"/>
                    <a:pt x="728" y="2286"/>
                    <a:pt x="928" y="2411"/>
                  </a:cubicBezTo>
                  <a:cubicBezTo>
                    <a:pt x="1029" y="2462"/>
                    <a:pt x="1129" y="2512"/>
                    <a:pt x="1254" y="2562"/>
                  </a:cubicBezTo>
                  <a:cubicBezTo>
                    <a:pt x="1319" y="2605"/>
                    <a:pt x="1440" y="2667"/>
                    <a:pt x="1520" y="2667"/>
                  </a:cubicBezTo>
                  <a:cubicBezTo>
                    <a:pt x="1533" y="2667"/>
                    <a:pt x="1545" y="2665"/>
                    <a:pt x="1555" y="2662"/>
                  </a:cubicBezTo>
                  <a:cubicBezTo>
                    <a:pt x="1705" y="2612"/>
                    <a:pt x="1730" y="2336"/>
                    <a:pt x="1730" y="2211"/>
                  </a:cubicBezTo>
                  <a:cubicBezTo>
                    <a:pt x="1730" y="2035"/>
                    <a:pt x="1705" y="1885"/>
                    <a:pt x="1680" y="1735"/>
                  </a:cubicBezTo>
                  <a:cubicBezTo>
                    <a:pt x="1605" y="1434"/>
                    <a:pt x="1480" y="1183"/>
                    <a:pt x="1329" y="933"/>
                  </a:cubicBezTo>
                  <a:cubicBezTo>
                    <a:pt x="1154" y="632"/>
                    <a:pt x="903" y="256"/>
                    <a:pt x="577" y="106"/>
                  </a:cubicBezTo>
                  <a:cubicBezTo>
                    <a:pt x="491" y="62"/>
                    <a:pt x="367" y="0"/>
                    <a:pt x="2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4"/>
            <p:cNvSpPr/>
            <p:nvPr/>
          </p:nvSpPr>
          <p:spPr>
            <a:xfrm>
              <a:off x="5418066" y="2573014"/>
              <a:ext cx="191981" cy="547241"/>
            </a:xfrm>
            <a:custGeom>
              <a:rect b="b" l="l" r="r" t="t"/>
              <a:pathLst>
                <a:path extrusionOk="0" h="26578" w="9324">
                  <a:moveTo>
                    <a:pt x="8256" y="1"/>
                  </a:moveTo>
                  <a:cubicBezTo>
                    <a:pt x="7935" y="1"/>
                    <a:pt x="7611" y="70"/>
                    <a:pt x="7293" y="212"/>
                  </a:cubicBezTo>
                  <a:cubicBezTo>
                    <a:pt x="5514" y="989"/>
                    <a:pt x="4085" y="3770"/>
                    <a:pt x="3434" y="5901"/>
                  </a:cubicBezTo>
                  <a:cubicBezTo>
                    <a:pt x="2707" y="8232"/>
                    <a:pt x="2857" y="10713"/>
                    <a:pt x="3008" y="13094"/>
                  </a:cubicBezTo>
                  <a:cubicBezTo>
                    <a:pt x="3083" y="14397"/>
                    <a:pt x="3158" y="15750"/>
                    <a:pt x="3108" y="17054"/>
                  </a:cubicBezTo>
                  <a:cubicBezTo>
                    <a:pt x="2958" y="20387"/>
                    <a:pt x="1880" y="23620"/>
                    <a:pt x="0" y="26402"/>
                  </a:cubicBezTo>
                  <a:lnTo>
                    <a:pt x="276" y="26578"/>
                  </a:lnTo>
                  <a:cubicBezTo>
                    <a:pt x="2181" y="23746"/>
                    <a:pt x="3258" y="20462"/>
                    <a:pt x="3409" y="17054"/>
                  </a:cubicBezTo>
                  <a:cubicBezTo>
                    <a:pt x="3484" y="15750"/>
                    <a:pt x="3409" y="14372"/>
                    <a:pt x="3308" y="13069"/>
                  </a:cubicBezTo>
                  <a:cubicBezTo>
                    <a:pt x="3183" y="10713"/>
                    <a:pt x="3033" y="8257"/>
                    <a:pt x="3734" y="6001"/>
                  </a:cubicBezTo>
                  <a:cubicBezTo>
                    <a:pt x="4436" y="3745"/>
                    <a:pt x="5840" y="1189"/>
                    <a:pt x="7419" y="487"/>
                  </a:cubicBezTo>
                  <a:cubicBezTo>
                    <a:pt x="7698" y="371"/>
                    <a:pt x="7972" y="314"/>
                    <a:pt x="8245" y="314"/>
                  </a:cubicBezTo>
                  <a:cubicBezTo>
                    <a:pt x="8561" y="314"/>
                    <a:pt x="8876" y="390"/>
                    <a:pt x="9198" y="537"/>
                  </a:cubicBezTo>
                  <a:lnTo>
                    <a:pt x="9323" y="262"/>
                  </a:lnTo>
                  <a:cubicBezTo>
                    <a:pt x="8978" y="89"/>
                    <a:pt x="8619" y="1"/>
                    <a:pt x="82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4"/>
            <p:cNvSpPr/>
            <p:nvPr/>
          </p:nvSpPr>
          <p:spPr>
            <a:xfrm>
              <a:off x="5392247" y="3112721"/>
              <a:ext cx="36156" cy="55758"/>
            </a:xfrm>
            <a:custGeom>
              <a:rect b="b" l="l" r="r" t="t"/>
              <a:pathLst>
                <a:path extrusionOk="0" h="2708" w="1756">
                  <a:moveTo>
                    <a:pt x="1462" y="0"/>
                  </a:moveTo>
                  <a:cubicBezTo>
                    <a:pt x="1391" y="0"/>
                    <a:pt x="1317" y="32"/>
                    <a:pt x="1254" y="64"/>
                  </a:cubicBezTo>
                  <a:cubicBezTo>
                    <a:pt x="1154" y="114"/>
                    <a:pt x="1054" y="189"/>
                    <a:pt x="928" y="264"/>
                  </a:cubicBezTo>
                  <a:cubicBezTo>
                    <a:pt x="552" y="540"/>
                    <a:pt x="252" y="866"/>
                    <a:pt x="101" y="1292"/>
                  </a:cubicBezTo>
                  <a:cubicBezTo>
                    <a:pt x="51" y="1518"/>
                    <a:pt x="1" y="1768"/>
                    <a:pt x="26" y="1994"/>
                  </a:cubicBezTo>
                  <a:cubicBezTo>
                    <a:pt x="26" y="2119"/>
                    <a:pt x="51" y="2244"/>
                    <a:pt x="76" y="2370"/>
                  </a:cubicBezTo>
                  <a:cubicBezTo>
                    <a:pt x="76" y="2445"/>
                    <a:pt x="101" y="2620"/>
                    <a:pt x="176" y="2670"/>
                  </a:cubicBezTo>
                  <a:cubicBezTo>
                    <a:pt x="210" y="2697"/>
                    <a:pt x="252" y="2708"/>
                    <a:pt x="297" y="2708"/>
                  </a:cubicBezTo>
                  <a:cubicBezTo>
                    <a:pt x="424" y="2708"/>
                    <a:pt x="579" y="2625"/>
                    <a:pt x="653" y="2570"/>
                  </a:cubicBezTo>
                  <a:cubicBezTo>
                    <a:pt x="778" y="2470"/>
                    <a:pt x="903" y="2370"/>
                    <a:pt x="1003" y="2244"/>
                  </a:cubicBezTo>
                  <a:cubicBezTo>
                    <a:pt x="1204" y="2019"/>
                    <a:pt x="1354" y="1768"/>
                    <a:pt x="1480" y="1492"/>
                  </a:cubicBezTo>
                  <a:cubicBezTo>
                    <a:pt x="1605" y="1167"/>
                    <a:pt x="1755" y="766"/>
                    <a:pt x="1705" y="415"/>
                  </a:cubicBezTo>
                  <a:cubicBezTo>
                    <a:pt x="1705" y="289"/>
                    <a:pt x="1655" y="139"/>
                    <a:pt x="1580" y="39"/>
                  </a:cubicBezTo>
                  <a:cubicBezTo>
                    <a:pt x="1543" y="11"/>
                    <a:pt x="1503" y="0"/>
                    <a:pt x="14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82" name="Google Shape;382;p14"/>
          <p:cNvCxnSpPr/>
          <p:nvPr/>
        </p:nvCxnSpPr>
        <p:spPr>
          <a:xfrm>
            <a:off x="8145750" y="5069300"/>
            <a:ext cx="889800" cy="0"/>
          </a:xfrm>
          <a:prstGeom prst="straightConnector1">
            <a:avLst/>
          </a:prstGeom>
          <a:noFill/>
          <a:ln cap="flat" cmpd="sng" w="9525">
            <a:solidFill>
              <a:schemeClr val="dk1"/>
            </a:solidFill>
            <a:prstDash val="solid"/>
            <a:round/>
            <a:headEnd len="med" w="med" type="none"/>
            <a:tailEnd len="med" w="med" type="none"/>
          </a:ln>
        </p:spPr>
      </p:cxnSp>
      <p:grpSp>
        <p:nvGrpSpPr>
          <p:cNvPr id="383" name="Google Shape;383;p14"/>
          <p:cNvGrpSpPr/>
          <p:nvPr/>
        </p:nvGrpSpPr>
        <p:grpSpPr>
          <a:xfrm>
            <a:off x="8201841" y="3958899"/>
            <a:ext cx="802058" cy="1110279"/>
            <a:chOff x="4007769" y="4010866"/>
            <a:chExt cx="573349" cy="793680"/>
          </a:xfrm>
        </p:grpSpPr>
        <p:sp>
          <p:nvSpPr>
            <p:cNvPr id="384" name="Google Shape;384;p14"/>
            <p:cNvSpPr/>
            <p:nvPr/>
          </p:nvSpPr>
          <p:spPr>
            <a:xfrm>
              <a:off x="4007769" y="4010866"/>
              <a:ext cx="573349" cy="792674"/>
            </a:xfrm>
            <a:custGeom>
              <a:rect b="b" l="l" r="r" t="t"/>
              <a:pathLst>
                <a:path extrusionOk="0" h="38498" w="27846">
                  <a:moveTo>
                    <a:pt x="11930" y="1"/>
                  </a:moveTo>
                  <a:cubicBezTo>
                    <a:pt x="11930" y="1"/>
                    <a:pt x="4863" y="17846"/>
                    <a:pt x="8848" y="35314"/>
                  </a:cubicBezTo>
                  <a:cubicBezTo>
                    <a:pt x="6943" y="29400"/>
                    <a:pt x="3835" y="23786"/>
                    <a:pt x="0" y="18322"/>
                  </a:cubicBezTo>
                  <a:lnTo>
                    <a:pt x="0" y="18322"/>
                  </a:lnTo>
                  <a:cubicBezTo>
                    <a:pt x="577" y="27846"/>
                    <a:pt x="2206" y="36167"/>
                    <a:pt x="9224" y="38497"/>
                  </a:cubicBezTo>
                  <a:lnTo>
                    <a:pt x="19825" y="38497"/>
                  </a:lnTo>
                  <a:cubicBezTo>
                    <a:pt x="23585" y="36693"/>
                    <a:pt x="26066" y="33259"/>
                    <a:pt x="27845" y="28923"/>
                  </a:cubicBezTo>
                  <a:lnTo>
                    <a:pt x="27845" y="28923"/>
                  </a:lnTo>
                  <a:cubicBezTo>
                    <a:pt x="23216" y="30515"/>
                    <a:pt x="20526" y="31844"/>
                    <a:pt x="18160" y="35436"/>
                  </a:cubicBezTo>
                  <a:lnTo>
                    <a:pt x="18160" y="35436"/>
                  </a:lnTo>
                  <a:cubicBezTo>
                    <a:pt x="23146" y="27698"/>
                    <a:pt x="24881" y="22058"/>
                    <a:pt x="26517" y="10803"/>
                  </a:cubicBezTo>
                  <a:lnTo>
                    <a:pt x="26517" y="10803"/>
                  </a:lnTo>
                  <a:cubicBezTo>
                    <a:pt x="20903" y="16969"/>
                    <a:pt x="16742" y="23660"/>
                    <a:pt x="15113" y="31254"/>
                  </a:cubicBezTo>
                  <a:cubicBezTo>
                    <a:pt x="16742" y="22883"/>
                    <a:pt x="11930" y="1"/>
                    <a:pt x="11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4"/>
            <p:cNvSpPr/>
            <p:nvPr/>
          </p:nvSpPr>
          <p:spPr>
            <a:xfrm>
              <a:off x="4186833" y="4737440"/>
              <a:ext cx="33047" cy="66073"/>
            </a:xfrm>
            <a:custGeom>
              <a:rect b="b" l="l" r="r" t="t"/>
              <a:pathLst>
                <a:path extrusionOk="0" h="3209" w="1605">
                  <a:moveTo>
                    <a:pt x="301" y="0"/>
                  </a:moveTo>
                  <a:lnTo>
                    <a:pt x="0" y="76"/>
                  </a:lnTo>
                  <a:cubicBezTo>
                    <a:pt x="25" y="151"/>
                    <a:pt x="602" y="1980"/>
                    <a:pt x="1329" y="3208"/>
                  </a:cubicBezTo>
                  <a:lnTo>
                    <a:pt x="1604" y="3033"/>
                  </a:lnTo>
                  <a:cubicBezTo>
                    <a:pt x="903" y="1855"/>
                    <a:pt x="301" y="0"/>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4"/>
            <p:cNvSpPr/>
            <p:nvPr/>
          </p:nvSpPr>
          <p:spPr>
            <a:xfrm>
              <a:off x="4271969" y="4653848"/>
              <a:ext cx="50075" cy="150698"/>
            </a:xfrm>
            <a:custGeom>
              <a:rect b="b" l="l" r="r" t="t"/>
              <a:pathLst>
                <a:path extrusionOk="0" h="7319" w="2432">
                  <a:moveTo>
                    <a:pt x="2106" y="0"/>
                  </a:moveTo>
                  <a:cubicBezTo>
                    <a:pt x="1705" y="2406"/>
                    <a:pt x="1003" y="4812"/>
                    <a:pt x="1" y="7193"/>
                  </a:cubicBezTo>
                  <a:lnTo>
                    <a:pt x="301" y="7319"/>
                  </a:lnTo>
                  <a:cubicBezTo>
                    <a:pt x="1304" y="4913"/>
                    <a:pt x="2006" y="2481"/>
                    <a:pt x="2432" y="50"/>
                  </a:cubicBezTo>
                  <a:lnTo>
                    <a:pt x="21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4"/>
            <p:cNvSpPr/>
            <p:nvPr/>
          </p:nvSpPr>
          <p:spPr>
            <a:xfrm>
              <a:off x="4359700" y="4744152"/>
              <a:ext cx="21681" cy="59361"/>
            </a:xfrm>
            <a:custGeom>
              <a:rect b="b" l="l" r="r" t="t"/>
              <a:pathLst>
                <a:path extrusionOk="0" h="2883" w="1053">
                  <a:moveTo>
                    <a:pt x="752" y="0"/>
                  </a:moveTo>
                  <a:cubicBezTo>
                    <a:pt x="351" y="902"/>
                    <a:pt x="101" y="1855"/>
                    <a:pt x="0" y="2857"/>
                  </a:cubicBezTo>
                  <a:lnTo>
                    <a:pt x="326" y="2882"/>
                  </a:lnTo>
                  <a:cubicBezTo>
                    <a:pt x="401" y="1930"/>
                    <a:pt x="652" y="1003"/>
                    <a:pt x="1053" y="126"/>
                  </a:cubicBezTo>
                  <a:lnTo>
                    <a:pt x="7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4"/>
            <p:cNvSpPr/>
            <p:nvPr/>
          </p:nvSpPr>
          <p:spPr>
            <a:xfrm>
              <a:off x="4230688" y="4150729"/>
              <a:ext cx="22217" cy="652806"/>
            </a:xfrm>
            <a:custGeom>
              <a:rect b="b" l="l" r="r" t="t"/>
              <a:pathLst>
                <a:path extrusionOk="0" h="31705" w="1079">
                  <a:moveTo>
                    <a:pt x="527" y="0"/>
                  </a:moveTo>
                  <a:cubicBezTo>
                    <a:pt x="1" y="11729"/>
                    <a:pt x="76" y="22105"/>
                    <a:pt x="752" y="31704"/>
                  </a:cubicBezTo>
                  <a:lnTo>
                    <a:pt x="1078" y="31679"/>
                  </a:lnTo>
                  <a:cubicBezTo>
                    <a:pt x="377" y="22105"/>
                    <a:pt x="301" y="11729"/>
                    <a:pt x="8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4"/>
            <p:cNvSpPr/>
            <p:nvPr/>
          </p:nvSpPr>
          <p:spPr>
            <a:xfrm>
              <a:off x="4237400" y="4290571"/>
              <a:ext cx="51104" cy="50075"/>
            </a:xfrm>
            <a:custGeom>
              <a:rect b="b" l="l" r="r" t="t"/>
              <a:pathLst>
                <a:path extrusionOk="0" h="2432" w="2482">
                  <a:moveTo>
                    <a:pt x="2181" y="0"/>
                  </a:moveTo>
                  <a:cubicBezTo>
                    <a:pt x="1805" y="952"/>
                    <a:pt x="1078" y="1654"/>
                    <a:pt x="0" y="2155"/>
                  </a:cubicBezTo>
                  <a:lnTo>
                    <a:pt x="126" y="2431"/>
                  </a:lnTo>
                  <a:cubicBezTo>
                    <a:pt x="1279" y="1905"/>
                    <a:pt x="2081" y="1128"/>
                    <a:pt x="2482" y="125"/>
                  </a:cubicBezTo>
                  <a:lnTo>
                    <a:pt x="21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4"/>
            <p:cNvSpPr/>
            <p:nvPr/>
          </p:nvSpPr>
          <p:spPr>
            <a:xfrm>
              <a:off x="4182180" y="4497493"/>
              <a:ext cx="56272" cy="35106"/>
            </a:xfrm>
            <a:custGeom>
              <a:rect b="b" l="l" r="r" t="t"/>
              <a:pathLst>
                <a:path extrusionOk="0" h="1705" w="2733">
                  <a:moveTo>
                    <a:pt x="226" y="0"/>
                  </a:moveTo>
                  <a:lnTo>
                    <a:pt x="1" y="201"/>
                  </a:lnTo>
                  <a:cubicBezTo>
                    <a:pt x="652" y="928"/>
                    <a:pt x="1555" y="1454"/>
                    <a:pt x="2657" y="1704"/>
                  </a:cubicBezTo>
                  <a:lnTo>
                    <a:pt x="2733" y="1379"/>
                  </a:lnTo>
                  <a:cubicBezTo>
                    <a:pt x="1680" y="1153"/>
                    <a:pt x="853" y="677"/>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4"/>
            <p:cNvSpPr/>
            <p:nvPr/>
          </p:nvSpPr>
          <p:spPr>
            <a:xfrm>
              <a:off x="4239974" y="4612052"/>
              <a:ext cx="57302" cy="45422"/>
            </a:xfrm>
            <a:custGeom>
              <a:rect b="b" l="l" r="r" t="t"/>
              <a:pathLst>
                <a:path extrusionOk="0" h="2206" w="2783">
                  <a:moveTo>
                    <a:pt x="2532" y="0"/>
                  </a:moveTo>
                  <a:cubicBezTo>
                    <a:pt x="1830" y="902"/>
                    <a:pt x="978" y="1554"/>
                    <a:pt x="1" y="1930"/>
                  </a:cubicBezTo>
                  <a:lnTo>
                    <a:pt x="101" y="2206"/>
                  </a:lnTo>
                  <a:cubicBezTo>
                    <a:pt x="1129" y="1830"/>
                    <a:pt x="2031" y="1153"/>
                    <a:pt x="2783" y="201"/>
                  </a:cubicBezTo>
                  <a:lnTo>
                    <a:pt x="25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392" name="Shape 392"/>
        <p:cNvGrpSpPr/>
        <p:nvPr/>
      </p:nvGrpSpPr>
      <p:grpSpPr>
        <a:xfrm>
          <a:off x="0" y="0"/>
          <a:ext cx="0" cy="0"/>
          <a:chOff x="0" y="0"/>
          <a:chExt cx="0" cy="0"/>
        </a:xfrm>
      </p:grpSpPr>
      <p:sp>
        <p:nvSpPr>
          <p:cNvPr id="393" name="Google Shape;393;p15"/>
          <p:cNvSpPr txBox="1"/>
          <p:nvPr>
            <p:ph idx="1" type="subTitle"/>
          </p:nvPr>
        </p:nvSpPr>
        <p:spPr>
          <a:xfrm>
            <a:off x="720000" y="1499900"/>
            <a:ext cx="5425200" cy="271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a:lvl1pPr>
            <a:lvl2pPr lvl="1" rtl="0" algn="ctr">
              <a:lnSpc>
                <a:spcPct val="100000"/>
              </a:lnSpc>
              <a:spcBef>
                <a:spcPts val="1000"/>
              </a:spcBef>
              <a:spcAft>
                <a:spcPts val="0"/>
              </a:spcAft>
              <a:buSzPts val="1600"/>
              <a:buChar char="○"/>
              <a:defRPr sz="1600"/>
            </a:lvl2pPr>
            <a:lvl3pPr lvl="2" rtl="0" algn="ctr">
              <a:lnSpc>
                <a:spcPct val="100000"/>
              </a:lnSpc>
              <a:spcBef>
                <a:spcPts val="0"/>
              </a:spcBef>
              <a:spcAft>
                <a:spcPts val="0"/>
              </a:spcAft>
              <a:buSzPts val="1600"/>
              <a:buChar char="■"/>
              <a:defRPr sz="1600"/>
            </a:lvl3pPr>
            <a:lvl4pPr lvl="3" rtl="0" algn="ctr">
              <a:lnSpc>
                <a:spcPct val="100000"/>
              </a:lnSpc>
              <a:spcBef>
                <a:spcPts val="0"/>
              </a:spcBef>
              <a:spcAft>
                <a:spcPts val="0"/>
              </a:spcAft>
              <a:buSzPts val="1600"/>
              <a:buChar char="●"/>
              <a:defRPr sz="1600"/>
            </a:lvl4pPr>
            <a:lvl5pPr lvl="4" rtl="0" algn="ctr">
              <a:lnSpc>
                <a:spcPct val="100000"/>
              </a:lnSpc>
              <a:spcBef>
                <a:spcPts val="0"/>
              </a:spcBef>
              <a:spcAft>
                <a:spcPts val="0"/>
              </a:spcAft>
              <a:buSzPts val="1600"/>
              <a:buChar char="○"/>
              <a:defRPr sz="1600"/>
            </a:lvl5pPr>
            <a:lvl6pPr lvl="5" rtl="0" algn="ctr">
              <a:lnSpc>
                <a:spcPct val="100000"/>
              </a:lnSpc>
              <a:spcBef>
                <a:spcPts val="0"/>
              </a:spcBef>
              <a:spcAft>
                <a:spcPts val="0"/>
              </a:spcAft>
              <a:buSzPts val="1600"/>
              <a:buChar char="■"/>
              <a:defRPr sz="1600"/>
            </a:lvl6pPr>
            <a:lvl7pPr lvl="6" rtl="0" algn="ctr">
              <a:lnSpc>
                <a:spcPct val="100000"/>
              </a:lnSpc>
              <a:spcBef>
                <a:spcPts val="0"/>
              </a:spcBef>
              <a:spcAft>
                <a:spcPts val="0"/>
              </a:spcAft>
              <a:buSzPts val="1600"/>
              <a:buChar char="●"/>
              <a:defRPr sz="1600"/>
            </a:lvl7pPr>
            <a:lvl8pPr lvl="7" rtl="0" algn="ctr">
              <a:lnSpc>
                <a:spcPct val="100000"/>
              </a:lnSpc>
              <a:spcBef>
                <a:spcPts val="0"/>
              </a:spcBef>
              <a:spcAft>
                <a:spcPts val="0"/>
              </a:spcAft>
              <a:buSzPts val="1600"/>
              <a:buChar char="○"/>
              <a:defRPr sz="1600"/>
            </a:lvl8pPr>
            <a:lvl9pPr lvl="8" rtl="0" algn="ctr">
              <a:lnSpc>
                <a:spcPct val="100000"/>
              </a:lnSpc>
              <a:spcBef>
                <a:spcPts val="0"/>
              </a:spcBef>
              <a:spcAft>
                <a:spcPts val="0"/>
              </a:spcAft>
              <a:buSzPts val="1600"/>
              <a:buChar char="■"/>
              <a:defRPr sz="1600"/>
            </a:lvl9pPr>
          </a:lstStyle>
          <a:p/>
        </p:txBody>
      </p:sp>
      <p:sp>
        <p:nvSpPr>
          <p:cNvPr id="394" name="Google Shape;394;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95" name="Google Shape;395;p15"/>
          <p:cNvGrpSpPr/>
          <p:nvPr/>
        </p:nvGrpSpPr>
        <p:grpSpPr>
          <a:xfrm>
            <a:off x="8163556" y="4501526"/>
            <a:ext cx="956710" cy="567765"/>
            <a:chOff x="6979550" y="4516373"/>
            <a:chExt cx="485615" cy="288176"/>
          </a:xfrm>
        </p:grpSpPr>
        <p:sp>
          <p:nvSpPr>
            <p:cNvPr id="396" name="Google Shape;396;p15"/>
            <p:cNvSpPr/>
            <p:nvPr/>
          </p:nvSpPr>
          <p:spPr>
            <a:xfrm>
              <a:off x="6979550" y="4516373"/>
              <a:ext cx="485615" cy="286633"/>
            </a:xfrm>
            <a:custGeom>
              <a:rect b="b" l="l" r="r" t="t"/>
              <a:pathLst>
                <a:path extrusionOk="0" h="13921" w="23585">
                  <a:moveTo>
                    <a:pt x="14491" y="0"/>
                  </a:moveTo>
                  <a:cubicBezTo>
                    <a:pt x="10383" y="0"/>
                    <a:pt x="11186" y="8666"/>
                    <a:pt x="11604" y="11665"/>
                  </a:cubicBezTo>
                  <a:cubicBezTo>
                    <a:pt x="11179" y="9090"/>
                    <a:pt x="9908" y="2440"/>
                    <a:pt x="7748" y="2440"/>
                  </a:cubicBezTo>
                  <a:cubicBezTo>
                    <a:pt x="7617" y="2440"/>
                    <a:pt x="7482" y="2465"/>
                    <a:pt x="7343" y="2517"/>
                  </a:cubicBezTo>
                  <a:cubicBezTo>
                    <a:pt x="4386" y="3620"/>
                    <a:pt x="10075" y="13143"/>
                    <a:pt x="10075" y="13143"/>
                  </a:cubicBezTo>
                  <a:cubicBezTo>
                    <a:pt x="10075" y="13143"/>
                    <a:pt x="6055" y="6659"/>
                    <a:pt x="3047" y="6659"/>
                  </a:cubicBezTo>
                  <a:cubicBezTo>
                    <a:pt x="2663" y="6659"/>
                    <a:pt x="2295" y="6765"/>
                    <a:pt x="1955" y="7003"/>
                  </a:cubicBezTo>
                  <a:cubicBezTo>
                    <a:pt x="0" y="8382"/>
                    <a:pt x="4010" y="12291"/>
                    <a:pt x="7920" y="13920"/>
                  </a:cubicBezTo>
                  <a:lnTo>
                    <a:pt x="16266" y="13920"/>
                  </a:lnTo>
                  <a:cubicBezTo>
                    <a:pt x="19123" y="12191"/>
                    <a:pt x="23584" y="8983"/>
                    <a:pt x="22181" y="6752"/>
                  </a:cubicBezTo>
                  <a:cubicBezTo>
                    <a:pt x="21871" y="6262"/>
                    <a:pt x="21472" y="6055"/>
                    <a:pt x="21020" y="6055"/>
                  </a:cubicBezTo>
                  <a:cubicBezTo>
                    <a:pt x="18510" y="6055"/>
                    <a:pt x="14336" y="12442"/>
                    <a:pt x="14336" y="12442"/>
                  </a:cubicBezTo>
                  <a:cubicBezTo>
                    <a:pt x="14336" y="12442"/>
                    <a:pt x="20050" y="437"/>
                    <a:pt x="14737" y="11"/>
                  </a:cubicBezTo>
                  <a:cubicBezTo>
                    <a:pt x="14653" y="4"/>
                    <a:pt x="14571" y="0"/>
                    <a:pt x="144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5"/>
            <p:cNvSpPr/>
            <p:nvPr/>
          </p:nvSpPr>
          <p:spPr>
            <a:xfrm>
              <a:off x="7059518" y="4692535"/>
              <a:ext cx="86725" cy="88784"/>
            </a:xfrm>
            <a:custGeom>
              <a:rect b="b" l="l" r="r" t="t"/>
              <a:pathLst>
                <a:path extrusionOk="0" h="4312" w="4212">
                  <a:moveTo>
                    <a:pt x="251" y="1"/>
                  </a:moveTo>
                  <a:lnTo>
                    <a:pt x="1" y="176"/>
                  </a:lnTo>
                  <a:cubicBezTo>
                    <a:pt x="978" y="1680"/>
                    <a:pt x="2282" y="3034"/>
                    <a:pt x="4036" y="4312"/>
                  </a:cubicBezTo>
                  <a:lnTo>
                    <a:pt x="4211" y="4061"/>
                  </a:lnTo>
                  <a:cubicBezTo>
                    <a:pt x="2507" y="2808"/>
                    <a:pt x="1204" y="1480"/>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5"/>
            <p:cNvSpPr/>
            <p:nvPr/>
          </p:nvSpPr>
          <p:spPr>
            <a:xfrm>
              <a:off x="7229811" y="4550634"/>
              <a:ext cx="52134" cy="253916"/>
            </a:xfrm>
            <a:custGeom>
              <a:rect b="b" l="l" r="r" t="t"/>
              <a:pathLst>
                <a:path extrusionOk="0" h="12332" w="2532">
                  <a:moveTo>
                    <a:pt x="2206" y="1"/>
                  </a:moveTo>
                  <a:cubicBezTo>
                    <a:pt x="2031" y="4236"/>
                    <a:pt x="1304" y="8347"/>
                    <a:pt x="1" y="12231"/>
                  </a:cubicBezTo>
                  <a:lnTo>
                    <a:pt x="301" y="12332"/>
                  </a:lnTo>
                  <a:cubicBezTo>
                    <a:pt x="1605" y="8422"/>
                    <a:pt x="2356" y="4286"/>
                    <a:pt x="2532" y="26"/>
                  </a:cubicBezTo>
                  <a:lnTo>
                    <a:pt x="22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5"/>
            <p:cNvSpPr/>
            <p:nvPr/>
          </p:nvSpPr>
          <p:spPr>
            <a:xfrm>
              <a:off x="7146734" y="4614111"/>
              <a:ext cx="66588" cy="189922"/>
            </a:xfrm>
            <a:custGeom>
              <a:rect b="b" l="l" r="r" t="t"/>
              <a:pathLst>
                <a:path extrusionOk="0" h="9224" w="3234">
                  <a:moveTo>
                    <a:pt x="301" y="0"/>
                  </a:moveTo>
                  <a:lnTo>
                    <a:pt x="0" y="76"/>
                  </a:lnTo>
                  <a:cubicBezTo>
                    <a:pt x="627" y="3033"/>
                    <a:pt x="1604" y="6091"/>
                    <a:pt x="2933" y="9224"/>
                  </a:cubicBezTo>
                  <a:lnTo>
                    <a:pt x="3234" y="9098"/>
                  </a:lnTo>
                  <a:cubicBezTo>
                    <a:pt x="1905" y="5990"/>
                    <a:pt x="928" y="2933"/>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5"/>
            <p:cNvSpPr/>
            <p:nvPr/>
          </p:nvSpPr>
          <p:spPr>
            <a:xfrm>
              <a:off x="7302573" y="4681190"/>
              <a:ext cx="99614" cy="96011"/>
            </a:xfrm>
            <a:custGeom>
              <a:rect b="b" l="l" r="r" t="t"/>
              <a:pathLst>
                <a:path extrusionOk="0" h="4663" w="4838">
                  <a:moveTo>
                    <a:pt x="4587" y="1"/>
                  </a:moveTo>
                  <a:cubicBezTo>
                    <a:pt x="2958" y="2106"/>
                    <a:pt x="25" y="4387"/>
                    <a:pt x="0" y="4412"/>
                  </a:cubicBezTo>
                  <a:lnTo>
                    <a:pt x="201" y="4662"/>
                  </a:lnTo>
                  <a:cubicBezTo>
                    <a:pt x="226" y="4637"/>
                    <a:pt x="3158" y="2331"/>
                    <a:pt x="4838" y="201"/>
                  </a:cubicBezTo>
                  <a:lnTo>
                    <a:pt x="458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01" name="Google Shape;401;p15"/>
          <p:cNvCxnSpPr/>
          <p:nvPr/>
        </p:nvCxnSpPr>
        <p:spPr>
          <a:xfrm>
            <a:off x="8283125" y="5069300"/>
            <a:ext cx="761100" cy="0"/>
          </a:xfrm>
          <a:prstGeom prst="straightConnector1">
            <a:avLst/>
          </a:prstGeom>
          <a:noFill/>
          <a:ln cap="flat" cmpd="sng" w="9525">
            <a:solidFill>
              <a:schemeClr val="dk1"/>
            </a:solidFill>
            <a:prstDash val="solid"/>
            <a:round/>
            <a:headEnd len="med" w="med" type="none"/>
            <a:tailEnd len="med" w="med" type="none"/>
          </a:ln>
        </p:spPr>
      </p:cxnSp>
      <p:grpSp>
        <p:nvGrpSpPr>
          <p:cNvPr id="402" name="Google Shape;402;p15"/>
          <p:cNvGrpSpPr/>
          <p:nvPr/>
        </p:nvGrpSpPr>
        <p:grpSpPr>
          <a:xfrm>
            <a:off x="-790532" y="107198"/>
            <a:ext cx="1505643" cy="427803"/>
            <a:chOff x="3983000" y="1275438"/>
            <a:chExt cx="1621936" cy="460845"/>
          </a:xfrm>
        </p:grpSpPr>
        <p:sp>
          <p:nvSpPr>
            <p:cNvPr id="403" name="Google Shape;403;p15"/>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5"/>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5"/>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5"/>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5"/>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_1">
    <p:spTree>
      <p:nvGrpSpPr>
        <p:cNvPr id="408" name="Shape 408"/>
        <p:cNvGrpSpPr/>
        <p:nvPr/>
      </p:nvGrpSpPr>
      <p:grpSpPr>
        <a:xfrm>
          <a:off x="0" y="0"/>
          <a:ext cx="0" cy="0"/>
          <a:chOff x="0" y="0"/>
          <a:chExt cx="0" cy="0"/>
        </a:xfrm>
      </p:grpSpPr>
      <p:sp>
        <p:nvSpPr>
          <p:cNvPr id="409" name="Google Shape;409;p16"/>
          <p:cNvSpPr txBox="1"/>
          <p:nvPr>
            <p:ph type="title"/>
          </p:nvPr>
        </p:nvSpPr>
        <p:spPr>
          <a:xfrm>
            <a:off x="720000" y="1830900"/>
            <a:ext cx="3383400" cy="5709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10" name="Google Shape;410;p16"/>
          <p:cNvSpPr txBox="1"/>
          <p:nvPr>
            <p:ph idx="1" type="subTitle"/>
          </p:nvPr>
        </p:nvSpPr>
        <p:spPr>
          <a:xfrm>
            <a:off x="720000" y="2402131"/>
            <a:ext cx="3383400" cy="90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411" name="Google Shape;411;p16"/>
          <p:cNvGrpSpPr/>
          <p:nvPr/>
        </p:nvGrpSpPr>
        <p:grpSpPr>
          <a:xfrm>
            <a:off x="8163556" y="4501526"/>
            <a:ext cx="956710" cy="567765"/>
            <a:chOff x="6979550" y="4516373"/>
            <a:chExt cx="485615" cy="288176"/>
          </a:xfrm>
        </p:grpSpPr>
        <p:sp>
          <p:nvSpPr>
            <p:cNvPr id="412" name="Google Shape;412;p16"/>
            <p:cNvSpPr/>
            <p:nvPr/>
          </p:nvSpPr>
          <p:spPr>
            <a:xfrm>
              <a:off x="6979550" y="4516373"/>
              <a:ext cx="485615" cy="286633"/>
            </a:xfrm>
            <a:custGeom>
              <a:rect b="b" l="l" r="r" t="t"/>
              <a:pathLst>
                <a:path extrusionOk="0" h="13921" w="23585">
                  <a:moveTo>
                    <a:pt x="14491" y="0"/>
                  </a:moveTo>
                  <a:cubicBezTo>
                    <a:pt x="10383" y="0"/>
                    <a:pt x="11186" y="8666"/>
                    <a:pt x="11604" y="11665"/>
                  </a:cubicBezTo>
                  <a:cubicBezTo>
                    <a:pt x="11179" y="9090"/>
                    <a:pt x="9908" y="2440"/>
                    <a:pt x="7748" y="2440"/>
                  </a:cubicBezTo>
                  <a:cubicBezTo>
                    <a:pt x="7617" y="2440"/>
                    <a:pt x="7482" y="2465"/>
                    <a:pt x="7343" y="2517"/>
                  </a:cubicBezTo>
                  <a:cubicBezTo>
                    <a:pt x="4386" y="3620"/>
                    <a:pt x="10075" y="13143"/>
                    <a:pt x="10075" y="13143"/>
                  </a:cubicBezTo>
                  <a:cubicBezTo>
                    <a:pt x="10075" y="13143"/>
                    <a:pt x="6055" y="6659"/>
                    <a:pt x="3047" y="6659"/>
                  </a:cubicBezTo>
                  <a:cubicBezTo>
                    <a:pt x="2663" y="6659"/>
                    <a:pt x="2295" y="6765"/>
                    <a:pt x="1955" y="7003"/>
                  </a:cubicBezTo>
                  <a:cubicBezTo>
                    <a:pt x="0" y="8382"/>
                    <a:pt x="4010" y="12291"/>
                    <a:pt x="7920" y="13920"/>
                  </a:cubicBezTo>
                  <a:lnTo>
                    <a:pt x="16266" y="13920"/>
                  </a:lnTo>
                  <a:cubicBezTo>
                    <a:pt x="19123" y="12191"/>
                    <a:pt x="23584" y="8983"/>
                    <a:pt x="22181" y="6752"/>
                  </a:cubicBezTo>
                  <a:cubicBezTo>
                    <a:pt x="21871" y="6262"/>
                    <a:pt x="21472" y="6055"/>
                    <a:pt x="21020" y="6055"/>
                  </a:cubicBezTo>
                  <a:cubicBezTo>
                    <a:pt x="18510" y="6055"/>
                    <a:pt x="14336" y="12442"/>
                    <a:pt x="14336" y="12442"/>
                  </a:cubicBezTo>
                  <a:cubicBezTo>
                    <a:pt x="14336" y="12442"/>
                    <a:pt x="20050" y="437"/>
                    <a:pt x="14737" y="11"/>
                  </a:cubicBezTo>
                  <a:cubicBezTo>
                    <a:pt x="14653" y="4"/>
                    <a:pt x="14571" y="0"/>
                    <a:pt x="144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6"/>
            <p:cNvSpPr/>
            <p:nvPr/>
          </p:nvSpPr>
          <p:spPr>
            <a:xfrm>
              <a:off x="7059518" y="4692535"/>
              <a:ext cx="86725" cy="88784"/>
            </a:xfrm>
            <a:custGeom>
              <a:rect b="b" l="l" r="r" t="t"/>
              <a:pathLst>
                <a:path extrusionOk="0" h="4312" w="4212">
                  <a:moveTo>
                    <a:pt x="251" y="1"/>
                  </a:moveTo>
                  <a:lnTo>
                    <a:pt x="1" y="176"/>
                  </a:lnTo>
                  <a:cubicBezTo>
                    <a:pt x="978" y="1680"/>
                    <a:pt x="2282" y="3034"/>
                    <a:pt x="4036" y="4312"/>
                  </a:cubicBezTo>
                  <a:lnTo>
                    <a:pt x="4211" y="4061"/>
                  </a:lnTo>
                  <a:cubicBezTo>
                    <a:pt x="2507" y="2808"/>
                    <a:pt x="1204" y="1480"/>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6"/>
            <p:cNvSpPr/>
            <p:nvPr/>
          </p:nvSpPr>
          <p:spPr>
            <a:xfrm>
              <a:off x="7229811" y="4550634"/>
              <a:ext cx="52134" cy="253916"/>
            </a:xfrm>
            <a:custGeom>
              <a:rect b="b" l="l" r="r" t="t"/>
              <a:pathLst>
                <a:path extrusionOk="0" h="12332" w="2532">
                  <a:moveTo>
                    <a:pt x="2206" y="1"/>
                  </a:moveTo>
                  <a:cubicBezTo>
                    <a:pt x="2031" y="4236"/>
                    <a:pt x="1304" y="8347"/>
                    <a:pt x="1" y="12231"/>
                  </a:cubicBezTo>
                  <a:lnTo>
                    <a:pt x="301" y="12332"/>
                  </a:lnTo>
                  <a:cubicBezTo>
                    <a:pt x="1605" y="8422"/>
                    <a:pt x="2356" y="4286"/>
                    <a:pt x="2532" y="26"/>
                  </a:cubicBezTo>
                  <a:lnTo>
                    <a:pt x="22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6"/>
            <p:cNvSpPr/>
            <p:nvPr/>
          </p:nvSpPr>
          <p:spPr>
            <a:xfrm>
              <a:off x="7146734" y="4614111"/>
              <a:ext cx="66588" cy="189922"/>
            </a:xfrm>
            <a:custGeom>
              <a:rect b="b" l="l" r="r" t="t"/>
              <a:pathLst>
                <a:path extrusionOk="0" h="9224" w="3234">
                  <a:moveTo>
                    <a:pt x="301" y="0"/>
                  </a:moveTo>
                  <a:lnTo>
                    <a:pt x="0" y="76"/>
                  </a:lnTo>
                  <a:cubicBezTo>
                    <a:pt x="627" y="3033"/>
                    <a:pt x="1604" y="6091"/>
                    <a:pt x="2933" y="9224"/>
                  </a:cubicBezTo>
                  <a:lnTo>
                    <a:pt x="3234" y="9098"/>
                  </a:lnTo>
                  <a:cubicBezTo>
                    <a:pt x="1905" y="5990"/>
                    <a:pt x="928" y="2933"/>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6"/>
            <p:cNvSpPr/>
            <p:nvPr/>
          </p:nvSpPr>
          <p:spPr>
            <a:xfrm>
              <a:off x="7302573" y="4681190"/>
              <a:ext cx="99614" cy="96011"/>
            </a:xfrm>
            <a:custGeom>
              <a:rect b="b" l="l" r="r" t="t"/>
              <a:pathLst>
                <a:path extrusionOk="0" h="4663" w="4838">
                  <a:moveTo>
                    <a:pt x="4587" y="1"/>
                  </a:moveTo>
                  <a:cubicBezTo>
                    <a:pt x="2958" y="2106"/>
                    <a:pt x="25" y="4387"/>
                    <a:pt x="0" y="4412"/>
                  </a:cubicBezTo>
                  <a:lnTo>
                    <a:pt x="201" y="4662"/>
                  </a:lnTo>
                  <a:cubicBezTo>
                    <a:pt x="226" y="4637"/>
                    <a:pt x="3158" y="2331"/>
                    <a:pt x="4838" y="201"/>
                  </a:cubicBezTo>
                  <a:lnTo>
                    <a:pt x="458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17" name="Google Shape;417;p16"/>
          <p:cNvCxnSpPr/>
          <p:nvPr/>
        </p:nvCxnSpPr>
        <p:spPr>
          <a:xfrm>
            <a:off x="8283125" y="5069300"/>
            <a:ext cx="761100" cy="0"/>
          </a:xfrm>
          <a:prstGeom prst="straightConnector1">
            <a:avLst/>
          </a:prstGeom>
          <a:noFill/>
          <a:ln cap="flat" cmpd="sng" w="9525">
            <a:solidFill>
              <a:schemeClr val="dk1"/>
            </a:solidFill>
            <a:prstDash val="solid"/>
            <a:round/>
            <a:headEnd len="med" w="med" type="none"/>
            <a:tailEnd len="med" w="med" type="none"/>
          </a:ln>
        </p:spPr>
      </p:cxnSp>
      <p:grpSp>
        <p:nvGrpSpPr>
          <p:cNvPr id="418" name="Google Shape;418;p16"/>
          <p:cNvGrpSpPr/>
          <p:nvPr/>
        </p:nvGrpSpPr>
        <p:grpSpPr>
          <a:xfrm>
            <a:off x="-790532" y="107198"/>
            <a:ext cx="1505643" cy="427803"/>
            <a:chOff x="3983000" y="1275438"/>
            <a:chExt cx="1621936" cy="460845"/>
          </a:xfrm>
        </p:grpSpPr>
        <p:sp>
          <p:nvSpPr>
            <p:cNvPr id="419" name="Google Shape;419;p16"/>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6"/>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6"/>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6"/>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6"/>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
    <p:spTree>
      <p:nvGrpSpPr>
        <p:cNvPr id="424" name="Shape 424"/>
        <p:cNvGrpSpPr/>
        <p:nvPr/>
      </p:nvGrpSpPr>
      <p:grpSpPr>
        <a:xfrm>
          <a:off x="0" y="0"/>
          <a:ext cx="0" cy="0"/>
          <a:chOff x="0" y="0"/>
          <a:chExt cx="0" cy="0"/>
        </a:xfrm>
      </p:grpSpPr>
      <p:sp>
        <p:nvSpPr>
          <p:cNvPr id="425" name="Google Shape;425;p17"/>
          <p:cNvSpPr txBox="1"/>
          <p:nvPr>
            <p:ph idx="1" type="subTitle"/>
          </p:nvPr>
        </p:nvSpPr>
        <p:spPr>
          <a:xfrm>
            <a:off x="720000" y="1154176"/>
            <a:ext cx="7704000" cy="963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191919"/>
              </a:buClr>
              <a:buSzPts val="1400"/>
              <a:buFont typeface="Anaheim"/>
              <a:buChar char="●"/>
              <a:defRPr/>
            </a:lvl1pPr>
            <a:lvl2pPr lvl="1" rtl="0" algn="ctr">
              <a:lnSpc>
                <a:spcPct val="100000"/>
              </a:lnSpc>
              <a:spcBef>
                <a:spcPts val="0"/>
              </a:spcBef>
              <a:spcAft>
                <a:spcPts val="0"/>
              </a:spcAft>
              <a:buClr>
                <a:srgbClr val="191919"/>
              </a:buClr>
              <a:buSzPts val="1400"/>
              <a:buFont typeface="Anaheim"/>
              <a:buChar char="○"/>
              <a:defRPr sz="1600"/>
            </a:lvl2pPr>
            <a:lvl3pPr lvl="2" rtl="0" algn="ctr">
              <a:lnSpc>
                <a:spcPct val="100000"/>
              </a:lnSpc>
              <a:spcBef>
                <a:spcPts val="0"/>
              </a:spcBef>
              <a:spcAft>
                <a:spcPts val="0"/>
              </a:spcAft>
              <a:buClr>
                <a:srgbClr val="191919"/>
              </a:buClr>
              <a:buSzPts val="1400"/>
              <a:buFont typeface="Anaheim"/>
              <a:buChar char="■"/>
              <a:defRPr sz="1600"/>
            </a:lvl3pPr>
            <a:lvl4pPr lvl="3" rtl="0" algn="ctr">
              <a:lnSpc>
                <a:spcPct val="100000"/>
              </a:lnSpc>
              <a:spcBef>
                <a:spcPts val="0"/>
              </a:spcBef>
              <a:spcAft>
                <a:spcPts val="0"/>
              </a:spcAft>
              <a:buClr>
                <a:srgbClr val="191919"/>
              </a:buClr>
              <a:buSzPts val="1400"/>
              <a:buFont typeface="Anaheim"/>
              <a:buChar char="●"/>
              <a:defRPr sz="1600"/>
            </a:lvl4pPr>
            <a:lvl5pPr lvl="4" rtl="0" algn="ctr">
              <a:lnSpc>
                <a:spcPct val="100000"/>
              </a:lnSpc>
              <a:spcBef>
                <a:spcPts val="0"/>
              </a:spcBef>
              <a:spcAft>
                <a:spcPts val="0"/>
              </a:spcAft>
              <a:buClr>
                <a:srgbClr val="191919"/>
              </a:buClr>
              <a:buSzPts val="1400"/>
              <a:buFont typeface="Anaheim"/>
              <a:buChar char="○"/>
              <a:defRPr sz="1600"/>
            </a:lvl5pPr>
            <a:lvl6pPr lvl="5" rtl="0" algn="ctr">
              <a:lnSpc>
                <a:spcPct val="100000"/>
              </a:lnSpc>
              <a:spcBef>
                <a:spcPts val="0"/>
              </a:spcBef>
              <a:spcAft>
                <a:spcPts val="0"/>
              </a:spcAft>
              <a:buClr>
                <a:srgbClr val="191919"/>
              </a:buClr>
              <a:buSzPts val="1400"/>
              <a:buFont typeface="Anaheim"/>
              <a:buChar char="■"/>
              <a:defRPr sz="1600"/>
            </a:lvl6pPr>
            <a:lvl7pPr lvl="6" rtl="0" algn="ctr">
              <a:lnSpc>
                <a:spcPct val="100000"/>
              </a:lnSpc>
              <a:spcBef>
                <a:spcPts val="0"/>
              </a:spcBef>
              <a:spcAft>
                <a:spcPts val="0"/>
              </a:spcAft>
              <a:buClr>
                <a:srgbClr val="191919"/>
              </a:buClr>
              <a:buSzPts val="1400"/>
              <a:buFont typeface="Anaheim"/>
              <a:buChar char="●"/>
              <a:defRPr sz="1600"/>
            </a:lvl7pPr>
            <a:lvl8pPr lvl="7" rtl="0" algn="ctr">
              <a:lnSpc>
                <a:spcPct val="100000"/>
              </a:lnSpc>
              <a:spcBef>
                <a:spcPts val="0"/>
              </a:spcBef>
              <a:spcAft>
                <a:spcPts val="0"/>
              </a:spcAft>
              <a:buClr>
                <a:srgbClr val="191919"/>
              </a:buClr>
              <a:buSzPts val="1400"/>
              <a:buFont typeface="Anaheim"/>
              <a:buChar char="○"/>
              <a:defRPr sz="1600"/>
            </a:lvl8pPr>
            <a:lvl9pPr lvl="8" rtl="0" algn="ctr">
              <a:lnSpc>
                <a:spcPct val="100000"/>
              </a:lnSpc>
              <a:spcBef>
                <a:spcPts val="0"/>
              </a:spcBef>
              <a:spcAft>
                <a:spcPts val="0"/>
              </a:spcAft>
              <a:buClr>
                <a:srgbClr val="191919"/>
              </a:buClr>
              <a:buSzPts val="1400"/>
              <a:buFont typeface="Anaheim"/>
              <a:buChar char="■"/>
              <a:defRPr sz="1600"/>
            </a:lvl9pPr>
          </a:lstStyle>
          <a:p/>
        </p:txBody>
      </p:sp>
      <p:sp>
        <p:nvSpPr>
          <p:cNvPr id="426" name="Google Shape;426;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27" name="Google Shape;427;p17"/>
          <p:cNvGrpSpPr/>
          <p:nvPr/>
        </p:nvGrpSpPr>
        <p:grpSpPr>
          <a:xfrm>
            <a:off x="8328765" y="4496525"/>
            <a:ext cx="626849" cy="572694"/>
            <a:chOff x="6765916" y="4052168"/>
            <a:chExt cx="352460" cy="322028"/>
          </a:xfrm>
        </p:grpSpPr>
        <p:sp>
          <p:nvSpPr>
            <p:cNvPr id="428" name="Google Shape;428;p17"/>
            <p:cNvSpPr/>
            <p:nvPr/>
          </p:nvSpPr>
          <p:spPr>
            <a:xfrm>
              <a:off x="6816483" y="4319972"/>
              <a:ext cx="251322" cy="50590"/>
            </a:xfrm>
            <a:custGeom>
              <a:rect b="b" l="l" r="r" t="t"/>
              <a:pathLst>
                <a:path extrusionOk="0" h="2457" w="12206">
                  <a:moveTo>
                    <a:pt x="0" y="1"/>
                  </a:moveTo>
                  <a:cubicBezTo>
                    <a:pt x="1153" y="1229"/>
                    <a:pt x="2682" y="2106"/>
                    <a:pt x="4411" y="2457"/>
                  </a:cubicBezTo>
                  <a:lnTo>
                    <a:pt x="7820" y="2457"/>
                  </a:lnTo>
                  <a:cubicBezTo>
                    <a:pt x="9524" y="2106"/>
                    <a:pt x="11053" y="1229"/>
                    <a:pt x="1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7"/>
            <p:cNvSpPr/>
            <p:nvPr/>
          </p:nvSpPr>
          <p:spPr>
            <a:xfrm>
              <a:off x="6765916" y="4052168"/>
              <a:ext cx="352460" cy="322028"/>
            </a:xfrm>
            <a:custGeom>
              <a:rect b="b" l="l" r="r" t="t"/>
              <a:pathLst>
                <a:path extrusionOk="0" h="15640" w="17118">
                  <a:moveTo>
                    <a:pt x="13033" y="301"/>
                  </a:moveTo>
                  <a:cubicBezTo>
                    <a:pt x="15389" y="1830"/>
                    <a:pt x="16817" y="4436"/>
                    <a:pt x="16817" y="7243"/>
                  </a:cubicBezTo>
                  <a:cubicBezTo>
                    <a:pt x="16817" y="11128"/>
                    <a:pt x="14035" y="14536"/>
                    <a:pt x="10276" y="15313"/>
                  </a:cubicBezTo>
                  <a:lnTo>
                    <a:pt x="6892" y="15313"/>
                  </a:lnTo>
                  <a:cubicBezTo>
                    <a:pt x="3083" y="14536"/>
                    <a:pt x="326" y="11128"/>
                    <a:pt x="326" y="7243"/>
                  </a:cubicBezTo>
                  <a:cubicBezTo>
                    <a:pt x="326" y="4436"/>
                    <a:pt x="1729" y="1830"/>
                    <a:pt x="4085" y="301"/>
                  </a:cubicBezTo>
                  <a:close/>
                  <a:moveTo>
                    <a:pt x="4010" y="0"/>
                  </a:moveTo>
                  <a:lnTo>
                    <a:pt x="3960" y="25"/>
                  </a:lnTo>
                  <a:cubicBezTo>
                    <a:pt x="1479" y="1604"/>
                    <a:pt x="0" y="4311"/>
                    <a:pt x="0" y="7243"/>
                  </a:cubicBezTo>
                  <a:cubicBezTo>
                    <a:pt x="0" y="11278"/>
                    <a:pt x="2882" y="14812"/>
                    <a:pt x="6867" y="15639"/>
                  </a:cubicBezTo>
                  <a:lnTo>
                    <a:pt x="10301" y="15614"/>
                  </a:lnTo>
                  <a:cubicBezTo>
                    <a:pt x="14261" y="14812"/>
                    <a:pt x="17118" y="11278"/>
                    <a:pt x="17118" y="7243"/>
                  </a:cubicBezTo>
                  <a:cubicBezTo>
                    <a:pt x="17118" y="4311"/>
                    <a:pt x="15639" y="1604"/>
                    <a:pt x="13158" y="25"/>
                  </a:cubicBezTo>
                  <a:lnTo>
                    <a:pt x="13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7"/>
            <p:cNvSpPr/>
            <p:nvPr/>
          </p:nvSpPr>
          <p:spPr>
            <a:xfrm>
              <a:off x="6787576" y="4107882"/>
              <a:ext cx="38215" cy="94982"/>
            </a:xfrm>
            <a:custGeom>
              <a:rect b="b" l="l" r="r" t="t"/>
              <a:pathLst>
                <a:path extrusionOk="0" h="4613" w="1856">
                  <a:moveTo>
                    <a:pt x="1605" y="1"/>
                  </a:moveTo>
                  <a:cubicBezTo>
                    <a:pt x="552" y="1329"/>
                    <a:pt x="1" y="2908"/>
                    <a:pt x="1" y="4612"/>
                  </a:cubicBezTo>
                  <a:lnTo>
                    <a:pt x="327" y="4612"/>
                  </a:lnTo>
                  <a:cubicBezTo>
                    <a:pt x="327" y="2983"/>
                    <a:pt x="853" y="1454"/>
                    <a:pt x="1855" y="201"/>
                  </a:cubicBezTo>
                  <a:lnTo>
                    <a:pt x="160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7"/>
            <p:cNvSpPr/>
            <p:nvPr/>
          </p:nvSpPr>
          <p:spPr>
            <a:xfrm>
              <a:off x="6836599" y="4072284"/>
              <a:ext cx="26335" cy="22731"/>
            </a:xfrm>
            <a:custGeom>
              <a:rect b="b" l="l" r="r" t="t"/>
              <a:pathLst>
                <a:path extrusionOk="0" h="1104" w="1279">
                  <a:moveTo>
                    <a:pt x="1103" y="0"/>
                  </a:moveTo>
                  <a:cubicBezTo>
                    <a:pt x="702" y="251"/>
                    <a:pt x="352" y="552"/>
                    <a:pt x="1" y="878"/>
                  </a:cubicBezTo>
                  <a:lnTo>
                    <a:pt x="226" y="1103"/>
                  </a:lnTo>
                  <a:cubicBezTo>
                    <a:pt x="552" y="802"/>
                    <a:pt x="903" y="527"/>
                    <a:pt x="1279" y="276"/>
                  </a:cubicBezTo>
                  <a:lnTo>
                    <a:pt x="110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7"/>
            <p:cNvSpPr/>
            <p:nvPr/>
          </p:nvSpPr>
          <p:spPr>
            <a:xfrm>
              <a:off x="6796347" y="4088281"/>
              <a:ext cx="283339" cy="231720"/>
            </a:xfrm>
            <a:custGeom>
              <a:rect b="b" l="l" r="r" t="t"/>
              <a:pathLst>
                <a:path extrusionOk="0" h="11254" w="13761">
                  <a:moveTo>
                    <a:pt x="8773" y="0"/>
                  </a:moveTo>
                  <a:cubicBezTo>
                    <a:pt x="7570" y="2908"/>
                    <a:pt x="6768" y="5815"/>
                    <a:pt x="6868" y="8672"/>
                  </a:cubicBezTo>
                  <a:cubicBezTo>
                    <a:pt x="6241" y="6291"/>
                    <a:pt x="4688" y="4236"/>
                    <a:pt x="2758" y="2331"/>
                  </a:cubicBezTo>
                  <a:lnTo>
                    <a:pt x="2758" y="2331"/>
                  </a:lnTo>
                  <a:cubicBezTo>
                    <a:pt x="3209" y="5113"/>
                    <a:pt x="3936" y="7594"/>
                    <a:pt x="5239" y="9374"/>
                  </a:cubicBezTo>
                  <a:cubicBezTo>
                    <a:pt x="3860" y="7870"/>
                    <a:pt x="2031" y="7168"/>
                    <a:pt x="1" y="6843"/>
                  </a:cubicBezTo>
                  <a:lnTo>
                    <a:pt x="1" y="6843"/>
                  </a:lnTo>
                  <a:cubicBezTo>
                    <a:pt x="1404" y="8948"/>
                    <a:pt x="2758" y="10452"/>
                    <a:pt x="5038" y="11254"/>
                  </a:cubicBezTo>
                  <a:lnTo>
                    <a:pt x="8998" y="11254"/>
                  </a:lnTo>
                  <a:cubicBezTo>
                    <a:pt x="10778" y="10527"/>
                    <a:pt x="12482" y="9023"/>
                    <a:pt x="13760" y="6968"/>
                  </a:cubicBezTo>
                  <a:lnTo>
                    <a:pt x="13760" y="6968"/>
                  </a:lnTo>
                  <a:cubicBezTo>
                    <a:pt x="12460" y="7424"/>
                    <a:pt x="11284" y="8005"/>
                    <a:pt x="10440" y="8862"/>
                  </a:cubicBezTo>
                  <a:lnTo>
                    <a:pt x="10440" y="8862"/>
                  </a:lnTo>
                  <a:cubicBezTo>
                    <a:pt x="11359" y="7796"/>
                    <a:pt x="12113" y="6175"/>
                    <a:pt x="12783" y="4236"/>
                  </a:cubicBezTo>
                  <a:lnTo>
                    <a:pt x="12783" y="4236"/>
                  </a:lnTo>
                  <a:cubicBezTo>
                    <a:pt x="10878" y="5514"/>
                    <a:pt x="9424" y="6993"/>
                    <a:pt x="8698" y="8823"/>
                  </a:cubicBezTo>
                  <a:cubicBezTo>
                    <a:pt x="9424" y="6216"/>
                    <a:pt x="9324" y="3208"/>
                    <a:pt x="87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7"/>
            <p:cNvSpPr/>
            <p:nvPr/>
          </p:nvSpPr>
          <p:spPr>
            <a:xfrm>
              <a:off x="6901620" y="4279206"/>
              <a:ext cx="21702" cy="41304"/>
            </a:xfrm>
            <a:custGeom>
              <a:rect b="b" l="l" r="r" t="t"/>
              <a:pathLst>
                <a:path extrusionOk="0" h="2006" w="1054">
                  <a:moveTo>
                    <a:pt x="251" y="1"/>
                  </a:moveTo>
                  <a:lnTo>
                    <a:pt x="1" y="176"/>
                  </a:lnTo>
                  <a:cubicBezTo>
                    <a:pt x="1" y="201"/>
                    <a:pt x="577" y="1003"/>
                    <a:pt x="753" y="2006"/>
                  </a:cubicBezTo>
                  <a:lnTo>
                    <a:pt x="1053" y="1956"/>
                  </a:lnTo>
                  <a:cubicBezTo>
                    <a:pt x="878" y="878"/>
                    <a:pt x="276" y="26"/>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7"/>
            <p:cNvSpPr/>
            <p:nvPr/>
          </p:nvSpPr>
          <p:spPr>
            <a:xfrm>
              <a:off x="6934645" y="4266832"/>
              <a:ext cx="16019" cy="54193"/>
            </a:xfrm>
            <a:custGeom>
              <a:rect b="b" l="l" r="r" t="t"/>
              <a:pathLst>
                <a:path extrusionOk="0" h="2632" w="778">
                  <a:moveTo>
                    <a:pt x="326" y="0"/>
                  </a:moveTo>
                  <a:lnTo>
                    <a:pt x="1" y="25"/>
                  </a:lnTo>
                  <a:cubicBezTo>
                    <a:pt x="26" y="100"/>
                    <a:pt x="226" y="1855"/>
                    <a:pt x="477" y="2632"/>
                  </a:cubicBezTo>
                  <a:lnTo>
                    <a:pt x="778" y="2531"/>
                  </a:lnTo>
                  <a:cubicBezTo>
                    <a:pt x="527" y="1780"/>
                    <a:pt x="326"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7"/>
            <p:cNvSpPr/>
            <p:nvPr/>
          </p:nvSpPr>
          <p:spPr>
            <a:xfrm>
              <a:off x="6955296" y="4269920"/>
              <a:ext cx="23226" cy="51619"/>
            </a:xfrm>
            <a:custGeom>
              <a:rect b="b" l="l" r="r" t="t"/>
              <a:pathLst>
                <a:path extrusionOk="0" h="2507" w="1128">
                  <a:moveTo>
                    <a:pt x="827" y="1"/>
                  </a:moveTo>
                  <a:cubicBezTo>
                    <a:pt x="727" y="752"/>
                    <a:pt x="451" y="1529"/>
                    <a:pt x="0" y="2356"/>
                  </a:cubicBezTo>
                  <a:lnTo>
                    <a:pt x="276" y="2507"/>
                  </a:lnTo>
                  <a:cubicBezTo>
                    <a:pt x="752" y="1630"/>
                    <a:pt x="1028" y="828"/>
                    <a:pt x="1128" y="26"/>
                  </a:cubicBezTo>
                  <a:lnTo>
                    <a:pt x="82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7"/>
            <p:cNvSpPr/>
            <p:nvPr/>
          </p:nvSpPr>
          <p:spPr>
            <a:xfrm>
              <a:off x="6967155" y="4274058"/>
              <a:ext cx="41304" cy="47481"/>
            </a:xfrm>
            <a:custGeom>
              <a:rect b="b" l="l" r="r" t="t"/>
              <a:pathLst>
                <a:path extrusionOk="0" h="2306" w="2006">
                  <a:moveTo>
                    <a:pt x="1780" y="0"/>
                  </a:moveTo>
                  <a:cubicBezTo>
                    <a:pt x="1730" y="50"/>
                    <a:pt x="527" y="1278"/>
                    <a:pt x="1" y="2155"/>
                  </a:cubicBezTo>
                  <a:lnTo>
                    <a:pt x="276" y="2306"/>
                  </a:lnTo>
                  <a:cubicBezTo>
                    <a:pt x="778" y="1479"/>
                    <a:pt x="2006" y="226"/>
                    <a:pt x="2006" y="226"/>
                  </a:cubicBezTo>
                  <a:lnTo>
                    <a:pt x="178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7" name="Google Shape;437;p17"/>
          <p:cNvCxnSpPr/>
          <p:nvPr/>
        </p:nvCxnSpPr>
        <p:spPr>
          <a:xfrm>
            <a:off x="8226400" y="5069300"/>
            <a:ext cx="852000" cy="0"/>
          </a:xfrm>
          <a:prstGeom prst="straightConnector1">
            <a:avLst/>
          </a:prstGeom>
          <a:noFill/>
          <a:ln cap="flat" cmpd="sng" w="9525">
            <a:solidFill>
              <a:schemeClr val="dk1"/>
            </a:solidFill>
            <a:prstDash val="solid"/>
            <a:round/>
            <a:headEnd len="med" w="med" type="none"/>
            <a:tailEnd len="med" w="med" type="none"/>
          </a:ln>
        </p:spPr>
      </p:cxnSp>
      <p:grpSp>
        <p:nvGrpSpPr>
          <p:cNvPr id="438" name="Google Shape;438;p17"/>
          <p:cNvGrpSpPr/>
          <p:nvPr/>
        </p:nvGrpSpPr>
        <p:grpSpPr>
          <a:xfrm>
            <a:off x="-447316" y="203338"/>
            <a:ext cx="1167307" cy="331670"/>
            <a:chOff x="3983000" y="1275438"/>
            <a:chExt cx="1621936" cy="460845"/>
          </a:xfrm>
        </p:grpSpPr>
        <p:sp>
          <p:nvSpPr>
            <p:cNvPr id="439" name="Google Shape;439;p17"/>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7"/>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7"/>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7"/>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7"/>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ONE_COLUMN_TEXT_1_1">
    <p:spTree>
      <p:nvGrpSpPr>
        <p:cNvPr id="444" name="Shape 444"/>
        <p:cNvGrpSpPr/>
        <p:nvPr/>
      </p:nvGrpSpPr>
      <p:grpSpPr>
        <a:xfrm>
          <a:off x="0" y="0"/>
          <a:ext cx="0" cy="0"/>
          <a:chOff x="0" y="0"/>
          <a:chExt cx="0" cy="0"/>
        </a:xfrm>
      </p:grpSpPr>
      <p:sp>
        <p:nvSpPr>
          <p:cNvPr id="445" name="Google Shape;445;p18"/>
          <p:cNvSpPr txBox="1"/>
          <p:nvPr>
            <p:ph idx="1" type="body"/>
          </p:nvPr>
        </p:nvSpPr>
        <p:spPr>
          <a:xfrm>
            <a:off x="4770400" y="1753175"/>
            <a:ext cx="3658500" cy="22098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solidFill>
                  <a:srgbClr val="434343"/>
                </a:solidFill>
              </a:defRPr>
            </a:lvl1pPr>
            <a:lvl2pPr indent="-317500" lvl="1" marL="914400" rtl="0">
              <a:lnSpc>
                <a:spcPct val="115000"/>
              </a:lnSpc>
              <a:spcBef>
                <a:spcPts val="0"/>
              </a:spcBef>
              <a:spcAft>
                <a:spcPts val="0"/>
              </a:spcAft>
              <a:buSzPts val="1400"/>
              <a:buChar char="○"/>
              <a:defRPr>
                <a:solidFill>
                  <a:srgbClr val="434343"/>
                </a:solidFill>
              </a:defRPr>
            </a:lvl2pPr>
            <a:lvl3pPr indent="-317500" lvl="2" marL="1371600" rtl="0">
              <a:lnSpc>
                <a:spcPct val="115000"/>
              </a:lnSpc>
              <a:spcBef>
                <a:spcPts val="1600"/>
              </a:spcBef>
              <a:spcAft>
                <a:spcPts val="0"/>
              </a:spcAft>
              <a:buSzPts val="1400"/>
              <a:buChar char="■"/>
              <a:defRPr>
                <a:solidFill>
                  <a:srgbClr val="434343"/>
                </a:solidFill>
              </a:defRPr>
            </a:lvl3pPr>
            <a:lvl4pPr indent="-317500" lvl="3" marL="1828800" rtl="0">
              <a:lnSpc>
                <a:spcPct val="115000"/>
              </a:lnSpc>
              <a:spcBef>
                <a:spcPts val="1600"/>
              </a:spcBef>
              <a:spcAft>
                <a:spcPts val="0"/>
              </a:spcAft>
              <a:buSzPts val="1400"/>
              <a:buChar char="●"/>
              <a:defRPr>
                <a:solidFill>
                  <a:srgbClr val="434343"/>
                </a:solidFill>
              </a:defRPr>
            </a:lvl4pPr>
            <a:lvl5pPr indent="-317500" lvl="4" marL="2286000" rtl="0">
              <a:lnSpc>
                <a:spcPct val="115000"/>
              </a:lnSpc>
              <a:spcBef>
                <a:spcPts val="1600"/>
              </a:spcBef>
              <a:spcAft>
                <a:spcPts val="0"/>
              </a:spcAft>
              <a:buSzPts val="1400"/>
              <a:buChar char="○"/>
              <a:defRPr>
                <a:solidFill>
                  <a:srgbClr val="434343"/>
                </a:solidFill>
              </a:defRPr>
            </a:lvl5pPr>
            <a:lvl6pPr indent="-317500" lvl="5" marL="2743200" rtl="0">
              <a:lnSpc>
                <a:spcPct val="115000"/>
              </a:lnSpc>
              <a:spcBef>
                <a:spcPts val="1600"/>
              </a:spcBef>
              <a:spcAft>
                <a:spcPts val="0"/>
              </a:spcAft>
              <a:buSzPts val="1400"/>
              <a:buChar char="■"/>
              <a:defRPr>
                <a:solidFill>
                  <a:srgbClr val="434343"/>
                </a:solidFill>
              </a:defRPr>
            </a:lvl6pPr>
            <a:lvl7pPr indent="-317500" lvl="6" marL="3200400" rtl="0">
              <a:lnSpc>
                <a:spcPct val="115000"/>
              </a:lnSpc>
              <a:spcBef>
                <a:spcPts val="1600"/>
              </a:spcBef>
              <a:spcAft>
                <a:spcPts val="0"/>
              </a:spcAft>
              <a:buSzPts val="1400"/>
              <a:buChar char="●"/>
              <a:defRPr>
                <a:solidFill>
                  <a:srgbClr val="434343"/>
                </a:solidFill>
              </a:defRPr>
            </a:lvl7pPr>
            <a:lvl8pPr indent="-317500" lvl="7" marL="3657600" rtl="0">
              <a:lnSpc>
                <a:spcPct val="115000"/>
              </a:lnSpc>
              <a:spcBef>
                <a:spcPts val="1600"/>
              </a:spcBef>
              <a:spcAft>
                <a:spcPts val="0"/>
              </a:spcAft>
              <a:buSzPts val="1400"/>
              <a:buChar char="○"/>
              <a:defRPr>
                <a:solidFill>
                  <a:srgbClr val="434343"/>
                </a:solidFill>
              </a:defRPr>
            </a:lvl8pPr>
            <a:lvl9pPr indent="-317500" lvl="8" marL="4114800" rtl="0">
              <a:lnSpc>
                <a:spcPct val="115000"/>
              </a:lnSpc>
              <a:spcBef>
                <a:spcPts val="1600"/>
              </a:spcBef>
              <a:spcAft>
                <a:spcPts val="1600"/>
              </a:spcAft>
              <a:buSzPts val="1400"/>
              <a:buChar char="■"/>
              <a:defRPr>
                <a:solidFill>
                  <a:srgbClr val="434343"/>
                </a:solidFill>
              </a:defRPr>
            </a:lvl9pPr>
          </a:lstStyle>
          <a:p/>
        </p:txBody>
      </p:sp>
      <p:sp>
        <p:nvSpPr>
          <p:cNvPr id="446" name="Google Shape;446;p18"/>
          <p:cNvSpPr txBox="1"/>
          <p:nvPr>
            <p:ph type="title"/>
          </p:nvPr>
        </p:nvSpPr>
        <p:spPr>
          <a:xfrm>
            <a:off x="4770400" y="1180475"/>
            <a:ext cx="3658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7" name="Google Shape;447;p18"/>
          <p:cNvSpPr/>
          <p:nvPr>
            <p:ph idx="2" type="pic"/>
          </p:nvPr>
        </p:nvSpPr>
        <p:spPr>
          <a:xfrm>
            <a:off x="715100" y="1180475"/>
            <a:ext cx="3753300" cy="2782500"/>
          </a:xfrm>
          <a:prstGeom prst="rect">
            <a:avLst/>
          </a:prstGeom>
          <a:noFill/>
          <a:ln cap="flat" cmpd="sng" w="19050">
            <a:solidFill>
              <a:schemeClr val="dk1"/>
            </a:solidFill>
            <a:prstDash val="solid"/>
            <a:round/>
            <a:headEnd len="sm" w="sm" type="none"/>
            <a:tailEnd len="sm" w="sm" type="none"/>
          </a:ln>
        </p:spPr>
      </p:sp>
      <p:grpSp>
        <p:nvGrpSpPr>
          <p:cNvPr id="448" name="Google Shape;448;p18"/>
          <p:cNvGrpSpPr/>
          <p:nvPr/>
        </p:nvGrpSpPr>
        <p:grpSpPr>
          <a:xfrm>
            <a:off x="86463" y="4133656"/>
            <a:ext cx="676323" cy="936225"/>
            <a:chOff x="4007769" y="4010866"/>
            <a:chExt cx="573349" cy="793680"/>
          </a:xfrm>
        </p:grpSpPr>
        <p:sp>
          <p:nvSpPr>
            <p:cNvPr id="449" name="Google Shape;449;p18"/>
            <p:cNvSpPr/>
            <p:nvPr/>
          </p:nvSpPr>
          <p:spPr>
            <a:xfrm>
              <a:off x="4007769" y="4010866"/>
              <a:ext cx="573349" cy="792674"/>
            </a:xfrm>
            <a:custGeom>
              <a:rect b="b" l="l" r="r" t="t"/>
              <a:pathLst>
                <a:path extrusionOk="0" h="38498" w="27846">
                  <a:moveTo>
                    <a:pt x="11930" y="1"/>
                  </a:moveTo>
                  <a:cubicBezTo>
                    <a:pt x="11930" y="1"/>
                    <a:pt x="4863" y="17846"/>
                    <a:pt x="8848" y="35314"/>
                  </a:cubicBezTo>
                  <a:cubicBezTo>
                    <a:pt x="6943" y="29400"/>
                    <a:pt x="3835" y="23786"/>
                    <a:pt x="0" y="18322"/>
                  </a:cubicBezTo>
                  <a:lnTo>
                    <a:pt x="0" y="18322"/>
                  </a:lnTo>
                  <a:cubicBezTo>
                    <a:pt x="577" y="27846"/>
                    <a:pt x="2206" y="36167"/>
                    <a:pt x="9224" y="38497"/>
                  </a:cubicBezTo>
                  <a:lnTo>
                    <a:pt x="19825" y="38497"/>
                  </a:lnTo>
                  <a:cubicBezTo>
                    <a:pt x="23585" y="36693"/>
                    <a:pt x="26066" y="33259"/>
                    <a:pt x="27845" y="28923"/>
                  </a:cubicBezTo>
                  <a:lnTo>
                    <a:pt x="27845" y="28923"/>
                  </a:lnTo>
                  <a:cubicBezTo>
                    <a:pt x="23216" y="30515"/>
                    <a:pt x="20526" y="31844"/>
                    <a:pt x="18160" y="35436"/>
                  </a:cubicBezTo>
                  <a:lnTo>
                    <a:pt x="18160" y="35436"/>
                  </a:lnTo>
                  <a:cubicBezTo>
                    <a:pt x="23146" y="27698"/>
                    <a:pt x="24881" y="22058"/>
                    <a:pt x="26517" y="10803"/>
                  </a:cubicBezTo>
                  <a:lnTo>
                    <a:pt x="26517" y="10803"/>
                  </a:lnTo>
                  <a:cubicBezTo>
                    <a:pt x="20903" y="16969"/>
                    <a:pt x="16742" y="23660"/>
                    <a:pt x="15113" y="31254"/>
                  </a:cubicBezTo>
                  <a:cubicBezTo>
                    <a:pt x="16742" y="22883"/>
                    <a:pt x="11930" y="1"/>
                    <a:pt x="11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8"/>
            <p:cNvSpPr/>
            <p:nvPr/>
          </p:nvSpPr>
          <p:spPr>
            <a:xfrm>
              <a:off x="4186833" y="4737440"/>
              <a:ext cx="33047" cy="66073"/>
            </a:xfrm>
            <a:custGeom>
              <a:rect b="b" l="l" r="r" t="t"/>
              <a:pathLst>
                <a:path extrusionOk="0" h="3209" w="1605">
                  <a:moveTo>
                    <a:pt x="301" y="0"/>
                  </a:moveTo>
                  <a:lnTo>
                    <a:pt x="0" y="76"/>
                  </a:lnTo>
                  <a:cubicBezTo>
                    <a:pt x="25" y="151"/>
                    <a:pt x="602" y="1980"/>
                    <a:pt x="1329" y="3208"/>
                  </a:cubicBezTo>
                  <a:lnTo>
                    <a:pt x="1604" y="3033"/>
                  </a:lnTo>
                  <a:cubicBezTo>
                    <a:pt x="903" y="1855"/>
                    <a:pt x="301" y="0"/>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8"/>
            <p:cNvSpPr/>
            <p:nvPr/>
          </p:nvSpPr>
          <p:spPr>
            <a:xfrm>
              <a:off x="4271969" y="4653848"/>
              <a:ext cx="50075" cy="150698"/>
            </a:xfrm>
            <a:custGeom>
              <a:rect b="b" l="l" r="r" t="t"/>
              <a:pathLst>
                <a:path extrusionOk="0" h="7319" w="2432">
                  <a:moveTo>
                    <a:pt x="2106" y="0"/>
                  </a:moveTo>
                  <a:cubicBezTo>
                    <a:pt x="1705" y="2406"/>
                    <a:pt x="1003" y="4812"/>
                    <a:pt x="1" y="7193"/>
                  </a:cubicBezTo>
                  <a:lnTo>
                    <a:pt x="301" y="7319"/>
                  </a:lnTo>
                  <a:cubicBezTo>
                    <a:pt x="1304" y="4913"/>
                    <a:pt x="2006" y="2481"/>
                    <a:pt x="2432" y="50"/>
                  </a:cubicBezTo>
                  <a:lnTo>
                    <a:pt x="21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8"/>
            <p:cNvSpPr/>
            <p:nvPr/>
          </p:nvSpPr>
          <p:spPr>
            <a:xfrm>
              <a:off x="4359700" y="4744152"/>
              <a:ext cx="21681" cy="59361"/>
            </a:xfrm>
            <a:custGeom>
              <a:rect b="b" l="l" r="r" t="t"/>
              <a:pathLst>
                <a:path extrusionOk="0" h="2883" w="1053">
                  <a:moveTo>
                    <a:pt x="752" y="0"/>
                  </a:moveTo>
                  <a:cubicBezTo>
                    <a:pt x="351" y="902"/>
                    <a:pt x="101" y="1855"/>
                    <a:pt x="0" y="2857"/>
                  </a:cubicBezTo>
                  <a:lnTo>
                    <a:pt x="326" y="2882"/>
                  </a:lnTo>
                  <a:cubicBezTo>
                    <a:pt x="401" y="1930"/>
                    <a:pt x="652" y="1003"/>
                    <a:pt x="1053" y="126"/>
                  </a:cubicBezTo>
                  <a:lnTo>
                    <a:pt x="7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8"/>
            <p:cNvSpPr/>
            <p:nvPr/>
          </p:nvSpPr>
          <p:spPr>
            <a:xfrm>
              <a:off x="4230688" y="4150729"/>
              <a:ext cx="22217" cy="652806"/>
            </a:xfrm>
            <a:custGeom>
              <a:rect b="b" l="l" r="r" t="t"/>
              <a:pathLst>
                <a:path extrusionOk="0" h="31705" w="1079">
                  <a:moveTo>
                    <a:pt x="527" y="0"/>
                  </a:moveTo>
                  <a:cubicBezTo>
                    <a:pt x="1" y="11729"/>
                    <a:pt x="76" y="22105"/>
                    <a:pt x="752" y="31704"/>
                  </a:cubicBezTo>
                  <a:lnTo>
                    <a:pt x="1078" y="31679"/>
                  </a:lnTo>
                  <a:cubicBezTo>
                    <a:pt x="377" y="22105"/>
                    <a:pt x="301" y="11729"/>
                    <a:pt x="8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8"/>
            <p:cNvSpPr/>
            <p:nvPr/>
          </p:nvSpPr>
          <p:spPr>
            <a:xfrm>
              <a:off x="4237400" y="4290571"/>
              <a:ext cx="51104" cy="50075"/>
            </a:xfrm>
            <a:custGeom>
              <a:rect b="b" l="l" r="r" t="t"/>
              <a:pathLst>
                <a:path extrusionOk="0" h="2432" w="2482">
                  <a:moveTo>
                    <a:pt x="2181" y="0"/>
                  </a:moveTo>
                  <a:cubicBezTo>
                    <a:pt x="1805" y="952"/>
                    <a:pt x="1078" y="1654"/>
                    <a:pt x="0" y="2155"/>
                  </a:cubicBezTo>
                  <a:lnTo>
                    <a:pt x="126" y="2431"/>
                  </a:lnTo>
                  <a:cubicBezTo>
                    <a:pt x="1279" y="1905"/>
                    <a:pt x="2081" y="1128"/>
                    <a:pt x="2482" y="125"/>
                  </a:cubicBezTo>
                  <a:lnTo>
                    <a:pt x="21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8"/>
            <p:cNvSpPr/>
            <p:nvPr/>
          </p:nvSpPr>
          <p:spPr>
            <a:xfrm>
              <a:off x="4182180" y="4497493"/>
              <a:ext cx="56272" cy="35106"/>
            </a:xfrm>
            <a:custGeom>
              <a:rect b="b" l="l" r="r" t="t"/>
              <a:pathLst>
                <a:path extrusionOk="0" h="1705" w="2733">
                  <a:moveTo>
                    <a:pt x="226" y="0"/>
                  </a:moveTo>
                  <a:lnTo>
                    <a:pt x="1" y="201"/>
                  </a:lnTo>
                  <a:cubicBezTo>
                    <a:pt x="652" y="928"/>
                    <a:pt x="1555" y="1454"/>
                    <a:pt x="2657" y="1704"/>
                  </a:cubicBezTo>
                  <a:lnTo>
                    <a:pt x="2733" y="1379"/>
                  </a:lnTo>
                  <a:cubicBezTo>
                    <a:pt x="1680" y="1153"/>
                    <a:pt x="853" y="677"/>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8"/>
            <p:cNvSpPr/>
            <p:nvPr/>
          </p:nvSpPr>
          <p:spPr>
            <a:xfrm>
              <a:off x="4239974" y="4612052"/>
              <a:ext cx="57302" cy="45422"/>
            </a:xfrm>
            <a:custGeom>
              <a:rect b="b" l="l" r="r" t="t"/>
              <a:pathLst>
                <a:path extrusionOk="0" h="2206" w="2783">
                  <a:moveTo>
                    <a:pt x="2532" y="0"/>
                  </a:moveTo>
                  <a:cubicBezTo>
                    <a:pt x="1830" y="902"/>
                    <a:pt x="978" y="1554"/>
                    <a:pt x="1" y="1930"/>
                  </a:cubicBezTo>
                  <a:lnTo>
                    <a:pt x="101" y="2206"/>
                  </a:lnTo>
                  <a:cubicBezTo>
                    <a:pt x="1129" y="1830"/>
                    <a:pt x="2031" y="1153"/>
                    <a:pt x="2783" y="201"/>
                  </a:cubicBezTo>
                  <a:lnTo>
                    <a:pt x="25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57" name="Google Shape;457;p18"/>
          <p:cNvCxnSpPr/>
          <p:nvPr/>
        </p:nvCxnSpPr>
        <p:spPr>
          <a:xfrm>
            <a:off x="91111" y="5069300"/>
            <a:ext cx="656400" cy="0"/>
          </a:xfrm>
          <a:prstGeom prst="straightConnector1">
            <a:avLst/>
          </a:prstGeom>
          <a:noFill/>
          <a:ln cap="flat" cmpd="sng" w="9525">
            <a:solidFill>
              <a:schemeClr val="dk1"/>
            </a:solidFill>
            <a:prstDash val="solid"/>
            <a:round/>
            <a:headEnd len="med" w="med" type="none"/>
            <a:tailEnd len="med" w="med" type="none"/>
          </a:ln>
        </p:spPr>
      </p:cxnSp>
      <p:grpSp>
        <p:nvGrpSpPr>
          <p:cNvPr id="458" name="Google Shape;458;p18"/>
          <p:cNvGrpSpPr/>
          <p:nvPr/>
        </p:nvGrpSpPr>
        <p:grpSpPr>
          <a:xfrm>
            <a:off x="8424009" y="203338"/>
            <a:ext cx="1167307" cy="331670"/>
            <a:chOff x="3983000" y="1275438"/>
            <a:chExt cx="1621936" cy="460845"/>
          </a:xfrm>
        </p:grpSpPr>
        <p:sp>
          <p:nvSpPr>
            <p:cNvPr id="459" name="Google Shape;459;p18"/>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8"/>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8"/>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8"/>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8"/>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464" name="Shape 464"/>
        <p:cNvGrpSpPr/>
        <p:nvPr/>
      </p:nvGrpSpPr>
      <p:grpSpPr>
        <a:xfrm>
          <a:off x="0" y="0"/>
          <a:ext cx="0" cy="0"/>
          <a:chOff x="0" y="0"/>
          <a:chExt cx="0" cy="0"/>
        </a:xfrm>
      </p:grpSpPr>
      <p:sp>
        <p:nvSpPr>
          <p:cNvPr id="465" name="Google Shape;465;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66" name="Google Shape;466;p19"/>
          <p:cNvCxnSpPr/>
          <p:nvPr/>
        </p:nvCxnSpPr>
        <p:spPr>
          <a:xfrm>
            <a:off x="8300273" y="5069300"/>
            <a:ext cx="656400" cy="0"/>
          </a:xfrm>
          <a:prstGeom prst="straightConnector1">
            <a:avLst/>
          </a:prstGeom>
          <a:noFill/>
          <a:ln cap="flat" cmpd="sng" w="9525">
            <a:solidFill>
              <a:schemeClr val="dk1"/>
            </a:solidFill>
            <a:prstDash val="solid"/>
            <a:round/>
            <a:headEnd len="med" w="med" type="none"/>
            <a:tailEnd len="med" w="med" type="none"/>
          </a:ln>
        </p:spPr>
      </p:cxnSp>
      <p:grpSp>
        <p:nvGrpSpPr>
          <p:cNvPr id="467" name="Google Shape;467;p19"/>
          <p:cNvGrpSpPr/>
          <p:nvPr/>
        </p:nvGrpSpPr>
        <p:grpSpPr>
          <a:xfrm>
            <a:off x="-785632" y="107198"/>
            <a:ext cx="1505643" cy="427803"/>
            <a:chOff x="3983000" y="1275438"/>
            <a:chExt cx="1621936" cy="460845"/>
          </a:xfrm>
        </p:grpSpPr>
        <p:sp>
          <p:nvSpPr>
            <p:cNvPr id="468" name="Google Shape;468;p19"/>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9"/>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9"/>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9"/>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9"/>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 name="Google Shape;473;p19"/>
          <p:cNvGrpSpPr/>
          <p:nvPr/>
        </p:nvGrpSpPr>
        <p:grpSpPr>
          <a:xfrm>
            <a:off x="8279187" y="4141105"/>
            <a:ext cx="698594" cy="928344"/>
            <a:chOff x="5114129" y="1983420"/>
            <a:chExt cx="415929" cy="552685"/>
          </a:xfrm>
        </p:grpSpPr>
        <p:sp>
          <p:nvSpPr>
            <p:cNvPr id="474" name="Google Shape;474;p19"/>
            <p:cNvSpPr/>
            <p:nvPr/>
          </p:nvSpPr>
          <p:spPr>
            <a:xfrm>
              <a:off x="5203918" y="1983420"/>
              <a:ext cx="187328" cy="357628"/>
            </a:xfrm>
            <a:custGeom>
              <a:rect b="b" l="l" r="r" t="t"/>
              <a:pathLst>
                <a:path extrusionOk="0" h="17369" w="9098">
                  <a:moveTo>
                    <a:pt x="3233" y="0"/>
                  </a:moveTo>
                  <a:cubicBezTo>
                    <a:pt x="0" y="10953"/>
                    <a:pt x="2657" y="17369"/>
                    <a:pt x="2657" y="17369"/>
                  </a:cubicBezTo>
                  <a:lnTo>
                    <a:pt x="9098" y="17369"/>
                  </a:lnTo>
                  <a:cubicBezTo>
                    <a:pt x="7920" y="7795"/>
                    <a:pt x="3233" y="0"/>
                    <a:pt x="32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9"/>
            <p:cNvSpPr/>
            <p:nvPr/>
          </p:nvSpPr>
          <p:spPr>
            <a:xfrm>
              <a:off x="5195662" y="2198084"/>
              <a:ext cx="123355" cy="142956"/>
            </a:xfrm>
            <a:custGeom>
              <a:rect b="b" l="l" r="r" t="t"/>
              <a:pathLst>
                <a:path extrusionOk="0" h="6943" w="5991">
                  <a:moveTo>
                    <a:pt x="0" y="0"/>
                  </a:moveTo>
                  <a:lnTo>
                    <a:pt x="0" y="0"/>
                  </a:lnTo>
                  <a:cubicBezTo>
                    <a:pt x="1278" y="2331"/>
                    <a:pt x="2206" y="4662"/>
                    <a:pt x="2030" y="6943"/>
                  </a:cubicBezTo>
                  <a:lnTo>
                    <a:pt x="5990" y="6943"/>
                  </a:lnTo>
                  <a:cubicBezTo>
                    <a:pt x="4837" y="4086"/>
                    <a:pt x="2732" y="183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9"/>
            <p:cNvSpPr/>
            <p:nvPr/>
          </p:nvSpPr>
          <p:spPr>
            <a:xfrm>
              <a:off x="5336018" y="2066498"/>
              <a:ext cx="95476" cy="274547"/>
            </a:xfrm>
            <a:custGeom>
              <a:rect b="b" l="l" r="r" t="t"/>
              <a:pathLst>
                <a:path extrusionOk="0" h="13334" w="4637">
                  <a:moveTo>
                    <a:pt x="4637" y="0"/>
                  </a:moveTo>
                  <a:cubicBezTo>
                    <a:pt x="2431" y="3158"/>
                    <a:pt x="0" y="9424"/>
                    <a:pt x="25" y="13334"/>
                  </a:cubicBezTo>
                  <a:lnTo>
                    <a:pt x="3935" y="13334"/>
                  </a:lnTo>
                  <a:lnTo>
                    <a:pt x="463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9"/>
            <p:cNvSpPr/>
            <p:nvPr/>
          </p:nvSpPr>
          <p:spPr>
            <a:xfrm>
              <a:off x="5114129" y="2263187"/>
              <a:ext cx="170815" cy="77851"/>
            </a:xfrm>
            <a:custGeom>
              <a:rect b="b" l="l" r="r" t="t"/>
              <a:pathLst>
                <a:path extrusionOk="0" h="3781" w="8296">
                  <a:moveTo>
                    <a:pt x="2665" y="1"/>
                  </a:moveTo>
                  <a:cubicBezTo>
                    <a:pt x="1150" y="1"/>
                    <a:pt x="0" y="498"/>
                    <a:pt x="0" y="498"/>
                  </a:cubicBezTo>
                  <a:cubicBezTo>
                    <a:pt x="3534" y="924"/>
                    <a:pt x="5338" y="3781"/>
                    <a:pt x="5338" y="3781"/>
                  </a:cubicBezTo>
                  <a:lnTo>
                    <a:pt x="8296" y="3781"/>
                  </a:lnTo>
                  <a:cubicBezTo>
                    <a:pt x="6785" y="704"/>
                    <a:pt x="4467" y="1"/>
                    <a:pt x="2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9"/>
            <p:cNvSpPr/>
            <p:nvPr/>
          </p:nvSpPr>
          <p:spPr>
            <a:xfrm>
              <a:off x="5357163" y="2168662"/>
              <a:ext cx="172894" cy="172379"/>
            </a:xfrm>
            <a:custGeom>
              <a:rect b="b" l="l" r="r" t="t"/>
              <a:pathLst>
                <a:path extrusionOk="0" h="8372" w="8397">
                  <a:moveTo>
                    <a:pt x="8397" y="1"/>
                  </a:moveTo>
                  <a:cubicBezTo>
                    <a:pt x="1880" y="2206"/>
                    <a:pt x="1" y="8372"/>
                    <a:pt x="1" y="8372"/>
                  </a:cubicBezTo>
                  <a:lnTo>
                    <a:pt x="3810" y="8372"/>
                  </a:lnTo>
                  <a:cubicBezTo>
                    <a:pt x="4537" y="3309"/>
                    <a:pt x="8397" y="1"/>
                    <a:pt x="83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9"/>
            <p:cNvSpPr/>
            <p:nvPr/>
          </p:nvSpPr>
          <p:spPr>
            <a:xfrm>
              <a:off x="5229201" y="2275479"/>
              <a:ext cx="58331" cy="59382"/>
            </a:xfrm>
            <a:custGeom>
              <a:rect b="b" l="l" r="r" t="t"/>
              <a:pathLst>
                <a:path extrusionOk="0" h="2884" w="2833">
                  <a:moveTo>
                    <a:pt x="125" y="1"/>
                  </a:moveTo>
                  <a:lnTo>
                    <a:pt x="0" y="302"/>
                  </a:lnTo>
                  <a:cubicBezTo>
                    <a:pt x="0" y="302"/>
                    <a:pt x="1704" y="1154"/>
                    <a:pt x="2557" y="2883"/>
                  </a:cubicBezTo>
                  <a:lnTo>
                    <a:pt x="2832" y="2733"/>
                  </a:lnTo>
                  <a:cubicBezTo>
                    <a:pt x="1930" y="903"/>
                    <a:pt x="201" y="51"/>
                    <a:pt x="1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9"/>
            <p:cNvSpPr/>
            <p:nvPr/>
          </p:nvSpPr>
          <p:spPr>
            <a:xfrm>
              <a:off x="5236408" y="2228535"/>
              <a:ext cx="72786" cy="102703"/>
            </a:xfrm>
            <a:custGeom>
              <a:rect b="b" l="l" r="r" t="t"/>
              <a:pathLst>
                <a:path extrusionOk="0" h="4988" w="3535">
                  <a:moveTo>
                    <a:pt x="201" y="0"/>
                  </a:moveTo>
                  <a:lnTo>
                    <a:pt x="1" y="226"/>
                  </a:lnTo>
                  <a:cubicBezTo>
                    <a:pt x="26" y="251"/>
                    <a:pt x="2733" y="2531"/>
                    <a:pt x="3209" y="4988"/>
                  </a:cubicBezTo>
                  <a:lnTo>
                    <a:pt x="3535" y="4937"/>
                  </a:lnTo>
                  <a:cubicBezTo>
                    <a:pt x="3034" y="2381"/>
                    <a:pt x="302" y="100"/>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9"/>
            <p:cNvSpPr/>
            <p:nvPr/>
          </p:nvSpPr>
          <p:spPr>
            <a:xfrm>
              <a:off x="5332909" y="2205826"/>
              <a:ext cx="33562" cy="124899"/>
            </a:xfrm>
            <a:custGeom>
              <a:rect b="b" l="l" r="r" t="t"/>
              <a:pathLst>
                <a:path extrusionOk="0" h="6066" w="1630">
                  <a:moveTo>
                    <a:pt x="1329" y="0"/>
                  </a:moveTo>
                  <a:cubicBezTo>
                    <a:pt x="1329" y="25"/>
                    <a:pt x="151" y="3309"/>
                    <a:pt x="1" y="6040"/>
                  </a:cubicBezTo>
                  <a:lnTo>
                    <a:pt x="327" y="6066"/>
                  </a:lnTo>
                  <a:cubicBezTo>
                    <a:pt x="477" y="3359"/>
                    <a:pt x="1630" y="126"/>
                    <a:pt x="1630" y="10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9"/>
            <p:cNvSpPr/>
            <p:nvPr/>
          </p:nvSpPr>
          <p:spPr>
            <a:xfrm>
              <a:off x="5410839" y="2236277"/>
              <a:ext cx="14454" cy="91873"/>
            </a:xfrm>
            <a:custGeom>
              <a:rect b="b" l="l" r="r" t="t"/>
              <a:pathLst>
                <a:path extrusionOk="0" h="4462" w="702">
                  <a:moveTo>
                    <a:pt x="401" y="0"/>
                  </a:moveTo>
                  <a:cubicBezTo>
                    <a:pt x="376" y="125"/>
                    <a:pt x="0" y="3033"/>
                    <a:pt x="0" y="4461"/>
                  </a:cubicBezTo>
                  <a:lnTo>
                    <a:pt x="326" y="4461"/>
                  </a:lnTo>
                  <a:cubicBezTo>
                    <a:pt x="326" y="3033"/>
                    <a:pt x="702" y="75"/>
                    <a:pt x="702" y="50"/>
                  </a:cubicBezTo>
                  <a:lnTo>
                    <a:pt x="4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9"/>
            <p:cNvSpPr/>
            <p:nvPr/>
          </p:nvSpPr>
          <p:spPr>
            <a:xfrm>
              <a:off x="5213718" y="2339470"/>
              <a:ext cx="222949" cy="196635"/>
            </a:xfrm>
            <a:custGeom>
              <a:rect b="b" l="l" r="r" t="t"/>
              <a:pathLst>
                <a:path extrusionOk="0" h="9550" w="10828">
                  <a:moveTo>
                    <a:pt x="301" y="1"/>
                  </a:moveTo>
                  <a:cubicBezTo>
                    <a:pt x="301" y="1"/>
                    <a:pt x="0" y="7670"/>
                    <a:pt x="2782" y="9550"/>
                  </a:cubicBezTo>
                  <a:lnTo>
                    <a:pt x="8346" y="9550"/>
                  </a:lnTo>
                  <a:cubicBezTo>
                    <a:pt x="10752" y="8647"/>
                    <a:pt x="10827" y="1"/>
                    <a:pt x="108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9"/>
            <p:cNvSpPr/>
            <p:nvPr/>
          </p:nvSpPr>
          <p:spPr>
            <a:xfrm>
              <a:off x="5204433" y="2328126"/>
              <a:ext cx="248748" cy="59361"/>
            </a:xfrm>
            <a:custGeom>
              <a:rect b="b" l="l" r="r" t="t"/>
              <a:pathLst>
                <a:path extrusionOk="0" h="2883" w="12081">
                  <a:moveTo>
                    <a:pt x="12080" y="0"/>
                  </a:moveTo>
                  <a:lnTo>
                    <a:pt x="0" y="251"/>
                  </a:lnTo>
                  <a:lnTo>
                    <a:pt x="276" y="2882"/>
                  </a:lnTo>
                  <a:lnTo>
                    <a:pt x="11755" y="2882"/>
                  </a:lnTo>
                  <a:lnTo>
                    <a:pt x="1208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9"/>
            <p:cNvSpPr/>
            <p:nvPr/>
          </p:nvSpPr>
          <p:spPr>
            <a:xfrm>
              <a:off x="5219895" y="2384376"/>
              <a:ext cx="216772" cy="6198"/>
            </a:xfrm>
            <a:custGeom>
              <a:rect b="b" l="l" r="r" t="t"/>
              <a:pathLst>
                <a:path extrusionOk="0" h="301" w="10528">
                  <a:moveTo>
                    <a:pt x="1" y="0"/>
                  </a:moveTo>
                  <a:lnTo>
                    <a:pt x="1" y="301"/>
                  </a:lnTo>
                  <a:lnTo>
                    <a:pt x="10527" y="301"/>
                  </a:lnTo>
                  <a:lnTo>
                    <a:pt x="1052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486" name="Shape 486"/>
        <p:cNvGrpSpPr/>
        <p:nvPr/>
      </p:nvGrpSpPr>
      <p:grpSpPr>
        <a:xfrm>
          <a:off x="0" y="0"/>
          <a:ext cx="0" cy="0"/>
          <a:chOff x="0" y="0"/>
          <a:chExt cx="0" cy="0"/>
        </a:xfrm>
      </p:grpSpPr>
      <p:sp>
        <p:nvSpPr>
          <p:cNvPr id="487" name="Google Shape;487;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88" name="Google Shape;488;p20"/>
          <p:cNvCxnSpPr/>
          <p:nvPr/>
        </p:nvCxnSpPr>
        <p:spPr>
          <a:xfrm>
            <a:off x="55850" y="5069300"/>
            <a:ext cx="781800" cy="0"/>
          </a:xfrm>
          <a:prstGeom prst="straightConnector1">
            <a:avLst/>
          </a:prstGeom>
          <a:noFill/>
          <a:ln cap="flat" cmpd="sng" w="9525">
            <a:solidFill>
              <a:schemeClr val="dk1"/>
            </a:solidFill>
            <a:prstDash val="solid"/>
            <a:round/>
            <a:headEnd len="med" w="med" type="none"/>
            <a:tailEnd len="med" w="med" type="none"/>
          </a:ln>
        </p:spPr>
      </p:cxnSp>
      <p:grpSp>
        <p:nvGrpSpPr>
          <p:cNvPr id="489" name="Google Shape;489;p20"/>
          <p:cNvGrpSpPr/>
          <p:nvPr/>
        </p:nvGrpSpPr>
        <p:grpSpPr>
          <a:xfrm flipH="1">
            <a:off x="37527" y="4534742"/>
            <a:ext cx="781752" cy="535113"/>
            <a:chOff x="5314544" y="4097300"/>
            <a:chExt cx="1031879" cy="706234"/>
          </a:xfrm>
        </p:grpSpPr>
        <p:sp>
          <p:nvSpPr>
            <p:cNvPr id="490" name="Google Shape;490;p20"/>
            <p:cNvSpPr/>
            <p:nvPr/>
          </p:nvSpPr>
          <p:spPr>
            <a:xfrm>
              <a:off x="5671416" y="4194563"/>
              <a:ext cx="471182" cy="608970"/>
            </a:xfrm>
            <a:custGeom>
              <a:rect b="b" l="l" r="r" t="t"/>
              <a:pathLst>
                <a:path extrusionOk="0" h="29576" w="22884">
                  <a:moveTo>
                    <a:pt x="4263" y="0"/>
                  </a:moveTo>
                  <a:cubicBezTo>
                    <a:pt x="3634" y="0"/>
                    <a:pt x="3134" y="467"/>
                    <a:pt x="3134" y="1029"/>
                  </a:cubicBezTo>
                  <a:lnTo>
                    <a:pt x="1" y="28598"/>
                  </a:lnTo>
                  <a:cubicBezTo>
                    <a:pt x="1" y="29149"/>
                    <a:pt x="502" y="29575"/>
                    <a:pt x="1104" y="29575"/>
                  </a:cubicBezTo>
                  <a:lnTo>
                    <a:pt x="21755" y="29525"/>
                  </a:lnTo>
                  <a:cubicBezTo>
                    <a:pt x="22357" y="29525"/>
                    <a:pt x="22858" y="29099"/>
                    <a:pt x="22883" y="28548"/>
                  </a:cubicBezTo>
                  <a:lnTo>
                    <a:pt x="21154" y="1706"/>
                  </a:lnTo>
                  <a:cubicBezTo>
                    <a:pt x="21179" y="1154"/>
                    <a:pt x="20703" y="703"/>
                    <a:pt x="20101" y="678"/>
                  </a:cubicBezTo>
                  <a:lnTo>
                    <a:pt x="4312" y="1"/>
                  </a:lnTo>
                  <a:cubicBezTo>
                    <a:pt x="4295" y="1"/>
                    <a:pt x="4279" y="0"/>
                    <a:pt x="426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0"/>
            <p:cNvSpPr/>
            <p:nvPr/>
          </p:nvSpPr>
          <p:spPr>
            <a:xfrm>
              <a:off x="5804051" y="4114965"/>
              <a:ext cx="240491" cy="110095"/>
            </a:xfrm>
            <a:custGeom>
              <a:rect b="b" l="l" r="r" t="t"/>
              <a:pathLst>
                <a:path extrusionOk="0" h="5347" w="11680">
                  <a:moveTo>
                    <a:pt x="5861" y="1"/>
                  </a:moveTo>
                  <a:cubicBezTo>
                    <a:pt x="1509" y="1"/>
                    <a:pt x="0" y="4169"/>
                    <a:pt x="0" y="4218"/>
                  </a:cubicBezTo>
                  <a:lnTo>
                    <a:pt x="1028" y="4594"/>
                  </a:lnTo>
                  <a:cubicBezTo>
                    <a:pt x="1077" y="4447"/>
                    <a:pt x="2303" y="1106"/>
                    <a:pt x="5881" y="1106"/>
                  </a:cubicBezTo>
                  <a:cubicBezTo>
                    <a:pt x="5958" y="1106"/>
                    <a:pt x="6036" y="1107"/>
                    <a:pt x="6115" y="1110"/>
                  </a:cubicBezTo>
                  <a:cubicBezTo>
                    <a:pt x="9825" y="1286"/>
                    <a:pt x="10602" y="5296"/>
                    <a:pt x="10602" y="5346"/>
                  </a:cubicBezTo>
                  <a:lnTo>
                    <a:pt x="11679" y="5146"/>
                  </a:lnTo>
                  <a:cubicBezTo>
                    <a:pt x="11679" y="5095"/>
                    <a:pt x="10752" y="208"/>
                    <a:pt x="6166" y="8"/>
                  </a:cubicBezTo>
                  <a:cubicBezTo>
                    <a:pt x="6062" y="3"/>
                    <a:pt x="5961" y="1"/>
                    <a:pt x="58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0"/>
            <p:cNvSpPr/>
            <p:nvPr/>
          </p:nvSpPr>
          <p:spPr>
            <a:xfrm>
              <a:off x="5454179" y="4225550"/>
              <a:ext cx="315830" cy="537214"/>
            </a:xfrm>
            <a:custGeom>
              <a:rect b="b" l="l" r="r" t="t"/>
              <a:pathLst>
                <a:path extrusionOk="0" h="26091" w="15339">
                  <a:moveTo>
                    <a:pt x="1830" y="0"/>
                  </a:moveTo>
                  <a:lnTo>
                    <a:pt x="0" y="1955"/>
                  </a:lnTo>
                  <a:lnTo>
                    <a:pt x="12582" y="26090"/>
                  </a:lnTo>
                  <a:lnTo>
                    <a:pt x="15339" y="16767"/>
                  </a:lnTo>
                  <a:lnTo>
                    <a:pt x="183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0"/>
            <p:cNvSpPr/>
            <p:nvPr/>
          </p:nvSpPr>
          <p:spPr>
            <a:xfrm>
              <a:off x="5314544" y="4097300"/>
              <a:ext cx="224802" cy="197087"/>
            </a:xfrm>
            <a:custGeom>
              <a:rect b="b" l="l" r="r" t="t"/>
              <a:pathLst>
                <a:path extrusionOk="0" h="9572" w="10918">
                  <a:moveTo>
                    <a:pt x="9215" y="0"/>
                  </a:moveTo>
                  <a:cubicBezTo>
                    <a:pt x="6016" y="0"/>
                    <a:pt x="1" y="7323"/>
                    <a:pt x="1093" y="9212"/>
                  </a:cubicBezTo>
                  <a:cubicBezTo>
                    <a:pt x="1375" y="9464"/>
                    <a:pt x="1828" y="9571"/>
                    <a:pt x="2372" y="9571"/>
                  </a:cubicBezTo>
                  <a:cubicBezTo>
                    <a:pt x="3715" y="9571"/>
                    <a:pt x="5605" y="8916"/>
                    <a:pt x="6782" y="8184"/>
                  </a:cubicBezTo>
                  <a:lnTo>
                    <a:pt x="8612" y="6229"/>
                  </a:lnTo>
                  <a:cubicBezTo>
                    <a:pt x="9915" y="3923"/>
                    <a:pt x="10918" y="1417"/>
                    <a:pt x="10091" y="239"/>
                  </a:cubicBezTo>
                  <a:cubicBezTo>
                    <a:pt x="9835" y="75"/>
                    <a:pt x="9539" y="0"/>
                    <a:pt x="92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0"/>
            <p:cNvSpPr/>
            <p:nvPr/>
          </p:nvSpPr>
          <p:spPr>
            <a:xfrm>
              <a:off x="6065658" y="4229647"/>
              <a:ext cx="280765" cy="465519"/>
            </a:xfrm>
            <a:custGeom>
              <a:rect b="b" l="l" r="r" t="t"/>
              <a:pathLst>
                <a:path extrusionOk="0" h="22609" w="13636">
                  <a:moveTo>
                    <a:pt x="7783" y="1"/>
                  </a:moveTo>
                  <a:cubicBezTo>
                    <a:pt x="7754" y="1"/>
                    <a:pt x="7724" y="1"/>
                    <a:pt x="7695" y="2"/>
                  </a:cubicBezTo>
                  <a:cubicBezTo>
                    <a:pt x="3911" y="52"/>
                    <a:pt x="477" y="3962"/>
                    <a:pt x="352" y="4137"/>
                  </a:cubicBezTo>
                  <a:lnTo>
                    <a:pt x="1379" y="5014"/>
                  </a:lnTo>
                  <a:cubicBezTo>
                    <a:pt x="1404" y="4964"/>
                    <a:pt x="4537" y="1405"/>
                    <a:pt x="7695" y="1355"/>
                  </a:cubicBezTo>
                  <a:lnTo>
                    <a:pt x="7770" y="1355"/>
                  </a:lnTo>
                  <a:cubicBezTo>
                    <a:pt x="8948" y="1355"/>
                    <a:pt x="9951" y="1831"/>
                    <a:pt x="10878" y="2834"/>
                  </a:cubicBezTo>
                  <a:cubicBezTo>
                    <a:pt x="12181" y="4262"/>
                    <a:pt x="12056" y="6343"/>
                    <a:pt x="11705" y="7821"/>
                  </a:cubicBezTo>
                  <a:cubicBezTo>
                    <a:pt x="10477" y="13084"/>
                    <a:pt x="5013" y="19375"/>
                    <a:pt x="1" y="21330"/>
                  </a:cubicBezTo>
                  <a:lnTo>
                    <a:pt x="502" y="22608"/>
                  </a:lnTo>
                  <a:cubicBezTo>
                    <a:pt x="5866" y="20503"/>
                    <a:pt x="11705" y="13761"/>
                    <a:pt x="13034" y="8147"/>
                  </a:cubicBezTo>
                  <a:cubicBezTo>
                    <a:pt x="13635" y="5540"/>
                    <a:pt x="13234" y="3410"/>
                    <a:pt x="11881" y="1906"/>
                  </a:cubicBezTo>
                  <a:cubicBezTo>
                    <a:pt x="10700" y="652"/>
                    <a:pt x="9326" y="1"/>
                    <a:pt x="778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0"/>
            <p:cNvSpPr/>
            <p:nvPr/>
          </p:nvSpPr>
          <p:spPr>
            <a:xfrm>
              <a:off x="5680187" y="4487157"/>
              <a:ext cx="66094" cy="216772"/>
            </a:xfrm>
            <a:custGeom>
              <a:rect b="b" l="l" r="r" t="t"/>
              <a:pathLst>
                <a:path extrusionOk="0" h="10528" w="3210">
                  <a:moveTo>
                    <a:pt x="1304" y="1"/>
                  </a:moveTo>
                  <a:lnTo>
                    <a:pt x="1104" y="252"/>
                  </a:lnTo>
                  <a:cubicBezTo>
                    <a:pt x="2582" y="1430"/>
                    <a:pt x="2883" y="4713"/>
                    <a:pt x="2332" y="7069"/>
                  </a:cubicBezTo>
                  <a:cubicBezTo>
                    <a:pt x="1906" y="8848"/>
                    <a:pt x="1054" y="10001"/>
                    <a:pt x="1" y="10227"/>
                  </a:cubicBezTo>
                  <a:lnTo>
                    <a:pt x="51" y="10527"/>
                  </a:lnTo>
                  <a:cubicBezTo>
                    <a:pt x="1254" y="10277"/>
                    <a:pt x="2181" y="9049"/>
                    <a:pt x="2633" y="7144"/>
                  </a:cubicBezTo>
                  <a:cubicBezTo>
                    <a:pt x="3209" y="4688"/>
                    <a:pt x="2858" y="1254"/>
                    <a:pt x="1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0"/>
            <p:cNvSpPr/>
            <p:nvPr/>
          </p:nvSpPr>
          <p:spPr>
            <a:xfrm>
              <a:off x="5452121" y="4223985"/>
              <a:ext cx="42848" cy="44927"/>
            </a:xfrm>
            <a:custGeom>
              <a:rect b="b" l="l" r="r" t="t"/>
              <a:pathLst>
                <a:path extrusionOk="0" h="2182" w="2081">
                  <a:moveTo>
                    <a:pt x="1805" y="1"/>
                  </a:moveTo>
                  <a:cubicBezTo>
                    <a:pt x="1404" y="703"/>
                    <a:pt x="802" y="1354"/>
                    <a:pt x="0" y="1906"/>
                  </a:cubicBezTo>
                  <a:lnTo>
                    <a:pt x="176" y="2181"/>
                  </a:lnTo>
                  <a:cubicBezTo>
                    <a:pt x="1028" y="1580"/>
                    <a:pt x="1654" y="903"/>
                    <a:pt x="2080" y="151"/>
                  </a:cubicBezTo>
                  <a:lnTo>
                    <a:pt x="18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0"/>
            <p:cNvSpPr/>
            <p:nvPr/>
          </p:nvSpPr>
          <p:spPr>
            <a:xfrm>
              <a:off x="5336533" y="4100656"/>
              <a:ext cx="196635" cy="189943"/>
            </a:xfrm>
            <a:custGeom>
              <a:rect b="b" l="l" r="r" t="t"/>
              <a:pathLst>
                <a:path extrusionOk="0" h="9225" w="9550">
                  <a:moveTo>
                    <a:pt x="9173" y="1"/>
                  </a:moveTo>
                  <a:lnTo>
                    <a:pt x="8897" y="151"/>
                  </a:lnTo>
                  <a:cubicBezTo>
                    <a:pt x="9123" y="577"/>
                    <a:pt x="8722" y="1630"/>
                    <a:pt x="7820" y="2908"/>
                  </a:cubicBezTo>
                  <a:cubicBezTo>
                    <a:pt x="6094" y="5437"/>
                    <a:pt x="2481" y="8908"/>
                    <a:pt x="253" y="8908"/>
                  </a:cubicBezTo>
                  <a:cubicBezTo>
                    <a:pt x="184" y="8908"/>
                    <a:pt x="116" y="8905"/>
                    <a:pt x="50" y="8898"/>
                  </a:cubicBezTo>
                  <a:lnTo>
                    <a:pt x="0" y="9199"/>
                  </a:lnTo>
                  <a:cubicBezTo>
                    <a:pt x="75" y="9199"/>
                    <a:pt x="176" y="9224"/>
                    <a:pt x="251" y="9224"/>
                  </a:cubicBezTo>
                  <a:cubicBezTo>
                    <a:pt x="2632" y="9224"/>
                    <a:pt x="6291" y="5740"/>
                    <a:pt x="8095" y="3109"/>
                  </a:cubicBezTo>
                  <a:cubicBezTo>
                    <a:pt x="8647" y="2257"/>
                    <a:pt x="9549" y="753"/>
                    <a:pt x="91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0"/>
            <p:cNvSpPr/>
            <p:nvPr/>
          </p:nvSpPr>
          <p:spPr>
            <a:xfrm>
              <a:off x="6016120" y="4202325"/>
              <a:ext cx="24790" cy="7248"/>
            </a:xfrm>
            <a:custGeom>
              <a:rect b="b" l="l" r="r" t="t"/>
              <a:pathLst>
                <a:path extrusionOk="0" h="352" w="1204">
                  <a:moveTo>
                    <a:pt x="26" y="0"/>
                  </a:moveTo>
                  <a:lnTo>
                    <a:pt x="1" y="301"/>
                  </a:lnTo>
                  <a:lnTo>
                    <a:pt x="1179" y="351"/>
                  </a:lnTo>
                  <a:lnTo>
                    <a:pt x="1204" y="50"/>
                  </a:lnTo>
                  <a:lnTo>
                    <a:pt x="2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0"/>
            <p:cNvSpPr/>
            <p:nvPr/>
          </p:nvSpPr>
          <p:spPr>
            <a:xfrm>
              <a:off x="5806110" y="4193554"/>
              <a:ext cx="24790" cy="7248"/>
            </a:xfrm>
            <a:custGeom>
              <a:rect b="b" l="l" r="r" t="t"/>
              <a:pathLst>
                <a:path extrusionOk="0" h="352" w="1204">
                  <a:moveTo>
                    <a:pt x="0" y="0"/>
                  </a:moveTo>
                  <a:lnTo>
                    <a:pt x="0" y="301"/>
                  </a:lnTo>
                  <a:lnTo>
                    <a:pt x="1178" y="351"/>
                  </a:lnTo>
                  <a:lnTo>
                    <a:pt x="1203" y="50"/>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0"/>
            <p:cNvSpPr/>
            <p:nvPr/>
          </p:nvSpPr>
          <p:spPr>
            <a:xfrm>
              <a:off x="6106939" y="4278691"/>
              <a:ext cx="8792" cy="35621"/>
            </a:xfrm>
            <a:custGeom>
              <a:rect b="b" l="l" r="r" t="t"/>
              <a:pathLst>
                <a:path extrusionOk="0" h="1730" w="427">
                  <a:moveTo>
                    <a:pt x="302" y="1"/>
                  </a:moveTo>
                  <a:lnTo>
                    <a:pt x="1" y="26"/>
                  </a:lnTo>
                  <a:lnTo>
                    <a:pt x="101" y="1730"/>
                  </a:lnTo>
                  <a:lnTo>
                    <a:pt x="427" y="1705"/>
                  </a:lnTo>
                  <a:lnTo>
                    <a:pt x="30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0"/>
            <p:cNvSpPr/>
            <p:nvPr/>
          </p:nvSpPr>
          <p:spPr>
            <a:xfrm>
              <a:off x="6129649" y="4631138"/>
              <a:ext cx="8277" cy="33047"/>
            </a:xfrm>
            <a:custGeom>
              <a:rect b="b" l="l" r="r" t="t"/>
              <a:pathLst>
                <a:path extrusionOk="0" h="1605" w="402">
                  <a:moveTo>
                    <a:pt x="301" y="0"/>
                  </a:moveTo>
                  <a:lnTo>
                    <a:pt x="1" y="26"/>
                  </a:lnTo>
                  <a:lnTo>
                    <a:pt x="101" y="1604"/>
                  </a:lnTo>
                  <a:lnTo>
                    <a:pt x="402" y="1579"/>
                  </a:lnTo>
                  <a:lnTo>
                    <a:pt x="3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0"/>
            <p:cNvSpPr/>
            <p:nvPr/>
          </p:nvSpPr>
          <p:spPr>
            <a:xfrm>
              <a:off x="5724062" y="4316884"/>
              <a:ext cx="390139" cy="23246"/>
            </a:xfrm>
            <a:custGeom>
              <a:rect b="b" l="l" r="r" t="t"/>
              <a:pathLst>
                <a:path extrusionOk="0" h="1129" w="18948">
                  <a:moveTo>
                    <a:pt x="25" y="0"/>
                  </a:moveTo>
                  <a:lnTo>
                    <a:pt x="0" y="301"/>
                  </a:lnTo>
                  <a:lnTo>
                    <a:pt x="18923" y="1128"/>
                  </a:lnTo>
                  <a:lnTo>
                    <a:pt x="18948" y="802"/>
                  </a:lnTo>
                  <a:lnTo>
                    <a:pt x="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0"/>
            <p:cNvSpPr/>
            <p:nvPr/>
          </p:nvSpPr>
          <p:spPr>
            <a:xfrm>
              <a:off x="5720439" y="4348365"/>
              <a:ext cx="395307" cy="17563"/>
            </a:xfrm>
            <a:custGeom>
              <a:rect b="b" l="l" r="r" t="t"/>
              <a:pathLst>
                <a:path extrusionOk="0" h="853" w="19199">
                  <a:moveTo>
                    <a:pt x="1" y="0"/>
                  </a:moveTo>
                  <a:lnTo>
                    <a:pt x="1" y="326"/>
                  </a:lnTo>
                  <a:lnTo>
                    <a:pt x="19174" y="852"/>
                  </a:lnTo>
                  <a:lnTo>
                    <a:pt x="19199" y="551"/>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0"/>
            <p:cNvSpPr/>
            <p:nvPr/>
          </p:nvSpPr>
          <p:spPr>
            <a:xfrm>
              <a:off x="5674525" y="4752923"/>
              <a:ext cx="466528" cy="12910"/>
            </a:xfrm>
            <a:custGeom>
              <a:rect b="b" l="l" r="r" t="t"/>
              <a:pathLst>
                <a:path extrusionOk="0" h="627" w="22658">
                  <a:moveTo>
                    <a:pt x="0" y="0"/>
                  </a:moveTo>
                  <a:lnTo>
                    <a:pt x="0" y="301"/>
                  </a:lnTo>
                  <a:lnTo>
                    <a:pt x="22657" y="627"/>
                  </a:lnTo>
                  <a:lnTo>
                    <a:pt x="22657" y="326"/>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0"/>
            <p:cNvSpPr/>
            <p:nvPr/>
          </p:nvSpPr>
          <p:spPr>
            <a:xfrm>
              <a:off x="5678128" y="4720413"/>
              <a:ext cx="461360" cy="21167"/>
            </a:xfrm>
            <a:custGeom>
              <a:rect b="b" l="l" r="r" t="t"/>
              <a:pathLst>
                <a:path extrusionOk="0" h="1028" w="22407">
                  <a:moveTo>
                    <a:pt x="1" y="0"/>
                  </a:moveTo>
                  <a:lnTo>
                    <a:pt x="1" y="301"/>
                  </a:lnTo>
                  <a:lnTo>
                    <a:pt x="22407" y="1028"/>
                  </a:lnTo>
                  <a:lnTo>
                    <a:pt x="22407" y="702"/>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6" name="Google Shape;506;p20"/>
          <p:cNvGrpSpPr/>
          <p:nvPr/>
        </p:nvGrpSpPr>
        <p:grpSpPr>
          <a:xfrm>
            <a:off x="8423989" y="226096"/>
            <a:ext cx="1038089" cy="308910"/>
            <a:chOff x="6918132" y="1224850"/>
            <a:chExt cx="860271" cy="255995"/>
          </a:xfrm>
        </p:grpSpPr>
        <p:sp>
          <p:nvSpPr>
            <p:cNvPr id="507" name="Google Shape;507;p20"/>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0"/>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0"/>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510" name="Shape 510"/>
        <p:cNvGrpSpPr/>
        <p:nvPr/>
      </p:nvGrpSpPr>
      <p:grpSpPr>
        <a:xfrm>
          <a:off x="0" y="0"/>
          <a:ext cx="0" cy="0"/>
          <a:chOff x="0" y="0"/>
          <a:chExt cx="0" cy="0"/>
        </a:xfrm>
      </p:grpSpPr>
      <p:sp>
        <p:nvSpPr>
          <p:cNvPr id="511" name="Google Shape;511;p21"/>
          <p:cNvSpPr txBox="1"/>
          <p:nvPr>
            <p:ph idx="1" type="subTitle"/>
          </p:nvPr>
        </p:nvSpPr>
        <p:spPr>
          <a:xfrm>
            <a:off x="1290763" y="2061063"/>
            <a:ext cx="2907600" cy="5220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800">
                <a:solidFill>
                  <a:schemeClr val="lt2"/>
                </a:solidFill>
                <a:latin typeface="Montserrat"/>
                <a:ea typeface="Montserrat"/>
                <a:cs typeface="Montserrat"/>
                <a:sym typeface="Montserrat"/>
              </a:defRPr>
            </a:lvl1pPr>
            <a:lvl2pPr lvl="1"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512" name="Google Shape;512;p21"/>
          <p:cNvSpPr txBox="1"/>
          <p:nvPr>
            <p:ph idx="2" type="subTitle"/>
          </p:nvPr>
        </p:nvSpPr>
        <p:spPr>
          <a:xfrm>
            <a:off x="4945638" y="2061063"/>
            <a:ext cx="2907600" cy="5220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800">
                <a:solidFill>
                  <a:schemeClr val="lt2"/>
                </a:solidFill>
                <a:latin typeface="Montserrat"/>
                <a:ea typeface="Montserrat"/>
                <a:cs typeface="Montserrat"/>
                <a:sym typeface="Montserrat"/>
              </a:defRPr>
            </a:lvl1pPr>
            <a:lvl2pPr lvl="1"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513" name="Google Shape;513;p21"/>
          <p:cNvSpPr txBox="1"/>
          <p:nvPr>
            <p:ph idx="3" type="subTitle"/>
          </p:nvPr>
        </p:nvSpPr>
        <p:spPr>
          <a:xfrm>
            <a:off x="1290763" y="2608970"/>
            <a:ext cx="2907600" cy="184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
        <p:nvSpPr>
          <p:cNvPr id="514" name="Google Shape;514;p21"/>
          <p:cNvSpPr txBox="1"/>
          <p:nvPr>
            <p:ph idx="4" type="subTitle"/>
          </p:nvPr>
        </p:nvSpPr>
        <p:spPr>
          <a:xfrm>
            <a:off x="4945638" y="2608970"/>
            <a:ext cx="2907600" cy="184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
        <p:nvSpPr>
          <p:cNvPr id="515" name="Google Shape;515;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16" name="Google Shape;516;p21"/>
          <p:cNvGrpSpPr/>
          <p:nvPr/>
        </p:nvGrpSpPr>
        <p:grpSpPr>
          <a:xfrm>
            <a:off x="8347334" y="4282447"/>
            <a:ext cx="728148" cy="786777"/>
            <a:chOff x="6483330" y="2394691"/>
            <a:chExt cx="944665" cy="1020728"/>
          </a:xfrm>
        </p:grpSpPr>
        <p:sp>
          <p:nvSpPr>
            <p:cNvPr id="517" name="Google Shape;517;p21"/>
            <p:cNvSpPr/>
            <p:nvPr/>
          </p:nvSpPr>
          <p:spPr>
            <a:xfrm>
              <a:off x="7029087" y="2741970"/>
              <a:ext cx="77418" cy="53699"/>
            </a:xfrm>
            <a:custGeom>
              <a:rect b="b" l="l" r="r" t="t"/>
              <a:pathLst>
                <a:path extrusionOk="0" h="2608" w="3760">
                  <a:moveTo>
                    <a:pt x="3734" y="1"/>
                  </a:moveTo>
                  <a:cubicBezTo>
                    <a:pt x="2181" y="176"/>
                    <a:pt x="877" y="1003"/>
                    <a:pt x="0" y="2432"/>
                  </a:cubicBezTo>
                  <a:lnTo>
                    <a:pt x="251" y="2607"/>
                  </a:lnTo>
                  <a:cubicBezTo>
                    <a:pt x="1103" y="1254"/>
                    <a:pt x="2306" y="477"/>
                    <a:pt x="3760" y="326"/>
                  </a:cubicBezTo>
                  <a:lnTo>
                    <a:pt x="37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1"/>
            <p:cNvSpPr/>
            <p:nvPr/>
          </p:nvSpPr>
          <p:spPr>
            <a:xfrm>
              <a:off x="6975411" y="2753315"/>
              <a:ext cx="30473" cy="40789"/>
            </a:xfrm>
            <a:custGeom>
              <a:rect b="b" l="l" r="r" t="t"/>
              <a:pathLst>
                <a:path extrusionOk="0" h="1981" w="1480">
                  <a:moveTo>
                    <a:pt x="76" y="1"/>
                  </a:moveTo>
                  <a:lnTo>
                    <a:pt x="1" y="302"/>
                  </a:lnTo>
                  <a:cubicBezTo>
                    <a:pt x="1028" y="628"/>
                    <a:pt x="1153" y="1956"/>
                    <a:pt x="1153" y="1981"/>
                  </a:cubicBezTo>
                  <a:lnTo>
                    <a:pt x="1479" y="1956"/>
                  </a:lnTo>
                  <a:cubicBezTo>
                    <a:pt x="1479" y="1881"/>
                    <a:pt x="1329" y="402"/>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1"/>
            <p:cNvSpPr/>
            <p:nvPr/>
          </p:nvSpPr>
          <p:spPr>
            <a:xfrm>
              <a:off x="6483330" y="2644150"/>
              <a:ext cx="349556" cy="245247"/>
            </a:xfrm>
            <a:custGeom>
              <a:rect b="b" l="l" r="r" t="t"/>
              <a:pathLst>
                <a:path extrusionOk="0" h="11911" w="16977">
                  <a:moveTo>
                    <a:pt x="13141" y="0"/>
                  </a:moveTo>
                  <a:cubicBezTo>
                    <a:pt x="8243" y="0"/>
                    <a:pt x="1" y="9272"/>
                    <a:pt x="241" y="10366"/>
                  </a:cubicBezTo>
                  <a:cubicBezTo>
                    <a:pt x="379" y="10993"/>
                    <a:pt x="3762" y="11910"/>
                    <a:pt x="7387" y="11910"/>
                  </a:cubicBezTo>
                  <a:cubicBezTo>
                    <a:pt x="11000" y="11910"/>
                    <a:pt x="14855" y="11000"/>
                    <a:pt x="15981" y="7985"/>
                  </a:cubicBezTo>
                  <a:cubicBezTo>
                    <a:pt x="16977" y="5443"/>
                    <a:pt x="15137" y="5043"/>
                    <a:pt x="13880" y="5043"/>
                  </a:cubicBezTo>
                  <a:cubicBezTo>
                    <a:pt x="13302" y="5043"/>
                    <a:pt x="12848" y="5128"/>
                    <a:pt x="12848" y="5128"/>
                  </a:cubicBezTo>
                  <a:cubicBezTo>
                    <a:pt x="12848" y="5128"/>
                    <a:pt x="16833" y="2195"/>
                    <a:pt x="15028" y="641"/>
                  </a:cubicBezTo>
                  <a:cubicBezTo>
                    <a:pt x="14494" y="196"/>
                    <a:pt x="13853" y="0"/>
                    <a:pt x="131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1"/>
            <p:cNvSpPr/>
            <p:nvPr/>
          </p:nvSpPr>
          <p:spPr>
            <a:xfrm>
              <a:off x="6488292" y="2747982"/>
              <a:ext cx="344594" cy="141412"/>
            </a:xfrm>
            <a:custGeom>
              <a:rect b="b" l="l" r="r" t="t"/>
              <a:pathLst>
                <a:path extrusionOk="0" h="6868" w="16736">
                  <a:moveTo>
                    <a:pt x="13639" y="0"/>
                  </a:moveTo>
                  <a:cubicBezTo>
                    <a:pt x="13061" y="0"/>
                    <a:pt x="12607" y="85"/>
                    <a:pt x="12607" y="85"/>
                  </a:cubicBezTo>
                  <a:cubicBezTo>
                    <a:pt x="12607" y="85"/>
                    <a:pt x="9299" y="335"/>
                    <a:pt x="0" y="5323"/>
                  </a:cubicBezTo>
                  <a:cubicBezTo>
                    <a:pt x="138" y="5950"/>
                    <a:pt x="3521" y="6867"/>
                    <a:pt x="7146" y="6867"/>
                  </a:cubicBezTo>
                  <a:cubicBezTo>
                    <a:pt x="10759" y="6867"/>
                    <a:pt x="14614" y="5957"/>
                    <a:pt x="15740" y="2942"/>
                  </a:cubicBezTo>
                  <a:cubicBezTo>
                    <a:pt x="16736" y="400"/>
                    <a:pt x="14896" y="0"/>
                    <a:pt x="136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1"/>
            <p:cNvSpPr/>
            <p:nvPr/>
          </p:nvSpPr>
          <p:spPr>
            <a:xfrm>
              <a:off x="6574457" y="2733755"/>
              <a:ext cx="386536" cy="81516"/>
            </a:xfrm>
            <a:custGeom>
              <a:rect b="b" l="l" r="r" t="t"/>
              <a:pathLst>
                <a:path extrusionOk="0" h="3959" w="18773">
                  <a:moveTo>
                    <a:pt x="12332" y="1"/>
                  </a:moveTo>
                  <a:cubicBezTo>
                    <a:pt x="9178" y="1"/>
                    <a:pt x="5060" y="1229"/>
                    <a:pt x="1" y="3683"/>
                  </a:cubicBezTo>
                  <a:lnTo>
                    <a:pt x="151" y="3959"/>
                  </a:lnTo>
                  <a:cubicBezTo>
                    <a:pt x="5157" y="1532"/>
                    <a:pt x="9217" y="316"/>
                    <a:pt x="12309" y="316"/>
                  </a:cubicBezTo>
                  <a:cubicBezTo>
                    <a:pt x="15255" y="316"/>
                    <a:pt x="17323" y="1420"/>
                    <a:pt x="18497" y="3633"/>
                  </a:cubicBezTo>
                  <a:lnTo>
                    <a:pt x="18773" y="3482"/>
                  </a:lnTo>
                  <a:cubicBezTo>
                    <a:pt x="17550" y="1160"/>
                    <a:pt x="15396" y="1"/>
                    <a:pt x="123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1"/>
            <p:cNvSpPr/>
            <p:nvPr/>
          </p:nvSpPr>
          <p:spPr>
            <a:xfrm>
              <a:off x="6496033" y="2825048"/>
              <a:ext cx="50590" cy="30988"/>
            </a:xfrm>
            <a:custGeom>
              <a:rect b="b" l="l" r="r" t="t"/>
              <a:pathLst>
                <a:path extrusionOk="0" h="1505" w="2457">
                  <a:moveTo>
                    <a:pt x="2306" y="1"/>
                  </a:moveTo>
                  <a:cubicBezTo>
                    <a:pt x="1554" y="402"/>
                    <a:pt x="802" y="803"/>
                    <a:pt x="0" y="1229"/>
                  </a:cubicBezTo>
                  <a:lnTo>
                    <a:pt x="151" y="1504"/>
                  </a:lnTo>
                  <a:cubicBezTo>
                    <a:pt x="953" y="1078"/>
                    <a:pt x="1705" y="677"/>
                    <a:pt x="2456" y="276"/>
                  </a:cubicBezTo>
                  <a:lnTo>
                    <a:pt x="23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1"/>
            <p:cNvSpPr/>
            <p:nvPr/>
          </p:nvSpPr>
          <p:spPr>
            <a:xfrm>
              <a:off x="6817513" y="2397265"/>
              <a:ext cx="261143" cy="241541"/>
            </a:xfrm>
            <a:custGeom>
              <a:rect b="b" l="l" r="r" t="t"/>
              <a:pathLst>
                <a:path extrusionOk="0" h="11731" w="12683">
                  <a:moveTo>
                    <a:pt x="2507" y="1"/>
                  </a:moveTo>
                  <a:cubicBezTo>
                    <a:pt x="2507" y="1"/>
                    <a:pt x="0" y="11329"/>
                    <a:pt x="3158" y="11705"/>
                  </a:cubicBezTo>
                  <a:cubicBezTo>
                    <a:pt x="3300" y="11722"/>
                    <a:pt x="3435" y="11730"/>
                    <a:pt x="3564" y="11730"/>
                  </a:cubicBezTo>
                  <a:cubicBezTo>
                    <a:pt x="6275" y="11730"/>
                    <a:pt x="6116" y="8121"/>
                    <a:pt x="6116" y="8121"/>
                  </a:cubicBezTo>
                  <a:lnTo>
                    <a:pt x="6116" y="8121"/>
                  </a:lnTo>
                  <a:cubicBezTo>
                    <a:pt x="6116" y="8121"/>
                    <a:pt x="7042" y="9344"/>
                    <a:pt x="8271" y="9344"/>
                  </a:cubicBezTo>
                  <a:cubicBezTo>
                    <a:pt x="8792" y="9344"/>
                    <a:pt x="9368" y="9124"/>
                    <a:pt x="9950" y="8497"/>
                  </a:cubicBezTo>
                  <a:cubicBezTo>
                    <a:pt x="12682" y="5941"/>
                    <a:pt x="2507" y="1"/>
                    <a:pt x="25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1"/>
            <p:cNvSpPr/>
            <p:nvPr/>
          </p:nvSpPr>
          <p:spPr>
            <a:xfrm>
              <a:off x="6869109" y="2397265"/>
              <a:ext cx="209544" cy="192414"/>
            </a:xfrm>
            <a:custGeom>
              <a:rect b="b" l="l" r="r" t="t"/>
              <a:pathLst>
                <a:path extrusionOk="0" h="9345" w="10177">
                  <a:moveTo>
                    <a:pt x="1" y="1"/>
                  </a:moveTo>
                  <a:lnTo>
                    <a:pt x="3610" y="8121"/>
                  </a:lnTo>
                  <a:cubicBezTo>
                    <a:pt x="3610" y="8121"/>
                    <a:pt x="4536" y="9344"/>
                    <a:pt x="5765" y="9344"/>
                  </a:cubicBezTo>
                  <a:cubicBezTo>
                    <a:pt x="6286" y="9344"/>
                    <a:pt x="6862" y="9124"/>
                    <a:pt x="7444" y="8497"/>
                  </a:cubicBezTo>
                  <a:cubicBezTo>
                    <a:pt x="10176" y="5941"/>
                    <a:pt x="1" y="1"/>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1"/>
            <p:cNvSpPr/>
            <p:nvPr/>
          </p:nvSpPr>
          <p:spPr>
            <a:xfrm>
              <a:off x="7084802" y="2477769"/>
              <a:ext cx="273538" cy="211109"/>
            </a:xfrm>
            <a:custGeom>
              <a:rect b="b" l="l" r="r" t="t"/>
              <a:pathLst>
                <a:path extrusionOk="0" h="10253" w="13285">
                  <a:moveTo>
                    <a:pt x="13284" y="0"/>
                  </a:moveTo>
                  <a:cubicBezTo>
                    <a:pt x="7645" y="1880"/>
                    <a:pt x="2783" y="4061"/>
                    <a:pt x="1" y="7670"/>
                  </a:cubicBezTo>
                  <a:cubicBezTo>
                    <a:pt x="1" y="7670"/>
                    <a:pt x="2910" y="10253"/>
                    <a:pt x="5901" y="10253"/>
                  </a:cubicBezTo>
                  <a:cubicBezTo>
                    <a:pt x="6333" y="10253"/>
                    <a:pt x="6767" y="10199"/>
                    <a:pt x="7194" y="10076"/>
                  </a:cubicBezTo>
                  <a:cubicBezTo>
                    <a:pt x="10653" y="8848"/>
                    <a:pt x="13284" y="1"/>
                    <a:pt x="132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1"/>
            <p:cNvSpPr/>
            <p:nvPr/>
          </p:nvSpPr>
          <p:spPr>
            <a:xfrm>
              <a:off x="6661673" y="2397265"/>
              <a:ext cx="176497" cy="182819"/>
            </a:xfrm>
            <a:custGeom>
              <a:rect b="b" l="l" r="r" t="t"/>
              <a:pathLst>
                <a:path extrusionOk="0" h="8879" w="8572">
                  <a:moveTo>
                    <a:pt x="0" y="1"/>
                  </a:moveTo>
                  <a:lnTo>
                    <a:pt x="0" y="1"/>
                  </a:lnTo>
                  <a:cubicBezTo>
                    <a:pt x="0" y="1"/>
                    <a:pt x="702" y="6542"/>
                    <a:pt x="2908" y="8221"/>
                  </a:cubicBezTo>
                  <a:cubicBezTo>
                    <a:pt x="3643" y="8714"/>
                    <a:pt x="4517" y="8878"/>
                    <a:pt x="5356" y="8878"/>
                  </a:cubicBezTo>
                  <a:cubicBezTo>
                    <a:pt x="7035" y="8878"/>
                    <a:pt x="8572" y="8221"/>
                    <a:pt x="8572" y="8221"/>
                  </a:cubicBezTo>
                  <a:cubicBezTo>
                    <a:pt x="8572" y="8221"/>
                    <a:pt x="3635" y="2657"/>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1"/>
            <p:cNvSpPr/>
            <p:nvPr/>
          </p:nvSpPr>
          <p:spPr>
            <a:xfrm>
              <a:off x="7046629" y="2474680"/>
              <a:ext cx="312742" cy="206435"/>
            </a:xfrm>
            <a:custGeom>
              <a:rect b="b" l="l" r="r" t="t"/>
              <a:pathLst>
                <a:path extrusionOk="0" h="10026" w="15189">
                  <a:moveTo>
                    <a:pt x="15088" y="0"/>
                  </a:moveTo>
                  <a:cubicBezTo>
                    <a:pt x="9048" y="2181"/>
                    <a:pt x="3058" y="4887"/>
                    <a:pt x="0" y="9850"/>
                  </a:cubicBezTo>
                  <a:lnTo>
                    <a:pt x="276" y="10025"/>
                  </a:lnTo>
                  <a:cubicBezTo>
                    <a:pt x="3258" y="5113"/>
                    <a:pt x="9223" y="2456"/>
                    <a:pt x="15188" y="301"/>
                  </a:cubicBezTo>
                  <a:lnTo>
                    <a:pt x="1508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1"/>
            <p:cNvSpPr/>
            <p:nvPr/>
          </p:nvSpPr>
          <p:spPr>
            <a:xfrm>
              <a:off x="7006892" y="2700174"/>
              <a:ext cx="33562" cy="93932"/>
            </a:xfrm>
            <a:custGeom>
              <a:rect b="b" l="l" r="r" t="t"/>
              <a:pathLst>
                <a:path extrusionOk="0" h="4562" w="1630">
                  <a:moveTo>
                    <a:pt x="1329" y="0"/>
                  </a:moveTo>
                  <a:cubicBezTo>
                    <a:pt x="652" y="1379"/>
                    <a:pt x="201" y="2908"/>
                    <a:pt x="0" y="4512"/>
                  </a:cubicBezTo>
                  <a:lnTo>
                    <a:pt x="301" y="4562"/>
                  </a:lnTo>
                  <a:cubicBezTo>
                    <a:pt x="502" y="2983"/>
                    <a:pt x="953" y="1504"/>
                    <a:pt x="1630" y="15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1"/>
            <p:cNvSpPr/>
            <p:nvPr/>
          </p:nvSpPr>
          <p:spPr>
            <a:xfrm>
              <a:off x="6873762" y="2413262"/>
              <a:ext cx="122325" cy="380853"/>
            </a:xfrm>
            <a:custGeom>
              <a:rect b="b" l="l" r="r" t="t"/>
              <a:pathLst>
                <a:path extrusionOk="0" h="18497" w="5941">
                  <a:moveTo>
                    <a:pt x="276" y="1"/>
                  </a:moveTo>
                  <a:lnTo>
                    <a:pt x="0" y="126"/>
                  </a:lnTo>
                  <a:cubicBezTo>
                    <a:pt x="2231" y="4412"/>
                    <a:pt x="5038" y="11053"/>
                    <a:pt x="5614" y="18497"/>
                  </a:cubicBezTo>
                  <a:lnTo>
                    <a:pt x="5940" y="18472"/>
                  </a:lnTo>
                  <a:cubicBezTo>
                    <a:pt x="5339" y="10978"/>
                    <a:pt x="2532" y="4286"/>
                    <a:pt x="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1"/>
            <p:cNvSpPr/>
            <p:nvPr/>
          </p:nvSpPr>
          <p:spPr>
            <a:xfrm>
              <a:off x="6790170" y="2511823"/>
              <a:ext cx="186298" cy="283339"/>
            </a:xfrm>
            <a:custGeom>
              <a:rect b="b" l="l" r="r" t="t"/>
              <a:pathLst>
                <a:path extrusionOk="0" h="13761" w="9048">
                  <a:moveTo>
                    <a:pt x="226" y="1"/>
                  </a:moveTo>
                  <a:lnTo>
                    <a:pt x="0" y="226"/>
                  </a:lnTo>
                  <a:cubicBezTo>
                    <a:pt x="3785" y="4236"/>
                    <a:pt x="6717" y="8773"/>
                    <a:pt x="8772" y="13760"/>
                  </a:cubicBezTo>
                  <a:lnTo>
                    <a:pt x="9048" y="13635"/>
                  </a:lnTo>
                  <a:cubicBezTo>
                    <a:pt x="6993" y="8622"/>
                    <a:pt x="4035" y="4036"/>
                    <a:pt x="2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1"/>
            <p:cNvSpPr/>
            <p:nvPr/>
          </p:nvSpPr>
          <p:spPr>
            <a:xfrm>
              <a:off x="6659614" y="2394691"/>
              <a:ext cx="109930" cy="95991"/>
            </a:xfrm>
            <a:custGeom>
              <a:rect b="b" l="l" r="r" t="t"/>
              <a:pathLst>
                <a:path extrusionOk="0" h="4662" w="5339">
                  <a:moveTo>
                    <a:pt x="201" y="0"/>
                  </a:moveTo>
                  <a:lnTo>
                    <a:pt x="0" y="251"/>
                  </a:lnTo>
                  <a:cubicBezTo>
                    <a:pt x="1830" y="1629"/>
                    <a:pt x="3559" y="3108"/>
                    <a:pt x="5113" y="4662"/>
                  </a:cubicBezTo>
                  <a:lnTo>
                    <a:pt x="5339" y="4436"/>
                  </a:lnTo>
                  <a:cubicBezTo>
                    <a:pt x="3760" y="2883"/>
                    <a:pt x="2030" y="1404"/>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1"/>
            <p:cNvSpPr/>
            <p:nvPr/>
          </p:nvSpPr>
          <p:spPr>
            <a:xfrm>
              <a:off x="6750433" y="2786340"/>
              <a:ext cx="453618" cy="475300"/>
            </a:xfrm>
            <a:custGeom>
              <a:rect b="b" l="l" r="r" t="t"/>
              <a:pathLst>
                <a:path extrusionOk="0" h="23084" w="22031">
                  <a:moveTo>
                    <a:pt x="7920" y="1"/>
                  </a:moveTo>
                  <a:cubicBezTo>
                    <a:pt x="5038" y="3209"/>
                    <a:pt x="0" y="15339"/>
                    <a:pt x="1955" y="17520"/>
                  </a:cubicBezTo>
                  <a:cubicBezTo>
                    <a:pt x="3634" y="19400"/>
                    <a:pt x="7494" y="23084"/>
                    <a:pt x="7494" y="23084"/>
                  </a:cubicBezTo>
                  <a:lnTo>
                    <a:pt x="16492" y="23084"/>
                  </a:lnTo>
                  <a:cubicBezTo>
                    <a:pt x="16492" y="23084"/>
                    <a:pt x="20827" y="19700"/>
                    <a:pt x="22030" y="17520"/>
                  </a:cubicBezTo>
                  <a:cubicBezTo>
                    <a:pt x="21354" y="7946"/>
                    <a:pt x="16065" y="1"/>
                    <a:pt x="160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1"/>
            <p:cNvSpPr/>
            <p:nvPr/>
          </p:nvSpPr>
          <p:spPr>
            <a:xfrm>
              <a:off x="6695728" y="2978829"/>
              <a:ext cx="602752" cy="436590"/>
            </a:xfrm>
            <a:custGeom>
              <a:rect b="b" l="l" r="r" t="t"/>
              <a:pathLst>
                <a:path extrusionOk="0" h="21204" w="29274">
                  <a:moveTo>
                    <a:pt x="1" y="0"/>
                  </a:moveTo>
                  <a:lnTo>
                    <a:pt x="1" y="0"/>
                  </a:lnTo>
                  <a:cubicBezTo>
                    <a:pt x="26" y="4537"/>
                    <a:pt x="577" y="8396"/>
                    <a:pt x="1529" y="13910"/>
                  </a:cubicBezTo>
                  <a:cubicBezTo>
                    <a:pt x="1805" y="16642"/>
                    <a:pt x="1279" y="18622"/>
                    <a:pt x="1755" y="21204"/>
                  </a:cubicBezTo>
                  <a:lnTo>
                    <a:pt x="28046" y="21204"/>
                  </a:lnTo>
                  <a:cubicBezTo>
                    <a:pt x="28923" y="14988"/>
                    <a:pt x="29274" y="8396"/>
                    <a:pt x="29224" y="1504"/>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1"/>
            <p:cNvSpPr/>
            <p:nvPr/>
          </p:nvSpPr>
          <p:spPr>
            <a:xfrm>
              <a:off x="6621421" y="2978829"/>
              <a:ext cx="720424" cy="192496"/>
            </a:xfrm>
            <a:custGeom>
              <a:rect b="b" l="l" r="r" t="t"/>
              <a:pathLst>
                <a:path extrusionOk="0" h="9349" w="34989">
                  <a:moveTo>
                    <a:pt x="3610" y="0"/>
                  </a:moveTo>
                  <a:lnTo>
                    <a:pt x="1" y="7344"/>
                  </a:lnTo>
                  <a:lnTo>
                    <a:pt x="13158" y="7218"/>
                  </a:lnTo>
                  <a:lnTo>
                    <a:pt x="34988" y="9349"/>
                  </a:lnTo>
                  <a:lnTo>
                    <a:pt x="32833" y="1504"/>
                  </a:lnTo>
                  <a:lnTo>
                    <a:pt x="36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1"/>
            <p:cNvSpPr/>
            <p:nvPr/>
          </p:nvSpPr>
          <p:spPr>
            <a:xfrm>
              <a:off x="6700381" y="3123839"/>
              <a:ext cx="597069" cy="46451"/>
            </a:xfrm>
            <a:custGeom>
              <a:rect b="b" l="l" r="r" t="t"/>
              <a:pathLst>
                <a:path extrusionOk="0" h="2256" w="28998">
                  <a:moveTo>
                    <a:pt x="9298" y="0"/>
                  </a:moveTo>
                  <a:lnTo>
                    <a:pt x="0" y="100"/>
                  </a:lnTo>
                  <a:lnTo>
                    <a:pt x="0" y="426"/>
                  </a:lnTo>
                  <a:lnTo>
                    <a:pt x="9298" y="326"/>
                  </a:lnTo>
                  <a:lnTo>
                    <a:pt x="28973" y="2256"/>
                  </a:lnTo>
                  <a:lnTo>
                    <a:pt x="28998" y="1930"/>
                  </a:lnTo>
                  <a:lnTo>
                    <a:pt x="929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1"/>
            <p:cNvSpPr/>
            <p:nvPr/>
          </p:nvSpPr>
          <p:spPr>
            <a:xfrm>
              <a:off x="6891304" y="3113503"/>
              <a:ext cx="58846" cy="17049"/>
            </a:xfrm>
            <a:custGeom>
              <a:rect b="b" l="l" r="r" t="t"/>
              <a:pathLst>
                <a:path extrusionOk="0" h="828" w="2858">
                  <a:moveTo>
                    <a:pt x="2782" y="1"/>
                  </a:moveTo>
                  <a:lnTo>
                    <a:pt x="0" y="502"/>
                  </a:lnTo>
                  <a:lnTo>
                    <a:pt x="76" y="828"/>
                  </a:lnTo>
                  <a:lnTo>
                    <a:pt x="2858" y="302"/>
                  </a:lnTo>
                  <a:lnTo>
                    <a:pt x="278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1"/>
            <p:cNvSpPr/>
            <p:nvPr/>
          </p:nvSpPr>
          <p:spPr>
            <a:xfrm>
              <a:off x="6725150" y="3269858"/>
              <a:ext cx="41818" cy="59896"/>
            </a:xfrm>
            <a:custGeom>
              <a:rect b="b" l="l" r="r" t="t"/>
              <a:pathLst>
                <a:path extrusionOk="0" h="2909" w="2031">
                  <a:moveTo>
                    <a:pt x="276" y="1"/>
                  </a:moveTo>
                  <a:lnTo>
                    <a:pt x="0" y="176"/>
                  </a:lnTo>
                  <a:lnTo>
                    <a:pt x="1780" y="2908"/>
                  </a:lnTo>
                  <a:lnTo>
                    <a:pt x="2030" y="2733"/>
                  </a:lnTo>
                  <a:lnTo>
                    <a:pt x="27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1"/>
            <p:cNvSpPr/>
            <p:nvPr/>
          </p:nvSpPr>
          <p:spPr>
            <a:xfrm>
              <a:off x="6787576" y="2825192"/>
              <a:ext cx="267546" cy="260258"/>
            </a:xfrm>
            <a:custGeom>
              <a:rect b="b" l="l" r="r" t="t"/>
              <a:pathLst>
                <a:path extrusionOk="0" h="12640" w="12994">
                  <a:moveTo>
                    <a:pt x="4741" y="0"/>
                  </a:moveTo>
                  <a:cubicBezTo>
                    <a:pt x="4614" y="0"/>
                    <a:pt x="4472" y="22"/>
                    <a:pt x="4312" y="69"/>
                  </a:cubicBezTo>
                  <a:cubicBezTo>
                    <a:pt x="1" y="1447"/>
                    <a:pt x="2808" y="12249"/>
                    <a:pt x="3810" y="12625"/>
                  </a:cubicBezTo>
                  <a:cubicBezTo>
                    <a:pt x="3838" y="12635"/>
                    <a:pt x="3872" y="12640"/>
                    <a:pt x="3911" y="12640"/>
                  </a:cubicBezTo>
                  <a:cubicBezTo>
                    <a:pt x="5266" y="12640"/>
                    <a:pt x="12993" y="6817"/>
                    <a:pt x="9850" y="2675"/>
                  </a:cubicBezTo>
                  <a:cubicBezTo>
                    <a:pt x="9173" y="1743"/>
                    <a:pt x="8449" y="1440"/>
                    <a:pt x="7795" y="1440"/>
                  </a:cubicBezTo>
                  <a:cubicBezTo>
                    <a:pt x="6586" y="1440"/>
                    <a:pt x="5615" y="2475"/>
                    <a:pt x="5615" y="2475"/>
                  </a:cubicBezTo>
                  <a:cubicBezTo>
                    <a:pt x="5615" y="2475"/>
                    <a:pt x="6097" y="0"/>
                    <a:pt x="47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1"/>
            <p:cNvSpPr/>
            <p:nvPr/>
          </p:nvSpPr>
          <p:spPr>
            <a:xfrm>
              <a:off x="6866021" y="2854840"/>
              <a:ext cx="189099" cy="230608"/>
            </a:xfrm>
            <a:custGeom>
              <a:rect b="b" l="l" r="r" t="t"/>
              <a:pathLst>
                <a:path extrusionOk="0" h="11200" w="9184">
                  <a:moveTo>
                    <a:pt x="3985" y="0"/>
                  </a:moveTo>
                  <a:cubicBezTo>
                    <a:pt x="2776" y="0"/>
                    <a:pt x="1805" y="1035"/>
                    <a:pt x="1805" y="1035"/>
                  </a:cubicBezTo>
                  <a:cubicBezTo>
                    <a:pt x="1805" y="1035"/>
                    <a:pt x="226" y="7326"/>
                    <a:pt x="0" y="11185"/>
                  </a:cubicBezTo>
                  <a:cubicBezTo>
                    <a:pt x="28" y="11195"/>
                    <a:pt x="62" y="11200"/>
                    <a:pt x="101" y="11200"/>
                  </a:cubicBezTo>
                  <a:cubicBezTo>
                    <a:pt x="1456" y="11200"/>
                    <a:pt x="9183" y="5377"/>
                    <a:pt x="6040" y="1235"/>
                  </a:cubicBezTo>
                  <a:cubicBezTo>
                    <a:pt x="5363" y="303"/>
                    <a:pt x="4639" y="0"/>
                    <a:pt x="39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1"/>
            <p:cNvSpPr/>
            <p:nvPr/>
          </p:nvSpPr>
          <p:spPr>
            <a:xfrm>
              <a:off x="6865506" y="2751441"/>
              <a:ext cx="113554" cy="302755"/>
            </a:xfrm>
            <a:custGeom>
              <a:rect b="b" l="l" r="r" t="t"/>
              <a:pathLst>
                <a:path extrusionOk="0" h="14704" w="5515">
                  <a:moveTo>
                    <a:pt x="4779" y="0"/>
                  </a:moveTo>
                  <a:cubicBezTo>
                    <a:pt x="4655" y="0"/>
                    <a:pt x="4529" y="12"/>
                    <a:pt x="4411" y="42"/>
                  </a:cubicBezTo>
                  <a:cubicBezTo>
                    <a:pt x="3334" y="418"/>
                    <a:pt x="2256" y="2999"/>
                    <a:pt x="1203" y="7711"/>
                  </a:cubicBezTo>
                  <a:cubicBezTo>
                    <a:pt x="451" y="11195"/>
                    <a:pt x="0" y="14628"/>
                    <a:pt x="0" y="14653"/>
                  </a:cubicBezTo>
                  <a:lnTo>
                    <a:pt x="301" y="14704"/>
                  </a:lnTo>
                  <a:cubicBezTo>
                    <a:pt x="802" y="10944"/>
                    <a:pt x="2532" y="1019"/>
                    <a:pt x="4512" y="343"/>
                  </a:cubicBezTo>
                  <a:cubicBezTo>
                    <a:pt x="4582" y="323"/>
                    <a:pt x="4665" y="316"/>
                    <a:pt x="4750" y="316"/>
                  </a:cubicBezTo>
                  <a:cubicBezTo>
                    <a:pt x="4999" y="316"/>
                    <a:pt x="5277" y="381"/>
                    <a:pt x="5389" y="418"/>
                  </a:cubicBezTo>
                  <a:lnTo>
                    <a:pt x="5514" y="142"/>
                  </a:lnTo>
                  <a:cubicBezTo>
                    <a:pt x="5372" y="71"/>
                    <a:pt x="5080" y="0"/>
                    <a:pt x="47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1"/>
            <p:cNvSpPr/>
            <p:nvPr/>
          </p:nvSpPr>
          <p:spPr>
            <a:xfrm>
              <a:off x="7113112" y="2751853"/>
              <a:ext cx="314883" cy="339611"/>
            </a:xfrm>
            <a:custGeom>
              <a:rect b="b" l="l" r="r" t="t"/>
              <a:pathLst>
                <a:path extrusionOk="0" h="16494" w="15293">
                  <a:moveTo>
                    <a:pt x="8400" y="1"/>
                  </a:moveTo>
                  <a:cubicBezTo>
                    <a:pt x="5059" y="1"/>
                    <a:pt x="6997" y="3831"/>
                    <a:pt x="6997" y="3831"/>
                  </a:cubicBezTo>
                  <a:cubicBezTo>
                    <a:pt x="6997" y="3831"/>
                    <a:pt x="4887" y="2232"/>
                    <a:pt x="3373" y="2232"/>
                  </a:cubicBezTo>
                  <a:cubicBezTo>
                    <a:pt x="2820" y="2232"/>
                    <a:pt x="2346" y="2446"/>
                    <a:pt x="2085" y="3029"/>
                  </a:cubicBezTo>
                  <a:cubicBezTo>
                    <a:pt x="1" y="7876"/>
                    <a:pt x="10802" y="16494"/>
                    <a:pt x="12540" y="16494"/>
                  </a:cubicBezTo>
                  <a:cubicBezTo>
                    <a:pt x="12600" y="16494"/>
                    <a:pt x="12649" y="16484"/>
                    <a:pt x="12686" y="16463"/>
                  </a:cubicBezTo>
                  <a:cubicBezTo>
                    <a:pt x="13814" y="15836"/>
                    <a:pt x="15293" y="473"/>
                    <a:pt x="8852" y="22"/>
                  </a:cubicBezTo>
                  <a:cubicBezTo>
                    <a:pt x="8691" y="8"/>
                    <a:pt x="8541" y="1"/>
                    <a:pt x="84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1"/>
            <p:cNvSpPr/>
            <p:nvPr/>
          </p:nvSpPr>
          <p:spPr>
            <a:xfrm>
              <a:off x="7113112" y="2797787"/>
              <a:ext cx="261225" cy="293675"/>
            </a:xfrm>
            <a:custGeom>
              <a:rect b="b" l="l" r="r" t="t"/>
              <a:pathLst>
                <a:path extrusionOk="0" h="14263" w="12687">
                  <a:moveTo>
                    <a:pt x="3373" y="1"/>
                  </a:moveTo>
                  <a:cubicBezTo>
                    <a:pt x="2820" y="1"/>
                    <a:pt x="2346" y="215"/>
                    <a:pt x="2085" y="798"/>
                  </a:cubicBezTo>
                  <a:cubicBezTo>
                    <a:pt x="1" y="5645"/>
                    <a:pt x="10802" y="14263"/>
                    <a:pt x="12540" y="14263"/>
                  </a:cubicBezTo>
                  <a:cubicBezTo>
                    <a:pt x="12600" y="14263"/>
                    <a:pt x="12649" y="14253"/>
                    <a:pt x="12686" y="14232"/>
                  </a:cubicBezTo>
                  <a:cubicBezTo>
                    <a:pt x="12360" y="11300"/>
                    <a:pt x="9002" y="2803"/>
                    <a:pt x="6997" y="1600"/>
                  </a:cubicBezTo>
                  <a:cubicBezTo>
                    <a:pt x="6997" y="1600"/>
                    <a:pt x="4887" y="1"/>
                    <a:pt x="33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1"/>
            <p:cNvSpPr/>
            <p:nvPr/>
          </p:nvSpPr>
          <p:spPr>
            <a:xfrm>
              <a:off x="7352626" y="3022684"/>
              <a:ext cx="18593" cy="52669"/>
            </a:xfrm>
            <a:custGeom>
              <a:rect b="b" l="l" r="r" t="t"/>
              <a:pathLst>
                <a:path extrusionOk="0" h="2558" w="903">
                  <a:moveTo>
                    <a:pt x="301" y="1"/>
                  </a:moveTo>
                  <a:lnTo>
                    <a:pt x="0" y="76"/>
                  </a:lnTo>
                  <a:cubicBezTo>
                    <a:pt x="226" y="878"/>
                    <a:pt x="427" y="1705"/>
                    <a:pt x="602" y="2557"/>
                  </a:cubicBezTo>
                  <a:lnTo>
                    <a:pt x="903" y="2482"/>
                  </a:lnTo>
                  <a:cubicBezTo>
                    <a:pt x="727" y="1630"/>
                    <a:pt x="527" y="803"/>
                    <a:pt x="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1"/>
            <p:cNvSpPr/>
            <p:nvPr/>
          </p:nvSpPr>
          <p:spPr>
            <a:xfrm>
              <a:off x="7105967" y="2741476"/>
              <a:ext cx="239976" cy="240985"/>
            </a:xfrm>
            <a:custGeom>
              <a:rect b="b" l="l" r="r" t="t"/>
              <a:pathLst>
                <a:path extrusionOk="0" h="11704" w="11655">
                  <a:moveTo>
                    <a:pt x="495" y="1"/>
                  </a:moveTo>
                  <a:cubicBezTo>
                    <a:pt x="327" y="1"/>
                    <a:pt x="162" y="9"/>
                    <a:pt x="0" y="25"/>
                  </a:cubicBezTo>
                  <a:lnTo>
                    <a:pt x="26" y="350"/>
                  </a:lnTo>
                  <a:cubicBezTo>
                    <a:pt x="185" y="334"/>
                    <a:pt x="347" y="326"/>
                    <a:pt x="513" y="326"/>
                  </a:cubicBezTo>
                  <a:cubicBezTo>
                    <a:pt x="3919" y="326"/>
                    <a:pt x="8605" y="3793"/>
                    <a:pt x="11354" y="11704"/>
                  </a:cubicBezTo>
                  <a:lnTo>
                    <a:pt x="11655" y="11579"/>
                  </a:lnTo>
                  <a:cubicBezTo>
                    <a:pt x="8856" y="3540"/>
                    <a:pt x="4024" y="1"/>
                    <a:pt x="4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5" name="Google Shape;545;p21"/>
          <p:cNvGrpSpPr/>
          <p:nvPr/>
        </p:nvGrpSpPr>
        <p:grpSpPr>
          <a:xfrm>
            <a:off x="-318086" y="226096"/>
            <a:ext cx="1038089" cy="308910"/>
            <a:chOff x="6918132" y="1224850"/>
            <a:chExt cx="860271" cy="255995"/>
          </a:xfrm>
        </p:grpSpPr>
        <p:sp>
          <p:nvSpPr>
            <p:cNvPr id="546" name="Google Shape;546;p21"/>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1"/>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1"/>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49" name="Google Shape;549;p21"/>
          <p:cNvCxnSpPr/>
          <p:nvPr/>
        </p:nvCxnSpPr>
        <p:spPr>
          <a:xfrm>
            <a:off x="8314375" y="5069300"/>
            <a:ext cx="7611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550" name="Shape 550"/>
        <p:cNvGrpSpPr/>
        <p:nvPr/>
      </p:nvGrpSpPr>
      <p:grpSpPr>
        <a:xfrm>
          <a:off x="0" y="0"/>
          <a:ext cx="0" cy="0"/>
          <a:chOff x="0" y="0"/>
          <a:chExt cx="0" cy="0"/>
        </a:xfrm>
      </p:grpSpPr>
      <p:sp>
        <p:nvSpPr>
          <p:cNvPr id="551" name="Google Shape;551;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52" name="Google Shape;552;p22"/>
          <p:cNvSpPr txBox="1"/>
          <p:nvPr>
            <p:ph idx="1" type="subTitle"/>
          </p:nvPr>
        </p:nvSpPr>
        <p:spPr>
          <a:xfrm>
            <a:off x="719951" y="2464325"/>
            <a:ext cx="2210700" cy="4896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53" name="Google Shape;553;p22"/>
          <p:cNvSpPr txBox="1"/>
          <p:nvPr>
            <p:ph idx="2" type="subTitle"/>
          </p:nvPr>
        </p:nvSpPr>
        <p:spPr>
          <a:xfrm>
            <a:off x="719951" y="2953925"/>
            <a:ext cx="2210700" cy="834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54" name="Google Shape;554;p22"/>
          <p:cNvSpPr txBox="1"/>
          <p:nvPr>
            <p:ph idx="3" type="subTitle"/>
          </p:nvPr>
        </p:nvSpPr>
        <p:spPr>
          <a:xfrm>
            <a:off x="3466650" y="2953925"/>
            <a:ext cx="2210700" cy="834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55" name="Google Shape;555;p22"/>
          <p:cNvSpPr txBox="1"/>
          <p:nvPr>
            <p:ph idx="4" type="subTitle"/>
          </p:nvPr>
        </p:nvSpPr>
        <p:spPr>
          <a:xfrm>
            <a:off x="6213349" y="2953925"/>
            <a:ext cx="2210700" cy="834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56" name="Google Shape;556;p22"/>
          <p:cNvSpPr txBox="1"/>
          <p:nvPr>
            <p:ph idx="5" type="subTitle"/>
          </p:nvPr>
        </p:nvSpPr>
        <p:spPr>
          <a:xfrm>
            <a:off x="3466648" y="2464325"/>
            <a:ext cx="2210700" cy="4896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57" name="Google Shape;557;p22"/>
          <p:cNvSpPr txBox="1"/>
          <p:nvPr>
            <p:ph idx="6" type="subTitle"/>
          </p:nvPr>
        </p:nvSpPr>
        <p:spPr>
          <a:xfrm>
            <a:off x="6213344" y="2464325"/>
            <a:ext cx="2210700" cy="4896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558" name="Google Shape;558;p22"/>
          <p:cNvGrpSpPr/>
          <p:nvPr/>
        </p:nvGrpSpPr>
        <p:grpSpPr>
          <a:xfrm>
            <a:off x="68759" y="4282447"/>
            <a:ext cx="728148" cy="786777"/>
            <a:chOff x="6483330" y="2394691"/>
            <a:chExt cx="944665" cy="1020728"/>
          </a:xfrm>
        </p:grpSpPr>
        <p:sp>
          <p:nvSpPr>
            <p:cNvPr id="559" name="Google Shape;559;p22"/>
            <p:cNvSpPr/>
            <p:nvPr/>
          </p:nvSpPr>
          <p:spPr>
            <a:xfrm>
              <a:off x="7029087" y="2741970"/>
              <a:ext cx="77418" cy="53699"/>
            </a:xfrm>
            <a:custGeom>
              <a:rect b="b" l="l" r="r" t="t"/>
              <a:pathLst>
                <a:path extrusionOk="0" h="2608" w="3760">
                  <a:moveTo>
                    <a:pt x="3734" y="1"/>
                  </a:moveTo>
                  <a:cubicBezTo>
                    <a:pt x="2181" y="176"/>
                    <a:pt x="877" y="1003"/>
                    <a:pt x="0" y="2432"/>
                  </a:cubicBezTo>
                  <a:lnTo>
                    <a:pt x="251" y="2607"/>
                  </a:lnTo>
                  <a:cubicBezTo>
                    <a:pt x="1103" y="1254"/>
                    <a:pt x="2306" y="477"/>
                    <a:pt x="3760" y="326"/>
                  </a:cubicBezTo>
                  <a:lnTo>
                    <a:pt x="37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2"/>
            <p:cNvSpPr/>
            <p:nvPr/>
          </p:nvSpPr>
          <p:spPr>
            <a:xfrm>
              <a:off x="6975411" y="2753315"/>
              <a:ext cx="30473" cy="40789"/>
            </a:xfrm>
            <a:custGeom>
              <a:rect b="b" l="l" r="r" t="t"/>
              <a:pathLst>
                <a:path extrusionOk="0" h="1981" w="1480">
                  <a:moveTo>
                    <a:pt x="76" y="1"/>
                  </a:moveTo>
                  <a:lnTo>
                    <a:pt x="1" y="302"/>
                  </a:lnTo>
                  <a:cubicBezTo>
                    <a:pt x="1028" y="628"/>
                    <a:pt x="1153" y="1956"/>
                    <a:pt x="1153" y="1981"/>
                  </a:cubicBezTo>
                  <a:lnTo>
                    <a:pt x="1479" y="1956"/>
                  </a:lnTo>
                  <a:cubicBezTo>
                    <a:pt x="1479" y="1881"/>
                    <a:pt x="1329" y="402"/>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2"/>
            <p:cNvSpPr/>
            <p:nvPr/>
          </p:nvSpPr>
          <p:spPr>
            <a:xfrm>
              <a:off x="6483330" y="2644150"/>
              <a:ext cx="349556" cy="245247"/>
            </a:xfrm>
            <a:custGeom>
              <a:rect b="b" l="l" r="r" t="t"/>
              <a:pathLst>
                <a:path extrusionOk="0" h="11911" w="16977">
                  <a:moveTo>
                    <a:pt x="13141" y="0"/>
                  </a:moveTo>
                  <a:cubicBezTo>
                    <a:pt x="8243" y="0"/>
                    <a:pt x="1" y="9272"/>
                    <a:pt x="241" y="10366"/>
                  </a:cubicBezTo>
                  <a:cubicBezTo>
                    <a:pt x="379" y="10993"/>
                    <a:pt x="3762" y="11910"/>
                    <a:pt x="7387" y="11910"/>
                  </a:cubicBezTo>
                  <a:cubicBezTo>
                    <a:pt x="11000" y="11910"/>
                    <a:pt x="14855" y="11000"/>
                    <a:pt x="15981" y="7985"/>
                  </a:cubicBezTo>
                  <a:cubicBezTo>
                    <a:pt x="16977" y="5443"/>
                    <a:pt x="15137" y="5043"/>
                    <a:pt x="13880" y="5043"/>
                  </a:cubicBezTo>
                  <a:cubicBezTo>
                    <a:pt x="13302" y="5043"/>
                    <a:pt x="12848" y="5128"/>
                    <a:pt x="12848" y="5128"/>
                  </a:cubicBezTo>
                  <a:cubicBezTo>
                    <a:pt x="12848" y="5128"/>
                    <a:pt x="16833" y="2195"/>
                    <a:pt x="15028" y="641"/>
                  </a:cubicBezTo>
                  <a:cubicBezTo>
                    <a:pt x="14494" y="196"/>
                    <a:pt x="13853" y="0"/>
                    <a:pt x="131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2"/>
            <p:cNvSpPr/>
            <p:nvPr/>
          </p:nvSpPr>
          <p:spPr>
            <a:xfrm>
              <a:off x="6488292" y="2747982"/>
              <a:ext cx="344594" cy="141412"/>
            </a:xfrm>
            <a:custGeom>
              <a:rect b="b" l="l" r="r" t="t"/>
              <a:pathLst>
                <a:path extrusionOk="0" h="6868" w="16736">
                  <a:moveTo>
                    <a:pt x="13639" y="0"/>
                  </a:moveTo>
                  <a:cubicBezTo>
                    <a:pt x="13061" y="0"/>
                    <a:pt x="12607" y="85"/>
                    <a:pt x="12607" y="85"/>
                  </a:cubicBezTo>
                  <a:cubicBezTo>
                    <a:pt x="12607" y="85"/>
                    <a:pt x="9299" y="335"/>
                    <a:pt x="0" y="5323"/>
                  </a:cubicBezTo>
                  <a:cubicBezTo>
                    <a:pt x="138" y="5950"/>
                    <a:pt x="3521" y="6867"/>
                    <a:pt x="7146" y="6867"/>
                  </a:cubicBezTo>
                  <a:cubicBezTo>
                    <a:pt x="10759" y="6867"/>
                    <a:pt x="14614" y="5957"/>
                    <a:pt x="15740" y="2942"/>
                  </a:cubicBezTo>
                  <a:cubicBezTo>
                    <a:pt x="16736" y="400"/>
                    <a:pt x="14896" y="0"/>
                    <a:pt x="136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2"/>
            <p:cNvSpPr/>
            <p:nvPr/>
          </p:nvSpPr>
          <p:spPr>
            <a:xfrm>
              <a:off x="6574457" y="2733755"/>
              <a:ext cx="386536" cy="81516"/>
            </a:xfrm>
            <a:custGeom>
              <a:rect b="b" l="l" r="r" t="t"/>
              <a:pathLst>
                <a:path extrusionOk="0" h="3959" w="18773">
                  <a:moveTo>
                    <a:pt x="12332" y="1"/>
                  </a:moveTo>
                  <a:cubicBezTo>
                    <a:pt x="9178" y="1"/>
                    <a:pt x="5060" y="1229"/>
                    <a:pt x="1" y="3683"/>
                  </a:cubicBezTo>
                  <a:lnTo>
                    <a:pt x="151" y="3959"/>
                  </a:lnTo>
                  <a:cubicBezTo>
                    <a:pt x="5157" y="1532"/>
                    <a:pt x="9217" y="316"/>
                    <a:pt x="12309" y="316"/>
                  </a:cubicBezTo>
                  <a:cubicBezTo>
                    <a:pt x="15255" y="316"/>
                    <a:pt x="17323" y="1420"/>
                    <a:pt x="18497" y="3633"/>
                  </a:cubicBezTo>
                  <a:lnTo>
                    <a:pt x="18773" y="3482"/>
                  </a:lnTo>
                  <a:cubicBezTo>
                    <a:pt x="17550" y="1160"/>
                    <a:pt x="15396" y="1"/>
                    <a:pt x="123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2"/>
            <p:cNvSpPr/>
            <p:nvPr/>
          </p:nvSpPr>
          <p:spPr>
            <a:xfrm>
              <a:off x="6496033" y="2825048"/>
              <a:ext cx="50590" cy="30988"/>
            </a:xfrm>
            <a:custGeom>
              <a:rect b="b" l="l" r="r" t="t"/>
              <a:pathLst>
                <a:path extrusionOk="0" h="1505" w="2457">
                  <a:moveTo>
                    <a:pt x="2306" y="1"/>
                  </a:moveTo>
                  <a:cubicBezTo>
                    <a:pt x="1554" y="402"/>
                    <a:pt x="802" y="803"/>
                    <a:pt x="0" y="1229"/>
                  </a:cubicBezTo>
                  <a:lnTo>
                    <a:pt x="151" y="1504"/>
                  </a:lnTo>
                  <a:cubicBezTo>
                    <a:pt x="953" y="1078"/>
                    <a:pt x="1705" y="677"/>
                    <a:pt x="2456" y="276"/>
                  </a:cubicBezTo>
                  <a:lnTo>
                    <a:pt x="23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2"/>
            <p:cNvSpPr/>
            <p:nvPr/>
          </p:nvSpPr>
          <p:spPr>
            <a:xfrm>
              <a:off x="6817513" y="2397265"/>
              <a:ext cx="261143" cy="241541"/>
            </a:xfrm>
            <a:custGeom>
              <a:rect b="b" l="l" r="r" t="t"/>
              <a:pathLst>
                <a:path extrusionOk="0" h="11731" w="12683">
                  <a:moveTo>
                    <a:pt x="2507" y="1"/>
                  </a:moveTo>
                  <a:cubicBezTo>
                    <a:pt x="2507" y="1"/>
                    <a:pt x="0" y="11329"/>
                    <a:pt x="3158" y="11705"/>
                  </a:cubicBezTo>
                  <a:cubicBezTo>
                    <a:pt x="3300" y="11722"/>
                    <a:pt x="3435" y="11730"/>
                    <a:pt x="3564" y="11730"/>
                  </a:cubicBezTo>
                  <a:cubicBezTo>
                    <a:pt x="6275" y="11730"/>
                    <a:pt x="6116" y="8121"/>
                    <a:pt x="6116" y="8121"/>
                  </a:cubicBezTo>
                  <a:lnTo>
                    <a:pt x="6116" y="8121"/>
                  </a:lnTo>
                  <a:cubicBezTo>
                    <a:pt x="6116" y="8121"/>
                    <a:pt x="7042" y="9344"/>
                    <a:pt x="8271" y="9344"/>
                  </a:cubicBezTo>
                  <a:cubicBezTo>
                    <a:pt x="8792" y="9344"/>
                    <a:pt x="9368" y="9124"/>
                    <a:pt x="9950" y="8497"/>
                  </a:cubicBezTo>
                  <a:cubicBezTo>
                    <a:pt x="12682" y="5941"/>
                    <a:pt x="2507" y="1"/>
                    <a:pt x="25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2"/>
            <p:cNvSpPr/>
            <p:nvPr/>
          </p:nvSpPr>
          <p:spPr>
            <a:xfrm>
              <a:off x="6869109" y="2397265"/>
              <a:ext cx="209544" cy="192414"/>
            </a:xfrm>
            <a:custGeom>
              <a:rect b="b" l="l" r="r" t="t"/>
              <a:pathLst>
                <a:path extrusionOk="0" h="9345" w="10177">
                  <a:moveTo>
                    <a:pt x="1" y="1"/>
                  </a:moveTo>
                  <a:lnTo>
                    <a:pt x="3610" y="8121"/>
                  </a:lnTo>
                  <a:cubicBezTo>
                    <a:pt x="3610" y="8121"/>
                    <a:pt x="4536" y="9344"/>
                    <a:pt x="5765" y="9344"/>
                  </a:cubicBezTo>
                  <a:cubicBezTo>
                    <a:pt x="6286" y="9344"/>
                    <a:pt x="6862" y="9124"/>
                    <a:pt x="7444" y="8497"/>
                  </a:cubicBezTo>
                  <a:cubicBezTo>
                    <a:pt x="10176" y="5941"/>
                    <a:pt x="1" y="1"/>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2"/>
            <p:cNvSpPr/>
            <p:nvPr/>
          </p:nvSpPr>
          <p:spPr>
            <a:xfrm>
              <a:off x="7084802" y="2477769"/>
              <a:ext cx="273538" cy="211109"/>
            </a:xfrm>
            <a:custGeom>
              <a:rect b="b" l="l" r="r" t="t"/>
              <a:pathLst>
                <a:path extrusionOk="0" h="10253" w="13285">
                  <a:moveTo>
                    <a:pt x="13284" y="0"/>
                  </a:moveTo>
                  <a:cubicBezTo>
                    <a:pt x="7645" y="1880"/>
                    <a:pt x="2783" y="4061"/>
                    <a:pt x="1" y="7670"/>
                  </a:cubicBezTo>
                  <a:cubicBezTo>
                    <a:pt x="1" y="7670"/>
                    <a:pt x="2910" y="10253"/>
                    <a:pt x="5901" y="10253"/>
                  </a:cubicBezTo>
                  <a:cubicBezTo>
                    <a:pt x="6333" y="10253"/>
                    <a:pt x="6767" y="10199"/>
                    <a:pt x="7194" y="10076"/>
                  </a:cubicBezTo>
                  <a:cubicBezTo>
                    <a:pt x="10653" y="8848"/>
                    <a:pt x="13284" y="1"/>
                    <a:pt x="132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2"/>
            <p:cNvSpPr/>
            <p:nvPr/>
          </p:nvSpPr>
          <p:spPr>
            <a:xfrm>
              <a:off x="6661673" y="2397265"/>
              <a:ext cx="176497" cy="182819"/>
            </a:xfrm>
            <a:custGeom>
              <a:rect b="b" l="l" r="r" t="t"/>
              <a:pathLst>
                <a:path extrusionOk="0" h="8879" w="8572">
                  <a:moveTo>
                    <a:pt x="0" y="1"/>
                  </a:moveTo>
                  <a:lnTo>
                    <a:pt x="0" y="1"/>
                  </a:lnTo>
                  <a:cubicBezTo>
                    <a:pt x="0" y="1"/>
                    <a:pt x="702" y="6542"/>
                    <a:pt x="2908" y="8221"/>
                  </a:cubicBezTo>
                  <a:cubicBezTo>
                    <a:pt x="3643" y="8714"/>
                    <a:pt x="4517" y="8878"/>
                    <a:pt x="5356" y="8878"/>
                  </a:cubicBezTo>
                  <a:cubicBezTo>
                    <a:pt x="7035" y="8878"/>
                    <a:pt x="8572" y="8221"/>
                    <a:pt x="8572" y="8221"/>
                  </a:cubicBezTo>
                  <a:cubicBezTo>
                    <a:pt x="8572" y="8221"/>
                    <a:pt x="3635" y="2657"/>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2"/>
            <p:cNvSpPr/>
            <p:nvPr/>
          </p:nvSpPr>
          <p:spPr>
            <a:xfrm>
              <a:off x="7046629" y="2474680"/>
              <a:ext cx="312742" cy="206435"/>
            </a:xfrm>
            <a:custGeom>
              <a:rect b="b" l="l" r="r" t="t"/>
              <a:pathLst>
                <a:path extrusionOk="0" h="10026" w="15189">
                  <a:moveTo>
                    <a:pt x="15088" y="0"/>
                  </a:moveTo>
                  <a:cubicBezTo>
                    <a:pt x="9048" y="2181"/>
                    <a:pt x="3058" y="4887"/>
                    <a:pt x="0" y="9850"/>
                  </a:cubicBezTo>
                  <a:lnTo>
                    <a:pt x="276" y="10025"/>
                  </a:lnTo>
                  <a:cubicBezTo>
                    <a:pt x="3258" y="5113"/>
                    <a:pt x="9223" y="2456"/>
                    <a:pt x="15188" y="301"/>
                  </a:cubicBezTo>
                  <a:lnTo>
                    <a:pt x="1508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2"/>
            <p:cNvSpPr/>
            <p:nvPr/>
          </p:nvSpPr>
          <p:spPr>
            <a:xfrm>
              <a:off x="7006892" y="2700174"/>
              <a:ext cx="33562" cy="93932"/>
            </a:xfrm>
            <a:custGeom>
              <a:rect b="b" l="l" r="r" t="t"/>
              <a:pathLst>
                <a:path extrusionOk="0" h="4562" w="1630">
                  <a:moveTo>
                    <a:pt x="1329" y="0"/>
                  </a:moveTo>
                  <a:cubicBezTo>
                    <a:pt x="652" y="1379"/>
                    <a:pt x="201" y="2908"/>
                    <a:pt x="0" y="4512"/>
                  </a:cubicBezTo>
                  <a:lnTo>
                    <a:pt x="301" y="4562"/>
                  </a:lnTo>
                  <a:cubicBezTo>
                    <a:pt x="502" y="2983"/>
                    <a:pt x="953" y="1504"/>
                    <a:pt x="1630" y="15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2"/>
            <p:cNvSpPr/>
            <p:nvPr/>
          </p:nvSpPr>
          <p:spPr>
            <a:xfrm>
              <a:off x="6873762" y="2413262"/>
              <a:ext cx="122325" cy="380853"/>
            </a:xfrm>
            <a:custGeom>
              <a:rect b="b" l="l" r="r" t="t"/>
              <a:pathLst>
                <a:path extrusionOk="0" h="18497" w="5941">
                  <a:moveTo>
                    <a:pt x="276" y="1"/>
                  </a:moveTo>
                  <a:lnTo>
                    <a:pt x="0" y="126"/>
                  </a:lnTo>
                  <a:cubicBezTo>
                    <a:pt x="2231" y="4412"/>
                    <a:pt x="5038" y="11053"/>
                    <a:pt x="5614" y="18497"/>
                  </a:cubicBezTo>
                  <a:lnTo>
                    <a:pt x="5940" y="18472"/>
                  </a:lnTo>
                  <a:cubicBezTo>
                    <a:pt x="5339" y="10978"/>
                    <a:pt x="2532" y="4286"/>
                    <a:pt x="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2"/>
            <p:cNvSpPr/>
            <p:nvPr/>
          </p:nvSpPr>
          <p:spPr>
            <a:xfrm>
              <a:off x="6790170" y="2511823"/>
              <a:ext cx="186298" cy="283339"/>
            </a:xfrm>
            <a:custGeom>
              <a:rect b="b" l="l" r="r" t="t"/>
              <a:pathLst>
                <a:path extrusionOk="0" h="13761" w="9048">
                  <a:moveTo>
                    <a:pt x="226" y="1"/>
                  </a:moveTo>
                  <a:lnTo>
                    <a:pt x="0" y="226"/>
                  </a:lnTo>
                  <a:cubicBezTo>
                    <a:pt x="3785" y="4236"/>
                    <a:pt x="6717" y="8773"/>
                    <a:pt x="8772" y="13760"/>
                  </a:cubicBezTo>
                  <a:lnTo>
                    <a:pt x="9048" y="13635"/>
                  </a:lnTo>
                  <a:cubicBezTo>
                    <a:pt x="6993" y="8622"/>
                    <a:pt x="4035" y="4036"/>
                    <a:pt x="2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2"/>
            <p:cNvSpPr/>
            <p:nvPr/>
          </p:nvSpPr>
          <p:spPr>
            <a:xfrm>
              <a:off x="6659614" y="2394691"/>
              <a:ext cx="109930" cy="95991"/>
            </a:xfrm>
            <a:custGeom>
              <a:rect b="b" l="l" r="r" t="t"/>
              <a:pathLst>
                <a:path extrusionOk="0" h="4662" w="5339">
                  <a:moveTo>
                    <a:pt x="201" y="0"/>
                  </a:moveTo>
                  <a:lnTo>
                    <a:pt x="0" y="251"/>
                  </a:lnTo>
                  <a:cubicBezTo>
                    <a:pt x="1830" y="1629"/>
                    <a:pt x="3559" y="3108"/>
                    <a:pt x="5113" y="4662"/>
                  </a:cubicBezTo>
                  <a:lnTo>
                    <a:pt x="5339" y="4436"/>
                  </a:lnTo>
                  <a:cubicBezTo>
                    <a:pt x="3760" y="2883"/>
                    <a:pt x="2030" y="1404"/>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2"/>
            <p:cNvSpPr/>
            <p:nvPr/>
          </p:nvSpPr>
          <p:spPr>
            <a:xfrm>
              <a:off x="6750433" y="2786340"/>
              <a:ext cx="453618" cy="475300"/>
            </a:xfrm>
            <a:custGeom>
              <a:rect b="b" l="l" r="r" t="t"/>
              <a:pathLst>
                <a:path extrusionOk="0" h="23084" w="22031">
                  <a:moveTo>
                    <a:pt x="7920" y="1"/>
                  </a:moveTo>
                  <a:cubicBezTo>
                    <a:pt x="5038" y="3209"/>
                    <a:pt x="0" y="15339"/>
                    <a:pt x="1955" y="17520"/>
                  </a:cubicBezTo>
                  <a:cubicBezTo>
                    <a:pt x="3634" y="19400"/>
                    <a:pt x="7494" y="23084"/>
                    <a:pt x="7494" y="23084"/>
                  </a:cubicBezTo>
                  <a:lnTo>
                    <a:pt x="16492" y="23084"/>
                  </a:lnTo>
                  <a:cubicBezTo>
                    <a:pt x="16492" y="23084"/>
                    <a:pt x="20827" y="19700"/>
                    <a:pt x="22030" y="17520"/>
                  </a:cubicBezTo>
                  <a:cubicBezTo>
                    <a:pt x="21354" y="7946"/>
                    <a:pt x="16065" y="1"/>
                    <a:pt x="160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2"/>
            <p:cNvSpPr/>
            <p:nvPr/>
          </p:nvSpPr>
          <p:spPr>
            <a:xfrm>
              <a:off x="6695728" y="2978829"/>
              <a:ext cx="602752" cy="436590"/>
            </a:xfrm>
            <a:custGeom>
              <a:rect b="b" l="l" r="r" t="t"/>
              <a:pathLst>
                <a:path extrusionOk="0" h="21204" w="29274">
                  <a:moveTo>
                    <a:pt x="1" y="0"/>
                  </a:moveTo>
                  <a:lnTo>
                    <a:pt x="1" y="0"/>
                  </a:lnTo>
                  <a:cubicBezTo>
                    <a:pt x="26" y="4537"/>
                    <a:pt x="577" y="8396"/>
                    <a:pt x="1529" y="13910"/>
                  </a:cubicBezTo>
                  <a:cubicBezTo>
                    <a:pt x="1805" y="16642"/>
                    <a:pt x="1279" y="18622"/>
                    <a:pt x="1755" y="21204"/>
                  </a:cubicBezTo>
                  <a:lnTo>
                    <a:pt x="28046" y="21204"/>
                  </a:lnTo>
                  <a:cubicBezTo>
                    <a:pt x="28923" y="14988"/>
                    <a:pt x="29274" y="8396"/>
                    <a:pt x="29224" y="1504"/>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2"/>
            <p:cNvSpPr/>
            <p:nvPr/>
          </p:nvSpPr>
          <p:spPr>
            <a:xfrm>
              <a:off x="6621421" y="2978829"/>
              <a:ext cx="720424" cy="192496"/>
            </a:xfrm>
            <a:custGeom>
              <a:rect b="b" l="l" r="r" t="t"/>
              <a:pathLst>
                <a:path extrusionOk="0" h="9349" w="34989">
                  <a:moveTo>
                    <a:pt x="3610" y="0"/>
                  </a:moveTo>
                  <a:lnTo>
                    <a:pt x="1" y="7344"/>
                  </a:lnTo>
                  <a:lnTo>
                    <a:pt x="13158" y="7218"/>
                  </a:lnTo>
                  <a:lnTo>
                    <a:pt x="34988" y="9349"/>
                  </a:lnTo>
                  <a:lnTo>
                    <a:pt x="32833" y="1504"/>
                  </a:lnTo>
                  <a:lnTo>
                    <a:pt x="36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2"/>
            <p:cNvSpPr/>
            <p:nvPr/>
          </p:nvSpPr>
          <p:spPr>
            <a:xfrm>
              <a:off x="6700381" y="3123839"/>
              <a:ext cx="597069" cy="46451"/>
            </a:xfrm>
            <a:custGeom>
              <a:rect b="b" l="l" r="r" t="t"/>
              <a:pathLst>
                <a:path extrusionOk="0" h="2256" w="28998">
                  <a:moveTo>
                    <a:pt x="9298" y="0"/>
                  </a:moveTo>
                  <a:lnTo>
                    <a:pt x="0" y="100"/>
                  </a:lnTo>
                  <a:lnTo>
                    <a:pt x="0" y="426"/>
                  </a:lnTo>
                  <a:lnTo>
                    <a:pt x="9298" y="326"/>
                  </a:lnTo>
                  <a:lnTo>
                    <a:pt x="28973" y="2256"/>
                  </a:lnTo>
                  <a:lnTo>
                    <a:pt x="28998" y="1930"/>
                  </a:lnTo>
                  <a:lnTo>
                    <a:pt x="929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2"/>
            <p:cNvSpPr/>
            <p:nvPr/>
          </p:nvSpPr>
          <p:spPr>
            <a:xfrm>
              <a:off x="6891304" y="3113503"/>
              <a:ext cx="58846" cy="17049"/>
            </a:xfrm>
            <a:custGeom>
              <a:rect b="b" l="l" r="r" t="t"/>
              <a:pathLst>
                <a:path extrusionOk="0" h="828" w="2858">
                  <a:moveTo>
                    <a:pt x="2782" y="1"/>
                  </a:moveTo>
                  <a:lnTo>
                    <a:pt x="0" y="502"/>
                  </a:lnTo>
                  <a:lnTo>
                    <a:pt x="76" y="828"/>
                  </a:lnTo>
                  <a:lnTo>
                    <a:pt x="2858" y="302"/>
                  </a:lnTo>
                  <a:lnTo>
                    <a:pt x="278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2"/>
            <p:cNvSpPr/>
            <p:nvPr/>
          </p:nvSpPr>
          <p:spPr>
            <a:xfrm>
              <a:off x="6725150" y="3269858"/>
              <a:ext cx="41818" cy="59896"/>
            </a:xfrm>
            <a:custGeom>
              <a:rect b="b" l="l" r="r" t="t"/>
              <a:pathLst>
                <a:path extrusionOk="0" h="2909" w="2031">
                  <a:moveTo>
                    <a:pt x="276" y="1"/>
                  </a:moveTo>
                  <a:lnTo>
                    <a:pt x="0" y="176"/>
                  </a:lnTo>
                  <a:lnTo>
                    <a:pt x="1780" y="2908"/>
                  </a:lnTo>
                  <a:lnTo>
                    <a:pt x="2030" y="2733"/>
                  </a:lnTo>
                  <a:lnTo>
                    <a:pt x="27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2"/>
            <p:cNvSpPr/>
            <p:nvPr/>
          </p:nvSpPr>
          <p:spPr>
            <a:xfrm>
              <a:off x="6787576" y="2825192"/>
              <a:ext cx="267546" cy="260258"/>
            </a:xfrm>
            <a:custGeom>
              <a:rect b="b" l="l" r="r" t="t"/>
              <a:pathLst>
                <a:path extrusionOk="0" h="12640" w="12994">
                  <a:moveTo>
                    <a:pt x="4741" y="0"/>
                  </a:moveTo>
                  <a:cubicBezTo>
                    <a:pt x="4614" y="0"/>
                    <a:pt x="4472" y="22"/>
                    <a:pt x="4312" y="69"/>
                  </a:cubicBezTo>
                  <a:cubicBezTo>
                    <a:pt x="1" y="1447"/>
                    <a:pt x="2808" y="12249"/>
                    <a:pt x="3810" y="12625"/>
                  </a:cubicBezTo>
                  <a:cubicBezTo>
                    <a:pt x="3838" y="12635"/>
                    <a:pt x="3872" y="12640"/>
                    <a:pt x="3911" y="12640"/>
                  </a:cubicBezTo>
                  <a:cubicBezTo>
                    <a:pt x="5266" y="12640"/>
                    <a:pt x="12993" y="6817"/>
                    <a:pt x="9850" y="2675"/>
                  </a:cubicBezTo>
                  <a:cubicBezTo>
                    <a:pt x="9173" y="1743"/>
                    <a:pt x="8449" y="1440"/>
                    <a:pt x="7795" y="1440"/>
                  </a:cubicBezTo>
                  <a:cubicBezTo>
                    <a:pt x="6586" y="1440"/>
                    <a:pt x="5615" y="2475"/>
                    <a:pt x="5615" y="2475"/>
                  </a:cubicBezTo>
                  <a:cubicBezTo>
                    <a:pt x="5615" y="2475"/>
                    <a:pt x="6097" y="0"/>
                    <a:pt x="47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2"/>
            <p:cNvSpPr/>
            <p:nvPr/>
          </p:nvSpPr>
          <p:spPr>
            <a:xfrm>
              <a:off x="6866021" y="2854840"/>
              <a:ext cx="189099" cy="230608"/>
            </a:xfrm>
            <a:custGeom>
              <a:rect b="b" l="l" r="r" t="t"/>
              <a:pathLst>
                <a:path extrusionOk="0" h="11200" w="9184">
                  <a:moveTo>
                    <a:pt x="3985" y="0"/>
                  </a:moveTo>
                  <a:cubicBezTo>
                    <a:pt x="2776" y="0"/>
                    <a:pt x="1805" y="1035"/>
                    <a:pt x="1805" y="1035"/>
                  </a:cubicBezTo>
                  <a:cubicBezTo>
                    <a:pt x="1805" y="1035"/>
                    <a:pt x="226" y="7326"/>
                    <a:pt x="0" y="11185"/>
                  </a:cubicBezTo>
                  <a:cubicBezTo>
                    <a:pt x="28" y="11195"/>
                    <a:pt x="62" y="11200"/>
                    <a:pt x="101" y="11200"/>
                  </a:cubicBezTo>
                  <a:cubicBezTo>
                    <a:pt x="1456" y="11200"/>
                    <a:pt x="9183" y="5377"/>
                    <a:pt x="6040" y="1235"/>
                  </a:cubicBezTo>
                  <a:cubicBezTo>
                    <a:pt x="5363" y="303"/>
                    <a:pt x="4639" y="0"/>
                    <a:pt x="39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2"/>
            <p:cNvSpPr/>
            <p:nvPr/>
          </p:nvSpPr>
          <p:spPr>
            <a:xfrm>
              <a:off x="6865506" y="2751441"/>
              <a:ext cx="113554" cy="302755"/>
            </a:xfrm>
            <a:custGeom>
              <a:rect b="b" l="l" r="r" t="t"/>
              <a:pathLst>
                <a:path extrusionOk="0" h="14704" w="5515">
                  <a:moveTo>
                    <a:pt x="4779" y="0"/>
                  </a:moveTo>
                  <a:cubicBezTo>
                    <a:pt x="4655" y="0"/>
                    <a:pt x="4529" y="12"/>
                    <a:pt x="4411" y="42"/>
                  </a:cubicBezTo>
                  <a:cubicBezTo>
                    <a:pt x="3334" y="418"/>
                    <a:pt x="2256" y="2999"/>
                    <a:pt x="1203" y="7711"/>
                  </a:cubicBezTo>
                  <a:cubicBezTo>
                    <a:pt x="451" y="11195"/>
                    <a:pt x="0" y="14628"/>
                    <a:pt x="0" y="14653"/>
                  </a:cubicBezTo>
                  <a:lnTo>
                    <a:pt x="301" y="14704"/>
                  </a:lnTo>
                  <a:cubicBezTo>
                    <a:pt x="802" y="10944"/>
                    <a:pt x="2532" y="1019"/>
                    <a:pt x="4512" y="343"/>
                  </a:cubicBezTo>
                  <a:cubicBezTo>
                    <a:pt x="4582" y="323"/>
                    <a:pt x="4665" y="316"/>
                    <a:pt x="4750" y="316"/>
                  </a:cubicBezTo>
                  <a:cubicBezTo>
                    <a:pt x="4999" y="316"/>
                    <a:pt x="5277" y="381"/>
                    <a:pt x="5389" y="418"/>
                  </a:cubicBezTo>
                  <a:lnTo>
                    <a:pt x="5514" y="142"/>
                  </a:lnTo>
                  <a:cubicBezTo>
                    <a:pt x="5372" y="71"/>
                    <a:pt x="5080" y="0"/>
                    <a:pt x="47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2"/>
            <p:cNvSpPr/>
            <p:nvPr/>
          </p:nvSpPr>
          <p:spPr>
            <a:xfrm>
              <a:off x="7113112" y="2751853"/>
              <a:ext cx="314883" cy="339611"/>
            </a:xfrm>
            <a:custGeom>
              <a:rect b="b" l="l" r="r" t="t"/>
              <a:pathLst>
                <a:path extrusionOk="0" h="16494" w="15293">
                  <a:moveTo>
                    <a:pt x="8400" y="1"/>
                  </a:moveTo>
                  <a:cubicBezTo>
                    <a:pt x="5059" y="1"/>
                    <a:pt x="6997" y="3831"/>
                    <a:pt x="6997" y="3831"/>
                  </a:cubicBezTo>
                  <a:cubicBezTo>
                    <a:pt x="6997" y="3831"/>
                    <a:pt x="4887" y="2232"/>
                    <a:pt x="3373" y="2232"/>
                  </a:cubicBezTo>
                  <a:cubicBezTo>
                    <a:pt x="2820" y="2232"/>
                    <a:pt x="2346" y="2446"/>
                    <a:pt x="2085" y="3029"/>
                  </a:cubicBezTo>
                  <a:cubicBezTo>
                    <a:pt x="1" y="7876"/>
                    <a:pt x="10802" y="16494"/>
                    <a:pt x="12540" y="16494"/>
                  </a:cubicBezTo>
                  <a:cubicBezTo>
                    <a:pt x="12600" y="16494"/>
                    <a:pt x="12649" y="16484"/>
                    <a:pt x="12686" y="16463"/>
                  </a:cubicBezTo>
                  <a:cubicBezTo>
                    <a:pt x="13814" y="15836"/>
                    <a:pt x="15293" y="473"/>
                    <a:pt x="8852" y="22"/>
                  </a:cubicBezTo>
                  <a:cubicBezTo>
                    <a:pt x="8691" y="8"/>
                    <a:pt x="8541" y="1"/>
                    <a:pt x="84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2"/>
            <p:cNvSpPr/>
            <p:nvPr/>
          </p:nvSpPr>
          <p:spPr>
            <a:xfrm>
              <a:off x="7113112" y="2797787"/>
              <a:ext cx="261225" cy="293675"/>
            </a:xfrm>
            <a:custGeom>
              <a:rect b="b" l="l" r="r" t="t"/>
              <a:pathLst>
                <a:path extrusionOk="0" h="14263" w="12687">
                  <a:moveTo>
                    <a:pt x="3373" y="1"/>
                  </a:moveTo>
                  <a:cubicBezTo>
                    <a:pt x="2820" y="1"/>
                    <a:pt x="2346" y="215"/>
                    <a:pt x="2085" y="798"/>
                  </a:cubicBezTo>
                  <a:cubicBezTo>
                    <a:pt x="1" y="5645"/>
                    <a:pt x="10802" y="14263"/>
                    <a:pt x="12540" y="14263"/>
                  </a:cubicBezTo>
                  <a:cubicBezTo>
                    <a:pt x="12600" y="14263"/>
                    <a:pt x="12649" y="14253"/>
                    <a:pt x="12686" y="14232"/>
                  </a:cubicBezTo>
                  <a:cubicBezTo>
                    <a:pt x="12360" y="11300"/>
                    <a:pt x="9002" y="2803"/>
                    <a:pt x="6997" y="1600"/>
                  </a:cubicBezTo>
                  <a:cubicBezTo>
                    <a:pt x="6997" y="1600"/>
                    <a:pt x="4887" y="1"/>
                    <a:pt x="33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2"/>
            <p:cNvSpPr/>
            <p:nvPr/>
          </p:nvSpPr>
          <p:spPr>
            <a:xfrm>
              <a:off x="7352626" y="3022684"/>
              <a:ext cx="18593" cy="52669"/>
            </a:xfrm>
            <a:custGeom>
              <a:rect b="b" l="l" r="r" t="t"/>
              <a:pathLst>
                <a:path extrusionOk="0" h="2558" w="903">
                  <a:moveTo>
                    <a:pt x="301" y="1"/>
                  </a:moveTo>
                  <a:lnTo>
                    <a:pt x="0" y="76"/>
                  </a:lnTo>
                  <a:cubicBezTo>
                    <a:pt x="226" y="878"/>
                    <a:pt x="427" y="1705"/>
                    <a:pt x="602" y="2557"/>
                  </a:cubicBezTo>
                  <a:lnTo>
                    <a:pt x="903" y="2482"/>
                  </a:lnTo>
                  <a:cubicBezTo>
                    <a:pt x="727" y="1630"/>
                    <a:pt x="527" y="803"/>
                    <a:pt x="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2"/>
            <p:cNvSpPr/>
            <p:nvPr/>
          </p:nvSpPr>
          <p:spPr>
            <a:xfrm>
              <a:off x="7105967" y="2741476"/>
              <a:ext cx="239976" cy="240985"/>
            </a:xfrm>
            <a:custGeom>
              <a:rect b="b" l="l" r="r" t="t"/>
              <a:pathLst>
                <a:path extrusionOk="0" h="11704" w="11655">
                  <a:moveTo>
                    <a:pt x="495" y="1"/>
                  </a:moveTo>
                  <a:cubicBezTo>
                    <a:pt x="327" y="1"/>
                    <a:pt x="162" y="9"/>
                    <a:pt x="0" y="25"/>
                  </a:cubicBezTo>
                  <a:lnTo>
                    <a:pt x="26" y="350"/>
                  </a:lnTo>
                  <a:cubicBezTo>
                    <a:pt x="185" y="334"/>
                    <a:pt x="347" y="326"/>
                    <a:pt x="513" y="326"/>
                  </a:cubicBezTo>
                  <a:cubicBezTo>
                    <a:pt x="3919" y="326"/>
                    <a:pt x="8605" y="3793"/>
                    <a:pt x="11354" y="11704"/>
                  </a:cubicBezTo>
                  <a:lnTo>
                    <a:pt x="11655" y="11579"/>
                  </a:lnTo>
                  <a:cubicBezTo>
                    <a:pt x="8856" y="3540"/>
                    <a:pt x="4024" y="1"/>
                    <a:pt x="4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87" name="Google Shape;587;p22"/>
          <p:cNvCxnSpPr/>
          <p:nvPr/>
        </p:nvCxnSpPr>
        <p:spPr>
          <a:xfrm>
            <a:off x="35800" y="5069300"/>
            <a:ext cx="761100" cy="0"/>
          </a:xfrm>
          <a:prstGeom prst="straightConnector1">
            <a:avLst/>
          </a:prstGeom>
          <a:noFill/>
          <a:ln cap="flat" cmpd="sng" w="9525">
            <a:solidFill>
              <a:schemeClr val="dk1"/>
            </a:solidFill>
            <a:prstDash val="solid"/>
            <a:round/>
            <a:headEnd len="med" w="med" type="none"/>
            <a:tailEnd len="med" w="med" type="none"/>
          </a:ln>
        </p:spPr>
      </p:cxnSp>
      <p:grpSp>
        <p:nvGrpSpPr>
          <p:cNvPr id="588" name="Google Shape;588;p22"/>
          <p:cNvGrpSpPr/>
          <p:nvPr/>
        </p:nvGrpSpPr>
        <p:grpSpPr>
          <a:xfrm>
            <a:off x="8423989" y="226096"/>
            <a:ext cx="1038089" cy="308910"/>
            <a:chOff x="6918132" y="1224850"/>
            <a:chExt cx="860271" cy="255995"/>
          </a:xfrm>
        </p:grpSpPr>
        <p:sp>
          <p:nvSpPr>
            <p:cNvPr id="589" name="Google Shape;589;p22"/>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2"/>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2"/>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592" name="Shape 592"/>
        <p:cNvGrpSpPr/>
        <p:nvPr/>
      </p:nvGrpSpPr>
      <p:grpSpPr>
        <a:xfrm>
          <a:off x="0" y="0"/>
          <a:ext cx="0" cy="0"/>
          <a:chOff x="0" y="0"/>
          <a:chExt cx="0" cy="0"/>
        </a:xfrm>
      </p:grpSpPr>
      <p:sp>
        <p:nvSpPr>
          <p:cNvPr id="593" name="Google Shape;593;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94" name="Google Shape;594;p23"/>
          <p:cNvSpPr txBox="1"/>
          <p:nvPr>
            <p:ph idx="1" type="subTitle"/>
          </p:nvPr>
        </p:nvSpPr>
        <p:spPr>
          <a:xfrm>
            <a:off x="2641976" y="1740050"/>
            <a:ext cx="4868400" cy="43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1800">
                <a:solidFill>
                  <a:schemeClr val="lt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95" name="Google Shape;595;p23"/>
          <p:cNvSpPr txBox="1"/>
          <p:nvPr>
            <p:ph idx="2" type="subTitle"/>
          </p:nvPr>
        </p:nvSpPr>
        <p:spPr>
          <a:xfrm>
            <a:off x="2641976" y="2883550"/>
            <a:ext cx="4868400" cy="43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1800">
                <a:solidFill>
                  <a:schemeClr val="lt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96" name="Google Shape;596;p23"/>
          <p:cNvSpPr txBox="1"/>
          <p:nvPr>
            <p:ph idx="3" type="subTitle"/>
          </p:nvPr>
        </p:nvSpPr>
        <p:spPr>
          <a:xfrm>
            <a:off x="2641976" y="4027050"/>
            <a:ext cx="4868400" cy="43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1800">
                <a:solidFill>
                  <a:schemeClr val="lt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97" name="Google Shape;597;p23"/>
          <p:cNvSpPr txBox="1"/>
          <p:nvPr>
            <p:ph idx="4" type="subTitle"/>
          </p:nvPr>
        </p:nvSpPr>
        <p:spPr>
          <a:xfrm>
            <a:off x="2641976" y="1294900"/>
            <a:ext cx="4868400" cy="45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8" name="Google Shape;598;p23"/>
          <p:cNvSpPr txBox="1"/>
          <p:nvPr>
            <p:ph idx="5" type="subTitle"/>
          </p:nvPr>
        </p:nvSpPr>
        <p:spPr>
          <a:xfrm>
            <a:off x="2641976" y="2438405"/>
            <a:ext cx="4868400" cy="45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9" name="Google Shape;599;p23"/>
          <p:cNvSpPr txBox="1"/>
          <p:nvPr>
            <p:ph idx="6" type="subTitle"/>
          </p:nvPr>
        </p:nvSpPr>
        <p:spPr>
          <a:xfrm>
            <a:off x="2641976" y="3581910"/>
            <a:ext cx="4868400" cy="45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600" name="Google Shape;600;p23"/>
          <p:cNvGrpSpPr/>
          <p:nvPr/>
        </p:nvGrpSpPr>
        <p:grpSpPr>
          <a:xfrm>
            <a:off x="68759" y="4282447"/>
            <a:ext cx="728148" cy="786777"/>
            <a:chOff x="6483330" y="2394691"/>
            <a:chExt cx="944665" cy="1020728"/>
          </a:xfrm>
        </p:grpSpPr>
        <p:sp>
          <p:nvSpPr>
            <p:cNvPr id="601" name="Google Shape;601;p23"/>
            <p:cNvSpPr/>
            <p:nvPr/>
          </p:nvSpPr>
          <p:spPr>
            <a:xfrm>
              <a:off x="7029087" y="2741970"/>
              <a:ext cx="77418" cy="53699"/>
            </a:xfrm>
            <a:custGeom>
              <a:rect b="b" l="l" r="r" t="t"/>
              <a:pathLst>
                <a:path extrusionOk="0" h="2608" w="3760">
                  <a:moveTo>
                    <a:pt x="3734" y="1"/>
                  </a:moveTo>
                  <a:cubicBezTo>
                    <a:pt x="2181" y="176"/>
                    <a:pt x="877" y="1003"/>
                    <a:pt x="0" y="2432"/>
                  </a:cubicBezTo>
                  <a:lnTo>
                    <a:pt x="251" y="2607"/>
                  </a:lnTo>
                  <a:cubicBezTo>
                    <a:pt x="1103" y="1254"/>
                    <a:pt x="2306" y="477"/>
                    <a:pt x="3760" y="326"/>
                  </a:cubicBezTo>
                  <a:lnTo>
                    <a:pt x="37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3"/>
            <p:cNvSpPr/>
            <p:nvPr/>
          </p:nvSpPr>
          <p:spPr>
            <a:xfrm>
              <a:off x="6975411" y="2753315"/>
              <a:ext cx="30473" cy="40789"/>
            </a:xfrm>
            <a:custGeom>
              <a:rect b="b" l="l" r="r" t="t"/>
              <a:pathLst>
                <a:path extrusionOk="0" h="1981" w="1480">
                  <a:moveTo>
                    <a:pt x="76" y="1"/>
                  </a:moveTo>
                  <a:lnTo>
                    <a:pt x="1" y="302"/>
                  </a:lnTo>
                  <a:cubicBezTo>
                    <a:pt x="1028" y="628"/>
                    <a:pt x="1153" y="1956"/>
                    <a:pt x="1153" y="1981"/>
                  </a:cubicBezTo>
                  <a:lnTo>
                    <a:pt x="1479" y="1956"/>
                  </a:lnTo>
                  <a:cubicBezTo>
                    <a:pt x="1479" y="1881"/>
                    <a:pt x="1329" y="402"/>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3"/>
            <p:cNvSpPr/>
            <p:nvPr/>
          </p:nvSpPr>
          <p:spPr>
            <a:xfrm>
              <a:off x="6483330" y="2644150"/>
              <a:ext cx="349556" cy="245247"/>
            </a:xfrm>
            <a:custGeom>
              <a:rect b="b" l="l" r="r" t="t"/>
              <a:pathLst>
                <a:path extrusionOk="0" h="11911" w="16977">
                  <a:moveTo>
                    <a:pt x="13141" y="0"/>
                  </a:moveTo>
                  <a:cubicBezTo>
                    <a:pt x="8243" y="0"/>
                    <a:pt x="1" y="9272"/>
                    <a:pt x="241" y="10366"/>
                  </a:cubicBezTo>
                  <a:cubicBezTo>
                    <a:pt x="379" y="10993"/>
                    <a:pt x="3762" y="11910"/>
                    <a:pt x="7387" y="11910"/>
                  </a:cubicBezTo>
                  <a:cubicBezTo>
                    <a:pt x="11000" y="11910"/>
                    <a:pt x="14855" y="11000"/>
                    <a:pt x="15981" y="7985"/>
                  </a:cubicBezTo>
                  <a:cubicBezTo>
                    <a:pt x="16977" y="5443"/>
                    <a:pt x="15137" y="5043"/>
                    <a:pt x="13880" y="5043"/>
                  </a:cubicBezTo>
                  <a:cubicBezTo>
                    <a:pt x="13302" y="5043"/>
                    <a:pt x="12848" y="5128"/>
                    <a:pt x="12848" y="5128"/>
                  </a:cubicBezTo>
                  <a:cubicBezTo>
                    <a:pt x="12848" y="5128"/>
                    <a:pt x="16833" y="2195"/>
                    <a:pt x="15028" y="641"/>
                  </a:cubicBezTo>
                  <a:cubicBezTo>
                    <a:pt x="14494" y="196"/>
                    <a:pt x="13853" y="0"/>
                    <a:pt x="131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3"/>
            <p:cNvSpPr/>
            <p:nvPr/>
          </p:nvSpPr>
          <p:spPr>
            <a:xfrm>
              <a:off x="6488292" y="2747982"/>
              <a:ext cx="344594" cy="141412"/>
            </a:xfrm>
            <a:custGeom>
              <a:rect b="b" l="l" r="r" t="t"/>
              <a:pathLst>
                <a:path extrusionOk="0" h="6868" w="16736">
                  <a:moveTo>
                    <a:pt x="13639" y="0"/>
                  </a:moveTo>
                  <a:cubicBezTo>
                    <a:pt x="13061" y="0"/>
                    <a:pt x="12607" y="85"/>
                    <a:pt x="12607" y="85"/>
                  </a:cubicBezTo>
                  <a:cubicBezTo>
                    <a:pt x="12607" y="85"/>
                    <a:pt x="9299" y="335"/>
                    <a:pt x="0" y="5323"/>
                  </a:cubicBezTo>
                  <a:cubicBezTo>
                    <a:pt x="138" y="5950"/>
                    <a:pt x="3521" y="6867"/>
                    <a:pt x="7146" y="6867"/>
                  </a:cubicBezTo>
                  <a:cubicBezTo>
                    <a:pt x="10759" y="6867"/>
                    <a:pt x="14614" y="5957"/>
                    <a:pt x="15740" y="2942"/>
                  </a:cubicBezTo>
                  <a:cubicBezTo>
                    <a:pt x="16736" y="400"/>
                    <a:pt x="14896" y="0"/>
                    <a:pt x="136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3"/>
            <p:cNvSpPr/>
            <p:nvPr/>
          </p:nvSpPr>
          <p:spPr>
            <a:xfrm>
              <a:off x="6574457" y="2733755"/>
              <a:ext cx="386536" cy="81516"/>
            </a:xfrm>
            <a:custGeom>
              <a:rect b="b" l="l" r="r" t="t"/>
              <a:pathLst>
                <a:path extrusionOk="0" h="3959" w="18773">
                  <a:moveTo>
                    <a:pt x="12332" y="1"/>
                  </a:moveTo>
                  <a:cubicBezTo>
                    <a:pt x="9178" y="1"/>
                    <a:pt x="5060" y="1229"/>
                    <a:pt x="1" y="3683"/>
                  </a:cubicBezTo>
                  <a:lnTo>
                    <a:pt x="151" y="3959"/>
                  </a:lnTo>
                  <a:cubicBezTo>
                    <a:pt x="5157" y="1532"/>
                    <a:pt x="9217" y="316"/>
                    <a:pt x="12309" y="316"/>
                  </a:cubicBezTo>
                  <a:cubicBezTo>
                    <a:pt x="15255" y="316"/>
                    <a:pt x="17323" y="1420"/>
                    <a:pt x="18497" y="3633"/>
                  </a:cubicBezTo>
                  <a:lnTo>
                    <a:pt x="18773" y="3482"/>
                  </a:lnTo>
                  <a:cubicBezTo>
                    <a:pt x="17550" y="1160"/>
                    <a:pt x="15396" y="1"/>
                    <a:pt x="123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3"/>
            <p:cNvSpPr/>
            <p:nvPr/>
          </p:nvSpPr>
          <p:spPr>
            <a:xfrm>
              <a:off x="6496033" y="2825048"/>
              <a:ext cx="50590" cy="30988"/>
            </a:xfrm>
            <a:custGeom>
              <a:rect b="b" l="l" r="r" t="t"/>
              <a:pathLst>
                <a:path extrusionOk="0" h="1505" w="2457">
                  <a:moveTo>
                    <a:pt x="2306" y="1"/>
                  </a:moveTo>
                  <a:cubicBezTo>
                    <a:pt x="1554" y="402"/>
                    <a:pt x="802" y="803"/>
                    <a:pt x="0" y="1229"/>
                  </a:cubicBezTo>
                  <a:lnTo>
                    <a:pt x="151" y="1504"/>
                  </a:lnTo>
                  <a:cubicBezTo>
                    <a:pt x="953" y="1078"/>
                    <a:pt x="1705" y="677"/>
                    <a:pt x="2456" y="276"/>
                  </a:cubicBezTo>
                  <a:lnTo>
                    <a:pt x="23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3"/>
            <p:cNvSpPr/>
            <p:nvPr/>
          </p:nvSpPr>
          <p:spPr>
            <a:xfrm>
              <a:off x="6817513" y="2397265"/>
              <a:ext cx="261143" cy="241541"/>
            </a:xfrm>
            <a:custGeom>
              <a:rect b="b" l="l" r="r" t="t"/>
              <a:pathLst>
                <a:path extrusionOk="0" h="11731" w="12683">
                  <a:moveTo>
                    <a:pt x="2507" y="1"/>
                  </a:moveTo>
                  <a:cubicBezTo>
                    <a:pt x="2507" y="1"/>
                    <a:pt x="0" y="11329"/>
                    <a:pt x="3158" y="11705"/>
                  </a:cubicBezTo>
                  <a:cubicBezTo>
                    <a:pt x="3300" y="11722"/>
                    <a:pt x="3435" y="11730"/>
                    <a:pt x="3564" y="11730"/>
                  </a:cubicBezTo>
                  <a:cubicBezTo>
                    <a:pt x="6275" y="11730"/>
                    <a:pt x="6116" y="8121"/>
                    <a:pt x="6116" y="8121"/>
                  </a:cubicBezTo>
                  <a:lnTo>
                    <a:pt x="6116" y="8121"/>
                  </a:lnTo>
                  <a:cubicBezTo>
                    <a:pt x="6116" y="8121"/>
                    <a:pt x="7042" y="9344"/>
                    <a:pt x="8271" y="9344"/>
                  </a:cubicBezTo>
                  <a:cubicBezTo>
                    <a:pt x="8792" y="9344"/>
                    <a:pt x="9368" y="9124"/>
                    <a:pt x="9950" y="8497"/>
                  </a:cubicBezTo>
                  <a:cubicBezTo>
                    <a:pt x="12682" y="5941"/>
                    <a:pt x="2507" y="1"/>
                    <a:pt x="25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3"/>
            <p:cNvSpPr/>
            <p:nvPr/>
          </p:nvSpPr>
          <p:spPr>
            <a:xfrm>
              <a:off x="6869109" y="2397265"/>
              <a:ext cx="209544" cy="192414"/>
            </a:xfrm>
            <a:custGeom>
              <a:rect b="b" l="l" r="r" t="t"/>
              <a:pathLst>
                <a:path extrusionOk="0" h="9345" w="10177">
                  <a:moveTo>
                    <a:pt x="1" y="1"/>
                  </a:moveTo>
                  <a:lnTo>
                    <a:pt x="3610" y="8121"/>
                  </a:lnTo>
                  <a:cubicBezTo>
                    <a:pt x="3610" y="8121"/>
                    <a:pt x="4536" y="9344"/>
                    <a:pt x="5765" y="9344"/>
                  </a:cubicBezTo>
                  <a:cubicBezTo>
                    <a:pt x="6286" y="9344"/>
                    <a:pt x="6862" y="9124"/>
                    <a:pt x="7444" y="8497"/>
                  </a:cubicBezTo>
                  <a:cubicBezTo>
                    <a:pt x="10176" y="5941"/>
                    <a:pt x="1" y="1"/>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3"/>
            <p:cNvSpPr/>
            <p:nvPr/>
          </p:nvSpPr>
          <p:spPr>
            <a:xfrm>
              <a:off x="7084802" y="2477769"/>
              <a:ext cx="273538" cy="211109"/>
            </a:xfrm>
            <a:custGeom>
              <a:rect b="b" l="l" r="r" t="t"/>
              <a:pathLst>
                <a:path extrusionOk="0" h="10253" w="13285">
                  <a:moveTo>
                    <a:pt x="13284" y="0"/>
                  </a:moveTo>
                  <a:cubicBezTo>
                    <a:pt x="7645" y="1880"/>
                    <a:pt x="2783" y="4061"/>
                    <a:pt x="1" y="7670"/>
                  </a:cubicBezTo>
                  <a:cubicBezTo>
                    <a:pt x="1" y="7670"/>
                    <a:pt x="2910" y="10253"/>
                    <a:pt x="5901" y="10253"/>
                  </a:cubicBezTo>
                  <a:cubicBezTo>
                    <a:pt x="6333" y="10253"/>
                    <a:pt x="6767" y="10199"/>
                    <a:pt x="7194" y="10076"/>
                  </a:cubicBezTo>
                  <a:cubicBezTo>
                    <a:pt x="10653" y="8848"/>
                    <a:pt x="13284" y="1"/>
                    <a:pt x="132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3"/>
            <p:cNvSpPr/>
            <p:nvPr/>
          </p:nvSpPr>
          <p:spPr>
            <a:xfrm>
              <a:off x="6661673" y="2397265"/>
              <a:ext cx="176497" cy="182819"/>
            </a:xfrm>
            <a:custGeom>
              <a:rect b="b" l="l" r="r" t="t"/>
              <a:pathLst>
                <a:path extrusionOk="0" h="8879" w="8572">
                  <a:moveTo>
                    <a:pt x="0" y="1"/>
                  </a:moveTo>
                  <a:lnTo>
                    <a:pt x="0" y="1"/>
                  </a:lnTo>
                  <a:cubicBezTo>
                    <a:pt x="0" y="1"/>
                    <a:pt x="702" y="6542"/>
                    <a:pt x="2908" y="8221"/>
                  </a:cubicBezTo>
                  <a:cubicBezTo>
                    <a:pt x="3643" y="8714"/>
                    <a:pt x="4517" y="8878"/>
                    <a:pt x="5356" y="8878"/>
                  </a:cubicBezTo>
                  <a:cubicBezTo>
                    <a:pt x="7035" y="8878"/>
                    <a:pt x="8572" y="8221"/>
                    <a:pt x="8572" y="8221"/>
                  </a:cubicBezTo>
                  <a:cubicBezTo>
                    <a:pt x="8572" y="8221"/>
                    <a:pt x="3635" y="2657"/>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3"/>
            <p:cNvSpPr/>
            <p:nvPr/>
          </p:nvSpPr>
          <p:spPr>
            <a:xfrm>
              <a:off x="7046629" y="2474680"/>
              <a:ext cx="312742" cy="206435"/>
            </a:xfrm>
            <a:custGeom>
              <a:rect b="b" l="l" r="r" t="t"/>
              <a:pathLst>
                <a:path extrusionOk="0" h="10026" w="15189">
                  <a:moveTo>
                    <a:pt x="15088" y="0"/>
                  </a:moveTo>
                  <a:cubicBezTo>
                    <a:pt x="9048" y="2181"/>
                    <a:pt x="3058" y="4887"/>
                    <a:pt x="0" y="9850"/>
                  </a:cubicBezTo>
                  <a:lnTo>
                    <a:pt x="276" y="10025"/>
                  </a:lnTo>
                  <a:cubicBezTo>
                    <a:pt x="3258" y="5113"/>
                    <a:pt x="9223" y="2456"/>
                    <a:pt x="15188" y="301"/>
                  </a:cubicBezTo>
                  <a:lnTo>
                    <a:pt x="1508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3"/>
            <p:cNvSpPr/>
            <p:nvPr/>
          </p:nvSpPr>
          <p:spPr>
            <a:xfrm>
              <a:off x="7006892" y="2700174"/>
              <a:ext cx="33562" cy="93932"/>
            </a:xfrm>
            <a:custGeom>
              <a:rect b="b" l="l" r="r" t="t"/>
              <a:pathLst>
                <a:path extrusionOk="0" h="4562" w="1630">
                  <a:moveTo>
                    <a:pt x="1329" y="0"/>
                  </a:moveTo>
                  <a:cubicBezTo>
                    <a:pt x="652" y="1379"/>
                    <a:pt x="201" y="2908"/>
                    <a:pt x="0" y="4512"/>
                  </a:cubicBezTo>
                  <a:lnTo>
                    <a:pt x="301" y="4562"/>
                  </a:lnTo>
                  <a:cubicBezTo>
                    <a:pt x="502" y="2983"/>
                    <a:pt x="953" y="1504"/>
                    <a:pt x="1630" y="15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3"/>
            <p:cNvSpPr/>
            <p:nvPr/>
          </p:nvSpPr>
          <p:spPr>
            <a:xfrm>
              <a:off x="6873762" y="2413262"/>
              <a:ext cx="122325" cy="380853"/>
            </a:xfrm>
            <a:custGeom>
              <a:rect b="b" l="l" r="r" t="t"/>
              <a:pathLst>
                <a:path extrusionOk="0" h="18497" w="5941">
                  <a:moveTo>
                    <a:pt x="276" y="1"/>
                  </a:moveTo>
                  <a:lnTo>
                    <a:pt x="0" y="126"/>
                  </a:lnTo>
                  <a:cubicBezTo>
                    <a:pt x="2231" y="4412"/>
                    <a:pt x="5038" y="11053"/>
                    <a:pt x="5614" y="18497"/>
                  </a:cubicBezTo>
                  <a:lnTo>
                    <a:pt x="5940" y="18472"/>
                  </a:lnTo>
                  <a:cubicBezTo>
                    <a:pt x="5339" y="10978"/>
                    <a:pt x="2532" y="4286"/>
                    <a:pt x="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3"/>
            <p:cNvSpPr/>
            <p:nvPr/>
          </p:nvSpPr>
          <p:spPr>
            <a:xfrm>
              <a:off x="6790170" y="2511823"/>
              <a:ext cx="186298" cy="283339"/>
            </a:xfrm>
            <a:custGeom>
              <a:rect b="b" l="l" r="r" t="t"/>
              <a:pathLst>
                <a:path extrusionOk="0" h="13761" w="9048">
                  <a:moveTo>
                    <a:pt x="226" y="1"/>
                  </a:moveTo>
                  <a:lnTo>
                    <a:pt x="0" y="226"/>
                  </a:lnTo>
                  <a:cubicBezTo>
                    <a:pt x="3785" y="4236"/>
                    <a:pt x="6717" y="8773"/>
                    <a:pt x="8772" y="13760"/>
                  </a:cubicBezTo>
                  <a:lnTo>
                    <a:pt x="9048" y="13635"/>
                  </a:lnTo>
                  <a:cubicBezTo>
                    <a:pt x="6993" y="8622"/>
                    <a:pt x="4035" y="4036"/>
                    <a:pt x="2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3"/>
            <p:cNvSpPr/>
            <p:nvPr/>
          </p:nvSpPr>
          <p:spPr>
            <a:xfrm>
              <a:off x="6659614" y="2394691"/>
              <a:ext cx="109930" cy="95991"/>
            </a:xfrm>
            <a:custGeom>
              <a:rect b="b" l="l" r="r" t="t"/>
              <a:pathLst>
                <a:path extrusionOk="0" h="4662" w="5339">
                  <a:moveTo>
                    <a:pt x="201" y="0"/>
                  </a:moveTo>
                  <a:lnTo>
                    <a:pt x="0" y="251"/>
                  </a:lnTo>
                  <a:cubicBezTo>
                    <a:pt x="1830" y="1629"/>
                    <a:pt x="3559" y="3108"/>
                    <a:pt x="5113" y="4662"/>
                  </a:cubicBezTo>
                  <a:lnTo>
                    <a:pt x="5339" y="4436"/>
                  </a:lnTo>
                  <a:cubicBezTo>
                    <a:pt x="3760" y="2883"/>
                    <a:pt x="2030" y="1404"/>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3"/>
            <p:cNvSpPr/>
            <p:nvPr/>
          </p:nvSpPr>
          <p:spPr>
            <a:xfrm>
              <a:off x="6750433" y="2786340"/>
              <a:ext cx="453618" cy="475300"/>
            </a:xfrm>
            <a:custGeom>
              <a:rect b="b" l="l" r="r" t="t"/>
              <a:pathLst>
                <a:path extrusionOk="0" h="23084" w="22031">
                  <a:moveTo>
                    <a:pt x="7920" y="1"/>
                  </a:moveTo>
                  <a:cubicBezTo>
                    <a:pt x="5038" y="3209"/>
                    <a:pt x="0" y="15339"/>
                    <a:pt x="1955" y="17520"/>
                  </a:cubicBezTo>
                  <a:cubicBezTo>
                    <a:pt x="3634" y="19400"/>
                    <a:pt x="7494" y="23084"/>
                    <a:pt x="7494" y="23084"/>
                  </a:cubicBezTo>
                  <a:lnTo>
                    <a:pt x="16492" y="23084"/>
                  </a:lnTo>
                  <a:cubicBezTo>
                    <a:pt x="16492" y="23084"/>
                    <a:pt x="20827" y="19700"/>
                    <a:pt x="22030" y="17520"/>
                  </a:cubicBezTo>
                  <a:cubicBezTo>
                    <a:pt x="21354" y="7946"/>
                    <a:pt x="16065" y="1"/>
                    <a:pt x="160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3"/>
            <p:cNvSpPr/>
            <p:nvPr/>
          </p:nvSpPr>
          <p:spPr>
            <a:xfrm>
              <a:off x="6695728" y="2978829"/>
              <a:ext cx="602752" cy="436590"/>
            </a:xfrm>
            <a:custGeom>
              <a:rect b="b" l="l" r="r" t="t"/>
              <a:pathLst>
                <a:path extrusionOk="0" h="21204" w="29274">
                  <a:moveTo>
                    <a:pt x="1" y="0"/>
                  </a:moveTo>
                  <a:lnTo>
                    <a:pt x="1" y="0"/>
                  </a:lnTo>
                  <a:cubicBezTo>
                    <a:pt x="26" y="4537"/>
                    <a:pt x="577" y="8396"/>
                    <a:pt x="1529" y="13910"/>
                  </a:cubicBezTo>
                  <a:cubicBezTo>
                    <a:pt x="1805" y="16642"/>
                    <a:pt x="1279" y="18622"/>
                    <a:pt x="1755" y="21204"/>
                  </a:cubicBezTo>
                  <a:lnTo>
                    <a:pt x="28046" y="21204"/>
                  </a:lnTo>
                  <a:cubicBezTo>
                    <a:pt x="28923" y="14988"/>
                    <a:pt x="29274" y="8396"/>
                    <a:pt x="29224" y="1504"/>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3"/>
            <p:cNvSpPr/>
            <p:nvPr/>
          </p:nvSpPr>
          <p:spPr>
            <a:xfrm>
              <a:off x="6621421" y="2978829"/>
              <a:ext cx="720424" cy="192496"/>
            </a:xfrm>
            <a:custGeom>
              <a:rect b="b" l="l" r="r" t="t"/>
              <a:pathLst>
                <a:path extrusionOk="0" h="9349" w="34989">
                  <a:moveTo>
                    <a:pt x="3610" y="0"/>
                  </a:moveTo>
                  <a:lnTo>
                    <a:pt x="1" y="7344"/>
                  </a:lnTo>
                  <a:lnTo>
                    <a:pt x="13158" y="7218"/>
                  </a:lnTo>
                  <a:lnTo>
                    <a:pt x="34988" y="9349"/>
                  </a:lnTo>
                  <a:lnTo>
                    <a:pt x="32833" y="1504"/>
                  </a:lnTo>
                  <a:lnTo>
                    <a:pt x="36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3"/>
            <p:cNvSpPr/>
            <p:nvPr/>
          </p:nvSpPr>
          <p:spPr>
            <a:xfrm>
              <a:off x="6700381" y="3123839"/>
              <a:ext cx="597069" cy="46451"/>
            </a:xfrm>
            <a:custGeom>
              <a:rect b="b" l="l" r="r" t="t"/>
              <a:pathLst>
                <a:path extrusionOk="0" h="2256" w="28998">
                  <a:moveTo>
                    <a:pt x="9298" y="0"/>
                  </a:moveTo>
                  <a:lnTo>
                    <a:pt x="0" y="100"/>
                  </a:lnTo>
                  <a:lnTo>
                    <a:pt x="0" y="426"/>
                  </a:lnTo>
                  <a:lnTo>
                    <a:pt x="9298" y="326"/>
                  </a:lnTo>
                  <a:lnTo>
                    <a:pt x="28973" y="2256"/>
                  </a:lnTo>
                  <a:lnTo>
                    <a:pt x="28998" y="1930"/>
                  </a:lnTo>
                  <a:lnTo>
                    <a:pt x="929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3"/>
            <p:cNvSpPr/>
            <p:nvPr/>
          </p:nvSpPr>
          <p:spPr>
            <a:xfrm>
              <a:off x="6891304" y="3113503"/>
              <a:ext cx="58846" cy="17049"/>
            </a:xfrm>
            <a:custGeom>
              <a:rect b="b" l="l" r="r" t="t"/>
              <a:pathLst>
                <a:path extrusionOk="0" h="828" w="2858">
                  <a:moveTo>
                    <a:pt x="2782" y="1"/>
                  </a:moveTo>
                  <a:lnTo>
                    <a:pt x="0" y="502"/>
                  </a:lnTo>
                  <a:lnTo>
                    <a:pt x="76" y="828"/>
                  </a:lnTo>
                  <a:lnTo>
                    <a:pt x="2858" y="302"/>
                  </a:lnTo>
                  <a:lnTo>
                    <a:pt x="278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3"/>
            <p:cNvSpPr/>
            <p:nvPr/>
          </p:nvSpPr>
          <p:spPr>
            <a:xfrm>
              <a:off x="6725150" y="3269858"/>
              <a:ext cx="41818" cy="59896"/>
            </a:xfrm>
            <a:custGeom>
              <a:rect b="b" l="l" r="r" t="t"/>
              <a:pathLst>
                <a:path extrusionOk="0" h="2909" w="2031">
                  <a:moveTo>
                    <a:pt x="276" y="1"/>
                  </a:moveTo>
                  <a:lnTo>
                    <a:pt x="0" y="176"/>
                  </a:lnTo>
                  <a:lnTo>
                    <a:pt x="1780" y="2908"/>
                  </a:lnTo>
                  <a:lnTo>
                    <a:pt x="2030" y="2733"/>
                  </a:lnTo>
                  <a:lnTo>
                    <a:pt x="27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3"/>
            <p:cNvSpPr/>
            <p:nvPr/>
          </p:nvSpPr>
          <p:spPr>
            <a:xfrm>
              <a:off x="6787576" y="2825192"/>
              <a:ext cx="267546" cy="260258"/>
            </a:xfrm>
            <a:custGeom>
              <a:rect b="b" l="l" r="r" t="t"/>
              <a:pathLst>
                <a:path extrusionOk="0" h="12640" w="12994">
                  <a:moveTo>
                    <a:pt x="4741" y="0"/>
                  </a:moveTo>
                  <a:cubicBezTo>
                    <a:pt x="4614" y="0"/>
                    <a:pt x="4472" y="22"/>
                    <a:pt x="4312" y="69"/>
                  </a:cubicBezTo>
                  <a:cubicBezTo>
                    <a:pt x="1" y="1447"/>
                    <a:pt x="2808" y="12249"/>
                    <a:pt x="3810" y="12625"/>
                  </a:cubicBezTo>
                  <a:cubicBezTo>
                    <a:pt x="3838" y="12635"/>
                    <a:pt x="3872" y="12640"/>
                    <a:pt x="3911" y="12640"/>
                  </a:cubicBezTo>
                  <a:cubicBezTo>
                    <a:pt x="5266" y="12640"/>
                    <a:pt x="12993" y="6817"/>
                    <a:pt x="9850" y="2675"/>
                  </a:cubicBezTo>
                  <a:cubicBezTo>
                    <a:pt x="9173" y="1743"/>
                    <a:pt x="8449" y="1440"/>
                    <a:pt x="7795" y="1440"/>
                  </a:cubicBezTo>
                  <a:cubicBezTo>
                    <a:pt x="6586" y="1440"/>
                    <a:pt x="5615" y="2475"/>
                    <a:pt x="5615" y="2475"/>
                  </a:cubicBezTo>
                  <a:cubicBezTo>
                    <a:pt x="5615" y="2475"/>
                    <a:pt x="6097" y="0"/>
                    <a:pt x="47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3"/>
            <p:cNvSpPr/>
            <p:nvPr/>
          </p:nvSpPr>
          <p:spPr>
            <a:xfrm>
              <a:off x="6866021" y="2854840"/>
              <a:ext cx="189099" cy="230608"/>
            </a:xfrm>
            <a:custGeom>
              <a:rect b="b" l="l" r="r" t="t"/>
              <a:pathLst>
                <a:path extrusionOk="0" h="11200" w="9184">
                  <a:moveTo>
                    <a:pt x="3985" y="0"/>
                  </a:moveTo>
                  <a:cubicBezTo>
                    <a:pt x="2776" y="0"/>
                    <a:pt x="1805" y="1035"/>
                    <a:pt x="1805" y="1035"/>
                  </a:cubicBezTo>
                  <a:cubicBezTo>
                    <a:pt x="1805" y="1035"/>
                    <a:pt x="226" y="7326"/>
                    <a:pt x="0" y="11185"/>
                  </a:cubicBezTo>
                  <a:cubicBezTo>
                    <a:pt x="28" y="11195"/>
                    <a:pt x="62" y="11200"/>
                    <a:pt x="101" y="11200"/>
                  </a:cubicBezTo>
                  <a:cubicBezTo>
                    <a:pt x="1456" y="11200"/>
                    <a:pt x="9183" y="5377"/>
                    <a:pt x="6040" y="1235"/>
                  </a:cubicBezTo>
                  <a:cubicBezTo>
                    <a:pt x="5363" y="303"/>
                    <a:pt x="4639" y="0"/>
                    <a:pt x="39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3"/>
            <p:cNvSpPr/>
            <p:nvPr/>
          </p:nvSpPr>
          <p:spPr>
            <a:xfrm>
              <a:off x="6865506" y="2751441"/>
              <a:ext cx="113554" cy="302755"/>
            </a:xfrm>
            <a:custGeom>
              <a:rect b="b" l="l" r="r" t="t"/>
              <a:pathLst>
                <a:path extrusionOk="0" h="14704" w="5515">
                  <a:moveTo>
                    <a:pt x="4779" y="0"/>
                  </a:moveTo>
                  <a:cubicBezTo>
                    <a:pt x="4655" y="0"/>
                    <a:pt x="4529" y="12"/>
                    <a:pt x="4411" y="42"/>
                  </a:cubicBezTo>
                  <a:cubicBezTo>
                    <a:pt x="3334" y="418"/>
                    <a:pt x="2256" y="2999"/>
                    <a:pt x="1203" y="7711"/>
                  </a:cubicBezTo>
                  <a:cubicBezTo>
                    <a:pt x="451" y="11195"/>
                    <a:pt x="0" y="14628"/>
                    <a:pt x="0" y="14653"/>
                  </a:cubicBezTo>
                  <a:lnTo>
                    <a:pt x="301" y="14704"/>
                  </a:lnTo>
                  <a:cubicBezTo>
                    <a:pt x="802" y="10944"/>
                    <a:pt x="2532" y="1019"/>
                    <a:pt x="4512" y="343"/>
                  </a:cubicBezTo>
                  <a:cubicBezTo>
                    <a:pt x="4582" y="323"/>
                    <a:pt x="4665" y="316"/>
                    <a:pt x="4750" y="316"/>
                  </a:cubicBezTo>
                  <a:cubicBezTo>
                    <a:pt x="4999" y="316"/>
                    <a:pt x="5277" y="381"/>
                    <a:pt x="5389" y="418"/>
                  </a:cubicBezTo>
                  <a:lnTo>
                    <a:pt x="5514" y="142"/>
                  </a:lnTo>
                  <a:cubicBezTo>
                    <a:pt x="5372" y="71"/>
                    <a:pt x="5080" y="0"/>
                    <a:pt x="47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3"/>
            <p:cNvSpPr/>
            <p:nvPr/>
          </p:nvSpPr>
          <p:spPr>
            <a:xfrm>
              <a:off x="7113112" y="2751853"/>
              <a:ext cx="314883" cy="339611"/>
            </a:xfrm>
            <a:custGeom>
              <a:rect b="b" l="l" r="r" t="t"/>
              <a:pathLst>
                <a:path extrusionOk="0" h="16494" w="15293">
                  <a:moveTo>
                    <a:pt x="8400" y="1"/>
                  </a:moveTo>
                  <a:cubicBezTo>
                    <a:pt x="5059" y="1"/>
                    <a:pt x="6997" y="3831"/>
                    <a:pt x="6997" y="3831"/>
                  </a:cubicBezTo>
                  <a:cubicBezTo>
                    <a:pt x="6997" y="3831"/>
                    <a:pt x="4887" y="2232"/>
                    <a:pt x="3373" y="2232"/>
                  </a:cubicBezTo>
                  <a:cubicBezTo>
                    <a:pt x="2820" y="2232"/>
                    <a:pt x="2346" y="2446"/>
                    <a:pt x="2085" y="3029"/>
                  </a:cubicBezTo>
                  <a:cubicBezTo>
                    <a:pt x="1" y="7876"/>
                    <a:pt x="10802" y="16494"/>
                    <a:pt x="12540" y="16494"/>
                  </a:cubicBezTo>
                  <a:cubicBezTo>
                    <a:pt x="12600" y="16494"/>
                    <a:pt x="12649" y="16484"/>
                    <a:pt x="12686" y="16463"/>
                  </a:cubicBezTo>
                  <a:cubicBezTo>
                    <a:pt x="13814" y="15836"/>
                    <a:pt x="15293" y="473"/>
                    <a:pt x="8852" y="22"/>
                  </a:cubicBezTo>
                  <a:cubicBezTo>
                    <a:pt x="8691" y="8"/>
                    <a:pt x="8541" y="1"/>
                    <a:pt x="84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3"/>
            <p:cNvSpPr/>
            <p:nvPr/>
          </p:nvSpPr>
          <p:spPr>
            <a:xfrm>
              <a:off x="7113112" y="2797787"/>
              <a:ext cx="261225" cy="293675"/>
            </a:xfrm>
            <a:custGeom>
              <a:rect b="b" l="l" r="r" t="t"/>
              <a:pathLst>
                <a:path extrusionOk="0" h="14263" w="12687">
                  <a:moveTo>
                    <a:pt x="3373" y="1"/>
                  </a:moveTo>
                  <a:cubicBezTo>
                    <a:pt x="2820" y="1"/>
                    <a:pt x="2346" y="215"/>
                    <a:pt x="2085" y="798"/>
                  </a:cubicBezTo>
                  <a:cubicBezTo>
                    <a:pt x="1" y="5645"/>
                    <a:pt x="10802" y="14263"/>
                    <a:pt x="12540" y="14263"/>
                  </a:cubicBezTo>
                  <a:cubicBezTo>
                    <a:pt x="12600" y="14263"/>
                    <a:pt x="12649" y="14253"/>
                    <a:pt x="12686" y="14232"/>
                  </a:cubicBezTo>
                  <a:cubicBezTo>
                    <a:pt x="12360" y="11300"/>
                    <a:pt x="9002" y="2803"/>
                    <a:pt x="6997" y="1600"/>
                  </a:cubicBezTo>
                  <a:cubicBezTo>
                    <a:pt x="6997" y="1600"/>
                    <a:pt x="4887" y="1"/>
                    <a:pt x="33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3"/>
            <p:cNvSpPr/>
            <p:nvPr/>
          </p:nvSpPr>
          <p:spPr>
            <a:xfrm>
              <a:off x="7352626" y="3022684"/>
              <a:ext cx="18593" cy="52669"/>
            </a:xfrm>
            <a:custGeom>
              <a:rect b="b" l="l" r="r" t="t"/>
              <a:pathLst>
                <a:path extrusionOk="0" h="2558" w="903">
                  <a:moveTo>
                    <a:pt x="301" y="1"/>
                  </a:moveTo>
                  <a:lnTo>
                    <a:pt x="0" y="76"/>
                  </a:lnTo>
                  <a:cubicBezTo>
                    <a:pt x="226" y="878"/>
                    <a:pt x="427" y="1705"/>
                    <a:pt x="602" y="2557"/>
                  </a:cubicBezTo>
                  <a:lnTo>
                    <a:pt x="903" y="2482"/>
                  </a:lnTo>
                  <a:cubicBezTo>
                    <a:pt x="727" y="1630"/>
                    <a:pt x="527" y="803"/>
                    <a:pt x="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3"/>
            <p:cNvSpPr/>
            <p:nvPr/>
          </p:nvSpPr>
          <p:spPr>
            <a:xfrm>
              <a:off x="7105967" y="2741476"/>
              <a:ext cx="239976" cy="240985"/>
            </a:xfrm>
            <a:custGeom>
              <a:rect b="b" l="l" r="r" t="t"/>
              <a:pathLst>
                <a:path extrusionOk="0" h="11704" w="11655">
                  <a:moveTo>
                    <a:pt x="495" y="1"/>
                  </a:moveTo>
                  <a:cubicBezTo>
                    <a:pt x="327" y="1"/>
                    <a:pt x="162" y="9"/>
                    <a:pt x="0" y="25"/>
                  </a:cubicBezTo>
                  <a:lnTo>
                    <a:pt x="26" y="350"/>
                  </a:lnTo>
                  <a:cubicBezTo>
                    <a:pt x="185" y="334"/>
                    <a:pt x="347" y="326"/>
                    <a:pt x="513" y="326"/>
                  </a:cubicBezTo>
                  <a:cubicBezTo>
                    <a:pt x="3919" y="326"/>
                    <a:pt x="8605" y="3793"/>
                    <a:pt x="11354" y="11704"/>
                  </a:cubicBezTo>
                  <a:lnTo>
                    <a:pt x="11655" y="11579"/>
                  </a:lnTo>
                  <a:cubicBezTo>
                    <a:pt x="8856" y="3540"/>
                    <a:pt x="4024" y="1"/>
                    <a:pt x="4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29" name="Google Shape;629;p23"/>
          <p:cNvCxnSpPr/>
          <p:nvPr/>
        </p:nvCxnSpPr>
        <p:spPr>
          <a:xfrm>
            <a:off x="35800" y="5069300"/>
            <a:ext cx="761100" cy="0"/>
          </a:xfrm>
          <a:prstGeom prst="straightConnector1">
            <a:avLst/>
          </a:prstGeom>
          <a:noFill/>
          <a:ln cap="flat" cmpd="sng" w="9525">
            <a:solidFill>
              <a:schemeClr val="dk1"/>
            </a:solidFill>
            <a:prstDash val="solid"/>
            <a:round/>
            <a:headEnd len="med" w="med" type="none"/>
            <a:tailEnd len="med" w="med" type="none"/>
          </a:ln>
        </p:spPr>
      </p:cxnSp>
      <p:grpSp>
        <p:nvGrpSpPr>
          <p:cNvPr id="630" name="Google Shape;630;p23"/>
          <p:cNvGrpSpPr/>
          <p:nvPr/>
        </p:nvGrpSpPr>
        <p:grpSpPr>
          <a:xfrm>
            <a:off x="8423989" y="226096"/>
            <a:ext cx="1038089" cy="308910"/>
            <a:chOff x="6918132" y="1224850"/>
            <a:chExt cx="860271" cy="255995"/>
          </a:xfrm>
        </p:grpSpPr>
        <p:sp>
          <p:nvSpPr>
            <p:cNvPr id="631" name="Google Shape;631;p23"/>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3"/>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3"/>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634" name="Shape 634"/>
        <p:cNvGrpSpPr/>
        <p:nvPr/>
      </p:nvGrpSpPr>
      <p:grpSpPr>
        <a:xfrm>
          <a:off x="0" y="0"/>
          <a:ext cx="0" cy="0"/>
          <a:chOff x="0" y="0"/>
          <a:chExt cx="0" cy="0"/>
        </a:xfrm>
      </p:grpSpPr>
      <p:sp>
        <p:nvSpPr>
          <p:cNvPr id="635" name="Google Shape;635;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36" name="Google Shape;636;p24"/>
          <p:cNvSpPr txBox="1"/>
          <p:nvPr>
            <p:ph idx="1" type="subTitle"/>
          </p:nvPr>
        </p:nvSpPr>
        <p:spPr>
          <a:xfrm>
            <a:off x="1738674" y="1501400"/>
            <a:ext cx="22806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37" name="Google Shape;637;p24"/>
          <p:cNvSpPr txBox="1"/>
          <p:nvPr>
            <p:ph idx="2" type="subTitle"/>
          </p:nvPr>
        </p:nvSpPr>
        <p:spPr>
          <a:xfrm>
            <a:off x="1738734" y="1869324"/>
            <a:ext cx="2280600" cy="621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38" name="Google Shape;638;p24"/>
          <p:cNvSpPr txBox="1"/>
          <p:nvPr>
            <p:ph idx="3" type="subTitle"/>
          </p:nvPr>
        </p:nvSpPr>
        <p:spPr>
          <a:xfrm>
            <a:off x="5805226" y="1869324"/>
            <a:ext cx="2280600" cy="621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39" name="Google Shape;639;p24"/>
          <p:cNvSpPr txBox="1"/>
          <p:nvPr>
            <p:ph idx="4" type="subTitle"/>
          </p:nvPr>
        </p:nvSpPr>
        <p:spPr>
          <a:xfrm>
            <a:off x="1738734" y="3631474"/>
            <a:ext cx="2280600" cy="621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0" name="Google Shape;640;p24"/>
          <p:cNvSpPr txBox="1"/>
          <p:nvPr>
            <p:ph idx="5" type="subTitle"/>
          </p:nvPr>
        </p:nvSpPr>
        <p:spPr>
          <a:xfrm>
            <a:off x="5805226" y="3631474"/>
            <a:ext cx="2280600" cy="621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41" name="Google Shape;641;p24"/>
          <p:cNvSpPr txBox="1"/>
          <p:nvPr>
            <p:ph idx="6" type="subTitle"/>
          </p:nvPr>
        </p:nvSpPr>
        <p:spPr>
          <a:xfrm>
            <a:off x="1738734" y="3263550"/>
            <a:ext cx="22806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42" name="Google Shape;642;p24"/>
          <p:cNvSpPr txBox="1"/>
          <p:nvPr>
            <p:ph idx="7" type="subTitle"/>
          </p:nvPr>
        </p:nvSpPr>
        <p:spPr>
          <a:xfrm>
            <a:off x="5805224" y="1501400"/>
            <a:ext cx="22806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43" name="Google Shape;643;p24"/>
          <p:cNvSpPr txBox="1"/>
          <p:nvPr>
            <p:ph idx="8" type="subTitle"/>
          </p:nvPr>
        </p:nvSpPr>
        <p:spPr>
          <a:xfrm>
            <a:off x="5805224" y="3263550"/>
            <a:ext cx="2280600" cy="525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grpSp>
        <p:nvGrpSpPr>
          <p:cNvPr id="644" name="Google Shape;644;p24"/>
          <p:cNvGrpSpPr/>
          <p:nvPr/>
        </p:nvGrpSpPr>
        <p:grpSpPr>
          <a:xfrm>
            <a:off x="86463" y="4133656"/>
            <a:ext cx="676323" cy="936225"/>
            <a:chOff x="4007769" y="4010866"/>
            <a:chExt cx="573349" cy="793680"/>
          </a:xfrm>
        </p:grpSpPr>
        <p:sp>
          <p:nvSpPr>
            <p:cNvPr id="645" name="Google Shape;645;p24"/>
            <p:cNvSpPr/>
            <p:nvPr/>
          </p:nvSpPr>
          <p:spPr>
            <a:xfrm>
              <a:off x="4007769" y="4010866"/>
              <a:ext cx="573349" cy="792674"/>
            </a:xfrm>
            <a:custGeom>
              <a:rect b="b" l="l" r="r" t="t"/>
              <a:pathLst>
                <a:path extrusionOk="0" h="38498" w="27846">
                  <a:moveTo>
                    <a:pt x="11930" y="1"/>
                  </a:moveTo>
                  <a:cubicBezTo>
                    <a:pt x="11930" y="1"/>
                    <a:pt x="4863" y="17846"/>
                    <a:pt x="8848" y="35314"/>
                  </a:cubicBezTo>
                  <a:cubicBezTo>
                    <a:pt x="6943" y="29400"/>
                    <a:pt x="3835" y="23786"/>
                    <a:pt x="0" y="18322"/>
                  </a:cubicBezTo>
                  <a:lnTo>
                    <a:pt x="0" y="18322"/>
                  </a:lnTo>
                  <a:cubicBezTo>
                    <a:pt x="577" y="27846"/>
                    <a:pt x="2206" y="36167"/>
                    <a:pt x="9224" y="38497"/>
                  </a:cubicBezTo>
                  <a:lnTo>
                    <a:pt x="19825" y="38497"/>
                  </a:lnTo>
                  <a:cubicBezTo>
                    <a:pt x="23585" y="36693"/>
                    <a:pt x="26066" y="33259"/>
                    <a:pt x="27845" y="28923"/>
                  </a:cubicBezTo>
                  <a:lnTo>
                    <a:pt x="27845" y="28923"/>
                  </a:lnTo>
                  <a:cubicBezTo>
                    <a:pt x="23216" y="30515"/>
                    <a:pt x="20526" y="31844"/>
                    <a:pt x="18160" y="35436"/>
                  </a:cubicBezTo>
                  <a:lnTo>
                    <a:pt x="18160" y="35436"/>
                  </a:lnTo>
                  <a:cubicBezTo>
                    <a:pt x="23146" y="27698"/>
                    <a:pt x="24881" y="22058"/>
                    <a:pt x="26517" y="10803"/>
                  </a:cubicBezTo>
                  <a:lnTo>
                    <a:pt x="26517" y="10803"/>
                  </a:lnTo>
                  <a:cubicBezTo>
                    <a:pt x="20903" y="16969"/>
                    <a:pt x="16742" y="23660"/>
                    <a:pt x="15113" y="31254"/>
                  </a:cubicBezTo>
                  <a:cubicBezTo>
                    <a:pt x="16742" y="22883"/>
                    <a:pt x="11930" y="1"/>
                    <a:pt x="11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4"/>
            <p:cNvSpPr/>
            <p:nvPr/>
          </p:nvSpPr>
          <p:spPr>
            <a:xfrm>
              <a:off x="4186833" y="4737440"/>
              <a:ext cx="33047" cy="66073"/>
            </a:xfrm>
            <a:custGeom>
              <a:rect b="b" l="l" r="r" t="t"/>
              <a:pathLst>
                <a:path extrusionOk="0" h="3209" w="1605">
                  <a:moveTo>
                    <a:pt x="301" y="0"/>
                  </a:moveTo>
                  <a:lnTo>
                    <a:pt x="0" y="76"/>
                  </a:lnTo>
                  <a:cubicBezTo>
                    <a:pt x="25" y="151"/>
                    <a:pt x="602" y="1980"/>
                    <a:pt x="1329" y="3208"/>
                  </a:cubicBezTo>
                  <a:lnTo>
                    <a:pt x="1604" y="3033"/>
                  </a:lnTo>
                  <a:cubicBezTo>
                    <a:pt x="903" y="1855"/>
                    <a:pt x="301" y="0"/>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4"/>
            <p:cNvSpPr/>
            <p:nvPr/>
          </p:nvSpPr>
          <p:spPr>
            <a:xfrm>
              <a:off x="4271969" y="4653848"/>
              <a:ext cx="50075" cy="150698"/>
            </a:xfrm>
            <a:custGeom>
              <a:rect b="b" l="l" r="r" t="t"/>
              <a:pathLst>
                <a:path extrusionOk="0" h="7319" w="2432">
                  <a:moveTo>
                    <a:pt x="2106" y="0"/>
                  </a:moveTo>
                  <a:cubicBezTo>
                    <a:pt x="1705" y="2406"/>
                    <a:pt x="1003" y="4812"/>
                    <a:pt x="1" y="7193"/>
                  </a:cubicBezTo>
                  <a:lnTo>
                    <a:pt x="301" y="7319"/>
                  </a:lnTo>
                  <a:cubicBezTo>
                    <a:pt x="1304" y="4913"/>
                    <a:pt x="2006" y="2481"/>
                    <a:pt x="2432" y="50"/>
                  </a:cubicBezTo>
                  <a:lnTo>
                    <a:pt x="21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4"/>
            <p:cNvSpPr/>
            <p:nvPr/>
          </p:nvSpPr>
          <p:spPr>
            <a:xfrm>
              <a:off x="4359700" y="4744152"/>
              <a:ext cx="21681" cy="59361"/>
            </a:xfrm>
            <a:custGeom>
              <a:rect b="b" l="l" r="r" t="t"/>
              <a:pathLst>
                <a:path extrusionOk="0" h="2883" w="1053">
                  <a:moveTo>
                    <a:pt x="752" y="0"/>
                  </a:moveTo>
                  <a:cubicBezTo>
                    <a:pt x="351" y="902"/>
                    <a:pt x="101" y="1855"/>
                    <a:pt x="0" y="2857"/>
                  </a:cubicBezTo>
                  <a:lnTo>
                    <a:pt x="326" y="2882"/>
                  </a:lnTo>
                  <a:cubicBezTo>
                    <a:pt x="401" y="1930"/>
                    <a:pt x="652" y="1003"/>
                    <a:pt x="1053" y="126"/>
                  </a:cubicBezTo>
                  <a:lnTo>
                    <a:pt x="7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4"/>
            <p:cNvSpPr/>
            <p:nvPr/>
          </p:nvSpPr>
          <p:spPr>
            <a:xfrm>
              <a:off x="4230688" y="4150729"/>
              <a:ext cx="22217" cy="652806"/>
            </a:xfrm>
            <a:custGeom>
              <a:rect b="b" l="l" r="r" t="t"/>
              <a:pathLst>
                <a:path extrusionOk="0" h="31705" w="1079">
                  <a:moveTo>
                    <a:pt x="527" y="0"/>
                  </a:moveTo>
                  <a:cubicBezTo>
                    <a:pt x="1" y="11729"/>
                    <a:pt x="76" y="22105"/>
                    <a:pt x="752" y="31704"/>
                  </a:cubicBezTo>
                  <a:lnTo>
                    <a:pt x="1078" y="31679"/>
                  </a:lnTo>
                  <a:cubicBezTo>
                    <a:pt x="377" y="22105"/>
                    <a:pt x="301" y="11729"/>
                    <a:pt x="8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4"/>
            <p:cNvSpPr/>
            <p:nvPr/>
          </p:nvSpPr>
          <p:spPr>
            <a:xfrm>
              <a:off x="4237400" y="4290571"/>
              <a:ext cx="51104" cy="50075"/>
            </a:xfrm>
            <a:custGeom>
              <a:rect b="b" l="l" r="r" t="t"/>
              <a:pathLst>
                <a:path extrusionOk="0" h="2432" w="2482">
                  <a:moveTo>
                    <a:pt x="2181" y="0"/>
                  </a:moveTo>
                  <a:cubicBezTo>
                    <a:pt x="1805" y="952"/>
                    <a:pt x="1078" y="1654"/>
                    <a:pt x="0" y="2155"/>
                  </a:cubicBezTo>
                  <a:lnTo>
                    <a:pt x="126" y="2431"/>
                  </a:lnTo>
                  <a:cubicBezTo>
                    <a:pt x="1279" y="1905"/>
                    <a:pt x="2081" y="1128"/>
                    <a:pt x="2482" y="125"/>
                  </a:cubicBezTo>
                  <a:lnTo>
                    <a:pt x="21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4"/>
            <p:cNvSpPr/>
            <p:nvPr/>
          </p:nvSpPr>
          <p:spPr>
            <a:xfrm>
              <a:off x="4182180" y="4497493"/>
              <a:ext cx="56272" cy="35106"/>
            </a:xfrm>
            <a:custGeom>
              <a:rect b="b" l="l" r="r" t="t"/>
              <a:pathLst>
                <a:path extrusionOk="0" h="1705" w="2733">
                  <a:moveTo>
                    <a:pt x="226" y="0"/>
                  </a:moveTo>
                  <a:lnTo>
                    <a:pt x="1" y="201"/>
                  </a:lnTo>
                  <a:cubicBezTo>
                    <a:pt x="652" y="928"/>
                    <a:pt x="1555" y="1454"/>
                    <a:pt x="2657" y="1704"/>
                  </a:cubicBezTo>
                  <a:lnTo>
                    <a:pt x="2733" y="1379"/>
                  </a:lnTo>
                  <a:cubicBezTo>
                    <a:pt x="1680" y="1153"/>
                    <a:pt x="853" y="677"/>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4"/>
            <p:cNvSpPr/>
            <p:nvPr/>
          </p:nvSpPr>
          <p:spPr>
            <a:xfrm>
              <a:off x="4239974" y="4612052"/>
              <a:ext cx="57302" cy="45422"/>
            </a:xfrm>
            <a:custGeom>
              <a:rect b="b" l="l" r="r" t="t"/>
              <a:pathLst>
                <a:path extrusionOk="0" h="2206" w="2783">
                  <a:moveTo>
                    <a:pt x="2532" y="0"/>
                  </a:moveTo>
                  <a:cubicBezTo>
                    <a:pt x="1830" y="902"/>
                    <a:pt x="978" y="1554"/>
                    <a:pt x="1" y="1930"/>
                  </a:cubicBezTo>
                  <a:lnTo>
                    <a:pt x="101" y="2206"/>
                  </a:lnTo>
                  <a:cubicBezTo>
                    <a:pt x="1129" y="1830"/>
                    <a:pt x="2031" y="1153"/>
                    <a:pt x="2783" y="201"/>
                  </a:cubicBezTo>
                  <a:lnTo>
                    <a:pt x="25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53" name="Google Shape;653;p24"/>
          <p:cNvCxnSpPr/>
          <p:nvPr/>
        </p:nvCxnSpPr>
        <p:spPr>
          <a:xfrm>
            <a:off x="91111" y="5069300"/>
            <a:ext cx="656400" cy="0"/>
          </a:xfrm>
          <a:prstGeom prst="straightConnector1">
            <a:avLst/>
          </a:prstGeom>
          <a:noFill/>
          <a:ln cap="flat" cmpd="sng" w="9525">
            <a:solidFill>
              <a:schemeClr val="dk1"/>
            </a:solidFill>
            <a:prstDash val="solid"/>
            <a:round/>
            <a:headEnd len="med" w="med" type="none"/>
            <a:tailEnd len="med" w="med" type="none"/>
          </a:ln>
        </p:spPr>
      </p:cxnSp>
      <p:grpSp>
        <p:nvGrpSpPr>
          <p:cNvPr id="654" name="Google Shape;654;p24"/>
          <p:cNvGrpSpPr/>
          <p:nvPr/>
        </p:nvGrpSpPr>
        <p:grpSpPr>
          <a:xfrm>
            <a:off x="8424009" y="203338"/>
            <a:ext cx="1167307" cy="331670"/>
            <a:chOff x="3983000" y="1275438"/>
            <a:chExt cx="1621936" cy="460845"/>
          </a:xfrm>
        </p:grpSpPr>
        <p:sp>
          <p:nvSpPr>
            <p:cNvPr id="655" name="Google Shape;655;p24"/>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4"/>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4"/>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4"/>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4"/>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660" name="Shape 660"/>
        <p:cNvGrpSpPr/>
        <p:nvPr/>
      </p:nvGrpSpPr>
      <p:grpSpPr>
        <a:xfrm>
          <a:off x="0" y="0"/>
          <a:ext cx="0" cy="0"/>
          <a:chOff x="0" y="0"/>
          <a:chExt cx="0" cy="0"/>
        </a:xfrm>
      </p:grpSpPr>
      <p:sp>
        <p:nvSpPr>
          <p:cNvPr id="661" name="Google Shape;661;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62" name="Google Shape;662;p25"/>
          <p:cNvSpPr txBox="1"/>
          <p:nvPr>
            <p:ph idx="1" type="subTitle"/>
          </p:nvPr>
        </p:nvSpPr>
        <p:spPr>
          <a:xfrm>
            <a:off x="829638" y="2154650"/>
            <a:ext cx="21030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3" name="Google Shape;663;p25"/>
          <p:cNvSpPr txBox="1"/>
          <p:nvPr>
            <p:ph idx="2" type="subTitle"/>
          </p:nvPr>
        </p:nvSpPr>
        <p:spPr>
          <a:xfrm>
            <a:off x="3520500" y="2154650"/>
            <a:ext cx="21030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4" name="Google Shape;664;p25"/>
          <p:cNvSpPr txBox="1"/>
          <p:nvPr>
            <p:ph idx="3" type="subTitle"/>
          </p:nvPr>
        </p:nvSpPr>
        <p:spPr>
          <a:xfrm>
            <a:off x="6202163" y="2154650"/>
            <a:ext cx="21075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5" name="Google Shape;665;p25"/>
          <p:cNvSpPr txBox="1"/>
          <p:nvPr>
            <p:ph idx="4" type="subTitle"/>
          </p:nvPr>
        </p:nvSpPr>
        <p:spPr>
          <a:xfrm>
            <a:off x="829638" y="3914648"/>
            <a:ext cx="21030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6" name="Google Shape;666;p25"/>
          <p:cNvSpPr txBox="1"/>
          <p:nvPr>
            <p:ph idx="5" type="subTitle"/>
          </p:nvPr>
        </p:nvSpPr>
        <p:spPr>
          <a:xfrm>
            <a:off x="3520500" y="3914648"/>
            <a:ext cx="21030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7" name="Google Shape;667;p25"/>
          <p:cNvSpPr txBox="1"/>
          <p:nvPr>
            <p:ph idx="6" type="subTitle"/>
          </p:nvPr>
        </p:nvSpPr>
        <p:spPr>
          <a:xfrm>
            <a:off x="6206583" y="3914648"/>
            <a:ext cx="2107500" cy="484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8" name="Google Shape;668;p25"/>
          <p:cNvSpPr txBox="1"/>
          <p:nvPr>
            <p:ph idx="7" type="subTitle"/>
          </p:nvPr>
        </p:nvSpPr>
        <p:spPr>
          <a:xfrm>
            <a:off x="829638" y="1820300"/>
            <a:ext cx="21030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669" name="Google Shape;669;p25"/>
          <p:cNvSpPr txBox="1"/>
          <p:nvPr>
            <p:ph idx="8" type="subTitle"/>
          </p:nvPr>
        </p:nvSpPr>
        <p:spPr>
          <a:xfrm>
            <a:off x="3518250" y="1820300"/>
            <a:ext cx="21075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670" name="Google Shape;670;p25"/>
          <p:cNvSpPr txBox="1"/>
          <p:nvPr>
            <p:ph idx="9" type="subTitle"/>
          </p:nvPr>
        </p:nvSpPr>
        <p:spPr>
          <a:xfrm>
            <a:off x="6206863" y="1820300"/>
            <a:ext cx="21075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671" name="Google Shape;671;p25"/>
          <p:cNvSpPr txBox="1"/>
          <p:nvPr>
            <p:ph idx="13" type="subTitle"/>
          </p:nvPr>
        </p:nvSpPr>
        <p:spPr>
          <a:xfrm>
            <a:off x="829638" y="3580297"/>
            <a:ext cx="21030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672" name="Google Shape;672;p25"/>
          <p:cNvSpPr txBox="1"/>
          <p:nvPr>
            <p:ph idx="14" type="subTitle"/>
          </p:nvPr>
        </p:nvSpPr>
        <p:spPr>
          <a:xfrm>
            <a:off x="3518250" y="3580297"/>
            <a:ext cx="21075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673" name="Google Shape;673;p25"/>
          <p:cNvSpPr txBox="1"/>
          <p:nvPr>
            <p:ph idx="15" type="subTitle"/>
          </p:nvPr>
        </p:nvSpPr>
        <p:spPr>
          <a:xfrm>
            <a:off x="6206863" y="3580297"/>
            <a:ext cx="2107500" cy="484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674" name="Google Shape;674;p25"/>
          <p:cNvGrpSpPr/>
          <p:nvPr/>
        </p:nvGrpSpPr>
        <p:grpSpPr>
          <a:xfrm>
            <a:off x="8347334" y="4282447"/>
            <a:ext cx="728148" cy="786777"/>
            <a:chOff x="6483330" y="2394691"/>
            <a:chExt cx="944665" cy="1020728"/>
          </a:xfrm>
        </p:grpSpPr>
        <p:sp>
          <p:nvSpPr>
            <p:cNvPr id="675" name="Google Shape;675;p25"/>
            <p:cNvSpPr/>
            <p:nvPr/>
          </p:nvSpPr>
          <p:spPr>
            <a:xfrm>
              <a:off x="7029087" y="2741970"/>
              <a:ext cx="77418" cy="53699"/>
            </a:xfrm>
            <a:custGeom>
              <a:rect b="b" l="l" r="r" t="t"/>
              <a:pathLst>
                <a:path extrusionOk="0" h="2608" w="3760">
                  <a:moveTo>
                    <a:pt x="3734" y="1"/>
                  </a:moveTo>
                  <a:cubicBezTo>
                    <a:pt x="2181" y="176"/>
                    <a:pt x="877" y="1003"/>
                    <a:pt x="0" y="2432"/>
                  </a:cubicBezTo>
                  <a:lnTo>
                    <a:pt x="251" y="2607"/>
                  </a:lnTo>
                  <a:cubicBezTo>
                    <a:pt x="1103" y="1254"/>
                    <a:pt x="2306" y="477"/>
                    <a:pt x="3760" y="326"/>
                  </a:cubicBezTo>
                  <a:lnTo>
                    <a:pt x="37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5"/>
            <p:cNvSpPr/>
            <p:nvPr/>
          </p:nvSpPr>
          <p:spPr>
            <a:xfrm>
              <a:off x="6975411" y="2753315"/>
              <a:ext cx="30473" cy="40789"/>
            </a:xfrm>
            <a:custGeom>
              <a:rect b="b" l="l" r="r" t="t"/>
              <a:pathLst>
                <a:path extrusionOk="0" h="1981" w="1480">
                  <a:moveTo>
                    <a:pt x="76" y="1"/>
                  </a:moveTo>
                  <a:lnTo>
                    <a:pt x="1" y="302"/>
                  </a:lnTo>
                  <a:cubicBezTo>
                    <a:pt x="1028" y="628"/>
                    <a:pt x="1153" y="1956"/>
                    <a:pt x="1153" y="1981"/>
                  </a:cubicBezTo>
                  <a:lnTo>
                    <a:pt x="1479" y="1956"/>
                  </a:lnTo>
                  <a:cubicBezTo>
                    <a:pt x="1479" y="1881"/>
                    <a:pt x="1329" y="402"/>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5"/>
            <p:cNvSpPr/>
            <p:nvPr/>
          </p:nvSpPr>
          <p:spPr>
            <a:xfrm>
              <a:off x="6483330" y="2644150"/>
              <a:ext cx="349556" cy="245247"/>
            </a:xfrm>
            <a:custGeom>
              <a:rect b="b" l="l" r="r" t="t"/>
              <a:pathLst>
                <a:path extrusionOk="0" h="11911" w="16977">
                  <a:moveTo>
                    <a:pt x="13141" y="0"/>
                  </a:moveTo>
                  <a:cubicBezTo>
                    <a:pt x="8243" y="0"/>
                    <a:pt x="1" y="9272"/>
                    <a:pt x="241" y="10366"/>
                  </a:cubicBezTo>
                  <a:cubicBezTo>
                    <a:pt x="379" y="10993"/>
                    <a:pt x="3762" y="11910"/>
                    <a:pt x="7387" y="11910"/>
                  </a:cubicBezTo>
                  <a:cubicBezTo>
                    <a:pt x="11000" y="11910"/>
                    <a:pt x="14855" y="11000"/>
                    <a:pt x="15981" y="7985"/>
                  </a:cubicBezTo>
                  <a:cubicBezTo>
                    <a:pt x="16977" y="5443"/>
                    <a:pt x="15137" y="5043"/>
                    <a:pt x="13880" y="5043"/>
                  </a:cubicBezTo>
                  <a:cubicBezTo>
                    <a:pt x="13302" y="5043"/>
                    <a:pt x="12848" y="5128"/>
                    <a:pt x="12848" y="5128"/>
                  </a:cubicBezTo>
                  <a:cubicBezTo>
                    <a:pt x="12848" y="5128"/>
                    <a:pt x="16833" y="2195"/>
                    <a:pt x="15028" y="641"/>
                  </a:cubicBezTo>
                  <a:cubicBezTo>
                    <a:pt x="14494" y="196"/>
                    <a:pt x="13853" y="0"/>
                    <a:pt x="131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5"/>
            <p:cNvSpPr/>
            <p:nvPr/>
          </p:nvSpPr>
          <p:spPr>
            <a:xfrm>
              <a:off x="6488292" y="2747982"/>
              <a:ext cx="344594" cy="141412"/>
            </a:xfrm>
            <a:custGeom>
              <a:rect b="b" l="l" r="r" t="t"/>
              <a:pathLst>
                <a:path extrusionOk="0" h="6868" w="16736">
                  <a:moveTo>
                    <a:pt x="13639" y="0"/>
                  </a:moveTo>
                  <a:cubicBezTo>
                    <a:pt x="13061" y="0"/>
                    <a:pt x="12607" y="85"/>
                    <a:pt x="12607" y="85"/>
                  </a:cubicBezTo>
                  <a:cubicBezTo>
                    <a:pt x="12607" y="85"/>
                    <a:pt x="9299" y="335"/>
                    <a:pt x="0" y="5323"/>
                  </a:cubicBezTo>
                  <a:cubicBezTo>
                    <a:pt x="138" y="5950"/>
                    <a:pt x="3521" y="6867"/>
                    <a:pt x="7146" y="6867"/>
                  </a:cubicBezTo>
                  <a:cubicBezTo>
                    <a:pt x="10759" y="6867"/>
                    <a:pt x="14614" y="5957"/>
                    <a:pt x="15740" y="2942"/>
                  </a:cubicBezTo>
                  <a:cubicBezTo>
                    <a:pt x="16736" y="400"/>
                    <a:pt x="14896" y="0"/>
                    <a:pt x="136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5"/>
            <p:cNvSpPr/>
            <p:nvPr/>
          </p:nvSpPr>
          <p:spPr>
            <a:xfrm>
              <a:off x="6574457" y="2733755"/>
              <a:ext cx="386536" cy="81516"/>
            </a:xfrm>
            <a:custGeom>
              <a:rect b="b" l="l" r="r" t="t"/>
              <a:pathLst>
                <a:path extrusionOk="0" h="3959" w="18773">
                  <a:moveTo>
                    <a:pt x="12332" y="1"/>
                  </a:moveTo>
                  <a:cubicBezTo>
                    <a:pt x="9178" y="1"/>
                    <a:pt x="5060" y="1229"/>
                    <a:pt x="1" y="3683"/>
                  </a:cubicBezTo>
                  <a:lnTo>
                    <a:pt x="151" y="3959"/>
                  </a:lnTo>
                  <a:cubicBezTo>
                    <a:pt x="5157" y="1532"/>
                    <a:pt x="9217" y="316"/>
                    <a:pt x="12309" y="316"/>
                  </a:cubicBezTo>
                  <a:cubicBezTo>
                    <a:pt x="15255" y="316"/>
                    <a:pt x="17323" y="1420"/>
                    <a:pt x="18497" y="3633"/>
                  </a:cubicBezTo>
                  <a:lnTo>
                    <a:pt x="18773" y="3482"/>
                  </a:lnTo>
                  <a:cubicBezTo>
                    <a:pt x="17550" y="1160"/>
                    <a:pt x="15396" y="1"/>
                    <a:pt x="123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5"/>
            <p:cNvSpPr/>
            <p:nvPr/>
          </p:nvSpPr>
          <p:spPr>
            <a:xfrm>
              <a:off x="6496033" y="2825048"/>
              <a:ext cx="50590" cy="30988"/>
            </a:xfrm>
            <a:custGeom>
              <a:rect b="b" l="l" r="r" t="t"/>
              <a:pathLst>
                <a:path extrusionOk="0" h="1505" w="2457">
                  <a:moveTo>
                    <a:pt x="2306" y="1"/>
                  </a:moveTo>
                  <a:cubicBezTo>
                    <a:pt x="1554" y="402"/>
                    <a:pt x="802" y="803"/>
                    <a:pt x="0" y="1229"/>
                  </a:cubicBezTo>
                  <a:lnTo>
                    <a:pt x="151" y="1504"/>
                  </a:lnTo>
                  <a:cubicBezTo>
                    <a:pt x="953" y="1078"/>
                    <a:pt x="1705" y="677"/>
                    <a:pt x="2456" y="276"/>
                  </a:cubicBezTo>
                  <a:lnTo>
                    <a:pt x="23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5"/>
            <p:cNvSpPr/>
            <p:nvPr/>
          </p:nvSpPr>
          <p:spPr>
            <a:xfrm>
              <a:off x="6817513" y="2397265"/>
              <a:ext cx="261143" cy="241541"/>
            </a:xfrm>
            <a:custGeom>
              <a:rect b="b" l="l" r="r" t="t"/>
              <a:pathLst>
                <a:path extrusionOk="0" h="11731" w="12683">
                  <a:moveTo>
                    <a:pt x="2507" y="1"/>
                  </a:moveTo>
                  <a:cubicBezTo>
                    <a:pt x="2507" y="1"/>
                    <a:pt x="0" y="11329"/>
                    <a:pt x="3158" y="11705"/>
                  </a:cubicBezTo>
                  <a:cubicBezTo>
                    <a:pt x="3300" y="11722"/>
                    <a:pt x="3435" y="11730"/>
                    <a:pt x="3564" y="11730"/>
                  </a:cubicBezTo>
                  <a:cubicBezTo>
                    <a:pt x="6275" y="11730"/>
                    <a:pt x="6116" y="8121"/>
                    <a:pt x="6116" y="8121"/>
                  </a:cubicBezTo>
                  <a:lnTo>
                    <a:pt x="6116" y="8121"/>
                  </a:lnTo>
                  <a:cubicBezTo>
                    <a:pt x="6116" y="8121"/>
                    <a:pt x="7042" y="9344"/>
                    <a:pt x="8271" y="9344"/>
                  </a:cubicBezTo>
                  <a:cubicBezTo>
                    <a:pt x="8792" y="9344"/>
                    <a:pt x="9368" y="9124"/>
                    <a:pt x="9950" y="8497"/>
                  </a:cubicBezTo>
                  <a:cubicBezTo>
                    <a:pt x="12682" y="5941"/>
                    <a:pt x="2507" y="1"/>
                    <a:pt x="25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5"/>
            <p:cNvSpPr/>
            <p:nvPr/>
          </p:nvSpPr>
          <p:spPr>
            <a:xfrm>
              <a:off x="6869109" y="2397265"/>
              <a:ext cx="209544" cy="192414"/>
            </a:xfrm>
            <a:custGeom>
              <a:rect b="b" l="l" r="r" t="t"/>
              <a:pathLst>
                <a:path extrusionOk="0" h="9345" w="10177">
                  <a:moveTo>
                    <a:pt x="1" y="1"/>
                  </a:moveTo>
                  <a:lnTo>
                    <a:pt x="3610" y="8121"/>
                  </a:lnTo>
                  <a:cubicBezTo>
                    <a:pt x="3610" y="8121"/>
                    <a:pt x="4536" y="9344"/>
                    <a:pt x="5765" y="9344"/>
                  </a:cubicBezTo>
                  <a:cubicBezTo>
                    <a:pt x="6286" y="9344"/>
                    <a:pt x="6862" y="9124"/>
                    <a:pt x="7444" y="8497"/>
                  </a:cubicBezTo>
                  <a:cubicBezTo>
                    <a:pt x="10176" y="5941"/>
                    <a:pt x="1" y="1"/>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5"/>
            <p:cNvSpPr/>
            <p:nvPr/>
          </p:nvSpPr>
          <p:spPr>
            <a:xfrm>
              <a:off x="7084802" y="2477769"/>
              <a:ext cx="273538" cy="211109"/>
            </a:xfrm>
            <a:custGeom>
              <a:rect b="b" l="l" r="r" t="t"/>
              <a:pathLst>
                <a:path extrusionOk="0" h="10253" w="13285">
                  <a:moveTo>
                    <a:pt x="13284" y="0"/>
                  </a:moveTo>
                  <a:cubicBezTo>
                    <a:pt x="7645" y="1880"/>
                    <a:pt x="2783" y="4061"/>
                    <a:pt x="1" y="7670"/>
                  </a:cubicBezTo>
                  <a:cubicBezTo>
                    <a:pt x="1" y="7670"/>
                    <a:pt x="2910" y="10253"/>
                    <a:pt x="5901" y="10253"/>
                  </a:cubicBezTo>
                  <a:cubicBezTo>
                    <a:pt x="6333" y="10253"/>
                    <a:pt x="6767" y="10199"/>
                    <a:pt x="7194" y="10076"/>
                  </a:cubicBezTo>
                  <a:cubicBezTo>
                    <a:pt x="10653" y="8848"/>
                    <a:pt x="13284" y="1"/>
                    <a:pt x="132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5"/>
            <p:cNvSpPr/>
            <p:nvPr/>
          </p:nvSpPr>
          <p:spPr>
            <a:xfrm>
              <a:off x="6661673" y="2397265"/>
              <a:ext cx="176497" cy="182819"/>
            </a:xfrm>
            <a:custGeom>
              <a:rect b="b" l="l" r="r" t="t"/>
              <a:pathLst>
                <a:path extrusionOk="0" h="8879" w="8572">
                  <a:moveTo>
                    <a:pt x="0" y="1"/>
                  </a:moveTo>
                  <a:lnTo>
                    <a:pt x="0" y="1"/>
                  </a:lnTo>
                  <a:cubicBezTo>
                    <a:pt x="0" y="1"/>
                    <a:pt x="702" y="6542"/>
                    <a:pt x="2908" y="8221"/>
                  </a:cubicBezTo>
                  <a:cubicBezTo>
                    <a:pt x="3643" y="8714"/>
                    <a:pt x="4517" y="8878"/>
                    <a:pt x="5356" y="8878"/>
                  </a:cubicBezTo>
                  <a:cubicBezTo>
                    <a:pt x="7035" y="8878"/>
                    <a:pt x="8572" y="8221"/>
                    <a:pt x="8572" y="8221"/>
                  </a:cubicBezTo>
                  <a:cubicBezTo>
                    <a:pt x="8572" y="8221"/>
                    <a:pt x="3635" y="2657"/>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5"/>
            <p:cNvSpPr/>
            <p:nvPr/>
          </p:nvSpPr>
          <p:spPr>
            <a:xfrm>
              <a:off x="7046629" y="2474680"/>
              <a:ext cx="312742" cy="206435"/>
            </a:xfrm>
            <a:custGeom>
              <a:rect b="b" l="l" r="r" t="t"/>
              <a:pathLst>
                <a:path extrusionOk="0" h="10026" w="15189">
                  <a:moveTo>
                    <a:pt x="15088" y="0"/>
                  </a:moveTo>
                  <a:cubicBezTo>
                    <a:pt x="9048" y="2181"/>
                    <a:pt x="3058" y="4887"/>
                    <a:pt x="0" y="9850"/>
                  </a:cubicBezTo>
                  <a:lnTo>
                    <a:pt x="276" y="10025"/>
                  </a:lnTo>
                  <a:cubicBezTo>
                    <a:pt x="3258" y="5113"/>
                    <a:pt x="9223" y="2456"/>
                    <a:pt x="15188" y="301"/>
                  </a:cubicBezTo>
                  <a:lnTo>
                    <a:pt x="1508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5"/>
            <p:cNvSpPr/>
            <p:nvPr/>
          </p:nvSpPr>
          <p:spPr>
            <a:xfrm>
              <a:off x="7006892" y="2700174"/>
              <a:ext cx="33562" cy="93932"/>
            </a:xfrm>
            <a:custGeom>
              <a:rect b="b" l="l" r="r" t="t"/>
              <a:pathLst>
                <a:path extrusionOk="0" h="4562" w="1630">
                  <a:moveTo>
                    <a:pt x="1329" y="0"/>
                  </a:moveTo>
                  <a:cubicBezTo>
                    <a:pt x="652" y="1379"/>
                    <a:pt x="201" y="2908"/>
                    <a:pt x="0" y="4512"/>
                  </a:cubicBezTo>
                  <a:lnTo>
                    <a:pt x="301" y="4562"/>
                  </a:lnTo>
                  <a:cubicBezTo>
                    <a:pt x="502" y="2983"/>
                    <a:pt x="953" y="1504"/>
                    <a:pt x="1630" y="15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5"/>
            <p:cNvSpPr/>
            <p:nvPr/>
          </p:nvSpPr>
          <p:spPr>
            <a:xfrm>
              <a:off x="6873762" y="2413262"/>
              <a:ext cx="122325" cy="380853"/>
            </a:xfrm>
            <a:custGeom>
              <a:rect b="b" l="l" r="r" t="t"/>
              <a:pathLst>
                <a:path extrusionOk="0" h="18497" w="5941">
                  <a:moveTo>
                    <a:pt x="276" y="1"/>
                  </a:moveTo>
                  <a:lnTo>
                    <a:pt x="0" y="126"/>
                  </a:lnTo>
                  <a:cubicBezTo>
                    <a:pt x="2231" y="4412"/>
                    <a:pt x="5038" y="11053"/>
                    <a:pt x="5614" y="18497"/>
                  </a:cubicBezTo>
                  <a:lnTo>
                    <a:pt x="5940" y="18472"/>
                  </a:lnTo>
                  <a:cubicBezTo>
                    <a:pt x="5339" y="10978"/>
                    <a:pt x="2532" y="4286"/>
                    <a:pt x="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5"/>
            <p:cNvSpPr/>
            <p:nvPr/>
          </p:nvSpPr>
          <p:spPr>
            <a:xfrm>
              <a:off x="6790170" y="2511823"/>
              <a:ext cx="186298" cy="283339"/>
            </a:xfrm>
            <a:custGeom>
              <a:rect b="b" l="l" r="r" t="t"/>
              <a:pathLst>
                <a:path extrusionOk="0" h="13761" w="9048">
                  <a:moveTo>
                    <a:pt x="226" y="1"/>
                  </a:moveTo>
                  <a:lnTo>
                    <a:pt x="0" y="226"/>
                  </a:lnTo>
                  <a:cubicBezTo>
                    <a:pt x="3785" y="4236"/>
                    <a:pt x="6717" y="8773"/>
                    <a:pt x="8772" y="13760"/>
                  </a:cubicBezTo>
                  <a:lnTo>
                    <a:pt x="9048" y="13635"/>
                  </a:lnTo>
                  <a:cubicBezTo>
                    <a:pt x="6993" y="8622"/>
                    <a:pt x="4035" y="4036"/>
                    <a:pt x="2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5"/>
            <p:cNvSpPr/>
            <p:nvPr/>
          </p:nvSpPr>
          <p:spPr>
            <a:xfrm>
              <a:off x="6659614" y="2394691"/>
              <a:ext cx="109930" cy="95991"/>
            </a:xfrm>
            <a:custGeom>
              <a:rect b="b" l="l" r="r" t="t"/>
              <a:pathLst>
                <a:path extrusionOk="0" h="4662" w="5339">
                  <a:moveTo>
                    <a:pt x="201" y="0"/>
                  </a:moveTo>
                  <a:lnTo>
                    <a:pt x="0" y="251"/>
                  </a:lnTo>
                  <a:cubicBezTo>
                    <a:pt x="1830" y="1629"/>
                    <a:pt x="3559" y="3108"/>
                    <a:pt x="5113" y="4662"/>
                  </a:cubicBezTo>
                  <a:lnTo>
                    <a:pt x="5339" y="4436"/>
                  </a:lnTo>
                  <a:cubicBezTo>
                    <a:pt x="3760" y="2883"/>
                    <a:pt x="2030" y="1404"/>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5"/>
            <p:cNvSpPr/>
            <p:nvPr/>
          </p:nvSpPr>
          <p:spPr>
            <a:xfrm>
              <a:off x="6750433" y="2786340"/>
              <a:ext cx="453618" cy="475300"/>
            </a:xfrm>
            <a:custGeom>
              <a:rect b="b" l="l" r="r" t="t"/>
              <a:pathLst>
                <a:path extrusionOk="0" h="23084" w="22031">
                  <a:moveTo>
                    <a:pt x="7920" y="1"/>
                  </a:moveTo>
                  <a:cubicBezTo>
                    <a:pt x="5038" y="3209"/>
                    <a:pt x="0" y="15339"/>
                    <a:pt x="1955" y="17520"/>
                  </a:cubicBezTo>
                  <a:cubicBezTo>
                    <a:pt x="3634" y="19400"/>
                    <a:pt x="7494" y="23084"/>
                    <a:pt x="7494" y="23084"/>
                  </a:cubicBezTo>
                  <a:lnTo>
                    <a:pt x="16492" y="23084"/>
                  </a:lnTo>
                  <a:cubicBezTo>
                    <a:pt x="16492" y="23084"/>
                    <a:pt x="20827" y="19700"/>
                    <a:pt x="22030" y="17520"/>
                  </a:cubicBezTo>
                  <a:cubicBezTo>
                    <a:pt x="21354" y="7946"/>
                    <a:pt x="16065" y="1"/>
                    <a:pt x="160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5"/>
            <p:cNvSpPr/>
            <p:nvPr/>
          </p:nvSpPr>
          <p:spPr>
            <a:xfrm>
              <a:off x="6695728" y="2978829"/>
              <a:ext cx="602752" cy="436590"/>
            </a:xfrm>
            <a:custGeom>
              <a:rect b="b" l="l" r="r" t="t"/>
              <a:pathLst>
                <a:path extrusionOk="0" h="21204" w="29274">
                  <a:moveTo>
                    <a:pt x="1" y="0"/>
                  </a:moveTo>
                  <a:lnTo>
                    <a:pt x="1" y="0"/>
                  </a:lnTo>
                  <a:cubicBezTo>
                    <a:pt x="26" y="4537"/>
                    <a:pt x="577" y="8396"/>
                    <a:pt x="1529" y="13910"/>
                  </a:cubicBezTo>
                  <a:cubicBezTo>
                    <a:pt x="1805" y="16642"/>
                    <a:pt x="1279" y="18622"/>
                    <a:pt x="1755" y="21204"/>
                  </a:cubicBezTo>
                  <a:lnTo>
                    <a:pt x="28046" y="21204"/>
                  </a:lnTo>
                  <a:cubicBezTo>
                    <a:pt x="28923" y="14988"/>
                    <a:pt x="29274" y="8396"/>
                    <a:pt x="29224" y="1504"/>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5"/>
            <p:cNvSpPr/>
            <p:nvPr/>
          </p:nvSpPr>
          <p:spPr>
            <a:xfrm>
              <a:off x="6621421" y="2978829"/>
              <a:ext cx="720424" cy="192496"/>
            </a:xfrm>
            <a:custGeom>
              <a:rect b="b" l="l" r="r" t="t"/>
              <a:pathLst>
                <a:path extrusionOk="0" h="9349" w="34989">
                  <a:moveTo>
                    <a:pt x="3610" y="0"/>
                  </a:moveTo>
                  <a:lnTo>
                    <a:pt x="1" y="7344"/>
                  </a:lnTo>
                  <a:lnTo>
                    <a:pt x="13158" y="7218"/>
                  </a:lnTo>
                  <a:lnTo>
                    <a:pt x="34988" y="9349"/>
                  </a:lnTo>
                  <a:lnTo>
                    <a:pt x="32833" y="1504"/>
                  </a:lnTo>
                  <a:lnTo>
                    <a:pt x="36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5"/>
            <p:cNvSpPr/>
            <p:nvPr/>
          </p:nvSpPr>
          <p:spPr>
            <a:xfrm>
              <a:off x="6700381" y="3123839"/>
              <a:ext cx="597069" cy="46451"/>
            </a:xfrm>
            <a:custGeom>
              <a:rect b="b" l="l" r="r" t="t"/>
              <a:pathLst>
                <a:path extrusionOk="0" h="2256" w="28998">
                  <a:moveTo>
                    <a:pt x="9298" y="0"/>
                  </a:moveTo>
                  <a:lnTo>
                    <a:pt x="0" y="100"/>
                  </a:lnTo>
                  <a:lnTo>
                    <a:pt x="0" y="426"/>
                  </a:lnTo>
                  <a:lnTo>
                    <a:pt x="9298" y="326"/>
                  </a:lnTo>
                  <a:lnTo>
                    <a:pt x="28973" y="2256"/>
                  </a:lnTo>
                  <a:lnTo>
                    <a:pt x="28998" y="1930"/>
                  </a:lnTo>
                  <a:lnTo>
                    <a:pt x="929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5"/>
            <p:cNvSpPr/>
            <p:nvPr/>
          </p:nvSpPr>
          <p:spPr>
            <a:xfrm>
              <a:off x="6891304" y="3113503"/>
              <a:ext cx="58846" cy="17049"/>
            </a:xfrm>
            <a:custGeom>
              <a:rect b="b" l="l" r="r" t="t"/>
              <a:pathLst>
                <a:path extrusionOk="0" h="828" w="2858">
                  <a:moveTo>
                    <a:pt x="2782" y="1"/>
                  </a:moveTo>
                  <a:lnTo>
                    <a:pt x="0" y="502"/>
                  </a:lnTo>
                  <a:lnTo>
                    <a:pt x="76" y="828"/>
                  </a:lnTo>
                  <a:lnTo>
                    <a:pt x="2858" y="302"/>
                  </a:lnTo>
                  <a:lnTo>
                    <a:pt x="278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5"/>
            <p:cNvSpPr/>
            <p:nvPr/>
          </p:nvSpPr>
          <p:spPr>
            <a:xfrm>
              <a:off x="6725150" y="3269858"/>
              <a:ext cx="41818" cy="59896"/>
            </a:xfrm>
            <a:custGeom>
              <a:rect b="b" l="l" r="r" t="t"/>
              <a:pathLst>
                <a:path extrusionOk="0" h="2909" w="2031">
                  <a:moveTo>
                    <a:pt x="276" y="1"/>
                  </a:moveTo>
                  <a:lnTo>
                    <a:pt x="0" y="176"/>
                  </a:lnTo>
                  <a:lnTo>
                    <a:pt x="1780" y="2908"/>
                  </a:lnTo>
                  <a:lnTo>
                    <a:pt x="2030" y="2733"/>
                  </a:lnTo>
                  <a:lnTo>
                    <a:pt x="27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5"/>
            <p:cNvSpPr/>
            <p:nvPr/>
          </p:nvSpPr>
          <p:spPr>
            <a:xfrm>
              <a:off x="6787576" y="2825192"/>
              <a:ext cx="267546" cy="260258"/>
            </a:xfrm>
            <a:custGeom>
              <a:rect b="b" l="l" r="r" t="t"/>
              <a:pathLst>
                <a:path extrusionOk="0" h="12640" w="12994">
                  <a:moveTo>
                    <a:pt x="4741" y="0"/>
                  </a:moveTo>
                  <a:cubicBezTo>
                    <a:pt x="4614" y="0"/>
                    <a:pt x="4472" y="22"/>
                    <a:pt x="4312" y="69"/>
                  </a:cubicBezTo>
                  <a:cubicBezTo>
                    <a:pt x="1" y="1447"/>
                    <a:pt x="2808" y="12249"/>
                    <a:pt x="3810" y="12625"/>
                  </a:cubicBezTo>
                  <a:cubicBezTo>
                    <a:pt x="3838" y="12635"/>
                    <a:pt x="3872" y="12640"/>
                    <a:pt x="3911" y="12640"/>
                  </a:cubicBezTo>
                  <a:cubicBezTo>
                    <a:pt x="5266" y="12640"/>
                    <a:pt x="12993" y="6817"/>
                    <a:pt x="9850" y="2675"/>
                  </a:cubicBezTo>
                  <a:cubicBezTo>
                    <a:pt x="9173" y="1743"/>
                    <a:pt x="8449" y="1440"/>
                    <a:pt x="7795" y="1440"/>
                  </a:cubicBezTo>
                  <a:cubicBezTo>
                    <a:pt x="6586" y="1440"/>
                    <a:pt x="5615" y="2475"/>
                    <a:pt x="5615" y="2475"/>
                  </a:cubicBezTo>
                  <a:cubicBezTo>
                    <a:pt x="5615" y="2475"/>
                    <a:pt x="6097" y="0"/>
                    <a:pt x="47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5"/>
            <p:cNvSpPr/>
            <p:nvPr/>
          </p:nvSpPr>
          <p:spPr>
            <a:xfrm>
              <a:off x="6866021" y="2854840"/>
              <a:ext cx="189099" cy="230608"/>
            </a:xfrm>
            <a:custGeom>
              <a:rect b="b" l="l" r="r" t="t"/>
              <a:pathLst>
                <a:path extrusionOk="0" h="11200" w="9184">
                  <a:moveTo>
                    <a:pt x="3985" y="0"/>
                  </a:moveTo>
                  <a:cubicBezTo>
                    <a:pt x="2776" y="0"/>
                    <a:pt x="1805" y="1035"/>
                    <a:pt x="1805" y="1035"/>
                  </a:cubicBezTo>
                  <a:cubicBezTo>
                    <a:pt x="1805" y="1035"/>
                    <a:pt x="226" y="7326"/>
                    <a:pt x="0" y="11185"/>
                  </a:cubicBezTo>
                  <a:cubicBezTo>
                    <a:pt x="28" y="11195"/>
                    <a:pt x="62" y="11200"/>
                    <a:pt x="101" y="11200"/>
                  </a:cubicBezTo>
                  <a:cubicBezTo>
                    <a:pt x="1456" y="11200"/>
                    <a:pt x="9183" y="5377"/>
                    <a:pt x="6040" y="1235"/>
                  </a:cubicBezTo>
                  <a:cubicBezTo>
                    <a:pt x="5363" y="303"/>
                    <a:pt x="4639" y="0"/>
                    <a:pt x="39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5"/>
            <p:cNvSpPr/>
            <p:nvPr/>
          </p:nvSpPr>
          <p:spPr>
            <a:xfrm>
              <a:off x="6865506" y="2751441"/>
              <a:ext cx="113554" cy="302755"/>
            </a:xfrm>
            <a:custGeom>
              <a:rect b="b" l="l" r="r" t="t"/>
              <a:pathLst>
                <a:path extrusionOk="0" h="14704" w="5515">
                  <a:moveTo>
                    <a:pt x="4779" y="0"/>
                  </a:moveTo>
                  <a:cubicBezTo>
                    <a:pt x="4655" y="0"/>
                    <a:pt x="4529" y="12"/>
                    <a:pt x="4411" y="42"/>
                  </a:cubicBezTo>
                  <a:cubicBezTo>
                    <a:pt x="3334" y="418"/>
                    <a:pt x="2256" y="2999"/>
                    <a:pt x="1203" y="7711"/>
                  </a:cubicBezTo>
                  <a:cubicBezTo>
                    <a:pt x="451" y="11195"/>
                    <a:pt x="0" y="14628"/>
                    <a:pt x="0" y="14653"/>
                  </a:cubicBezTo>
                  <a:lnTo>
                    <a:pt x="301" y="14704"/>
                  </a:lnTo>
                  <a:cubicBezTo>
                    <a:pt x="802" y="10944"/>
                    <a:pt x="2532" y="1019"/>
                    <a:pt x="4512" y="343"/>
                  </a:cubicBezTo>
                  <a:cubicBezTo>
                    <a:pt x="4582" y="323"/>
                    <a:pt x="4665" y="316"/>
                    <a:pt x="4750" y="316"/>
                  </a:cubicBezTo>
                  <a:cubicBezTo>
                    <a:pt x="4999" y="316"/>
                    <a:pt x="5277" y="381"/>
                    <a:pt x="5389" y="418"/>
                  </a:cubicBezTo>
                  <a:lnTo>
                    <a:pt x="5514" y="142"/>
                  </a:lnTo>
                  <a:cubicBezTo>
                    <a:pt x="5372" y="71"/>
                    <a:pt x="5080" y="0"/>
                    <a:pt x="47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5"/>
            <p:cNvSpPr/>
            <p:nvPr/>
          </p:nvSpPr>
          <p:spPr>
            <a:xfrm>
              <a:off x="7113112" y="2751853"/>
              <a:ext cx="314883" cy="339611"/>
            </a:xfrm>
            <a:custGeom>
              <a:rect b="b" l="l" r="r" t="t"/>
              <a:pathLst>
                <a:path extrusionOk="0" h="16494" w="15293">
                  <a:moveTo>
                    <a:pt x="8400" y="1"/>
                  </a:moveTo>
                  <a:cubicBezTo>
                    <a:pt x="5059" y="1"/>
                    <a:pt x="6997" y="3831"/>
                    <a:pt x="6997" y="3831"/>
                  </a:cubicBezTo>
                  <a:cubicBezTo>
                    <a:pt x="6997" y="3831"/>
                    <a:pt x="4887" y="2232"/>
                    <a:pt x="3373" y="2232"/>
                  </a:cubicBezTo>
                  <a:cubicBezTo>
                    <a:pt x="2820" y="2232"/>
                    <a:pt x="2346" y="2446"/>
                    <a:pt x="2085" y="3029"/>
                  </a:cubicBezTo>
                  <a:cubicBezTo>
                    <a:pt x="1" y="7876"/>
                    <a:pt x="10802" y="16494"/>
                    <a:pt x="12540" y="16494"/>
                  </a:cubicBezTo>
                  <a:cubicBezTo>
                    <a:pt x="12600" y="16494"/>
                    <a:pt x="12649" y="16484"/>
                    <a:pt x="12686" y="16463"/>
                  </a:cubicBezTo>
                  <a:cubicBezTo>
                    <a:pt x="13814" y="15836"/>
                    <a:pt x="15293" y="473"/>
                    <a:pt x="8852" y="22"/>
                  </a:cubicBezTo>
                  <a:cubicBezTo>
                    <a:pt x="8691" y="8"/>
                    <a:pt x="8541" y="1"/>
                    <a:pt x="84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5"/>
            <p:cNvSpPr/>
            <p:nvPr/>
          </p:nvSpPr>
          <p:spPr>
            <a:xfrm>
              <a:off x="7113112" y="2797787"/>
              <a:ext cx="261225" cy="293675"/>
            </a:xfrm>
            <a:custGeom>
              <a:rect b="b" l="l" r="r" t="t"/>
              <a:pathLst>
                <a:path extrusionOk="0" h="14263" w="12687">
                  <a:moveTo>
                    <a:pt x="3373" y="1"/>
                  </a:moveTo>
                  <a:cubicBezTo>
                    <a:pt x="2820" y="1"/>
                    <a:pt x="2346" y="215"/>
                    <a:pt x="2085" y="798"/>
                  </a:cubicBezTo>
                  <a:cubicBezTo>
                    <a:pt x="1" y="5645"/>
                    <a:pt x="10802" y="14263"/>
                    <a:pt x="12540" y="14263"/>
                  </a:cubicBezTo>
                  <a:cubicBezTo>
                    <a:pt x="12600" y="14263"/>
                    <a:pt x="12649" y="14253"/>
                    <a:pt x="12686" y="14232"/>
                  </a:cubicBezTo>
                  <a:cubicBezTo>
                    <a:pt x="12360" y="11300"/>
                    <a:pt x="9002" y="2803"/>
                    <a:pt x="6997" y="1600"/>
                  </a:cubicBezTo>
                  <a:cubicBezTo>
                    <a:pt x="6997" y="1600"/>
                    <a:pt x="4887" y="1"/>
                    <a:pt x="33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5"/>
            <p:cNvSpPr/>
            <p:nvPr/>
          </p:nvSpPr>
          <p:spPr>
            <a:xfrm>
              <a:off x="7352626" y="3022684"/>
              <a:ext cx="18593" cy="52669"/>
            </a:xfrm>
            <a:custGeom>
              <a:rect b="b" l="l" r="r" t="t"/>
              <a:pathLst>
                <a:path extrusionOk="0" h="2558" w="903">
                  <a:moveTo>
                    <a:pt x="301" y="1"/>
                  </a:moveTo>
                  <a:lnTo>
                    <a:pt x="0" y="76"/>
                  </a:lnTo>
                  <a:cubicBezTo>
                    <a:pt x="226" y="878"/>
                    <a:pt x="427" y="1705"/>
                    <a:pt x="602" y="2557"/>
                  </a:cubicBezTo>
                  <a:lnTo>
                    <a:pt x="903" y="2482"/>
                  </a:lnTo>
                  <a:cubicBezTo>
                    <a:pt x="727" y="1630"/>
                    <a:pt x="527" y="803"/>
                    <a:pt x="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5"/>
            <p:cNvSpPr/>
            <p:nvPr/>
          </p:nvSpPr>
          <p:spPr>
            <a:xfrm>
              <a:off x="7105967" y="2741476"/>
              <a:ext cx="239976" cy="240985"/>
            </a:xfrm>
            <a:custGeom>
              <a:rect b="b" l="l" r="r" t="t"/>
              <a:pathLst>
                <a:path extrusionOk="0" h="11704" w="11655">
                  <a:moveTo>
                    <a:pt x="495" y="1"/>
                  </a:moveTo>
                  <a:cubicBezTo>
                    <a:pt x="327" y="1"/>
                    <a:pt x="162" y="9"/>
                    <a:pt x="0" y="25"/>
                  </a:cubicBezTo>
                  <a:lnTo>
                    <a:pt x="26" y="350"/>
                  </a:lnTo>
                  <a:cubicBezTo>
                    <a:pt x="185" y="334"/>
                    <a:pt x="347" y="326"/>
                    <a:pt x="513" y="326"/>
                  </a:cubicBezTo>
                  <a:cubicBezTo>
                    <a:pt x="3919" y="326"/>
                    <a:pt x="8605" y="3793"/>
                    <a:pt x="11354" y="11704"/>
                  </a:cubicBezTo>
                  <a:lnTo>
                    <a:pt x="11655" y="11579"/>
                  </a:lnTo>
                  <a:cubicBezTo>
                    <a:pt x="8856" y="3540"/>
                    <a:pt x="4024" y="1"/>
                    <a:pt x="4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03" name="Google Shape;703;p25"/>
          <p:cNvCxnSpPr/>
          <p:nvPr/>
        </p:nvCxnSpPr>
        <p:spPr>
          <a:xfrm>
            <a:off x="8314375" y="5069300"/>
            <a:ext cx="761100" cy="0"/>
          </a:xfrm>
          <a:prstGeom prst="straightConnector1">
            <a:avLst/>
          </a:prstGeom>
          <a:noFill/>
          <a:ln cap="flat" cmpd="sng" w="9525">
            <a:solidFill>
              <a:schemeClr val="dk1"/>
            </a:solidFill>
            <a:prstDash val="solid"/>
            <a:round/>
            <a:headEnd len="med" w="med" type="none"/>
            <a:tailEnd len="med" w="med" type="none"/>
          </a:ln>
        </p:spPr>
      </p:cxnSp>
      <p:grpSp>
        <p:nvGrpSpPr>
          <p:cNvPr id="704" name="Google Shape;704;p25"/>
          <p:cNvGrpSpPr/>
          <p:nvPr/>
        </p:nvGrpSpPr>
        <p:grpSpPr>
          <a:xfrm>
            <a:off x="-318086" y="226096"/>
            <a:ext cx="1038089" cy="308910"/>
            <a:chOff x="6918132" y="1224850"/>
            <a:chExt cx="860271" cy="255995"/>
          </a:xfrm>
        </p:grpSpPr>
        <p:sp>
          <p:nvSpPr>
            <p:cNvPr id="705" name="Google Shape;705;p25"/>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5"/>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5"/>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_1">
    <p:spTree>
      <p:nvGrpSpPr>
        <p:cNvPr id="708" name="Shape 708"/>
        <p:cNvGrpSpPr/>
        <p:nvPr/>
      </p:nvGrpSpPr>
      <p:grpSpPr>
        <a:xfrm>
          <a:off x="0" y="0"/>
          <a:ext cx="0" cy="0"/>
          <a:chOff x="0" y="0"/>
          <a:chExt cx="0" cy="0"/>
        </a:xfrm>
      </p:grpSpPr>
      <p:sp>
        <p:nvSpPr>
          <p:cNvPr id="709" name="Google Shape;709;p26"/>
          <p:cNvSpPr txBox="1"/>
          <p:nvPr>
            <p:ph hasCustomPrompt="1" type="title"/>
          </p:nvPr>
        </p:nvSpPr>
        <p:spPr>
          <a:xfrm>
            <a:off x="2223600" y="690683"/>
            <a:ext cx="46968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10" name="Google Shape;710;p26"/>
          <p:cNvSpPr txBox="1"/>
          <p:nvPr>
            <p:ph idx="1" type="subTitle"/>
          </p:nvPr>
        </p:nvSpPr>
        <p:spPr>
          <a:xfrm>
            <a:off x="2223600" y="1459587"/>
            <a:ext cx="4696800" cy="39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711" name="Google Shape;711;p26"/>
          <p:cNvSpPr txBox="1"/>
          <p:nvPr>
            <p:ph hasCustomPrompt="1" idx="2" type="title"/>
          </p:nvPr>
        </p:nvSpPr>
        <p:spPr>
          <a:xfrm>
            <a:off x="2223600" y="1988415"/>
            <a:ext cx="46968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12" name="Google Shape;712;p26"/>
          <p:cNvSpPr txBox="1"/>
          <p:nvPr>
            <p:ph idx="3" type="subTitle"/>
          </p:nvPr>
        </p:nvSpPr>
        <p:spPr>
          <a:xfrm>
            <a:off x="2223600" y="2757310"/>
            <a:ext cx="4696800" cy="39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713" name="Google Shape;713;p26"/>
          <p:cNvSpPr txBox="1"/>
          <p:nvPr>
            <p:ph hasCustomPrompt="1" idx="4" type="title"/>
          </p:nvPr>
        </p:nvSpPr>
        <p:spPr>
          <a:xfrm>
            <a:off x="2223600" y="3286121"/>
            <a:ext cx="46968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14" name="Google Shape;714;p26"/>
          <p:cNvSpPr txBox="1"/>
          <p:nvPr>
            <p:ph idx="5" type="subTitle"/>
          </p:nvPr>
        </p:nvSpPr>
        <p:spPr>
          <a:xfrm>
            <a:off x="2223600" y="4055017"/>
            <a:ext cx="4696800" cy="39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cxnSp>
        <p:nvCxnSpPr>
          <p:cNvPr id="715" name="Google Shape;715;p26"/>
          <p:cNvCxnSpPr/>
          <p:nvPr/>
        </p:nvCxnSpPr>
        <p:spPr>
          <a:xfrm>
            <a:off x="115011" y="5069300"/>
            <a:ext cx="1464900" cy="0"/>
          </a:xfrm>
          <a:prstGeom prst="straightConnector1">
            <a:avLst/>
          </a:prstGeom>
          <a:noFill/>
          <a:ln cap="flat" cmpd="sng" w="9525">
            <a:solidFill>
              <a:schemeClr val="dk1"/>
            </a:solidFill>
            <a:prstDash val="solid"/>
            <a:round/>
            <a:headEnd len="med" w="med" type="none"/>
            <a:tailEnd len="med" w="med" type="none"/>
          </a:ln>
        </p:spPr>
      </p:cxnSp>
      <p:grpSp>
        <p:nvGrpSpPr>
          <p:cNvPr id="716" name="Google Shape;716;p26"/>
          <p:cNvGrpSpPr/>
          <p:nvPr/>
        </p:nvGrpSpPr>
        <p:grpSpPr>
          <a:xfrm>
            <a:off x="271626" y="4521400"/>
            <a:ext cx="1236129" cy="547902"/>
            <a:chOff x="6072884" y="2507191"/>
            <a:chExt cx="468071" cy="207460"/>
          </a:xfrm>
        </p:grpSpPr>
        <p:sp>
          <p:nvSpPr>
            <p:cNvPr id="717" name="Google Shape;717;p26"/>
            <p:cNvSpPr/>
            <p:nvPr/>
          </p:nvSpPr>
          <p:spPr>
            <a:xfrm>
              <a:off x="6115195" y="2542275"/>
              <a:ext cx="311197" cy="98070"/>
            </a:xfrm>
            <a:custGeom>
              <a:rect b="b" l="l" r="r" t="t"/>
              <a:pathLst>
                <a:path extrusionOk="0" h="4763" w="15114">
                  <a:moveTo>
                    <a:pt x="2457" y="0"/>
                  </a:moveTo>
                  <a:cubicBezTo>
                    <a:pt x="1179" y="0"/>
                    <a:pt x="1" y="1178"/>
                    <a:pt x="1" y="2456"/>
                  </a:cubicBezTo>
                  <a:cubicBezTo>
                    <a:pt x="1" y="3735"/>
                    <a:pt x="1204" y="4762"/>
                    <a:pt x="2482" y="4762"/>
                  </a:cubicBezTo>
                  <a:lnTo>
                    <a:pt x="15114" y="4762"/>
                  </a:lnTo>
                  <a:lnTo>
                    <a:pt x="15114" y="4111"/>
                  </a:lnTo>
                  <a:lnTo>
                    <a:pt x="14437" y="4111"/>
                  </a:lnTo>
                  <a:lnTo>
                    <a:pt x="14437" y="802"/>
                  </a:lnTo>
                  <a:lnTo>
                    <a:pt x="15114" y="802"/>
                  </a:lnTo>
                  <a:lnTo>
                    <a:pt x="15114" y="126"/>
                  </a:lnTo>
                  <a:lnTo>
                    <a:pt x="24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6"/>
            <p:cNvSpPr/>
            <p:nvPr/>
          </p:nvSpPr>
          <p:spPr>
            <a:xfrm>
              <a:off x="6222012" y="2542275"/>
              <a:ext cx="311197" cy="98070"/>
            </a:xfrm>
            <a:custGeom>
              <a:rect b="b" l="l" r="r" t="t"/>
              <a:pathLst>
                <a:path extrusionOk="0" h="4763" w="15114">
                  <a:moveTo>
                    <a:pt x="2457" y="0"/>
                  </a:moveTo>
                  <a:cubicBezTo>
                    <a:pt x="1179" y="0"/>
                    <a:pt x="1" y="1178"/>
                    <a:pt x="1" y="2456"/>
                  </a:cubicBezTo>
                  <a:cubicBezTo>
                    <a:pt x="1" y="3735"/>
                    <a:pt x="1204" y="4762"/>
                    <a:pt x="2482" y="4762"/>
                  </a:cubicBezTo>
                  <a:lnTo>
                    <a:pt x="15114" y="4762"/>
                  </a:lnTo>
                  <a:lnTo>
                    <a:pt x="15114" y="4111"/>
                  </a:lnTo>
                  <a:lnTo>
                    <a:pt x="14437" y="4111"/>
                  </a:lnTo>
                  <a:lnTo>
                    <a:pt x="14437" y="802"/>
                  </a:lnTo>
                  <a:lnTo>
                    <a:pt x="15114" y="802"/>
                  </a:lnTo>
                  <a:lnTo>
                    <a:pt x="15114" y="126"/>
                  </a:lnTo>
                  <a:lnTo>
                    <a:pt x="24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6"/>
            <p:cNvSpPr/>
            <p:nvPr/>
          </p:nvSpPr>
          <p:spPr>
            <a:xfrm>
              <a:off x="6107454" y="2640321"/>
              <a:ext cx="433502" cy="74330"/>
            </a:xfrm>
            <a:custGeom>
              <a:rect b="b" l="l" r="r" t="t"/>
              <a:pathLst>
                <a:path extrusionOk="0" h="3610" w="21054">
                  <a:moveTo>
                    <a:pt x="1" y="0"/>
                  </a:moveTo>
                  <a:lnTo>
                    <a:pt x="1" y="501"/>
                  </a:lnTo>
                  <a:lnTo>
                    <a:pt x="527" y="501"/>
                  </a:lnTo>
                  <a:lnTo>
                    <a:pt x="527" y="3008"/>
                  </a:lnTo>
                  <a:lnTo>
                    <a:pt x="1" y="3008"/>
                  </a:lnTo>
                  <a:lnTo>
                    <a:pt x="1" y="3609"/>
                  </a:lnTo>
                  <a:lnTo>
                    <a:pt x="19199" y="3609"/>
                  </a:lnTo>
                  <a:cubicBezTo>
                    <a:pt x="20177" y="3609"/>
                    <a:pt x="21054" y="2732"/>
                    <a:pt x="21054" y="1755"/>
                  </a:cubicBezTo>
                  <a:cubicBezTo>
                    <a:pt x="21054" y="802"/>
                    <a:pt x="20151" y="0"/>
                    <a:pt x="191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6"/>
            <p:cNvSpPr/>
            <p:nvPr/>
          </p:nvSpPr>
          <p:spPr>
            <a:xfrm>
              <a:off x="6072884" y="2640321"/>
              <a:ext cx="188378" cy="74330"/>
            </a:xfrm>
            <a:custGeom>
              <a:rect b="b" l="l" r="r" t="t"/>
              <a:pathLst>
                <a:path extrusionOk="0" h="3610" w="9149">
                  <a:moveTo>
                    <a:pt x="1" y="0"/>
                  </a:moveTo>
                  <a:lnTo>
                    <a:pt x="1" y="501"/>
                  </a:lnTo>
                  <a:lnTo>
                    <a:pt x="502" y="501"/>
                  </a:lnTo>
                  <a:lnTo>
                    <a:pt x="502" y="3008"/>
                  </a:lnTo>
                  <a:lnTo>
                    <a:pt x="1" y="3008"/>
                  </a:lnTo>
                  <a:lnTo>
                    <a:pt x="1" y="3609"/>
                  </a:lnTo>
                  <a:lnTo>
                    <a:pt x="7294" y="3609"/>
                  </a:lnTo>
                  <a:cubicBezTo>
                    <a:pt x="8271" y="3609"/>
                    <a:pt x="9149" y="2732"/>
                    <a:pt x="9149" y="1755"/>
                  </a:cubicBezTo>
                  <a:cubicBezTo>
                    <a:pt x="9149" y="802"/>
                    <a:pt x="8246" y="0"/>
                    <a:pt x="729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6"/>
            <p:cNvSpPr/>
            <p:nvPr/>
          </p:nvSpPr>
          <p:spPr>
            <a:xfrm>
              <a:off x="6083220" y="2650636"/>
              <a:ext cx="163073" cy="51619"/>
            </a:xfrm>
            <a:custGeom>
              <a:rect b="b" l="l" r="r" t="t"/>
              <a:pathLst>
                <a:path extrusionOk="0" h="2507" w="7920">
                  <a:moveTo>
                    <a:pt x="0" y="0"/>
                  </a:moveTo>
                  <a:lnTo>
                    <a:pt x="0" y="2507"/>
                  </a:lnTo>
                  <a:lnTo>
                    <a:pt x="6667" y="2507"/>
                  </a:lnTo>
                  <a:cubicBezTo>
                    <a:pt x="7368" y="2507"/>
                    <a:pt x="7920" y="1930"/>
                    <a:pt x="7920" y="1254"/>
                  </a:cubicBezTo>
                  <a:cubicBezTo>
                    <a:pt x="7920" y="577"/>
                    <a:pt x="7368" y="0"/>
                    <a:pt x="66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6"/>
            <p:cNvSpPr/>
            <p:nvPr/>
          </p:nvSpPr>
          <p:spPr>
            <a:xfrm>
              <a:off x="6083220" y="2687779"/>
              <a:ext cx="147074" cy="8277"/>
            </a:xfrm>
            <a:custGeom>
              <a:rect b="b" l="l" r="r" t="t"/>
              <a:pathLst>
                <a:path extrusionOk="0" h="402" w="7143">
                  <a:moveTo>
                    <a:pt x="7143" y="1"/>
                  </a:moveTo>
                  <a:lnTo>
                    <a:pt x="0" y="201"/>
                  </a:lnTo>
                  <a:lnTo>
                    <a:pt x="0" y="402"/>
                  </a:lnTo>
                  <a:lnTo>
                    <a:pt x="7143" y="227"/>
                  </a:lnTo>
                  <a:lnTo>
                    <a:pt x="71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6"/>
            <p:cNvSpPr/>
            <p:nvPr/>
          </p:nvSpPr>
          <p:spPr>
            <a:xfrm>
              <a:off x="6083220" y="2674375"/>
              <a:ext cx="125414" cy="5168"/>
            </a:xfrm>
            <a:custGeom>
              <a:rect b="b" l="l" r="r" t="t"/>
              <a:pathLst>
                <a:path extrusionOk="0" h="251" w="6091">
                  <a:moveTo>
                    <a:pt x="6065" y="0"/>
                  </a:moveTo>
                  <a:lnTo>
                    <a:pt x="0" y="25"/>
                  </a:lnTo>
                  <a:lnTo>
                    <a:pt x="0" y="251"/>
                  </a:lnTo>
                  <a:lnTo>
                    <a:pt x="6090" y="201"/>
                  </a:lnTo>
                  <a:lnTo>
                    <a:pt x="606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6"/>
            <p:cNvSpPr/>
            <p:nvPr/>
          </p:nvSpPr>
          <p:spPr>
            <a:xfrm>
              <a:off x="6083220" y="2655289"/>
              <a:ext cx="137274" cy="4653"/>
            </a:xfrm>
            <a:custGeom>
              <a:rect b="b" l="l" r="r" t="t"/>
              <a:pathLst>
                <a:path extrusionOk="0" h="226" w="6667">
                  <a:moveTo>
                    <a:pt x="0" y="0"/>
                  </a:moveTo>
                  <a:lnTo>
                    <a:pt x="0" y="226"/>
                  </a:lnTo>
                  <a:lnTo>
                    <a:pt x="6667" y="226"/>
                  </a:lnTo>
                  <a:lnTo>
                    <a:pt x="666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6"/>
            <p:cNvSpPr/>
            <p:nvPr/>
          </p:nvSpPr>
          <p:spPr>
            <a:xfrm>
              <a:off x="6096624" y="2507191"/>
              <a:ext cx="385507" cy="37165"/>
            </a:xfrm>
            <a:custGeom>
              <a:rect b="b" l="l" r="r" t="t"/>
              <a:pathLst>
                <a:path extrusionOk="0" h="1805" w="18723">
                  <a:moveTo>
                    <a:pt x="18723" y="0"/>
                  </a:moveTo>
                  <a:lnTo>
                    <a:pt x="1" y="476"/>
                  </a:lnTo>
                  <a:lnTo>
                    <a:pt x="1" y="1704"/>
                  </a:lnTo>
                  <a:lnTo>
                    <a:pt x="18622" y="1805"/>
                  </a:lnTo>
                  <a:lnTo>
                    <a:pt x="1872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6"/>
            <p:cNvSpPr/>
            <p:nvPr/>
          </p:nvSpPr>
          <p:spPr>
            <a:xfrm>
              <a:off x="6242148" y="2558787"/>
              <a:ext cx="277141" cy="68132"/>
            </a:xfrm>
            <a:custGeom>
              <a:rect b="b" l="l" r="r" t="t"/>
              <a:pathLst>
                <a:path extrusionOk="0" h="3309" w="13460">
                  <a:moveTo>
                    <a:pt x="1655" y="0"/>
                  </a:moveTo>
                  <a:cubicBezTo>
                    <a:pt x="752" y="0"/>
                    <a:pt x="0" y="752"/>
                    <a:pt x="0" y="1654"/>
                  </a:cubicBezTo>
                  <a:cubicBezTo>
                    <a:pt x="0" y="2557"/>
                    <a:pt x="752" y="3309"/>
                    <a:pt x="1655" y="3309"/>
                  </a:cubicBezTo>
                  <a:lnTo>
                    <a:pt x="13459" y="3309"/>
                  </a:lnTo>
                  <a:lnTo>
                    <a:pt x="1345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6"/>
            <p:cNvSpPr/>
            <p:nvPr/>
          </p:nvSpPr>
          <p:spPr>
            <a:xfrm>
              <a:off x="6263293" y="2567558"/>
              <a:ext cx="255995" cy="9307"/>
            </a:xfrm>
            <a:custGeom>
              <a:rect b="b" l="l" r="r" t="t"/>
              <a:pathLst>
                <a:path extrusionOk="0" h="452" w="12433">
                  <a:moveTo>
                    <a:pt x="12432" y="0"/>
                  </a:moveTo>
                  <a:lnTo>
                    <a:pt x="1" y="251"/>
                  </a:lnTo>
                  <a:lnTo>
                    <a:pt x="1" y="451"/>
                  </a:lnTo>
                  <a:lnTo>
                    <a:pt x="12432" y="201"/>
                  </a:lnTo>
                  <a:lnTo>
                    <a:pt x="124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6"/>
            <p:cNvSpPr/>
            <p:nvPr/>
          </p:nvSpPr>
          <p:spPr>
            <a:xfrm>
              <a:off x="6292715" y="2589754"/>
              <a:ext cx="226572" cy="5168"/>
            </a:xfrm>
            <a:custGeom>
              <a:rect b="b" l="l" r="r" t="t"/>
              <a:pathLst>
                <a:path extrusionOk="0" h="251" w="11004">
                  <a:moveTo>
                    <a:pt x="11003" y="0"/>
                  </a:moveTo>
                  <a:lnTo>
                    <a:pt x="1" y="50"/>
                  </a:lnTo>
                  <a:lnTo>
                    <a:pt x="1" y="251"/>
                  </a:lnTo>
                  <a:lnTo>
                    <a:pt x="11003" y="201"/>
                  </a:lnTo>
                  <a:lnTo>
                    <a:pt x="1100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6"/>
            <p:cNvSpPr/>
            <p:nvPr/>
          </p:nvSpPr>
          <p:spPr>
            <a:xfrm>
              <a:off x="6276203" y="2615552"/>
              <a:ext cx="243086" cy="4653"/>
            </a:xfrm>
            <a:custGeom>
              <a:rect b="b" l="l" r="r" t="t"/>
              <a:pathLst>
                <a:path extrusionOk="0" h="226" w="11806">
                  <a:moveTo>
                    <a:pt x="1" y="0"/>
                  </a:moveTo>
                  <a:lnTo>
                    <a:pt x="1" y="226"/>
                  </a:lnTo>
                  <a:lnTo>
                    <a:pt x="11805" y="226"/>
                  </a:lnTo>
                  <a:lnTo>
                    <a:pt x="1180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0" name="Google Shape;730;p26"/>
          <p:cNvGrpSpPr/>
          <p:nvPr/>
        </p:nvGrpSpPr>
        <p:grpSpPr>
          <a:xfrm>
            <a:off x="8428912" y="3486654"/>
            <a:ext cx="1236123" cy="367840"/>
            <a:chOff x="6918132" y="1224850"/>
            <a:chExt cx="860271" cy="255995"/>
          </a:xfrm>
        </p:grpSpPr>
        <p:sp>
          <p:nvSpPr>
            <p:cNvPr id="731" name="Google Shape;731;p26"/>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6"/>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6"/>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34" name="Google Shape;734;p26"/>
          <p:cNvCxnSpPr/>
          <p:nvPr/>
        </p:nvCxnSpPr>
        <p:spPr>
          <a:xfrm>
            <a:off x="7942486" y="535000"/>
            <a:ext cx="1113600" cy="0"/>
          </a:xfrm>
          <a:prstGeom prst="straightConnector1">
            <a:avLst/>
          </a:prstGeom>
          <a:noFill/>
          <a:ln cap="flat" cmpd="sng" w="9525">
            <a:solidFill>
              <a:schemeClr val="dk1"/>
            </a:solidFill>
            <a:prstDash val="solid"/>
            <a:round/>
            <a:headEnd len="med" w="med" type="none"/>
            <a:tailEnd len="med" w="med" type="none"/>
          </a:ln>
        </p:spPr>
      </p:cxnSp>
      <p:grpSp>
        <p:nvGrpSpPr>
          <p:cNvPr id="735" name="Google Shape;735;p26"/>
          <p:cNvGrpSpPr/>
          <p:nvPr/>
        </p:nvGrpSpPr>
        <p:grpSpPr>
          <a:xfrm flipH="1">
            <a:off x="-830941" y="1356372"/>
            <a:ext cx="1546029" cy="439232"/>
            <a:chOff x="3983000" y="1275438"/>
            <a:chExt cx="1621936" cy="460845"/>
          </a:xfrm>
        </p:grpSpPr>
        <p:sp>
          <p:nvSpPr>
            <p:cNvPr id="736" name="Google Shape;736;p26"/>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6"/>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6"/>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6"/>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6"/>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1" name="Google Shape;741;p26"/>
          <p:cNvGrpSpPr/>
          <p:nvPr/>
        </p:nvGrpSpPr>
        <p:grpSpPr>
          <a:xfrm>
            <a:off x="8160872" y="401796"/>
            <a:ext cx="646707" cy="1110296"/>
            <a:chOff x="5392247" y="2565644"/>
            <a:chExt cx="696658" cy="1196052"/>
          </a:xfrm>
        </p:grpSpPr>
        <p:sp>
          <p:nvSpPr>
            <p:cNvPr id="742" name="Google Shape;742;p26"/>
            <p:cNvSpPr/>
            <p:nvPr/>
          </p:nvSpPr>
          <p:spPr>
            <a:xfrm>
              <a:off x="5558422" y="2578018"/>
              <a:ext cx="402020" cy="136635"/>
            </a:xfrm>
            <a:custGeom>
              <a:rect b="b" l="l" r="r" t="t"/>
              <a:pathLst>
                <a:path extrusionOk="0" h="6636" w="19525">
                  <a:moveTo>
                    <a:pt x="8398" y="1"/>
                  </a:moveTo>
                  <a:cubicBezTo>
                    <a:pt x="4474" y="1"/>
                    <a:pt x="844" y="131"/>
                    <a:pt x="577" y="445"/>
                  </a:cubicBezTo>
                  <a:cubicBezTo>
                    <a:pt x="0" y="1147"/>
                    <a:pt x="1930" y="5507"/>
                    <a:pt x="6441" y="6635"/>
                  </a:cubicBezTo>
                  <a:lnTo>
                    <a:pt x="12607" y="6635"/>
                  </a:lnTo>
                  <a:cubicBezTo>
                    <a:pt x="15639" y="5683"/>
                    <a:pt x="19524" y="971"/>
                    <a:pt x="18446" y="445"/>
                  </a:cubicBezTo>
                  <a:cubicBezTo>
                    <a:pt x="17882" y="176"/>
                    <a:pt x="12943" y="1"/>
                    <a:pt x="83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6"/>
            <p:cNvSpPr/>
            <p:nvPr/>
          </p:nvSpPr>
          <p:spPr>
            <a:xfrm>
              <a:off x="5999607" y="2887845"/>
              <a:ext cx="36671" cy="55140"/>
            </a:xfrm>
            <a:custGeom>
              <a:rect b="b" l="l" r="r" t="t"/>
              <a:pathLst>
                <a:path extrusionOk="0" h="2678" w="1781">
                  <a:moveTo>
                    <a:pt x="1493" y="1"/>
                  </a:moveTo>
                  <a:cubicBezTo>
                    <a:pt x="1428" y="1"/>
                    <a:pt x="1362" y="30"/>
                    <a:pt x="1304" y="58"/>
                  </a:cubicBezTo>
                  <a:cubicBezTo>
                    <a:pt x="1179" y="134"/>
                    <a:pt x="1079" y="184"/>
                    <a:pt x="978" y="259"/>
                  </a:cubicBezTo>
                  <a:cubicBezTo>
                    <a:pt x="577" y="510"/>
                    <a:pt x="277" y="835"/>
                    <a:pt x="126" y="1287"/>
                  </a:cubicBezTo>
                  <a:cubicBezTo>
                    <a:pt x="51" y="1487"/>
                    <a:pt x="1" y="1738"/>
                    <a:pt x="1" y="1963"/>
                  </a:cubicBezTo>
                  <a:cubicBezTo>
                    <a:pt x="1" y="2089"/>
                    <a:pt x="26" y="2214"/>
                    <a:pt x="51" y="2339"/>
                  </a:cubicBezTo>
                  <a:cubicBezTo>
                    <a:pt x="51" y="2414"/>
                    <a:pt x="76" y="2590"/>
                    <a:pt x="151" y="2640"/>
                  </a:cubicBezTo>
                  <a:cubicBezTo>
                    <a:pt x="184" y="2667"/>
                    <a:pt x="225" y="2677"/>
                    <a:pt x="268" y="2677"/>
                  </a:cubicBezTo>
                  <a:cubicBezTo>
                    <a:pt x="389" y="2677"/>
                    <a:pt x="535" y="2595"/>
                    <a:pt x="627" y="2540"/>
                  </a:cubicBezTo>
                  <a:cubicBezTo>
                    <a:pt x="753" y="2465"/>
                    <a:pt x="878" y="2364"/>
                    <a:pt x="978" y="2239"/>
                  </a:cubicBezTo>
                  <a:cubicBezTo>
                    <a:pt x="1179" y="2013"/>
                    <a:pt x="1329" y="1763"/>
                    <a:pt x="1480" y="1512"/>
                  </a:cubicBezTo>
                  <a:cubicBezTo>
                    <a:pt x="1630" y="1186"/>
                    <a:pt x="1780" y="785"/>
                    <a:pt x="1755" y="434"/>
                  </a:cubicBezTo>
                  <a:cubicBezTo>
                    <a:pt x="1730" y="309"/>
                    <a:pt x="1705" y="159"/>
                    <a:pt x="1630" y="58"/>
                  </a:cubicBezTo>
                  <a:cubicBezTo>
                    <a:pt x="1588" y="16"/>
                    <a:pt x="1541" y="1"/>
                    <a:pt x="14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6"/>
            <p:cNvSpPr/>
            <p:nvPr/>
          </p:nvSpPr>
          <p:spPr>
            <a:xfrm>
              <a:off x="6032633" y="2883809"/>
              <a:ext cx="56272" cy="34674"/>
            </a:xfrm>
            <a:custGeom>
              <a:rect b="b" l="l" r="r" t="t"/>
              <a:pathLst>
                <a:path extrusionOk="0" h="1684" w="2733">
                  <a:moveTo>
                    <a:pt x="791" y="0"/>
                  </a:moveTo>
                  <a:cubicBezTo>
                    <a:pt x="745" y="0"/>
                    <a:pt x="699" y="1"/>
                    <a:pt x="653" y="4"/>
                  </a:cubicBezTo>
                  <a:cubicBezTo>
                    <a:pt x="527" y="29"/>
                    <a:pt x="402" y="29"/>
                    <a:pt x="277" y="54"/>
                  </a:cubicBezTo>
                  <a:cubicBezTo>
                    <a:pt x="151" y="54"/>
                    <a:pt x="26" y="104"/>
                    <a:pt x="1" y="229"/>
                  </a:cubicBezTo>
                  <a:cubicBezTo>
                    <a:pt x="1" y="355"/>
                    <a:pt x="51" y="505"/>
                    <a:pt x="126" y="605"/>
                  </a:cubicBezTo>
                  <a:cubicBezTo>
                    <a:pt x="302" y="906"/>
                    <a:pt x="653" y="1157"/>
                    <a:pt x="978" y="1332"/>
                  </a:cubicBezTo>
                  <a:cubicBezTo>
                    <a:pt x="1229" y="1457"/>
                    <a:pt x="1505" y="1583"/>
                    <a:pt x="1780" y="1633"/>
                  </a:cubicBezTo>
                  <a:cubicBezTo>
                    <a:pt x="1956" y="1658"/>
                    <a:pt x="2106" y="1683"/>
                    <a:pt x="2257" y="1683"/>
                  </a:cubicBezTo>
                  <a:cubicBezTo>
                    <a:pt x="2382" y="1658"/>
                    <a:pt x="2658" y="1633"/>
                    <a:pt x="2708" y="1483"/>
                  </a:cubicBezTo>
                  <a:cubicBezTo>
                    <a:pt x="2733" y="1382"/>
                    <a:pt x="2658" y="1257"/>
                    <a:pt x="2607" y="1157"/>
                  </a:cubicBezTo>
                  <a:cubicBezTo>
                    <a:pt x="2557" y="1056"/>
                    <a:pt x="2507" y="956"/>
                    <a:pt x="2432" y="856"/>
                  </a:cubicBezTo>
                  <a:cubicBezTo>
                    <a:pt x="2307" y="655"/>
                    <a:pt x="2131" y="480"/>
                    <a:pt x="1931" y="355"/>
                  </a:cubicBezTo>
                  <a:cubicBezTo>
                    <a:pt x="1592" y="106"/>
                    <a:pt x="1212" y="0"/>
                    <a:pt x="7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6"/>
            <p:cNvSpPr/>
            <p:nvPr/>
          </p:nvSpPr>
          <p:spPr>
            <a:xfrm>
              <a:off x="5965553" y="2829042"/>
              <a:ext cx="33562" cy="58373"/>
            </a:xfrm>
            <a:custGeom>
              <a:rect b="b" l="l" r="r" t="t"/>
              <a:pathLst>
                <a:path extrusionOk="0" h="2835" w="1630">
                  <a:moveTo>
                    <a:pt x="1258" y="0"/>
                  </a:moveTo>
                  <a:cubicBezTo>
                    <a:pt x="1182" y="0"/>
                    <a:pt x="1106" y="47"/>
                    <a:pt x="1053" y="82"/>
                  </a:cubicBezTo>
                  <a:cubicBezTo>
                    <a:pt x="953" y="158"/>
                    <a:pt x="828" y="233"/>
                    <a:pt x="753" y="333"/>
                  </a:cubicBezTo>
                  <a:cubicBezTo>
                    <a:pt x="402" y="634"/>
                    <a:pt x="126" y="985"/>
                    <a:pt x="51" y="1461"/>
                  </a:cubicBezTo>
                  <a:cubicBezTo>
                    <a:pt x="1" y="1686"/>
                    <a:pt x="1" y="1937"/>
                    <a:pt x="26" y="2163"/>
                  </a:cubicBezTo>
                  <a:cubicBezTo>
                    <a:pt x="51" y="2288"/>
                    <a:pt x="76" y="2413"/>
                    <a:pt x="126" y="2513"/>
                  </a:cubicBezTo>
                  <a:cubicBezTo>
                    <a:pt x="151" y="2614"/>
                    <a:pt x="201" y="2764"/>
                    <a:pt x="276" y="2814"/>
                  </a:cubicBezTo>
                  <a:cubicBezTo>
                    <a:pt x="300" y="2828"/>
                    <a:pt x="327" y="2835"/>
                    <a:pt x="356" y="2835"/>
                  </a:cubicBezTo>
                  <a:cubicBezTo>
                    <a:pt x="482" y="2835"/>
                    <a:pt x="646" y="2720"/>
                    <a:pt x="728" y="2639"/>
                  </a:cubicBezTo>
                  <a:cubicBezTo>
                    <a:pt x="853" y="2539"/>
                    <a:pt x="953" y="2413"/>
                    <a:pt x="1053" y="2288"/>
                  </a:cubicBezTo>
                  <a:cubicBezTo>
                    <a:pt x="1204" y="2037"/>
                    <a:pt x="1329" y="1762"/>
                    <a:pt x="1429" y="1486"/>
                  </a:cubicBezTo>
                  <a:cubicBezTo>
                    <a:pt x="1530" y="1160"/>
                    <a:pt x="1630" y="734"/>
                    <a:pt x="1530" y="383"/>
                  </a:cubicBezTo>
                  <a:cubicBezTo>
                    <a:pt x="1504" y="258"/>
                    <a:pt x="1454" y="133"/>
                    <a:pt x="1354" y="32"/>
                  </a:cubicBezTo>
                  <a:cubicBezTo>
                    <a:pt x="1324" y="9"/>
                    <a:pt x="1291" y="0"/>
                    <a:pt x="12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6"/>
            <p:cNvSpPr/>
            <p:nvPr/>
          </p:nvSpPr>
          <p:spPr>
            <a:xfrm>
              <a:off x="5992916" y="2821836"/>
              <a:ext cx="59361" cy="30926"/>
            </a:xfrm>
            <a:custGeom>
              <a:rect b="b" l="l" r="r" t="t"/>
              <a:pathLst>
                <a:path extrusionOk="0" h="1502" w="2883">
                  <a:moveTo>
                    <a:pt x="1113" y="0"/>
                  </a:moveTo>
                  <a:cubicBezTo>
                    <a:pt x="952" y="0"/>
                    <a:pt x="789" y="20"/>
                    <a:pt x="627" y="56"/>
                  </a:cubicBezTo>
                  <a:cubicBezTo>
                    <a:pt x="501" y="82"/>
                    <a:pt x="376" y="107"/>
                    <a:pt x="251" y="132"/>
                  </a:cubicBezTo>
                  <a:cubicBezTo>
                    <a:pt x="150" y="182"/>
                    <a:pt x="0" y="232"/>
                    <a:pt x="25" y="357"/>
                  </a:cubicBezTo>
                  <a:cubicBezTo>
                    <a:pt x="25" y="483"/>
                    <a:pt x="100" y="608"/>
                    <a:pt x="175" y="708"/>
                  </a:cubicBezTo>
                  <a:cubicBezTo>
                    <a:pt x="401" y="984"/>
                    <a:pt x="802" y="1184"/>
                    <a:pt x="1128" y="1310"/>
                  </a:cubicBezTo>
                  <a:cubicBezTo>
                    <a:pt x="1404" y="1410"/>
                    <a:pt x="1679" y="1485"/>
                    <a:pt x="1980" y="1485"/>
                  </a:cubicBezTo>
                  <a:cubicBezTo>
                    <a:pt x="2042" y="1495"/>
                    <a:pt x="2109" y="1501"/>
                    <a:pt x="2176" y="1501"/>
                  </a:cubicBezTo>
                  <a:cubicBezTo>
                    <a:pt x="2271" y="1501"/>
                    <a:pt x="2368" y="1489"/>
                    <a:pt x="2456" y="1460"/>
                  </a:cubicBezTo>
                  <a:cubicBezTo>
                    <a:pt x="2582" y="1435"/>
                    <a:pt x="2857" y="1360"/>
                    <a:pt x="2882" y="1209"/>
                  </a:cubicBezTo>
                  <a:cubicBezTo>
                    <a:pt x="2882" y="1109"/>
                    <a:pt x="2782" y="984"/>
                    <a:pt x="2732" y="909"/>
                  </a:cubicBezTo>
                  <a:cubicBezTo>
                    <a:pt x="2657" y="808"/>
                    <a:pt x="2582" y="708"/>
                    <a:pt x="2506" y="633"/>
                  </a:cubicBezTo>
                  <a:cubicBezTo>
                    <a:pt x="2356" y="457"/>
                    <a:pt x="2155" y="307"/>
                    <a:pt x="1930" y="207"/>
                  </a:cubicBezTo>
                  <a:cubicBezTo>
                    <a:pt x="1674" y="63"/>
                    <a:pt x="1397" y="0"/>
                    <a:pt x="11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6"/>
            <p:cNvSpPr/>
            <p:nvPr/>
          </p:nvSpPr>
          <p:spPr>
            <a:xfrm>
              <a:off x="5927895" y="2760397"/>
              <a:ext cx="36135" cy="55119"/>
            </a:xfrm>
            <a:custGeom>
              <a:rect b="b" l="l" r="r" t="t"/>
              <a:pathLst>
                <a:path extrusionOk="0" h="2677" w="1755">
                  <a:moveTo>
                    <a:pt x="1467" y="0"/>
                  </a:moveTo>
                  <a:cubicBezTo>
                    <a:pt x="1402" y="0"/>
                    <a:pt x="1336" y="29"/>
                    <a:pt x="1278" y="58"/>
                  </a:cubicBezTo>
                  <a:cubicBezTo>
                    <a:pt x="1178" y="108"/>
                    <a:pt x="1053" y="183"/>
                    <a:pt x="953" y="258"/>
                  </a:cubicBezTo>
                  <a:cubicBezTo>
                    <a:pt x="552" y="509"/>
                    <a:pt x="251" y="835"/>
                    <a:pt x="100" y="1286"/>
                  </a:cubicBezTo>
                  <a:cubicBezTo>
                    <a:pt x="25" y="1512"/>
                    <a:pt x="0" y="1737"/>
                    <a:pt x="0" y="1963"/>
                  </a:cubicBezTo>
                  <a:cubicBezTo>
                    <a:pt x="0" y="2088"/>
                    <a:pt x="0" y="2213"/>
                    <a:pt x="25" y="2339"/>
                  </a:cubicBezTo>
                  <a:cubicBezTo>
                    <a:pt x="50" y="2414"/>
                    <a:pt x="75" y="2589"/>
                    <a:pt x="151" y="2639"/>
                  </a:cubicBezTo>
                  <a:cubicBezTo>
                    <a:pt x="177" y="2666"/>
                    <a:pt x="214" y="2677"/>
                    <a:pt x="256" y="2677"/>
                  </a:cubicBezTo>
                  <a:cubicBezTo>
                    <a:pt x="373" y="2677"/>
                    <a:pt x="528" y="2594"/>
                    <a:pt x="602" y="2539"/>
                  </a:cubicBezTo>
                  <a:cubicBezTo>
                    <a:pt x="752" y="2464"/>
                    <a:pt x="877" y="2364"/>
                    <a:pt x="978" y="2238"/>
                  </a:cubicBezTo>
                  <a:cubicBezTo>
                    <a:pt x="1178" y="2013"/>
                    <a:pt x="1328" y="1762"/>
                    <a:pt x="1454" y="1512"/>
                  </a:cubicBezTo>
                  <a:cubicBezTo>
                    <a:pt x="1604" y="1186"/>
                    <a:pt x="1755" y="785"/>
                    <a:pt x="1729" y="434"/>
                  </a:cubicBezTo>
                  <a:cubicBezTo>
                    <a:pt x="1704" y="309"/>
                    <a:pt x="1679" y="158"/>
                    <a:pt x="1604" y="58"/>
                  </a:cubicBezTo>
                  <a:cubicBezTo>
                    <a:pt x="1562" y="16"/>
                    <a:pt x="1515" y="0"/>
                    <a:pt x="1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6"/>
            <p:cNvSpPr/>
            <p:nvPr/>
          </p:nvSpPr>
          <p:spPr>
            <a:xfrm>
              <a:off x="5960406" y="2756321"/>
              <a:ext cx="56252" cy="34385"/>
            </a:xfrm>
            <a:custGeom>
              <a:rect b="b" l="l" r="r" t="t"/>
              <a:pathLst>
                <a:path extrusionOk="0" h="1670" w="2732">
                  <a:moveTo>
                    <a:pt x="818" y="1"/>
                  </a:moveTo>
                  <a:cubicBezTo>
                    <a:pt x="763" y="1"/>
                    <a:pt x="708" y="2"/>
                    <a:pt x="652" y="5"/>
                  </a:cubicBezTo>
                  <a:cubicBezTo>
                    <a:pt x="526" y="5"/>
                    <a:pt x="401" y="30"/>
                    <a:pt x="276" y="30"/>
                  </a:cubicBezTo>
                  <a:cubicBezTo>
                    <a:pt x="176" y="55"/>
                    <a:pt x="25" y="106"/>
                    <a:pt x="25" y="231"/>
                  </a:cubicBezTo>
                  <a:cubicBezTo>
                    <a:pt x="0" y="356"/>
                    <a:pt x="75" y="482"/>
                    <a:pt x="125" y="607"/>
                  </a:cubicBezTo>
                  <a:cubicBezTo>
                    <a:pt x="301" y="908"/>
                    <a:pt x="677" y="1158"/>
                    <a:pt x="978" y="1309"/>
                  </a:cubicBezTo>
                  <a:cubicBezTo>
                    <a:pt x="1228" y="1459"/>
                    <a:pt x="1504" y="1559"/>
                    <a:pt x="1805" y="1634"/>
                  </a:cubicBezTo>
                  <a:cubicBezTo>
                    <a:pt x="1911" y="1652"/>
                    <a:pt x="2030" y="1670"/>
                    <a:pt x="2143" y="1670"/>
                  </a:cubicBezTo>
                  <a:cubicBezTo>
                    <a:pt x="2191" y="1670"/>
                    <a:pt x="2237" y="1667"/>
                    <a:pt x="2281" y="1659"/>
                  </a:cubicBezTo>
                  <a:cubicBezTo>
                    <a:pt x="2406" y="1659"/>
                    <a:pt x="2682" y="1634"/>
                    <a:pt x="2732" y="1484"/>
                  </a:cubicBezTo>
                  <a:cubicBezTo>
                    <a:pt x="2732" y="1384"/>
                    <a:pt x="2657" y="1233"/>
                    <a:pt x="2632" y="1158"/>
                  </a:cubicBezTo>
                  <a:cubicBezTo>
                    <a:pt x="2582" y="1033"/>
                    <a:pt x="2506" y="933"/>
                    <a:pt x="2431" y="832"/>
                  </a:cubicBezTo>
                  <a:cubicBezTo>
                    <a:pt x="2306" y="657"/>
                    <a:pt x="2130" y="482"/>
                    <a:pt x="1955" y="331"/>
                  </a:cubicBezTo>
                  <a:cubicBezTo>
                    <a:pt x="1601" y="88"/>
                    <a:pt x="1228" y="1"/>
                    <a:pt x="8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6"/>
            <p:cNvSpPr/>
            <p:nvPr/>
          </p:nvSpPr>
          <p:spPr>
            <a:xfrm>
              <a:off x="5916530" y="2679729"/>
              <a:ext cx="41304" cy="50610"/>
            </a:xfrm>
            <a:custGeom>
              <a:rect b="b" l="l" r="r" t="t"/>
              <a:pathLst>
                <a:path extrusionOk="0" h="2458" w="2006">
                  <a:moveTo>
                    <a:pt x="1764" y="0"/>
                  </a:moveTo>
                  <a:cubicBezTo>
                    <a:pt x="1708" y="0"/>
                    <a:pt x="1651" y="18"/>
                    <a:pt x="1605" y="41"/>
                  </a:cubicBezTo>
                  <a:cubicBezTo>
                    <a:pt x="1505" y="66"/>
                    <a:pt x="1379" y="116"/>
                    <a:pt x="1254" y="166"/>
                  </a:cubicBezTo>
                  <a:cubicBezTo>
                    <a:pt x="828" y="367"/>
                    <a:pt x="477" y="618"/>
                    <a:pt x="251" y="1044"/>
                  </a:cubicBezTo>
                  <a:cubicBezTo>
                    <a:pt x="151" y="1244"/>
                    <a:pt x="76" y="1470"/>
                    <a:pt x="26" y="1720"/>
                  </a:cubicBezTo>
                  <a:cubicBezTo>
                    <a:pt x="1" y="1846"/>
                    <a:pt x="1" y="1946"/>
                    <a:pt x="1" y="2071"/>
                  </a:cubicBezTo>
                  <a:cubicBezTo>
                    <a:pt x="26" y="2171"/>
                    <a:pt x="1" y="2347"/>
                    <a:pt x="76" y="2397"/>
                  </a:cubicBezTo>
                  <a:cubicBezTo>
                    <a:pt x="111" y="2441"/>
                    <a:pt x="166" y="2458"/>
                    <a:pt x="227" y="2458"/>
                  </a:cubicBezTo>
                  <a:cubicBezTo>
                    <a:pt x="338" y="2458"/>
                    <a:pt x="471" y="2404"/>
                    <a:pt x="552" y="2372"/>
                  </a:cubicBezTo>
                  <a:cubicBezTo>
                    <a:pt x="703" y="2322"/>
                    <a:pt x="828" y="2222"/>
                    <a:pt x="953" y="2121"/>
                  </a:cubicBezTo>
                  <a:cubicBezTo>
                    <a:pt x="1179" y="1946"/>
                    <a:pt x="1379" y="1720"/>
                    <a:pt x="1555" y="1495"/>
                  </a:cubicBezTo>
                  <a:cubicBezTo>
                    <a:pt x="1755" y="1194"/>
                    <a:pt x="1981" y="818"/>
                    <a:pt x="1981" y="467"/>
                  </a:cubicBezTo>
                  <a:cubicBezTo>
                    <a:pt x="2006" y="342"/>
                    <a:pt x="1981" y="191"/>
                    <a:pt x="1931" y="91"/>
                  </a:cubicBezTo>
                  <a:cubicBezTo>
                    <a:pt x="1890" y="24"/>
                    <a:pt x="1828" y="0"/>
                    <a:pt x="17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6"/>
            <p:cNvSpPr/>
            <p:nvPr/>
          </p:nvSpPr>
          <p:spPr>
            <a:xfrm>
              <a:off x="5955753" y="2677979"/>
              <a:ext cx="52134" cy="39800"/>
            </a:xfrm>
            <a:custGeom>
              <a:rect b="b" l="l" r="r" t="t"/>
              <a:pathLst>
                <a:path extrusionOk="0" h="1933" w="2532">
                  <a:moveTo>
                    <a:pt x="301" y="1"/>
                  </a:moveTo>
                  <a:cubicBezTo>
                    <a:pt x="201" y="1"/>
                    <a:pt x="51" y="1"/>
                    <a:pt x="26" y="126"/>
                  </a:cubicBezTo>
                  <a:cubicBezTo>
                    <a:pt x="1" y="251"/>
                    <a:pt x="26" y="402"/>
                    <a:pt x="76" y="527"/>
                  </a:cubicBezTo>
                  <a:cubicBezTo>
                    <a:pt x="201" y="853"/>
                    <a:pt x="527" y="1154"/>
                    <a:pt x="803" y="1354"/>
                  </a:cubicBezTo>
                  <a:cubicBezTo>
                    <a:pt x="1028" y="1555"/>
                    <a:pt x="1279" y="1705"/>
                    <a:pt x="1554" y="1805"/>
                  </a:cubicBezTo>
                  <a:cubicBezTo>
                    <a:pt x="1705" y="1855"/>
                    <a:pt x="1855" y="1906"/>
                    <a:pt x="2031" y="1931"/>
                  </a:cubicBezTo>
                  <a:cubicBezTo>
                    <a:pt x="2062" y="1931"/>
                    <a:pt x="2103" y="1932"/>
                    <a:pt x="2147" y="1932"/>
                  </a:cubicBezTo>
                  <a:cubicBezTo>
                    <a:pt x="2280" y="1932"/>
                    <a:pt x="2444" y="1918"/>
                    <a:pt x="2482" y="1805"/>
                  </a:cubicBezTo>
                  <a:cubicBezTo>
                    <a:pt x="2532" y="1705"/>
                    <a:pt x="2457" y="1555"/>
                    <a:pt x="2432" y="1480"/>
                  </a:cubicBezTo>
                  <a:cubicBezTo>
                    <a:pt x="2407" y="1354"/>
                    <a:pt x="2356" y="1254"/>
                    <a:pt x="2306" y="1129"/>
                  </a:cubicBezTo>
                  <a:cubicBezTo>
                    <a:pt x="2206" y="928"/>
                    <a:pt x="2081" y="728"/>
                    <a:pt x="1905" y="552"/>
                  </a:cubicBezTo>
                  <a:cubicBezTo>
                    <a:pt x="1579" y="226"/>
                    <a:pt x="1153" y="76"/>
                    <a:pt x="702" y="26"/>
                  </a:cubicBezTo>
                  <a:cubicBezTo>
                    <a:pt x="552" y="1"/>
                    <a:pt x="427" y="1"/>
                    <a:pt x="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6"/>
            <p:cNvSpPr/>
            <p:nvPr/>
          </p:nvSpPr>
          <p:spPr>
            <a:xfrm>
              <a:off x="5911383" y="2603404"/>
              <a:ext cx="34591" cy="57220"/>
            </a:xfrm>
            <a:custGeom>
              <a:rect b="b" l="l" r="r" t="t"/>
              <a:pathLst>
                <a:path extrusionOk="0" h="2779" w="1680">
                  <a:moveTo>
                    <a:pt x="1361" y="0"/>
                  </a:moveTo>
                  <a:cubicBezTo>
                    <a:pt x="1290" y="0"/>
                    <a:pt x="1216" y="32"/>
                    <a:pt x="1153" y="64"/>
                  </a:cubicBezTo>
                  <a:cubicBezTo>
                    <a:pt x="1053" y="139"/>
                    <a:pt x="953" y="214"/>
                    <a:pt x="827" y="289"/>
                  </a:cubicBezTo>
                  <a:cubicBezTo>
                    <a:pt x="476" y="590"/>
                    <a:pt x="201" y="916"/>
                    <a:pt x="75" y="1367"/>
                  </a:cubicBezTo>
                  <a:cubicBezTo>
                    <a:pt x="0" y="1618"/>
                    <a:pt x="0" y="1843"/>
                    <a:pt x="25" y="2094"/>
                  </a:cubicBezTo>
                  <a:cubicBezTo>
                    <a:pt x="25" y="2194"/>
                    <a:pt x="50" y="2320"/>
                    <a:pt x="75" y="2445"/>
                  </a:cubicBezTo>
                  <a:cubicBezTo>
                    <a:pt x="100" y="2520"/>
                    <a:pt x="125" y="2695"/>
                    <a:pt x="226" y="2746"/>
                  </a:cubicBezTo>
                  <a:cubicBezTo>
                    <a:pt x="255" y="2769"/>
                    <a:pt x="291" y="2779"/>
                    <a:pt x="328" y="2779"/>
                  </a:cubicBezTo>
                  <a:cubicBezTo>
                    <a:pt x="451" y="2779"/>
                    <a:pt x="600" y="2678"/>
                    <a:pt x="677" y="2620"/>
                  </a:cubicBezTo>
                  <a:cubicBezTo>
                    <a:pt x="802" y="2520"/>
                    <a:pt x="927" y="2395"/>
                    <a:pt x="1003" y="2269"/>
                  </a:cubicBezTo>
                  <a:cubicBezTo>
                    <a:pt x="1203" y="2044"/>
                    <a:pt x="1328" y="1768"/>
                    <a:pt x="1429" y="1492"/>
                  </a:cubicBezTo>
                  <a:cubicBezTo>
                    <a:pt x="1554" y="1167"/>
                    <a:pt x="1679" y="766"/>
                    <a:pt x="1629" y="415"/>
                  </a:cubicBezTo>
                  <a:cubicBezTo>
                    <a:pt x="1604" y="289"/>
                    <a:pt x="1554" y="139"/>
                    <a:pt x="1479" y="39"/>
                  </a:cubicBezTo>
                  <a:cubicBezTo>
                    <a:pt x="1442" y="11"/>
                    <a:pt x="1402" y="0"/>
                    <a:pt x="13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6"/>
            <p:cNvSpPr/>
            <p:nvPr/>
          </p:nvSpPr>
          <p:spPr>
            <a:xfrm>
              <a:off x="5941299" y="2597866"/>
              <a:ext cx="57817" cy="32141"/>
            </a:xfrm>
            <a:custGeom>
              <a:rect b="b" l="l" r="r" t="t"/>
              <a:pathLst>
                <a:path extrusionOk="0" h="1561" w="2808">
                  <a:moveTo>
                    <a:pt x="1012" y="0"/>
                  </a:moveTo>
                  <a:cubicBezTo>
                    <a:pt x="887" y="0"/>
                    <a:pt x="759" y="11"/>
                    <a:pt x="627" y="32"/>
                  </a:cubicBezTo>
                  <a:cubicBezTo>
                    <a:pt x="502" y="32"/>
                    <a:pt x="377" y="57"/>
                    <a:pt x="251" y="82"/>
                  </a:cubicBezTo>
                  <a:cubicBezTo>
                    <a:pt x="151" y="107"/>
                    <a:pt x="1" y="157"/>
                    <a:pt x="1" y="283"/>
                  </a:cubicBezTo>
                  <a:cubicBezTo>
                    <a:pt x="1" y="408"/>
                    <a:pt x="76" y="558"/>
                    <a:pt x="151" y="659"/>
                  </a:cubicBezTo>
                  <a:cubicBezTo>
                    <a:pt x="352" y="934"/>
                    <a:pt x="728" y="1160"/>
                    <a:pt x="1053" y="1310"/>
                  </a:cubicBezTo>
                  <a:cubicBezTo>
                    <a:pt x="1329" y="1411"/>
                    <a:pt x="1605" y="1511"/>
                    <a:pt x="1906" y="1536"/>
                  </a:cubicBezTo>
                  <a:cubicBezTo>
                    <a:pt x="2056" y="1561"/>
                    <a:pt x="2206" y="1561"/>
                    <a:pt x="2382" y="1561"/>
                  </a:cubicBezTo>
                  <a:cubicBezTo>
                    <a:pt x="2507" y="1536"/>
                    <a:pt x="2783" y="1486"/>
                    <a:pt x="2808" y="1335"/>
                  </a:cubicBezTo>
                  <a:cubicBezTo>
                    <a:pt x="2808" y="1235"/>
                    <a:pt x="2733" y="1085"/>
                    <a:pt x="2682" y="1010"/>
                  </a:cubicBezTo>
                  <a:cubicBezTo>
                    <a:pt x="2607" y="909"/>
                    <a:pt x="2557" y="809"/>
                    <a:pt x="2482" y="709"/>
                  </a:cubicBezTo>
                  <a:cubicBezTo>
                    <a:pt x="2332" y="533"/>
                    <a:pt x="2131" y="383"/>
                    <a:pt x="1931" y="258"/>
                  </a:cubicBezTo>
                  <a:cubicBezTo>
                    <a:pt x="1641" y="76"/>
                    <a:pt x="1338" y="0"/>
                    <a:pt x="10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6"/>
            <p:cNvSpPr/>
            <p:nvPr/>
          </p:nvSpPr>
          <p:spPr>
            <a:xfrm>
              <a:off x="5864934" y="2565644"/>
              <a:ext cx="187348" cy="379165"/>
            </a:xfrm>
            <a:custGeom>
              <a:rect b="b" l="l" r="r" t="t"/>
              <a:pathLst>
                <a:path extrusionOk="0" h="18415" w="9099">
                  <a:moveTo>
                    <a:pt x="1532" y="0"/>
                  </a:moveTo>
                  <a:cubicBezTo>
                    <a:pt x="1009" y="0"/>
                    <a:pt x="433" y="187"/>
                    <a:pt x="0" y="620"/>
                  </a:cubicBezTo>
                  <a:lnTo>
                    <a:pt x="226" y="845"/>
                  </a:lnTo>
                  <a:cubicBezTo>
                    <a:pt x="584" y="471"/>
                    <a:pt x="1089" y="308"/>
                    <a:pt x="1543" y="308"/>
                  </a:cubicBezTo>
                  <a:cubicBezTo>
                    <a:pt x="1790" y="308"/>
                    <a:pt x="2021" y="356"/>
                    <a:pt x="2206" y="444"/>
                  </a:cubicBezTo>
                  <a:cubicBezTo>
                    <a:pt x="2682" y="695"/>
                    <a:pt x="3133" y="1146"/>
                    <a:pt x="3459" y="1798"/>
                  </a:cubicBezTo>
                  <a:cubicBezTo>
                    <a:pt x="4236" y="3226"/>
                    <a:pt x="4261" y="4905"/>
                    <a:pt x="4311" y="6560"/>
                  </a:cubicBezTo>
                  <a:cubicBezTo>
                    <a:pt x="4336" y="8113"/>
                    <a:pt x="4386" y="9743"/>
                    <a:pt x="5013" y="11171"/>
                  </a:cubicBezTo>
                  <a:cubicBezTo>
                    <a:pt x="5414" y="12023"/>
                    <a:pt x="6016" y="12800"/>
                    <a:pt x="6567" y="13527"/>
                  </a:cubicBezTo>
                  <a:cubicBezTo>
                    <a:pt x="6843" y="13878"/>
                    <a:pt x="7118" y="14229"/>
                    <a:pt x="7369" y="14605"/>
                  </a:cubicBezTo>
                  <a:cubicBezTo>
                    <a:pt x="8046" y="15557"/>
                    <a:pt x="8772" y="16961"/>
                    <a:pt x="8397" y="18339"/>
                  </a:cubicBezTo>
                  <a:lnTo>
                    <a:pt x="8697" y="18414"/>
                  </a:lnTo>
                  <a:cubicBezTo>
                    <a:pt x="9098" y="16936"/>
                    <a:pt x="8346" y="15432"/>
                    <a:pt x="7645" y="14404"/>
                  </a:cubicBezTo>
                  <a:cubicBezTo>
                    <a:pt x="7369" y="14053"/>
                    <a:pt x="7093" y="13677"/>
                    <a:pt x="6818" y="13327"/>
                  </a:cubicBezTo>
                  <a:cubicBezTo>
                    <a:pt x="6266" y="12625"/>
                    <a:pt x="5690" y="11873"/>
                    <a:pt x="5314" y="11046"/>
                  </a:cubicBezTo>
                  <a:cubicBezTo>
                    <a:pt x="4687" y="9667"/>
                    <a:pt x="4662" y="8088"/>
                    <a:pt x="4612" y="6560"/>
                  </a:cubicBezTo>
                  <a:cubicBezTo>
                    <a:pt x="4587" y="4880"/>
                    <a:pt x="4537" y="3151"/>
                    <a:pt x="3735" y="1647"/>
                  </a:cubicBezTo>
                  <a:cubicBezTo>
                    <a:pt x="3359" y="920"/>
                    <a:pt x="2883" y="444"/>
                    <a:pt x="2331" y="169"/>
                  </a:cubicBezTo>
                  <a:cubicBezTo>
                    <a:pt x="2105" y="60"/>
                    <a:pt x="1827" y="0"/>
                    <a:pt x="15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6"/>
            <p:cNvSpPr/>
            <p:nvPr/>
          </p:nvSpPr>
          <p:spPr>
            <a:xfrm>
              <a:off x="5954723" y="3353121"/>
              <a:ext cx="43363" cy="49251"/>
            </a:xfrm>
            <a:custGeom>
              <a:rect b="b" l="l" r="r" t="t"/>
              <a:pathLst>
                <a:path extrusionOk="0" h="2392" w="2106">
                  <a:moveTo>
                    <a:pt x="1886" y="1"/>
                  </a:moveTo>
                  <a:cubicBezTo>
                    <a:pt x="1833" y="1"/>
                    <a:pt x="1776" y="19"/>
                    <a:pt x="1730" y="42"/>
                  </a:cubicBezTo>
                  <a:cubicBezTo>
                    <a:pt x="1604" y="67"/>
                    <a:pt x="1479" y="117"/>
                    <a:pt x="1354" y="142"/>
                  </a:cubicBezTo>
                  <a:cubicBezTo>
                    <a:pt x="928" y="318"/>
                    <a:pt x="552" y="568"/>
                    <a:pt x="326" y="969"/>
                  </a:cubicBezTo>
                  <a:cubicBezTo>
                    <a:pt x="201" y="1170"/>
                    <a:pt x="101" y="1395"/>
                    <a:pt x="51" y="1621"/>
                  </a:cubicBezTo>
                  <a:cubicBezTo>
                    <a:pt x="25" y="1746"/>
                    <a:pt x="25" y="1872"/>
                    <a:pt x="25" y="1997"/>
                  </a:cubicBezTo>
                  <a:cubicBezTo>
                    <a:pt x="25" y="2072"/>
                    <a:pt x="0" y="2248"/>
                    <a:pt x="51" y="2323"/>
                  </a:cubicBezTo>
                  <a:cubicBezTo>
                    <a:pt x="91" y="2373"/>
                    <a:pt x="160" y="2391"/>
                    <a:pt x="237" y="2391"/>
                  </a:cubicBezTo>
                  <a:cubicBezTo>
                    <a:pt x="349" y="2391"/>
                    <a:pt x="477" y="2353"/>
                    <a:pt x="552" y="2323"/>
                  </a:cubicBezTo>
                  <a:cubicBezTo>
                    <a:pt x="702" y="2273"/>
                    <a:pt x="827" y="2197"/>
                    <a:pt x="953" y="2097"/>
                  </a:cubicBezTo>
                  <a:cubicBezTo>
                    <a:pt x="1203" y="1922"/>
                    <a:pt x="1404" y="1696"/>
                    <a:pt x="1579" y="1471"/>
                  </a:cubicBezTo>
                  <a:cubicBezTo>
                    <a:pt x="1805" y="1195"/>
                    <a:pt x="2056" y="844"/>
                    <a:pt x="2081" y="468"/>
                  </a:cubicBezTo>
                  <a:cubicBezTo>
                    <a:pt x="2106" y="368"/>
                    <a:pt x="2106" y="192"/>
                    <a:pt x="2030" y="92"/>
                  </a:cubicBezTo>
                  <a:cubicBezTo>
                    <a:pt x="2004" y="25"/>
                    <a:pt x="1948" y="1"/>
                    <a:pt x="1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6"/>
            <p:cNvSpPr/>
            <p:nvPr/>
          </p:nvSpPr>
          <p:spPr>
            <a:xfrm>
              <a:off x="5960406" y="3304366"/>
              <a:ext cx="56252" cy="34879"/>
            </a:xfrm>
            <a:custGeom>
              <a:rect b="b" l="l" r="r" t="t"/>
              <a:pathLst>
                <a:path extrusionOk="0" h="1694" w="2732">
                  <a:moveTo>
                    <a:pt x="1923" y="0"/>
                  </a:moveTo>
                  <a:cubicBezTo>
                    <a:pt x="1516" y="0"/>
                    <a:pt x="1116" y="106"/>
                    <a:pt x="777" y="355"/>
                  </a:cubicBezTo>
                  <a:cubicBezTo>
                    <a:pt x="602" y="505"/>
                    <a:pt x="426" y="681"/>
                    <a:pt x="301" y="856"/>
                  </a:cubicBezTo>
                  <a:cubicBezTo>
                    <a:pt x="226" y="956"/>
                    <a:pt x="176" y="1082"/>
                    <a:pt x="125" y="1182"/>
                  </a:cubicBezTo>
                  <a:cubicBezTo>
                    <a:pt x="75" y="1257"/>
                    <a:pt x="0" y="1408"/>
                    <a:pt x="25" y="1508"/>
                  </a:cubicBezTo>
                  <a:cubicBezTo>
                    <a:pt x="75" y="1658"/>
                    <a:pt x="351" y="1683"/>
                    <a:pt x="476" y="1683"/>
                  </a:cubicBezTo>
                  <a:cubicBezTo>
                    <a:pt x="517" y="1690"/>
                    <a:pt x="559" y="1693"/>
                    <a:pt x="602" y="1693"/>
                  </a:cubicBezTo>
                  <a:cubicBezTo>
                    <a:pt x="719" y="1693"/>
                    <a:pt x="842" y="1670"/>
                    <a:pt x="952" y="1633"/>
                  </a:cubicBezTo>
                  <a:cubicBezTo>
                    <a:pt x="1228" y="1583"/>
                    <a:pt x="1504" y="1458"/>
                    <a:pt x="1754" y="1307"/>
                  </a:cubicBezTo>
                  <a:cubicBezTo>
                    <a:pt x="2080" y="1132"/>
                    <a:pt x="2431" y="906"/>
                    <a:pt x="2607" y="580"/>
                  </a:cubicBezTo>
                  <a:cubicBezTo>
                    <a:pt x="2657" y="480"/>
                    <a:pt x="2732" y="330"/>
                    <a:pt x="2707" y="205"/>
                  </a:cubicBezTo>
                  <a:cubicBezTo>
                    <a:pt x="2682" y="79"/>
                    <a:pt x="2556" y="54"/>
                    <a:pt x="2456" y="29"/>
                  </a:cubicBezTo>
                  <a:cubicBezTo>
                    <a:pt x="2331" y="29"/>
                    <a:pt x="2181" y="4"/>
                    <a:pt x="2055" y="4"/>
                  </a:cubicBezTo>
                  <a:cubicBezTo>
                    <a:pt x="2011" y="2"/>
                    <a:pt x="1967" y="0"/>
                    <a:pt x="19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6"/>
            <p:cNvSpPr/>
            <p:nvPr/>
          </p:nvSpPr>
          <p:spPr>
            <a:xfrm>
              <a:off x="6013032" y="3306857"/>
              <a:ext cx="37165" cy="55058"/>
            </a:xfrm>
            <a:custGeom>
              <a:rect b="b" l="l" r="r" t="t"/>
              <a:pathLst>
                <a:path extrusionOk="0" h="2674" w="1805">
                  <a:moveTo>
                    <a:pt x="288" y="1"/>
                  </a:moveTo>
                  <a:cubicBezTo>
                    <a:pt x="240" y="1"/>
                    <a:pt x="193" y="16"/>
                    <a:pt x="151" y="58"/>
                  </a:cubicBezTo>
                  <a:cubicBezTo>
                    <a:pt x="76" y="159"/>
                    <a:pt x="51" y="309"/>
                    <a:pt x="51" y="434"/>
                  </a:cubicBezTo>
                  <a:cubicBezTo>
                    <a:pt x="0" y="785"/>
                    <a:pt x="176" y="1186"/>
                    <a:pt x="326" y="1512"/>
                  </a:cubicBezTo>
                  <a:cubicBezTo>
                    <a:pt x="452" y="1763"/>
                    <a:pt x="627" y="2013"/>
                    <a:pt x="828" y="2239"/>
                  </a:cubicBezTo>
                  <a:cubicBezTo>
                    <a:pt x="928" y="2339"/>
                    <a:pt x="1053" y="2464"/>
                    <a:pt x="1204" y="2540"/>
                  </a:cubicBezTo>
                  <a:cubicBezTo>
                    <a:pt x="1280" y="2578"/>
                    <a:pt x="1443" y="2674"/>
                    <a:pt x="1571" y="2674"/>
                  </a:cubicBezTo>
                  <a:cubicBezTo>
                    <a:pt x="1612" y="2674"/>
                    <a:pt x="1650" y="2664"/>
                    <a:pt x="1680" y="2640"/>
                  </a:cubicBezTo>
                  <a:cubicBezTo>
                    <a:pt x="1730" y="2565"/>
                    <a:pt x="1755" y="2389"/>
                    <a:pt x="1780" y="2314"/>
                  </a:cubicBezTo>
                  <a:cubicBezTo>
                    <a:pt x="1805" y="2189"/>
                    <a:pt x="1805" y="2063"/>
                    <a:pt x="1805" y="1938"/>
                  </a:cubicBezTo>
                  <a:cubicBezTo>
                    <a:pt x="1805" y="1713"/>
                    <a:pt x="1755" y="1487"/>
                    <a:pt x="1680" y="1261"/>
                  </a:cubicBezTo>
                  <a:cubicBezTo>
                    <a:pt x="1529" y="810"/>
                    <a:pt x="1204" y="485"/>
                    <a:pt x="828" y="259"/>
                  </a:cubicBezTo>
                  <a:cubicBezTo>
                    <a:pt x="702" y="184"/>
                    <a:pt x="602" y="109"/>
                    <a:pt x="477" y="58"/>
                  </a:cubicBezTo>
                  <a:cubicBezTo>
                    <a:pt x="419" y="30"/>
                    <a:pt x="353" y="1"/>
                    <a:pt x="28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6"/>
            <p:cNvSpPr/>
            <p:nvPr/>
          </p:nvSpPr>
          <p:spPr>
            <a:xfrm>
              <a:off x="5672466" y="3192895"/>
              <a:ext cx="56252" cy="34674"/>
            </a:xfrm>
            <a:custGeom>
              <a:rect b="b" l="l" r="r" t="t"/>
              <a:pathLst>
                <a:path extrusionOk="0" h="1684" w="2732">
                  <a:moveTo>
                    <a:pt x="1942" y="1"/>
                  </a:moveTo>
                  <a:cubicBezTo>
                    <a:pt x="1521" y="1"/>
                    <a:pt x="1141" y="107"/>
                    <a:pt x="802" y="355"/>
                  </a:cubicBezTo>
                  <a:cubicBezTo>
                    <a:pt x="602" y="481"/>
                    <a:pt x="426" y="656"/>
                    <a:pt x="301" y="857"/>
                  </a:cubicBezTo>
                  <a:cubicBezTo>
                    <a:pt x="226" y="957"/>
                    <a:pt x="175" y="1057"/>
                    <a:pt x="125" y="1182"/>
                  </a:cubicBezTo>
                  <a:cubicBezTo>
                    <a:pt x="100" y="1258"/>
                    <a:pt x="0" y="1408"/>
                    <a:pt x="25" y="1483"/>
                  </a:cubicBezTo>
                  <a:cubicBezTo>
                    <a:pt x="75" y="1634"/>
                    <a:pt x="351" y="1659"/>
                    <a:pt x="476" y="1684"/>
                  </a:cubicBezTo>
                  <a:cubicBezTo>
                    <a:pt x="627" y="1684"/>
                    <a:pt x="802" y="1659"/>
                    <a:pt x="952" y="1634"/>
                  </a:cubicBezTo>
                  <a:cubicBezTo>
                    <a:pt x="1253" y="1558"/>
                    <a:pt x="1529" y="1458"/>
                    <a:pt x="1780" y="1308"/>
                  </a:cubicBezTo>
                  <a:cubicBezTo>
                    <a:pt x="2080" y="1132"/>
                    <a:pt x="2431" y="882"/>
                    <a:pt x="2607" y="581"/>
                  </a:cubicBezTo>
                  <a:cubicBezTo>
                    <a:pt x="2682" y="481"/>
                    <a:pt x="2732" y="330"/>
                    <a:pt x="2732" y="205"/>
                  </a:cubicBezTo>
                  <a:cubicBezTo>
                    <a:pt x="2707" y="80"/>
                    <a:pt x="2582" y="30"/>
                    <a:pt x="2456" y="30"/>
                  </a:cubicBezTo>
                  <a:cubicBezTo>
                    <a:pt x="2331" y="4"/>
                    <a:pt x="2206" y="4"/>
                    <a:pt x="2080" y="4"/>
                  </a:cubicBezTo>
                  <a:cubicBezTo>
                    <a:pt x="2034" y="2"/>
                    <a:pt x="1987" y="1"/>
                    <a:pt x="19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6"/>
            <p:cNvSpPr/>
            <p:nvPr/>
          </p:nvSpPr>
          <p:spPr>
            <a:xfrm>
              <a:off x="5725607" y="3195407"/>
              <a:ext cx="36650" cy="55119"/>
            </a:xfrm>
            <a:custGeom>
              <a:rect b="b" l="l" r="r" t="t"/>
              <a:pathLst>
                <a:path extrusionOk="0" h="2677" w="1780">
                  <a:moveTo>
                    <a:pt x="288" y="0"/>
                  </a:moveTo>
                  <a:cubicBezTo>
                    <a:pt x="240" y="0"/>
                    <a:pt x="193" y="16"/>
                    <a:pt x="151" y="58"/>
                  </a:cubicBezTo>
                  <a:cubicBezTo>
                    <a:pt x="76" y="158"/>
                    <a:pt x="51" y="309"/>
                    <a:pt x="26" y="434"/>
                  </a:cubicBezTo>
                  <a:cubicBezTo>
                    <a:pt x="1" y="785"/>
                    <a:pt x="151" y="1186"/>
                    <a:pt x="326" y="1512"/>
                  </a:cubicBezTo>
                  <a:cubicBezTo>
                    <a:pt x="452" y="1762"/>
                    <a:pt x="602" y="2013"/>
                    <a:pt x="803" y="2238"/>
                  </a:cubicBezTo>
                  <a:cubicBezTo>
                    <a:pt x="928" y="2339"/>
                    <a:pt x="1028" y="2464"/>
                    <a:pt x="1178" y="2539"/>
                  </a:cubicBezTo>
                  <a:cubicBezTo>
                    <a:pt x="1252" y="2594"/>
                    <a:pt x="1407" y="2677"/>
                    <a:pt x="1534" y="2677"/>
                  </a:cubicBezTo>
                  <a:cubicBezTo>
                    <a:pt x="1579" y="2677"/>
                    <a:pt x="1621" y="2666"/>
                    <a:pt x="1655" y="2639"/>
                  </a:cubicBezTo>
                  <a:cubicBezTo>
                    <a:pt x="1730" y="2564"/>
                    <a:pt x="1730" y="2414"/>
                    <a:pt x="1755" y="2314"/>
                  </a:cubicBezTo>
                  <a:cubicBezTo>
                    <a:pt x="1780" y="2188"/>
                    <a:pt x="1780" y="2088"/>
                    <a:pt x="1780" y="1963"/>
                  </a:cubicBezTo>
                  <a:cubicBezTo>
                    <a:pt x="1780" y="1712"/>
                    <a:pt x="1755" y="1486"/>
                    <a:pt x="1655" y="1261"/>
                  </a:cubicBezTo>
                  <a:cubicBezTo>
                    <a:pt x="1504" y="810"/>
                    <a:pt x="1204" y="509"/>
                    <a:pt x="803" y="258"/>
                  </a:cubicBezTo>
                  <a:cubicBezTo>
                    <a:pt x="702" y="183"/>
                    <a:pt x="577" y="108"/>
                    <a:pt x="477" y="58"/>
                  </a:cubicBezTo>
                  <a:cubicBezTo>
                    <a:pt x="419" y="29"/>
                    <a:pt x="353" y="0"/>
                    <a:pt x="28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6"/>
            <p:cNvSpPr/>
            <p:nvPr/>
          </p:nvSpPr>
          <p:spPr>
            <a:xfrm>
              <a:off x="5706006" y="3097752"/>
              <a:ext cx="46451" cy="46122"/>
            </a:xfrm>
            <a:custGeom>
              <a:rect b="b" l="l" r="r" t="t"/>
              <a:pathLst>
                <a:path extrusionOk="0" h="2240" w="2256">
                  <a:moveTo>
                    <a:pt x="2008" y="1"/>
                  </a:moveTo>
                  <a:cubicBezTo>
                    <a:pt x="1972" y="1"/>
                    <a:pt x="1936" y="6"/>
                    <a:pt x="1905" y="14"/>
                  </a:cubicBezTo>
                  <a:cubicBezTo>
                    <a:pt x="1780" y="39"/>
                    <a:pt x="1654" y="64"/>
                    <a:pt x="1529" y="114"/>
                  </a:cubicBezTo>
                  <a:cubicBezTo>
                    <a:pt x="1078" y="239"/>
                    <a:pt x="702" y="440"/>
                    <a:pt x="426" y="841"/>
                  </a:cubicBezTo>
                  <a:cubicBezTo>
                    <a:pt x="276" y="1016"/>
                    <a:pt x="176" y="1242"/>
                    <a:pt x="100" y="1468"/>
                  </a:cubicBezTo>
                  <a:cubicBezTo>
                    <a:pt x="75" y="1593"/>
                    <a:pt x="50" y="1693"/>
                    <a:pt x="50" y="1818"/>
                  </a:cubicBezTo>
                  <a:cubicBezTo>
                    <a:pt x="25" y="1919"/>
                    <a:pt x="0" y="2069"/>
                    <a:pt x="50" y="2169"/>
                  </a:cubicBezTo>
                  <a:cubicBezTo>
                    <a:pt x="82" y="2223"/>
                    <a:pt x="151" y="2240"/>
                    <a:pt x="228" y="2240"/>
                  </a:cubicBezTo>
                  <a:cubicBezTo>
                    <a:pt x="333" y="2240"/>
                    <a:pt x="454" y="2209"/>
                    <a:pt x="526" y="2194"/>
                  </a:cubicBezTo>
                  <a:cubicBezTo>
                    <a:pt x="677" y="2169"/>
                    <a:pt x="827" y="2094"/>
                    <a:pt x="978" y="1994"/>
                  </a:cubicBezTo>
                  <a:cubicBezTo>
                    <a:pt x="1228" y="1869"/>
                    <a:pt x="1454" y="1668"/>
                    <a:pt x="1654" y="1442"/>
                  </a:cubicBezTo>
                  <a:cubicBezTo>
                    <a:pt x="1880" y="1192"/>
                    <a:pt x="2156" y="841"/>
                    <a:pt x="2231" y="490"/>
                  </a:cubicBezTo>
                  <a:cubicBezTo>
                    <a:pt x="2256" y="365"/>
                    <a:pt x="2256" y="214"/>
                    <a:pt x="2206" y="114"/>
                  </a:cubicBezTo>
                  <a:cubicBezTo>
                    <a:pt x="2171" y="28"/>
                    <a:pt x="2089" y="1"/>
                    <a:pt x="20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6"/>
            <p:cNvSpPr/>
            <p:nvPr/>
          </p:nvSpPr>
          <p:spPr>
            <a:xfrm>
              <a:off x="5750375" y="3096991"/>
              <a:ext cx="48016" cy="45051"/>
            </a:xfrm>
            <a:custGeom>
              <a:rect b="b" l="l" r="r" t="t"/>
              <a:pathLst>
                <a:path extrusionOk="0" h="2188" w="2332">
                  <a:moveTo>
                    <a:pt x="351" y="1"/>
                  </a:moveTo>
                  <a:cubicBezTo>
                    <a:pt x="251" y="1"/>
                    <a:pt x="101" y="1"/>
                    <a:pt x="51" y="101"/>
                  </a:cubicBezTo>
                  <a:cubicBezTo>
                    <a:pt x="1" y="226"/>
                    <a:pt x="26" y="377"/>
                    <a:pt x="51" y="502"/>
                  </a:cubicBezTo>
                  <a:cubicBezTo>
                    <a:pt x="126" y="853"/>
                    <a:pt x="402" y="1179"/>
                    <a:pt x="652" y="1429"/>
                  </a:cubicBezTo>
                  <a:cubicBezTo>
                    <a:pt x="853" y="1655"/>
                    <a:pt x="1103" y="1830"/>
                    <a:pt x="1354" y="1981"/>
                  </a:cubicBezTo>
                  <a:cubicBezTo>
                    <a:pt x="1479" y="2056"/>
                    <a:pt x="1630" y="2106"/>
                    <a:pt x="1805" y="2156"/>
                  </a:cubicBezTo>
                  <a:cubicBezTo>
                    <a:pt x="1868" y="2169"/>
                    <a:pt x="1962" y="2188"/>
                    <a:pt x="2053" y="2188"/>
                  </a:cubicBezTo>
                  <a:cubicBezTo>
                    <a:pt x="2143" y="2188"/>
                    <a:pt x="2231" y="2169"/>
                    <a:pt x="2281" y="2106"/>
                  </a:cubicBezTo>
                  <a:cubicBezTo>
                    <a:pt x="2331" y="2006"/>
                    <a:pt x="2281" y="1855"/>
                    <a:pt x="2281" y="1755"/>
                  </a:cubicBezTo>
                  <a:cubicBezTo>
                    <a:pt x="2256" y="1655"/>
                    <a:pt x="2231" y="1530"/>
                    <a:pt x="2206" y="1404"/>
                  </a:cubicBezTo>
                  <a:cubicBezTo>
                    <a:pt x="2131" y="1179"/>
                    <a:pt x="2006" y="978"/>
                    <a:pt x="1855" y="778"/>
                  </a:cubicBezTo>
                  <a:cubicBezTo>
                    <a:pt x="1579" y="402"/>
                    <a:pt x="1178" y="201"/>
                    <a:pt x="727" y="101"/>
                  </a:cubicBezTo>
                  <a:cubicBezTo>
                    <a:pt x="602" y="51"/>
                    <a:pt x="477" y="26"/>
                    <a:pt x="35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6"/>
            <p:cNvSpPr/>
            <p:nvPr/>
          </p:nvSpPr>
          <p:spPr>
            <a:xfrm>
              <a:off x="5698779" y="2985109"/>
              <a:ext cx="42333" cy="49848"/>
            </a:xfrm>
            <a:custGeom>
              <a:rect b="b" l="l" r="r" t="t"/>
              <a:pathLst>
                <a:path extrusionOk="0" h="2421" w="2056">
                  <a:moveTo>
                    <a:pt x="1817" y="1"/>
                  </a:moveTo>
                  <a:cubicBezTo>
                    <a:pt x="1770" y="1"/>
                    <a:pt x="1720" y="11"/>
                    <a:pt x="1679" y="21"/>
                  </a:cubicBezTo>
                  <a:cubicBezTo>
                    <a:pt x="1554" y="71"/>
                    <a:pt x="1429" y="121"/>
                    <a:pt x="1304" y="172"/>
                  </a:cubicBezTo>
                  <a:cubicBezTo>
                    <a:pt x="877" y="347"/>
                    <a:pt x="527" y="598"/>
                    <a:pt x="276" y="999"/>
                  </a:cubicBezTo>
                  <a:cubicBezTo>
                    <a:pt x="176" y="1199"/>
                    <a:pt x="75" y="1425"/>
                    <a:pt x="50" y="1675"/>
                  </a:cubicBezTo>
                  <a:cubicBezTo>
                    <a:pt x="25" y="1776"/>
                    <a:pt x="0" y="1901"/>
                    <a:pt x="0" y="2026"/>
                  </a:cubicBezTo>
                  <a:cubicBezTo>
                    <a:pt x="0" y="2126"/>
                    <a:pt x="0" y="2277"/>
                    <a:pt x="50" y="2352"/>
                  </a:cubicBezTo>
                  <a:cubicBezTo>
                    <a:pt x="91" y="2403"/>
                    <a:pt x="160" y="2421"/>
                    <a:pt x="235" y="2421"/>
                  </a:cubicBezTo>
                  <a:cubicBezTo>
                    <a:pt x="345" y="2421"/>
                    <a:pt x="467" y="2382"/>
                    <a:pt x="527" y="2352"/>
                  </a:cubicBezTo>
                  <a:cubicBezTo>
                    <a:pt x="677" y="2302"/>
                    <a:pt x="827" y="2202"/>
                    <a:pt x="953" y="2101"/>
                  </a:cubicBezTo>
                  <a:cubicBezTo>
                    <a:pt x="1178" y="1926"/>
                    <a:pt x="1404" y="1725"/>
                    <a:pt x="1579" y="1475"/>
                  </a:cubicBezTo>
                  <a:cubicBezTo>
                    <a:pt x="1780" y="1199"/>
                    <a:pt x="2005" y="823"/>
                    <a:pt x="2030" y="472"/>
                  </a:cubicBezTo>
                  <a:cubicBezTo>
                    <a:pt x="2055" y="347"/>
                    <a:pt x="2055" y="197"/>
                    <a:pt x="1980" y="96"/>
                  </a:cubicBezTo>
                  <a:cubicBezTo>
                    <a:pt x="1951" y="22"/>
                    <a:pt x="1886" y="1"/>
                    <a:pt x="18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6"/>
            <p:cNvSpPr/>
            <p:nvPr/>
          </p:nvSpPr>
          <p:spPr>
            <a:xfrm>
              <a:off x="5739031" y="2983461"/>
              <a:ext cx="51104" cy="41180"/>
            </a:xfrm>
            <a:custGeom>
              <a:rect b="b" l="l" r="r" t="t"/>
              <a:pathLst>
                <a:path extrusionOk="0" h="2000" w="2482">
                  <a:moveTo>
                    <a:pt x="326" y="1"/>
                  </a:moveTo>
                  <a:cubicBezTo>
                    <a:pt x="201" y="1"/>
                    <a:pt x="75" y="26"/>
                    <a:pt x="25" y="151"/>
                  </a:cubicBezTo>
                  <a:cubicBezTo>
                    <a:pt x="0" y="252"/>
                    <a:pt x="25" y="402"/>
                    <a:pt x="75" y="527"/>
                  </a:cubicBezTo>
                  <a:cubicBezTo>
                    <a:pt x="176" y="878"/>
                    <a:pt x="501" y="1179"/>
                    <a:pt x="777" y="1404"/>
                  </a:cubicBezTo>
                  <a:cubicBezTo>
                    <a:pt x="1003" y="1580"/>
                    <a:pt x="1253" y="1755"/>
                    <a:pt x="1504" y="1856"/>
                  </a:cubicBezTo>
                  <a:cubicBezTo>
                    <a:pt x="1654" y="1931"/>
                    <a:pt x="1805" y="1981"/>
                    <a:pt x="1980" y="1981"/>
                  </a:cubicBezTo>
                  <a:cubicBezTo>
                    <a:pt x="2027" y="1990"/>
                    <a:pt x="2096" y="2000"/>
                    <a:pt x="2168" y="2000"/>
                  </a:cubicBezTo>
                  <a:cubicBezTo>
                    <a:pt x="2285" y="2000"/>
                    <a:pt x="2410" y="1974"/>
                    <a:pt x="2456" y="1881"/>
                  </a:cubicBezTo>
                  <a:cubicBezTo>
                    <a:pt x="2481" y="1805"/>
                    <a:pt x="2431" y="1655"/>
                    <a:pt x="2406" y="1555"/>
                  </a:cubicBezTo>
                  <a:cubicBezTo>
                    <a:pt x="2381" y="1430"/>
                    <a:pt x="2331" y="1329"/>
                    <a:pt x="2306" y="1204"/>
                  </a:cubicBezTo>
                  <a:cubicBezTo>
                    <a:pt x="2206" y="1003"/>
                    <a:pt x="2055" y="803"/>
                    <a:pt x="1905" y="628"/>
                  </a:cubicBezTo>
                  <a:cubicBezTo>
                    <a:pt x="1579" y="277"/>
                    <a:pt x="1178" y="126"/>
                    <a:pt x="702" y="51"/>
                  </a:cubicBezTo>
                  <a:cubicBezTo>
                    <a:pt x="577" y="26"/>
                    <a:pt x="451" y="26"/>
                    <a:pt x="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6"/>
            <p:cNvSpPr/>
            <p:nvPr/>
          </p:nvSpPr>
          <p:spPr>
            <a:xfrm>
              <a:off x="5409810" y="3024228"/>
              <a:ext cx="54708" cy="36156"/>
            </a:xfrm>
            <a:custGeom>
              <a:rect b="b" l="l" r="r" t="t"/>
              <a:pathLst>
                <a:path extrusionOk="0" h="1756" w="2657">
                  <a:moveTo>
                    <a:pt x="1980" y="1"/>
                  </a:moveTo>
                  <a:cubicBezTo>
                    <a:pt x="1504" y="1"/>
                    <a:pt x="1078" y="126"/>
                    <a:pt x="727" y="427"/>
                  </a:cubicBezTo>
                  <a:cubicBezTo>
                    <a:pt x="526" y="552"/>
                    <a:pt x="376" y="753"/>
                    <a:pt x="251" y="953"/>
                  </a:cubicBezTo>
                  <a:cubicBezTo>
                    <a:pt x="201" y="1054"/>
                    <a:pt x="150" y="1154"/>
                    <a:pt x="100" y="1279"/>
                  </a:cubicBezTo>
                  <a:cubicBezTo>
                    <a:pt x="75" y="1354"/>
                    <a:pt x="0" y="1505"/>
                    <a:pt x="25" y="1605"/>
                  </a:cubicBezTo>
                  <a:cubicBezTo>
                    <a:pt x="75" y="1755"/>
                    <a:pt x="351" y="1755"/>
                    <a:pt x="476" y="1755"/>
                  </a:cubicBezTo>
                  <a:cubicBezTo>
                    <a:pt x="627" y="1755"/>
                    <a:pt x="802" y="1730"/>
                    <a:pt x="952" y="1680"/>
                  </a:cubicBezTo>
                  <a:cubicBezTo>
                    <a:pt x="1228" y="1605"/>
                    <a:pt x="1504" y="1480"/>
                    <a:pt x="1754" y="1329"/>
                  </a:cubicBezTo>
                  <a:cubicBezTo>
                    <a:pt x="2055" y="1129"/>
                    <a:pt x="2381" y="878"/>
                    <a:pt x="2556" y="552"/>
                  </a:cubicBezTo>
                  <a:cubicBezTo>
                    <a:pt x="2607" y="452"/>
                    <a:pt x="2657" y="302"/>
                    <a:pt x="2632" y="176"/>
                  </a:cubicBezTo>
                  <a:cubicBezTo>
                    <a:pt x="2607" y="51"/>
                    <a:pt x="2481" y="1"/>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6"/>
            <p:cNvSpPr/>
            <p:nvPr/>
          </p:nvSpPr>
          <p:spPr>
            <a:xfrm>
              <a:off x="5461921" y="3025917"/>
              <a:ext cx="38215" cy="53390"/>
            </a:xfrm>
            <a:custGeom>
              <a:rect b="b" l="l" r="r" t="t"/>
              <a:pathLst>
                <a:path extrusionOk="0" h="2593" w="1856">
                  <a:moveTo>
                    <a:pt x="267" y="0"/>
                  </a:moveTo>
                  <a:cubicBezTo>
                    <a:pt x="213" y="0"/>
                    <a:pt x="163" y="19"/>
                    <a:pt x="126" y="69"/>
                  </a:cubicBezTo>
                  <a:cubicBezTo>
                    <a:pt x="51" y="170"/>
                    <a:pt x="25" y="320"/>
                    <a:pt x="25" y="445"/>
                  </a:cubicBezTo>
                  <a:cubicBezTo>
                    <a:pt x="0" y="796"/>
                    <a:pt x="176" y="1197"/>
                    <a:pt x="351" y="1498"/>
                  </a:cubicBezTo>
                  <a:cubicBezTo>
                    <a:pt x="502" y="1749"/>
                    <a:pt x="677" y="1999"/>
                    <a:pt x="878" y="2200"/>
                  </a:cubicBezTo>
                  <a:cubicBezTo>
                    <a:pt x="1003" y="2300"/>
                    <a:pt x="1128" y="2400"/>
                    <a:pt x="1279" y="2475"/>
                  </a:cubicBezTo>
                  <a:cubicBezTo>
                    <a:pt x="1349" y="2528"/>
                    <a:pt x="1492" y="2593"/>
                    <a:pt x="1615" y="2593"/>
                  </a:cubicBezTo>
                  <a:cubicBezTo>
                    <a:pt x="1668" y="2593"/>
                    <a:pt x="1717" y="2581"/>
                    <a:pt x="1755" y="2551"/>
                  </a:cubicBezTo>
                  <a:cubicBezTo>
                    <a:pt x="1805" y="2475"/>
                    <a:pt x="1830" y="2325"/>
                    <a:pt x="1830" y="2225"/>
                  </a:cubicBezTo>
                  <a:cubicBezTo>
                    <a:pt x="1855" y="2099"/>
                    <a:pt x="1855" y="1999"/>
                    <a:pt x="1855" y="1874"/>
                  </a:cubicBezTo>
                  <a:cubicBezTo>
                    <a:pt x="1830" y="1623"/>
                    <a:pt x="1780" y="1398"/>
                    <a:pt x="1680" y="1172"/>
                  </a:cubicBezTo>
                  <a:cubicBezTo>
                    <a:pt x="1504" y="746"/>
                    <a:pt x="1178" y="445"/>
                    <a:pt x="777" y="220"/>
                  </a:cubicBezTo>
                  <a:cubicBezTo>
                    <a:pt x="652" y="144"/>
                    <a:pt x="552" y="94"/>
                    <a:pt x="426" y="44"/>
                  </a:cubicBezTo>
                  <a:cubicBezTo>
                    <a:pt x="376" y="19"/>
                    <a:pt x="320" y="0"/>
                    <a:pt x="2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6"/>
            <p:cNvSpPr/>
            <p:nvPr/>
          </p:nvSpPr>
          <p:spPr>
            <a:xfrm>
              <a:off x="5429411" y="2934974"/>
              <a:ext cx="51619" cy="40809"/>
            </a:xfrm>
            <a:custGeom>
              <a:rect b="b" l="l" r="r" t="t"/>
              <a:pathLst>
                <a:path extrusionOk="0" h="1982" w="2507">
                  <a:moveTo>
                    <a:pt x="2181" y="0"/>
                  </a:moveTo>
                  <a:cubicBezTo>
                    <a:pt x="2056" y="25"/>
                    <a:pt x="1930" y="25"/>
                    <a:pt x="1805" y="50"/>
                  </a:cubicBezTo>
                  <a:cubicBezTo>
                    <a:pt x="1354" y="100"/>
                    <a:pt x="928" y="276"/>
                    <a:pt x="602" y="602"/>
                  </a:cubicBezTo>
                  <a:cubicBezTo>
                    <a:pt x="427" y="777"/>
                    <a:pt x="301" y="978"/>
                    <a:pt x="201" y="1178"/>
                  </a:cubicBezTo>
                  <a:cubicBezTo>
                    <a:pt x="151" y="1303"/>
                    <a:pt x="126" y="1404"/>
                    <a:pt x="76" y="1529"/>
                  </a:cubicBezTo>
                  <a:cubicBezTo>
                    <a:pt x="76" y="1629"/>
                    <a:pt x="0" y="1780"/>
                    <a:pt x="51" y="1855"/>
                  </a:cubicBezTo>
                  <a:cubicBezTo>
                    <a:pt x="107" y="1967"/>
                    <a:pt x="276" y="1982"/>
                    <a:pt x="410" y="1982"/>
                  </a:cubicBezTo>
                  <a:cubicBezTo>
                    <a:pt x="455" y="1982"/>
                    <a:pt x="495" y="1980"/>
                    <a:pt x="527" y="1980"/>
                  </a:cubicBezTo>
                  <a:cubicBezTo>
                    <a:pt x="677" y="1955"/>
                    <a:pt x="828" y="1905"/>
                    <a:pt x="978" y="1855"/>
                  </a:cubicBezTo>
                  <a:cubicBezTo>
                    <a:pt x="1254" y="1729"/>
                    <a:pt x="1504" y="1579"/>
                    <a:pt x="1730" y="1379"/>
                  </a:cubicBezTo>
                  <a:cubicBezTo>
                    <a:pt x="2005" y="1153"/>
                    <a:pt x="2306" y="852"/>
                    <a:pt x="2432" y="526"/>
                  </a:cubicBezTo>
                  <a:cubicBezTo>
                    <a:pt x="2482" y="401"/>
                    <a:pt x="2507" y="251"/>
                    <a:pt x="2482" y="150"/>
                  </a:cubicBezTo>
                  <a:cubicBezTo>
                    <a:pt x="2432" y="0"/>
                    <a:pt x="2306" y="0"/>
                    <a:pt x="21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6"/>
            <p:cNvSpPr/>
            <p:nvPr/>
          </p:nvSpPr>
          <p:spPr>
            <a:xfrm>
              <a:off x="5478948" y="2935530"/>
              <a:ext cx="42333" cy="49890"/>
            </a:xfrm>
            <a:custGeom>
              <a:rect b="b" l="l" r="r" t="t"/>
              <a:pathLst>
                <a:path extrusionOk="0" h="2423" w="2056">
                  <a:moveTo>
                    <a:pt x="238" y="1"/>
                  </a:moveTo>
                  <a:cubicBezTo>
                    <a:pt x="174" y="1"/>
                    <a:pt x="117" y="18"/>
                    <a:pt x="76" y="73"/>
                  </a:cubicBezTo>
                  <a:cubicBezTo>
                    <a:pt x="26" y="199"/>
                    <a:pt x="1" y="349"/>
                    <a:pt x="26" y="474"/>
                  </a:cubicBezTo>
                  <a:cubicBezTo>
                    <a:pt x="51" y="825"/>
                    <a:pt x="276" y="1201"/>
                    <a:pt x="477" y="1477"/>
                  </a:cubicBezTo>
                  <a:cubicBezTo>
                    <a:pt x="652" y="1702"/>
                    <a:pt x="853" y="1928"/>
                    <a:pt x="1103" y="2103"/>
                  </a:cubicBezTo>
                  <a:cubicBezTo>
                    <a:pt x="1229" y="2204"/>
                    <a:pt x="1354" y="2304"/>
                    <a:pt x="1504" y="2354"/>
                  </a:cubicBezTo>
                  <a:cubicBezTo>
                    <a:pt x="1579" y="2384"/>
                    <a:pt x="1698" y="2423"/>
                    <a:pt x="1803" y="2423"/>
                  </a:cubicBezTo>
                  <a:cubicBezTo>
                    <a:pt x="1875" y="2423"/>
                    <a:pt x="1940" y="2405"/>
                    <a:pt x="1980" y="2354"/>
                  </a:cubicBezTo>
                  <a:cubicBezTo>
                    <a:pt x="2056" y="2279"/>
                    <a:pt x="2031" y="2128"/>
                    <a:pt x="2031" y="2028"/>
                  </a:cubicBezTo>
                  <a:cubicBezTo>
                    <a:pt x="2031" y="1903"/>
                    <a:pt x="2031" y="1803"/>
                    <a:pt x="2006" y="1677"/>
                  </a:cubicBezTo>
                  <a:cubicBezTo>
                    <a:pt x="1980" y="1427"/>
                    <a:pt x="1880" y="1201"/>
                    <a:pt x="1780" y="1001"/>
                  </a:cubicBezTo>
                  <a:cubicBezTo>
                    <a:pt x="1554" y="600"/>
                    <a:pt x="1178" y="349"/>
                    <a:pt x="752" y="149"/>
                  </a:cubicBezTo>
                  <a:cubicBezTo>
                    <a:pt x="627" y="98"/>
                    <a:pt x="502" y="73"/>
                    <a:pt x="402" y="23"/>
                  </a:cubicBezTo>
                  <a:cubicBezTo>
                    <a:pt x="345" y="12"/>
                    <a:pt x="289" y="1"/>
                    <a:pt x="2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6"/>
            <p:cNvSpPr/>
            <p:nvPr/>
          </p:nvSpPr>
          <p:spPr>
            <a:xfrm>
              <a:off x="5439211" y="2807856"/>
              <a:ext cx="42333" cy="49601"/>
            </a:xfrm>
            <a:custGeom>
              <a:rect b="b" l="l" r="r" t="t"/>
              <a:pathLst>
                <a:path extrusionOk="0" h="2409" w="2056">
                  <a:moveTo>
                    <a:pt x="1820" y="1"/>
                  </a:moveTo>
                  <a:cubicBezTo>
                    <a:pt x="1772" y="1"/>
                    <a:pt x="1721" y="13"/>
                    <a:pt x="1680" y="34"/>
                  </a:cubicBezTo>
                  <a:cubicBezTo>
                    <a:pt x="1555" y="59"/>
                    <a:pt x="1429" y="109"/>
                    <a:pt x="1304" y="159"/>
                  </a:cubicBezTo>
                  <a:cubicBezTo>
                    <a:pt x="878" y="334"/>
                    <a:pt x="527" y="585"/>
                    <a:pt x="276" y="986"/>
                  </a:cubicBezTo>
                  <a:cubicBezTo>
                    <a:pt x="176" y="1187"/>
                    <a:pt x="76" y="1412"/>
                    <a:pt x="51" y="1663"/>
                  </a:cubicBezTo>
                  <a:cubicBezTo>
                    <a:pt x="26" y="1763"/>
                    <a:pt x="1" y="1888"/>
                    <a:pt x="1" y="2014"/>
                  </a:cubicBezTo>
                  <a:cubicBezTo>
                    <a:pt x="1" y="2114"/>
                    <a:pt x="1" y="2264"/>
                    <a:pt x="51" y="2339"/>
                  </a:cubicBezTo>
                  <a:cubicBezTo>
                    <a:pt x="91" y="2390"/>
                    <a:pt x="157" y="2408"/>
                    <a:pt x="228" y="2408"/>
                  </a:cubicBezTo>
                  <a:cubicBezTo>
                    <a:pt x="333" y="2408"/>
                    <a:pt x="452" y="2369"/>
                    <a:pt x="527" y="2339"/>
                  </a:cubicBezTo>
                  <a:cubicBezTo>
                    <a:pt x="677" y="2289"/>
                    <a:pt x="828" y="2189"/>
                    <a:pt x="953" y="2114"/>
                  </a:cubicBezTo>
                  <a:cubicBezTo>
                    <a:pt x="1179" y="1938"/>
                    <a:pt x="1379" y="1713"/>
                    <a:pt x="1555" y="1487"/>
                  </a:cubicBezTo>
                  <a:cubicBezTo>
                    <a:pt x="1780" y="1187"/>
                    <a:pt x="2006" y="836"/>
                    <a:pt x="2056" y="485"/>
                  </a:cubicBezTo>
                  <a:cubicBezTo>
                    <a:pt x="2056" y="360"/>
                    <a:pt x="2056" y="209"/>
                    <a:pt x="1981" y="84"/>
                  </a:cubicBezTo>
                  <a:cubicBezTo>
                    <a:pt x="1951" y="25"/>
                    <a:pt x="1888" y="1"/>
                    <a:pt x="18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6"/>
            <p:cNvSpPr/>
            <p:nvPr/>
          </p:nvSpPr>
          <p:spPr>
            <a:xfrm>
              <a:off x="5479463" y="2806476"/>
              <a:ext cx="51104" cy="41180"/>
            </a:xfrm>
            <a:custGeom>
              <a:rect b="b" l="l" r="r" t="t"/>
              <a:pathLst>
                <a:path extrusionOk="0" h="2000" w="2482">
                  <a:moveTo>
                    <a:pt x="326" y="0"/>
                  </a:moveTo>
                  <a:cubicBezTo>
                    <a:pt x="226" y="0"/>
                    <a:pt x="76" y="0"/>
                    <a:pt x="51" y="126"/>
                  </a:cubicBezTo>
                  <a:cubicBezTo>
                    <a:pt x="1" y="251"/>
                    <a:pt x="26" y="401"/>
                    <a:pt x="76" y="502"/>
                  </a:cubicBezTo>
                  <a:cubicBezTo>
                    <a:pt x="201" y="853"/>
                    <a:pt x="502" y="1153"/>
                    <a:pt x="778" y="1379"/>
                  </a:cubicBezTo>
                  <a:cubicBezTo>
                    <a:pt x="1003" y="1579"/>
                    <a:pt x="1229" y="1730"/>
                    <a:pt x="1504" y="1855"/>
                  </a:cubicBezTo>
                  <a:cubicBezTo>
                    <a:pt x="1655" y="1905"/>
                    <a:pt x="1805" y="1955"/>
                    <a:pt x="1981" y="1980"/>
                  </a:cubicBezTo>
                  <a:cubicBezTo>
                    <a:pt x="2028" y="1990"/>
                    <a:pt x="2097" y="1999"/>
                    <a:pt x="2167" y="1999"/>
                  </a:cubicBezTo>
                  <a:cubicBezTo>
                    <a:pt x="2282" y="1999"/>
                    <a:pt x="2400" y="1974"/>
                    <a:pt x="2432" y="1880"/>
                  </a:cubicBezTo>
                  <a:cubicBezTo>
                    <a:pt x="2482" y="1805"/>
                    <a:pt x="2432" y="1630"/>
                    <a:pt x="2407" y="1554"/>
                  </a:cubicBezTo>
                  <a:cubicBezTo>
                    <a:pt x="2382" y="1429"/>
                    <a:pt x="2331" y="1329"/>
                    <a:pt x="2306" y="1203"/>
                  </a:cubicBezTo>
                  <a:cubicBezTo>
                    <a:pt x="2206" y="978"/>
                    <a:pt x="2056" y="777"/>
                    <a:pt x="1905" y="627"/>
                  </a:cubicBezTo>
                  <a:cubicBezTo>
                    <a:pt x="1580" y="276"/>
                    <a:pt x="1179" y="101"/>
                    <a:pt x="702" y="51"/>
                  </a:cubicBezTo>
                  <a:cubicBezTo>
                    <a:pt x="577" y="25"/>
                    <a:pt x="452" y="0"/>
                    <a:pt x="3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6"/>
            <p:cNvSpPr/>
            <p:nvPr/>
          </p:nvSpPr>
          <p:spPr>
            <a:xfrm>
              <a:off x="5438182" y="2684691"/>
              <a:ext cx="53163" cy="38215"/>
            </a:xfrm>
            <a:custGeom>
              <a:rect b="b" l="l" r="r" t="t"/>
              <a:pathLst>
                <a:path extrusionOk="0" h="1856" w="2582">
                  <a:moveTo>
                    <a:pt x="2281" y="1"/>
                  </a:moveTo>
                  <a:cubicBezTo>
                    <a:pt x="2156" y="1"/>
                    <a:pt x="2031" y="1"/>
                    <a:pt x="1905" y="26"/>
                  </a:cubicBezTo>
                  <a:cubicBezTo>
                    <a:pt x="1429" y="51"/>
                    <a:pt x="1003" y="176"/>
                    <a:pt x="652" y="502"/>
                  </a:cubicBezTo>
                  <a:cubicBezTo>
                    <a:pt x="477" y="652"/>
                    <a:pt x="326" y="853"/>
                    <a:pt x="226" y="1053"/>
                  </a:cubicBezTo>
                  <a:cubicBezTo>
                    <a:pt x="176" y="1154"/>
                    <a:pt x="126" y="1279"/>
                    <a:pt x="76" y="1379"/>
                  </a:cubicBezTo>
                  <a:cubicBezTo>
                    <a:pt x="51" y="1479"/>
                    <a:pt x="1" y="1630"/>
                    <a:pt x="26" y="1705"/>
                  </a:cubicBezTo>
                  <a:cubicBezTo>
                    <a:pt x="76" y="1855"/>
                    <a:pt x="351" y="1855"/>
                    <a:pt x="477" y="1855"/>
                  </a:cubicBezTo>
                  <a:cubicBezTo>
                    <a:pt x="652" y="1855"/>
                    <a:pt x="803" y="1805"/>
                    <a:pt x="953" y="1755"/>
                  </a:cubicBezTo>
                  <a:cubicBezTo>
                    <a:pt x="1229" y="1680"/>
                    <a:pt x="1504" y="1529"/>
                    <a:pt x="1730" y="1354"/>
                  </a:cubicBezTo>
                  <a:cubicBezTo>
                    <a:pt x="2031" y="1154"/>
                    <a:pt x="2356" y="878"/>
                    <a:pt x="2482" y="552"/>
                  </a:cubicBezTo>
                  <a:cubicBezTo>
                    <a:pt x="2532" y="427"/>
                    <a:pt x="2582" y="276"/>
                    <a:pt x="2557" y="151"/>
                  </a:cubicBezTo>
                  <a:cubicBezTo>
                    <a:pt x="2532" y="26"/>
                    <a:pt x="2407" y="1"/>
                    <a:pt x="22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6"/>
            <p:cNvSpPr/>
            <p:nvPr/>
          </p:nvSpPr>
          <p:spPr>
            <a:xfrm>
              <a:off x="5489263" y="2685864"/>
              <a:ext cx="39759" cy="52196"/>
            </a:xfrm>
            <a:custGeom>
              <a:rect b="b" l="l" r="r" t="t"/>
              <a:pathLst>
                <a:path extrusionOk="0" h="2535" w="1931">
                  <a:moveTo>
                    <a:pt x="242" y="0"/>
                  </a:moveTo>
                  <a:cubicBezTo>
                    <a:pt x="189" y="0"/>
                    <a:pt x="139" y="19"/>
                    <a:pt x="101" y="69"/>
                  </a:cubicBezTo>
                  <a:cubicBezTo>
                    <a:pt x="26" y="169"/>
                    <a:pt x="1" y="345"/>
                    <a:pt x="1" y="445"/>
                  </a:cubicBezTo>
                  <a:cubicBezTo>
                    <a:pt x="1" y="821"/>
                    <a:pt x="201" y="1197"/>
                    <a:pt x="402" y="1498"/>
                  </a:cubicBezTo>
                  <a:cubicBezTo>
                    <a:pt x="552" y="1748"/>
                    <a:pt x="753" y="1974"/>
                    <a:pt x="978" y="2174"/>
                  </a:cubicBezTo>
                  <a:cubicBezTo>
                    <a:pt x="1078" y="2274"/>
                    <a:pt x="1229" y="2375"/>
                    <a:pt x="1354" y="2425"/>
                  </a:cubicBezTo>
                  <a:cubicBezTo>
                    <a:pt x="1436" y="2474"/>
                    <a:pt x="1573" y="2534"/>
                    <a:pt x="1692" y="2534"/>
                  </a:cubicBezTo>
                  <a:cubicBezTo>
                    <a:pt x="1755" y="2534"/>
                    <a:pt x="1812" y="2518"/>
                    <a:pt x="1855" y="2475"/>
                  </a:cubicBezTo>
                  <a:cubicBezTo>
                    <a:pt x="1906" y="2400"/>
                    <a:pt x="1906" y="2249"/>
                    <a:pt x="1906" y="2149"/>
                  </a:cubicBezTo>
                  <a:cubicBezTo>
                    <a:pt x="1931" y="2024"/>
                    <a:pt x="1931" y="1924"/>
                    <a:pt x="1906" y="1798"/>
                  </a:cubicBezTo>
                  <a:cubicBezTo>
                    <a:pt x="1880" y="1548"/>
                    <a:pt x="1830" y="1322"/>
                    <a:pt x="1730" y="1122"/>
                  </a:cubicBezTo>
                  <a:cubicBezTo>
                    <a:pt x="1505" y="695"/>
                    <a:pt x="1179" y="395"/>
                    <a:pt x="753" y="194"/>
                  </a:cubicBezTo>
                  <a:cubicBezTo>
                    <a:pt x="652" y="144"/>
                    <a:pt x="527" y="94"/>
                    <a:pt x="402" y="44"/>
                  </a:cubicBezTo>
                  <a:cubicBezTo>
                    <a:pt x="352" y="19"/>
                    <a:pt x="295" y="0"/>
                    <a:pt x="24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6"/>
            <p:cNvSpPr/>
            <p:nvPr/>
          </p:nvSpPr>
          <p:spPr>
            <a:xfrm>
              <a:off x="5496490" y="2576062"/>
              <a:ext cx="59876" cy="29711"/>
            </a:xfrm>
            <a:custGeom>
              <a:rect b="b" l="l" r="r" t="t"/>
              <a:pathLst>
                <a:path extrusionOk="0" h="1443" w="2908">
                  <a:moveTo>
                    <a:pt x="1700" y="0"/>
                  </a:moveTo>
                  <a:cubicBezTo>
                    <a:pt x="1465" y="0"/>
                    <a:pt x="1234" y="44"/>
                    <a:pt x="1003" y="139"/>
                  </a:cubicBezTo>
                  <a:cubicBezTo>
                    <a:pt x="778" y="239"/>
                    <a:pt x="577" y="364"/>
                    <a:pt x="402" y="515"/>
                  </a:cubicBezTo>
                  <a:cubicBezTo>
                    <a:pt x="301" y="615"/>
                    <a:pt x="226" y="690"/>
                    <a:pt x="151" y="790"/>
                  </a:cubicBezTo>
                  <a:cubicBezTo>
                    <a:pt x="101" y="866"/>
                    <a:pt x="1" y="991"/>
                    <a:pt x="1" y="1091"/>
                  </a:cubicBezTo>
                  <a:cubicBezTo>
                    <a:pt x="1" y="1242"/>
                    <a:pt x="251" y="1342"/>
                    <a:pt x="377" y="1367"/>
                  </a:cubicBezTo>
                  <a:cubicBezTo>
                    <a:pt x="527" y="1417"/>
                    <a:pt x="702" y="1417"/>
                    <a:pt x="853" y="1442"/>
                  </a:cubicBezTo>
                  <a:cubicBezTo>
                    <a:pt x="1154" y="1442"/>
                    <a:pt x="1454" y="1392"/>
                    <a:pt x="1730" y="1292"/>
                  </a:cubicBezTo>
                  <a:cubicBezTo>
                    <a:pt x="2056" y="1191"/>
                    <a:pt x="2482" y="1041"/>
                    <a:pt x="2707" y="765"/>
                  </a:cubicBezTo>
                  <a:cubicBezTo>
                    <a:pt x="2783" y="690"/>
                    <a:pt x="2883" y="565"/>
                    <a:pt x="2908" y="439"/>
                  </a:cubicBezTo>
                  <a:cubicBezTo>
                    <a:pt x="2908" y="314"/>
                    <a:pt x="2783" y="239"/>
                    <a:pt x="2682" y="214"/>
                  </a:cubicBezTo>
                  <a:cubicBezTo>
                    <a:pt x="2557" y="164"/>
                    <a:pt x="2432" y="114"/>
                    <a:pt x="2306" y="89"/>
                  </a:cubicBezTo>
                  <a:cubicBezTo>
                    <a:pt x="2100" y="31"/>
                    <a:pt x="1898" y="0"/>
                    <a:pt x="170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6"/>
            <p:cNvSpPr/>
            <p:nvPr/>
          </p:nvSpPr>
          <p:spPr>
            <a:xfrm>
              <a:off x="5550166" y="2583947"/>
              <a:ext cx="32017" cy="59340"/>
            </a:xfrm>
            <a:custGeom>
              <a:rect b="b" l="l" r="r" t="t"/>
              <a:pathLst>
                <a:path extrusionOk="0" h="2882" w="1555">
                  <a:moveTo>
                    <a:pt x="405" y="0"/>
                  </a:moveTo>
                  <a:cubicBezTo>
                    <a:pt x="372" y="0"/>
                    <a:pt x="338" y="9"/>
                    <a:pt x="301" y="31"/>
                  </a:cubicBezTo>
                  <a:cubicBezTo>
                    <a:pt x="201" y="107"/>
                    <a:pt x="151" y="257"/>
                    <a:pt x="100" y="357"/>
                  </a:cubicBezTo>
                  <a:cubicBezTo>
                    <a:pt x="0" y="708"/>
                    <a:pt x="50" y="1134"/>
                    <a:pt x="151" y="1485"/>
                  </a:cubicBezTo>
                  <a:cubicBezTo>
                    <a:pt x="226" y="1761"/>
                    <a:pt x="301" y="2036"/>
                    <a:pt x="451" y="2287"/>
                  </a:cubicBezTo>
                  <a:cubicBezTo>
                    <a:pt x="552" y="2437"/>
                    <a:pt x="627" y="2563"/>
                    <a:pt x="752" y="2688"/>
                  </a:cubicBezTo>
                  <a:cubicBezTo>
                    <a:pt x="835" y="2750"/>
                    <a:pt x="987" y="2882"/>
                    <a:pt x="1108" y="2882"/>
                  </a:cubicBezTo>
                  <a:cubicBezTo>
                    <a:pt x="1133" y="2882"/>
                    <a:pt x="1157" y="2876"/>
                    <a:pt x="1178" y="2864"/>
                  </a:cubicBezTo>
                  <a:cubicBezTo>
                    <a:pt x="1278" y="2838"/>
                    <a:pt x="1328" y="2663"/>
                    <a:pt x="1354" y="2588"/>
                  </a:cubicBezTo>
                  <a:cubicBezTo>
                    <a:pt x="1404" y="2488"/>
                    <a:pt x="1454" y="2362"/>
                    <a:pt x="1479" y="2237"/>
                  </a:cubicBezTo>
                  <a:cubicBezTo>
                    <a:pt x="1529" y="2011"/>
                    <a:pt x="1554" y="1761"/>
                    <a:pt x="1504" y="1535"/>
                  </a:cubicBezTo>
                  <a:cubicBezTo>
                    <a:pt x="1454" y="1059"/>
                    <a:pt x="1228" y="683"/>
                    <a:pt x="902" y="357"/>
                  </a:cubicBezTo>
                  <a:cubicBezTo>
                    <a:pt x="802" y="257"/>
                    <a:pt x="702" y="182"/>
                    <a:pt x="627" y="107"/>
                  </a:cubicBezTo>
                  <a:cubicBezTo>
                    <a:pt x="556" y="53"/>
                    <a:pt x="485" y="0"/>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6"/>
            <p:cNvSpPr/>
            <p:nvPr/>
          </p:nvSpPr>
          <p:spPr>
            <a:xfrm>
              <a:off x="5667298" y="2886301"/>
              <a:ext cx="35106" cy="56602"/>
            </a:xfrm>
            <a:custGeom>
              <a:rect b="b" l="l" r="r" t="t"/>
              <a:pathLst>
                <a:path extrusionOk="0" h="2749" w="1705">
                  <a:moveTo>
                    <a:pt x="1367" y="0"/>
                  </a:moveTo>
                  <a:cubicBezTo>
                    <a:pt x="1302" y="0"/>
                    <a:pt x="1236" y="29"/>
                    <a:pt x="1178" y="58"/>
                  </a:cubicBezTo>
                  <a:cubicBezTo>
                    <a:pt x="1078" y="133"/>
                    <a:pt x="978" y="209"/>
                    <a:pt x="878" y="284"/>
                  </a:cubicBezTo>
                  <a:cubicBezTo>
                    <a:pt x="502" y="560"/>
                    <a:pt x="201" y="885"/>
                    <a:pt x="76" y="1362"/>
                  </a:cubicBezTo>
                  <a:cubicBezTo>
                    <a:pt x="25" y="1587"/>
                    <a:pt x="0" y="1813"/>
                    <a:pt x="0" y="2063"/>
                  </a:cubicBezTo>
                  <a:cubicBezTo>
                    <a:pt x="25" y="2164"/>
                    <a:pt x="51" y="2289"/>
                    <a:pt x="76" y="2414"/>
                  </a:cubicBezTo>
                  <a:cubicBezTo>
                    <a:pt x="101" y="2489"/>
                    <a:pt x="126" y="2665"/>
                    <a:pt x="201" y="2715"/>
                  </a:cubicBezTo>
                  <a:cubicBezTo>
                    <a:pt x="231" y="2739"/>
                    <a:pt x="266" y="2748"/>
                    <a:pt x="304" y="2748"/>
                  </a:cubicBezTo>
                  <a:cubicBezTo>
                    <a:pt x="426" y="2748"/>
                    <a:pt x="575" y="2647"/>
                    <a:pt x="652" y="2590"/>
                  </a:cubicBezTo>
                  <a:cubicBezTo>
                    <a:pt x="777" y="2514"/>
                    <a:pt x="903" y="2389"/>
                    <a:pt x="1003" y="2264"/>
                  </a:cubicBezTo>
                  <a:cubicBezTo>
                    <a:pt x="1203" y="2038"/>
                    <a:pt x="1329" y="1763"/>
                    <a:pt x="1454" y="1512"/>
                  </a:cubicBezTo>
                  <a:cubicBezTo>
                    <a:pt x="1579" y="1186"/>
                    <a:pt x="1705" y="760"/>
                    <a:pt x="1655" y="409"/>
                  </a:cubicBezTo>
                  <a:cubicBezTo>
                    <a:pt x="1630" y="284"/>
                    <a:pt x="1604" y="133"/>
                    <a:pt x="1504" y="58"/>
                  </a:cubicBezTo>
                  <a:cubicBezTo>
                    <a:pt x="1462" y="16"/>
                    <a:pt x="1415" y="0"/>
                    <a:pt x="13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6"/>
            <p:cNvSpPr/>
            <p:nvPr/>
          </p:nvSpPr>
          <p:spPr>
            <a:xfrm>
              <a:off x="5698264" y="2880989"/>
              <a:ext cx="57302" cy="33047"/>
            </a:xfrm>
            <a:custGeom>
              <a:rect b="b" l="l" r="r" t="t"/>
              <a:pathLst>
                <a:path extrusionOk="0" h="1605" w="2783">
                  <a:moveTo>
                    <a:pt x="887" y="1"/>
                  </a:moveTo>
                  <a:cubicBezTo>
                    <a:pt x="801" y="1"/>
                    <a:pt x="714" y="6"/>
                    <a:pt x="627" y="16"/>
                  </a:cubicBezTo>
                  <a:cubicBezTo>
                    <a:pt x="501" y="41"/>
                    <a:pt x="376" y="66"/>
                    <a:pt x="251" y="91"/>
                  </a:cubicBezTo>
                  <a:cubicBezTo>
                    <a:pt x="126" y="91"/>
                    <a:pt x="0" y="141"/>
                    <a:pt x="0" y="291"/>
                  </a:cubicBezTo>
                  <a:cubicBezTo>
                    <a:pt x="0" y="391"/>
                    <a:pt x="75" y="542"/>
                    <a:pt x="126" y="642"/>
                  </a:cubicBezTo>
                  <a:cubicBezTo>
                    <a:pt x="326" y="943"/>
                    <a:pt x="702" y="1168"/>
                    <a:pt x="1028" y="1319"/>
                  </a:cubicBezTo>
                  <a:cubicBezTo>
                    <a:pt x="1278" y="1444"/>
                    <a:pt x="1554" y="1544"/>
                    <a:pt x="1855" y="1569"/>
                  </a:cubicBezTo>
                  <a:cubicBezTo>
                    <a:pt x="1961" y="1587"/>
                    <a:pt x="2080" y="1605"/>
                    <a:pt x="2194" y="1605"/>
                  </a:cubicBezTo>
                  <a:cubicBezTo>
                    <a:pt x="2241" y="1605"/>
                    <a:pt x="2287" y="1602"/>
                    <a:pt x="2331" y="1594"/>
                  </a:cubicBezTo>
                  <a:cubicBezTo>
                    <a:pt x="2456" y="1569"/>
                    <a:pt x="2732" y="1519"/>
                    <a:pt x="2757" y="1369"/>
                  </a:cubicBezTo>
                  <a:cubicBezTo>
                    <a:pt x="2782" y="1269"/>
                    <a:pt x="2682" y="1143"/>
                    <a:pt x="2657" y="1068"/>
                  </a:cubicBezTo>
                  <a:cubicBezTo>
                    <a:pt x="2582" y="943"/>
                    <a:pt x="2532" y="843"/>
                    <a:pt x="2456" y="767"/>
                  </a:cubicBezTo>
                  <a:cubicBezTo>
                    <a:pt x="2306" y="567"/>
                    <a:pt x="2131" y="417"/>
                    <a:pt x="1930" y="291"/>
                  </a:cubicBezTo>
                  <a:cubicBezTo>
                    <a:pt x="1606" y="89"/>
                    <a:pt x="1250" y="1"/>
                    <a:pt x="8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6"/>
            <p:cNvSpPr/>
            <p:nvPr/>
          </p:nvSpPr>
          <p:spPr>
            <a:xfrm>
              <a:off x="5629105" y="2789840"/>
              <a:ext cx="36156" cy="56808"/>
            </a:xfrm>
            <a:custGeom>
              <a:rect b="b" l="l" r="r" t="t"/>
              <a:pathLst>
                <a:path extrusionOk="0" h="2759" w="1756">
                  <a:moveTo>
                    <a:pt x="1426" y="0"/>
                  </a:moveTo>
                  <a:cubicBezTo>
                    <a:pt x="1358" y="0"/>
                    <a:pt x="1289" y="37"/>
                    <a:pt x="1229" y="82"/>
                  </a:cubicBezTo>
                  <a:cubicBezTo>
                    <a:pt x="1129" y="132"/>
                    <a:pt x="1003" y="207"/>
                    <a:pt x="903" y="282"/>
                  </a:cubicBezTo>
                  <a:cubicBezTo>
                    <a:pt x="502" y="558"/>
                    <a:pt x="226" y="909"/>
                    <a:pt x="76" y="1360"/>
                  </a:cubicBezTo>
                  <a:cubicBezTo>
                    <a:pt x="26" y="1585"/>
                    <a:pt x="1" y="1811"/>
                    <a:pt x="1" y="2062"/>
                  </a:cubicBezTo>
                  <a:cubicBezTo>
                    <a:pt x="26" y="2187"/>
                    <a:pt x="51" y="2312"/>
                    <a:pt x="76" y="2412"/>
                  </a:cubicBezTo>
                  <a:cubicBezTo>
                    <a:pt x="101" y="2513"/>
                    <a:pt x="126" y="2663"/>
                    <a:pt x="201" y="2738"/>
                  </a:cubicBezTo>
                  <a:cubicBezTo>
                    <a:pt x="225" y="2753"/>
                    <a:pt x="254" y="2759"/>
                    <a:pt x="285" y="2759"/>
                  </a:cubicBezTo>
                  <a:cubicBezTo>
                    <a:pt x="417" y="2759"/>
                    <a:pt x="596" y="2649"/>
                    <a:pt x="677" y="2588"/>
                  </a:cubicBezTo>
                  <a:cubicBezTo>
                    <a:pt x="803" y="2513"/>
                    <a:pt x="928" y="2387"/>
                    <a:pt x="1028" y="2262"/>
                  </a:cubicBezTo>
                  <a:cubicBezTo>
                    <a:pt x="1229" y="2037"/>
                    <a:pt x="1379" y="1786"/>
                    <a:pt x="1479" y="1510"/>
                  </a:cubicBezTo>
                  <a:cubicBezTo>
                    <a:pt x="1630" y="1184"/>
                    <a:pt x="1755" y="758"/>
                    <a:pt x="1705" y="407"/>
                  </a:cubicBezTo>
                  <a:cubicBezTo>
                    <a:pt x="1680" y="282"/>
                    <a:pt x="1655" y="157"/>
                    <a:pt x="1555" y="57"/>
                  </a:cubicBezTo>
                  <a:cubicBezTo>
                    <a:pt x="1515" y="16"/>
                    <a:pt x="1470" y="0"/>
                    <a:pt x="14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6"/>
            <p:cNvSpPr/>
            <p:nvPr/>
          </p:nvSpPr>
          <p:spPr>
            <a:xfrm>
              <a:off x="5661101" y="2784960"/>
              <a:ext cx="59361" cy="32759"/>
            </a:xfrm>
            <a:custGeom>
              <a:rect b="b" l="l" r="r" t="t"/>
              <a:pathLst>
                <a:path extrusionOk="0" h="1591" w="2883">
                  <a:moveTo>
                    <a:pt x="969" y="0"/>
                  </a:moveTo>
                  <a:cubicBezTo>
                    <a:pt x="865" y="0"/>
                    <a:pt x="759" y="7"/>
                    <a:pt x="652" y="18"/>
                  </a:cubicBezTo>
                  <a:cubicBezTo>
                    <a:pt x="502" y="18"/>
                    <a:pt x="377" y="43"/>
                    <a:pt x="251" y="68"/>
                  </a:cubicBezTo>
                  <a:cubicBezTo>
                    <a:pt x="126" y="93"/>
                    <a:pt x="1" y="143"/>
                    <a:pt x="1" y="268"/>
                  </a:cubicBezTo>
                  <a:cubicBezTo>
                    <a:pt x="1" y="394"/>
                    <a:pt x="76" y="519"/>
                    <a:pt x="126" y="619"/>
                  </a:cubicBezTo>
                  <a:cubicBezTo>
                    <a:pt x="326" y="920"/>
                    <a:pt x="727" y="1146"/>
                    <a:pt x="1053" y="1296"/>
                  </a:cubicBezTo>
                  <a:cubicBezTo>
                    <a:pt x="1329" y="1421"/>
                    <a:pt x="1605" y="1522"/>
                    <a:pt x="1905" y="1572"/>
                  </a:cubicBezTo>
                  <a:cubicBezTo>
                    <a:pt x="1993" y="1584"/>
                    <a:pt x="2081" y="1591"/>
                    <a:pt x="2165" y="1591"/>
                  </a:cubicBezTo>
                  <a:cubicBezTo>
                    <a:pt x="2250" y="1591"/>
                    <a:pt x="2332" y="1584"/>
                    <a:pt x="2407" y="1572"/>
                  </a:cubicBezTo>
                  <a:cubicBezTo>
                    <a:pt x="2532" y="1572"/>
                    <a:pt x="2833" y="1522"/>
                    <a:pt x="2858" y="1346"/>
                  </a:cubicBezTo>
                  <a:cubicBezTo>
                    <a:pt x="2883" y="1271"/>
                    <a:pt x="2783" y="1121"/>
                    <a:pt x="2733" y="1045"/>
                  </a:cubicBezTo>
                  <a:cubicBezTo>
                    <a:pt x="2682" y="945"/>
                    <a:pt x="2607" y="845"/>
                    <a:pt x="2532" y="745"/>
                  </a:cubicBezTo>
                  <a:cubicBezTo>
                    <a:pt x="2382" y="544"/>
                    <a:pt x="2206" y="394"/>
                    <a:pt x="1981" y="268"/>
                  </a:cubicBezTo>
                  <a:cubicBezTo>
                    <a:pt x="1670" y="74"/>
                    <a:pt x="1329" y="0"/>
                    <a:pt x="9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6"/>
            <p:cNvSpPr/>
            <p:nvPr/>
          </p:nvSpPr>
          <p:spPr>
            <a:xfrm>
              <a:off x="5607960" y="2690188"/>
              <a:ext cx="51104" cy="42415"/>
            </a:xfrm>
            <a:custGeom>
              <a:rect b="b" l="l" r="r" t="t"/>
              <a:pathLst>
                <a:path extrusionOk="0" h="2060" w="2482">
                  <a:moveTo>
                    <a:pt x="2204" y="1"/>
                  </a:moveTo>
                  <a:cubicBezTo>
                    <a:pt x="2178" y="1"/>
                    <a:pt x="2153" y="4"/>
                    <a:pt x="2131" y="9"/>
                  </a:cubicBezTo>
                  <a:cubicBezTo>
                    <a:pt x="2005" y="9"/>
                    <a:pt x="1855" y="34"/>
                    <a:pt x="1730" y="59"/>
                  </a:cubicBezTo>
                  <a:cubicBezTo>
                    <a:pt x="1278" y="135"/>
                    <a:pt x="852" y="310"/>
                    <a:pt x="552" y="661"/>
                  </a:cubicBezTo>
                  <a:cubicBezTo>
                    <a:pt x="376" y="836"/>
                    <a:pt x="251" y="1037"/>
                    <a:pt x="176" y="1262"/>
                  </a:cubicBezTo>
                  <a:cubicBezTo>
                    <a:pt x="126" y="1388"/>
                    <a:pt x="100" y="1488"/>
                    <a:pt x="75" y="1613"/>
                  </a:cubicBezTo>
                  <a:cubicBezTo>
                    <a:pt x="50" y="1714"/>
                    <a:pt x="0" y="1864"/>
                    <a:pt x="50" y="1964"/>
                  </a:cubicBezTo>
                  <a:cubicBezTo>
                    <a:pt x="95" y="2038"/>
                    <a:pt x="218" y="2060"/>
                    <a:pt x="338" y="2060"/>
                  </a:cubicBezTo>
                  <a:cubicBezTo>
                    <a:pt x="420" y="2060"/>
                    <a:pt x="500" y="2050"/>
                    <a:pt x="552" y="2039"/>
                  </a:cubicBezTo>
                  <a:cubicBezTo>
                    <a:pt x="702" y="2014"/>
                    <a:pt x="852" y="1964"/>
                    <a:pt x="1003" y="1889"/>
                  </a:cubicBezTo>
                  <a:cubicBezTo>
                    <a:pt x="1278" y="1789"/>
                    <a:pt x="1529" y="1613"/>
                    <a:pt x="1755" y="1413"/>
                  </a:cubicBezTo>
                  <a:cubicBezTo>
                    <a:pt x="2005" y="1187"/>
                    <a:pt x="2306" y="861"/>
                    <a:pt x="2406" y="511"/>
                  </a:cubicBezTo>
                  <a:cubicBezTo>
                    <a:pt x="2456" y="410"/>
                    <a:pt x="2481" y="235"/>
                    <a:pt x="2431" y="135"/>
                  </a:cubicBezTo>
                  <a:cubicBezTo>
                    <a:pt x="2392" y="37"/>
                    <a:pt x="2293" y="1"/>
                    <a:pt x="22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6"/>
            <p:cNvSpPr/>
            <p:nvPr/>
          </p:nvSpPr>
          <p:spPr>
            <a:xfrm>
              <a:off x="5656983" y="2690456"/>
              <a:ext cx="45936" cy="48819"/>
            </a:xfrm>
            <a:custGeom>
              <a:rect b="b" l="l" r="r" t="t"/>
              <a:pathLst>
                <a:path extrusionOk="0" h="2371" w="2231">
                  <a:moveTo>
                    <a:pt x="226" y="1"/>
                  </a:moveTo>
                  <a:cubicBezTo>
                    <a:pt x="157" y="1"/>
                    <a:pt x="95" y="22"/>
                    <a:pt x="50" y="97"/>
                  </a:cubicBezTo>
                  <a:cubicBezTo>
                    <a:pt x="0" y="197"/>
                    <a:pt x="0" y="347"/>
                    <a:pt x="25" y="472"/>
                  </a:cubicBezTo>
                  <a:cubicBezTo>
                    <a:pt x="75" y="823"/>
                    <a:pt x="326" y="1199"/>
                    <a:pt x="577" y="1475"/>
                  </a:cubicBezTo>
                  <a:cubicBezTo>
                    <a:pt x="752" y="1701"/>
                    <a:pt x="978" y="1926"/>
                    <a:pt x="1228" y="2077"/>
                  </a:cubicBezTo>
                  <a:cubicBezTo>
                    <a:pt x="1379" y="2177"/>
                    <a:pt x="1504" y="2252"/>
                    <a:pt x="1679" y="2302"/>
                  </a:cubicBezTo>
                  <a:cubicBezTo>
                    <a:pt x="1754" y="2332"/>
                    <a:pt x="1882" y="2371"/>
                    <a:pt x="1989" y="2371"/>
                  </a:cubicBezTo>
                  <a:cubicBezTo>
                    <a:pt x="2062" y="2371"/>
                    <a:pt x="2125" y="2353"/>
                    <a:pt x="2156" y="2302"/>
                  </a:cubicBezTo>
                  <a:cubicBezTo>
                    <a:pt x="2231" y="2227"/>
                    <a:pt x="2206" y="2051"/>
                    <a:pt x="2181" y="1976"/>
                  </a:cubicBezTo>
                  <a:cubicBezTo>
                    <a:pt x="2181" y="1851"/>
                    <a:pt x="2181" y="1726"/>
                    <a:pt x="2131" y="1600"/>
                  </a:cubicBezTo>
                  <a:cubicBezTo>
                    <a:pt x="2080" y="1375"/>
                    <a:pt x="1980" y="1149"/>
                    <a:pt x="1855" y="949"/>
                  </a:cubicBezTo>
                  <a:cubicBezTo>
                    <a:pt x="1579" y="548"/>
                    <a:pt x="1203" y="297"/>
                    <a:pt x="752" y="147"/>
                  </a:cubicBezTo>
                  <a:cubicBezTo>
                    <a:pt x="627" y="97"/>
                    <a:pt x="501" y="46"/>
                    <a:pt x="376" y="21"/>
                  </a:cubicBezTo>
                  <a:cubicBezTo>
                    <a:pt x="325" y="11"/>
                    <a:pt x="274" y="1"/>
                    <a:pt x="2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6"/>
            <p:cNvSpPr/>
            <p:nvPr/>
          </p:nvSpPr>
          <p:spPr>
            <a:xfrm>
              <a:off x="5638391" y="2592245"/>
              <a:ext cx="56787" cy="34879"/>
            </a:xfrm>
            <a:custGeom>
              <a:rect b="b" l="l" r="r" t="t"/>
              <a:pathLst>
                <a:path extrusionOk="0" h="1694" w="2758">
                  <a:moveTo>
                    <a:pt x="1942" y="1"/>
                  </a:moveTo>
                  <a:cubicBezTo>
                    <a:pt x="1517" y="1"/>
                    <a:pt x="1117" y="107"/>
                    <a:pt x="778" y="355"/>
                  </a:cubicBezTo>
                  <a:cubicBezTo>
                    <a:pt x="577" y="481"/>
                    <a:pt x="427" y="656"/>
                    <a:pt x="277" y="857"/>
                  </a:cubicBezTo>
                  <a:cubicBezTo>
                    <a:pt x="226" y="957"/>
                    <a:pt x="151" y="1057"/>
                    <a:pt x="126" y="1182"/>
                  </a:cubicBezTo>
                  <a:cubicBezTo>
                    <a:pt x="76" y="1258"/>
                    <a:pt x="1" y="1408"/>
                    <a:pt x="26" y="1508"/>
                  </a:cubicBezTo>
                  <a:cubicBezTo>
                    <a:pt x="76" y="1659"/>
                    <a:pt x="352" y="1684"/>
                    <a:pt x="477" y="1684"/>
                  </a:cubicBezTo>
                  <a:cubicBezTo>
                    <a:pt x="528" y="1691"/>
                    <a:pt x="578" y="1694"/>
                    <a:pt x="626" y="1694"/>
                  </a:cubicBezTo>
                  <a:cubicBezTo>
                    <a:pt x="743" y="1694"/>
                    <a:pt x="854" y="1676"/>
                    <a:pt x="978" y="1659"/>
                  </a:cubicBezTo>
                  <a:cubicBezTo>
                    <a:pt x="1254" y="1583"/>
                    <a:pt x="1530" y="1483"/>
                    <a:pt x="1805" y="1333"/>
                  </a:cubicBezTo>
                  <a:cubicBezTo>
                    <a:pt x="2106" y="1157"/>
                    <a:pt x="2457" y="907"/>
                    <a:pt x="2632" y="606"/>
                  </a:cubicBezTo>
                  <a:cubicBezTo>
                    <a:pt x="2708" y="506"/>
                    <a:pt x="2758" y="355"/>
                    <a:pt x="2733" y="230"/>
                  </a:cubicBezTo>
                  <a:cubicBezTo>
                    <a:pt x="2733" y="105"/>
                    <a:pt x="2582" y="55"/>
                    <a:pt x="2482" y="29"/>
                  </a:cubicBezTo>
                  <a:cubicBezTo>
                    <a:pt x="2332" y="29"/>
                    <a:pt x="2206" y="4"/>
                    <a:pt x="2081" y="4"/>
                  </a:cubicBezTo>
                  <a:cubicBezTo>
                    <a:pt x="2034" y="2"/>
                    <a:pt x="1988" y="1"/>
                    <a:pt x="19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6"/>
            <p:cNvSpPr/>
            <p:nvPr/>
          </p:nvSpPr>
          <p:spPr>
            <a:xfrm>
              <a:off x="5692067" y="2595251"/>
              <a:ext cx="38215" cy="55881"/>
            </a:xfrm>
            <a:custGeom>
              <a:rect b="b" l="l" r="r" t="t"/>
              <a:pathLst>
                <a:path extrusionOk="0" h="2714" w="1856">
                  <a:moveTo>
                    <a:pt x="277" y="1"/>
                  </a:moveTo>
                  <a:cubicBezTo>
                    <a:pt x="228" y="1"/>
                    <a:pt x="183" y="17"/>
                    <a:pt x="151" y="59"/>
                  </a:cubicBezTo>
                  <a:cubicBezTo>
                    <a:pt x="76" y="159"/>
                    <a:pt x="51" y="310"/>
                    <a:pt x="25" y="435"/>
                  </a:cubicBezTo>
                  <a:cubicBezTo>
                    <a:pt x="0" y="786"/>
                    <a:pt x="176" y="1187"/>
                    <a:pt x="351" y="1513"/>
                  </a:cubicBezTo>
                  <a:cubicBezTo>
                    <a:pt x="477" y="1788"/>
                    <a:pt x="652" y="2039"/>
                    <a:pt x="853" y="2264"/>
                  </a:cubicBezTo>
                  <a:cubicBezTo>
                    <a:pt x="978" y="2390"/>
                    <a:pt x="1103" y="2490"/>
                    <a:pt x="1254" y="2565"/>
                  </a:cubicBezTo>
                  <a:cubicBezTo>
                    <a:pt x="1326" y="2620"/>
                    <a:pt x="1478" y="2714"/>
                    <a:pt x="1603" y="2714"/>
                  </a:cubicBezTo>
                  <a:cubicBezTo>
                    <a:pt x="1651" y="2714"/>
                    <a:pt x="1695" y="2700"/>
                    <a:pt x="1730" y="2665"/>
                  </a:cubicBezTo>
                  <a:cubicBezTo>
                    <a:pt x="1805" y="2615"/>
                    <a:pt x="1805" y="2440"/>
                    <a:pt x="1830" y="2365"/>
                  </a:cubicBezTo>
                  <a:cubicBezTo>
                    <a:pt x="1855" y="2239"/>
                    <a:pt x="1855" y="2114"/>
                    <a:pt x="1855" y="1989"/>
                  </a:cubicBezTo>
                  <a:cubicBezTo>
                    <a:pt x="1855" y="1763"/>
                    <a:pt x="1805" y="1513"/>
                    <a:pt x="1705" y="1287"/>
                  </a:cubicBezTo>
                  <a:cubicBezTo>
                    <a:pt x="1554" y="836"/>
                    <a:pt x="1229" y="510"/>
                    <a:pt x="828" y="259"/>
                  </a:cubicBezTo>
                  <a:cubicBezTo>
                    <a:pt x="702" y="184"/>
                    <a:pt x="577" y="109"/>
                    <a:pt x="477" y="59"/>
                  </a:cubicBezTo>
                  <a:cubicBezTo>
                    <a:pt x="419" y="30"/>
                    <a:pt x="344" y="1"/>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6"/>
            <p:cNvSpPr/>
            <p:nvPr/>
          </p:nvSpPr>
          <p:spPr>
            <a:xfrm>
              <a:off x="5977948" y="3217232"/>
              <a:ext cx="50075" cy="42498"/>
            </a:xfrm>
            <a:custGeom>
              <a:rect b="b" l="l" r="r" t="t"/>
              <a:pathLst>
                <a:path extrusionOk="0" h="2064" w="2432">
                  <a:moveTo>
                    <a:pt x="2105" y="0"/>
                  </a:moveTo>
                  <a:cubicBezTo>
                    <a:pt x="1980" y="25"/>
                    <a:pt x="1855" y="25"/>
                    <a:pt x="1730" y="51"/>
                  </a:cubicBezTo>
                  <a:cubicBezTo>
                    <a:pt x="1253" y="151"/>
                    <a:pt x="852" y="326"/>
                    <a:pt x="552" y="677"/>
                  </a:cubicBezTo>
                  <a:cubicBezTo>
                    <a:pt x="401" y="853"/>
                    <a:pt x="276" y="1053"/>
                    <a:pt x="176" y="1279"/>
                  </a:cubicBezTo>
                  <a:cubicBezTo>
                    <a:pt x="126" y="1379"/>
                    <a:pt x="100" y="1504"/>
                    <a:pt x="75" y="1629"/>
                  </a:cubicBezTo>
                  <a:cubicBezTo>
                    <a:pt x="50" y="1705"/>
                    <a:pt x="0" y="1880"/>
                    <a:pt x="50" y="1955"/>
                  </a:cubicBezTo>
                  <a:cubicBezTo>
                    <a:pt x="95" y="2046"/>
                    <a:pt x="213" y="2064"/>
                    <a:pt x="326" y="2064"/>
                  </a:cubicBezTo>
                  <a:cubicBezTo>
                    <a:pt x="402" y="2064"/>
                    <a:pt x="476" y="2056"/>
                    <a:pt x="527" y="2056"/>
                  </a:cubicBezTo>
                  <a:cubicBezTo>
                    <a:pt x="677" y="2005"/>
                    <a:pt x="827" y="1955"/>
                    <a:pt x="978" y="1905"/>
                  </a:cubicBezTo>
                  <a:cubicBezTo>
                    <a:pt x="1253" y="1780"/>
                    <a:pt x="1504" y="1604"/>
                    <a:pt x="1704" y="1404"/>
                  </a:cubicBezTo>
                  <a:cubicBezTo>
                    <a:pt x="1980" y="1178"/>
                    <a:pt x="2281" y="853"/>
                    <a:pt x="2381" y="502"/>
                  </a:cubicBezTo>
                  <a:cubicBezTo>
                    <a:pt x="2406" y="401"/>
                    <a:pt x="2431" y="226"/>
                    <a:pt x="2406" y="126"/>
                  </a:cubicBezTo>
                  <a:cubicBezTo>
                    <a:pt x="2356" y="0"/>
                    <a:pt x="2206" y="0"/>
                    <a:pt x="21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6"/>
            <p:cNvSpPr/>
            <p:nvPr/>
          </p:nvSpPr>
          <p:spPr>
            <a:xfrm>
              <a:off x="6026456" y="3217335"/>
              <a:ext cx="43877" cy="48284"/>
            </a:xfrm>
            <a:custGeom>
              <a:rect b="b" l="l" r="r" t="t"/>
              <a:pathLst>
                <a:path extrusionOk="0" h="2345" w="2131">
                  <a:moveTo>
                    <a:pt x="213" y="0"/>
                  </a:moveTo>
                  <a:cubicBezTo>
                    <a:pt x="145" y="0"/>
                    <a:pt x="80" y="22"/>
                    <a:pt x="50" y="96"/>
                  </a:cubicBezTo>
                  <a:cubicBezTo>
                    <a:pt x="0" y="196"/>
                    <a:pt x="0" y="346"/>
                    <a:pt x="0" y="472"/>
                  </a:cubicBezTo>
                  <a:cubicBezTo>
                    <a:pt x="50" y="822"/>
                    <a:pt x="301" y="1198"/>
                    <a:pt x="526" y="1449"/>
                  </a:cubicBezTo>
                  <a:cubicBezTo>
                    <a:pt x="702" y="1700"/>
                    <a:pt x="927" y="1900"/>
                    <a:pt x="1153" y="2051"/>
                  </a:cubicBezTo>
                  <a:cubicBezTo>
                    <a:pt x="1303" y="2151"/>
                    <a:pt x="1429" y="2226"/>
                    <a:pt x="1579" y="2276"/>
                  </a:cubicBezTo>
                  <a:cubicBezTo>
                    <a:pt x="1654" y="2306"/>
                    <a:pt x="1782" y="2345"/>
                    <a:pt x="1889" y="2345"/>
                  </a:cubicBezTo>
                  <a:cubicBezTo>
                    <a:pt x="1962" y="2345"/>
                    <a:pt x="2025" y="2327"/>
                    <a:pt x="2055" y="2276"/>
                  </a:cubicBezTo>
                  <a:cubicBezTo>
                    <a:pt x="2130" y="2201"/>
                    <a:pt x="2105" y="2026"/>
                    <a:pt x="2105" y="1950"/>
                  </a:cubicBezTo>
                  <a:cubicBezTo>
                    <a:pt x="2105" y="1825"/>
                    <a:pt x="2080" y="1700"/>
                    <a:pt x="2055" y="1574"/>
                  </a:cubicBezTo>
                  <a:cubicBezTo>
                    <a:pt x="2005" y="1349"/>
                    <a:pt x="1905" y="1123"/>
                    <a:pt x="1780" y="923"/>
                  </a:cubicBezTo>
                  <a:cubicBezTo>
                    <a:pt x="1529" y="522"/>
                    <a:pt x="1153" y="296"/>
                    <a:pt x="727" y="121"/>
                  </a:cubicBezTo>
                  <a:cubicBezTo>
                    <a:pt x="602" y="96"/>
                    <a:pt x="476" y="46"/>
                    <a:pt x="351" y="20"/>
                  </a:cubicBezTo>
                  <a:cubicBezTo>
                    <a:pt x="310" y="10"/>
                    <a:pt x="261" y="0"/>
                    <a:pt x="21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6"/>
            <p:cNvSpPr/>
            <p:nvPr/>
          </p:nvSpPr>
          <p:spPr>
            <a:xfrm>
              <a:off x="5966582" y="3126969"/>
              <a:ext cx="33562" cy="58187"/>
            </a:xfrm>
            <a:custGeom>
              <a:rect b="b" l="l" r="r" t="t"/>
              <a:pathLst>
                <a:path extrusionOk="0" h="2826" w="1630">
                  <a:moveTo>
                    <a:pt x="1287" y="0"/>
                  </a:moveTo>
                  <a:cubicBezTo>
                    <a:pt x="1221" y="0"/>
                    <a:pt x="1144" y="49"/>
                    <a:pt x="1079" y="99"/>
                  </a:cubicBezTo>
                  <a:cubicBezTo>
                    <a:pt x="978" y="149"/>
                    <a:pt x="878" y="249"/>
                    <a:pt x="778" y="324"/>
                  </a:cubicBezTo>
                  <a:cubicBezTo>
                    <a:pt x="402" y="625"/>
                    <a:pt x="151" y="976"/>
                    <a:pt x="51" y="1427"/>
                  </a:cubicBezTo>
                  <a:cubicBezTo>
                    <a:pt x="1" y="1678"/>
                    <a:pt x="1" y="1903"/>
                    <a:pt x="26" y="2154"/>
                  </a:cubicBezTo>
                  <a:cubicBezTo>
                    <a:pt x="51" y="2254"/>
                    <a:pt x="76" y="2379"/>
                    <a:pt x="101" y="2505"/>
                  </a:cubicBezTo>
                  <a:cubicBezTo>
                    <a:pt x="126" y="2580"/>
                    <a:pt x="176" y="2755"/>
                    <a:pt x="251" y="2805"/>
                  </a:cubicBezTo>
                  <a:cubicBezTo>
                    <a:pt x="275" y="2820"/>
                    <a:pt x="302" y="2826"/>
                    <a:pt x="331" y="2826"/>
                  </a:cubicBezTo>
                  <a:cubicBezTo>
                    <a:pt x="457" y="2826"/>
                    <a:pt x="621" y="2711"/>
                    <a:pt x="703" y="2630"/>
                  </a:cubicBezTo>
                  <a:cubicBezTo>
                    <a:pt x="828" y="2530"/>
                    <a:pt x="928" y="2404"/>
                    <a:pt x="1028" y="2279"/>
                  </a:cubicBezTo>
                  <a:cubicBezTo>
                    <a:pt x="1204" y="2054"/>
                    <a:pt x="1329" y="1778"/>
                    <a:pt x="1429" y="1502"/>
                  </a:cubicBezTo>
                  <a:cubicBezTo>
                    <a:pt x="1530" y="1176"/>
                    <a:pt x="1630" y="750"/>
                    <a:pt x="1555" y="399"/>
                  </a:cubicBezTo>
                  <a:cubicBezTo>
                    <a:pt x="1530" y="274"/>
                    <a:pt x="1480" y="124"/>
                    <a:pt x="1379" y="49"/>
                  </a:cubicBezTo>
                  <a:cubicBezTo>
                    <a:pt x="1353" y="14"/>
                    <a:pt x="1321" y="0"/>
                    <a:pt x="12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6"/>
            <p:cNvSpPr/>
            <p:nvPr/>
          </p:nvSpPr>
          <p:spPr>
            <a:xfrm>
              <a:off x="5994975" y="3120462"/>
              <a:ext cx="58846" cy="31256"/>
            </a:xfrm>
            <a:custGeom>
              <a:rect b="b" l="l" r="r" t="t"/>
              <a:pathLst>
                <a:path extrusionOk="0" h="1518" w="2858">
                  <a:moveTo>
                    <a:pt x="1057" y="1"/>
                  </a:moveTo>
                  <a:cubicBezTo>
                    <a:pt x="916" y="1"/>
                    <a:pt x="773" y="14"/>
                    <a:pt x="627" y="39"/>
                  </a:cubicBezTo>
                  <a:cubicBezTo>
                    <a:pt x="476" y="64"/>
                    <a:pt x="351" y="89"/>
                    <a:pt x="251" y="114"/>
                  </a:cubicBezTo>
                  <a:cubicBezTo>
                    <a:pt x="126" y="139"/>
                    <a:pt x="0" y="189"/>
                    <a:pt x="0" y="339"/>
                  </a:cubicBezTo>
                  <a:cubicBezTo>
                    <a:pt x="0" y="465"/>
                    <a:pt x="75" y="590"/>
                    <a:pt x="151" y="690"/>
                  </a:cubicBezTo>
                  <a:cubicBezTo>
                    <a:pt x="376" y="966"/>
                    <a:pt x="752" y="1167"/>
                    <a:pt x="1103" y="1292"/>
                  </a:cubicBezTo>
                  <a:cubicBezTo>
                    <a:pt x="1354" y="1417"/>
                    <a:pt x="1654" y="1492"/>
                    <a:pt x="1930" y="1517"/>
                  </a:cubicBezTo>
                  <a:cubicBezTo>
                    <a:pt x="2106" y="1517"/>
                    <a:pt x="2256" y="1517"/>
                    <a:pt x="2431" y="1492"/>
                  </a:cubicBezTo>
                  <a:cubicBezTo>
                    <a:pt x="2557" y="1467"/>
                    <a:pt x="2807" y="1392"/>
                    <a:pt x="2832" y="1242"/>
                  </a:cubicBezTo>
                  <a:cubicBezTo>
                    <a:pt x="2857" y="1142"/>
                    <a:pt x="2757" y="1016"/>
                    <a:pt x="2707" y="941"/>
                  </a:cubicBezTo>
                  <a:cubicBezTo>
                    <a:pt x="2632" y="841"/>
                    <a:pt x="2557" y="740"/>
                    <a:pt x="2482" y="640"/>
                  </a:cubicBezTo>
                  <a:cubicBezTo>
                    <a:pt x="2331" y="465"/>
                    <a:pt x="2131" y="314"/>
                    <a:pt x="1930" y="214"/>
                  </a:cubicBezTo>
                  <a:cubicBezTo>
                    <a:pt x="1642" y="61"/>
                    <a:pt x="1353" y="1"/>
                    <a:pt x="105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6"/>
            <p:cNvSpPr/>
            <p:nvPr/>
          </p:nvSpPr>
          <p:spPr>
            <a:xfrm>
              <a:off x="5910868" y="3051859"/>
              <a:ext cx="34076" cy="57961"/>
            </a:xfrm>
            <a:custGeom>
              <a:rect b="b" l="l" r="r" t="t"/>
              <a:pathLst>
                <a:path extrusionOk="0" h="2815" w="1655">
                  <a:moveTo>
                    <a:pt x="1292" y="0"/>
                  </a:moveTo>
                  <a:cubicBezTo>
                    <a:pt x="1219" y="0"/>
                    <a:pt x="1143" y="39"/>
                    <a:pt x="1078" y="88"/>
                  </a:cubicBezTo>
                  <a:cubicBezTo>
                    <a:pt x="978" y="163"/>
                    <a:pt x="877" y="238"/>
                    <a:pt x="777" y="313"/>
                  </a:cubicBezTo>
                  <a:cubicBezTo>
                    <a:pt x="426" y="614"/>
                    <a:pt x="150" y="965"/>
                    <a:pt x="50" y="1416"/>
                  </a:cubicBezTo>
                  <a:cubicBezTo>
                    <a:pt x="0" y="1666"/>
                    <a:pt x="0" y="1892"/>
                    <a:pt x="25" y="2143"/>
                  </a:cubicBezTo>
                  <a:cubicBezTo>
                    <a:pt x="50" y="2268"/>
                    <a:pt x="75" y="2368"/>
                    <a:pt x="125" y="2494"/>
                  </a:cubicBezTo>
                  <a:cubicBezTo>
                    <a:pt x="150" y="2569"/>
                    <a:pt x="175" y="2744"/>
                    <a:pt x="251" y="2794"/>
                  </a:cubicBezTo>
                  <a:cubicBezTo>
                    <a:pt x="279" y="2809"/>
                    <a:pt x="311" y="2815"/>
                    <a:pt x="344" y="2815"/>
                  </a:cubicBezTo>
                  <a:cubicBezTo>
                    <a:pt x="482" y="2815"/>
                    <a:pt x="641" y="2705"/>
                    <a:pt x="702" y="2644"/>
                  </a:cubicBezTo>
                  <a:cubicBezTo>
                    <a:pt x="827" y="2544"/>
                    <a:pt x="952" y="2418"/>
                    <a:pt x="1028" y="2268"/>
                  </a:cubicBezTo>
                  <a:cubicBezTo>
                    <a:pt x="1203" y="2042"/>
                    <a:pt x="1328" y="1767"/>
                    <a:pt x="1429" y="1491"/>
                  </a:cubicBezTo>
                  <a:cubicBezTo>
                    <a:pt x="1554" y="1165"/>
                    <a:pt x="1654" y="739"/>
                    <a:pt x="1579" y="388"/>
                  </a:cubicBezTo>
                  <a:cubicBezTo>
                    <a:pt x="1529" y="263"/>
                    <a:pt x="1479" y="113"/>
                    <a:pt x="1404" y="37"/>
                  </a:cubicBezTo>
                  <a:cubicBezTo>
                    <a:pt x="1369" y="11"/>
                    <a:pt x="1331" y="0"/>
                    <a:pt x="129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6"/>
            <p:cNvSpPr/>
            <p:nvPr/>
          </p:nvSpPr>
          <p:spPr>
            <a:xfrm>
              <a:off x="5939240" y="3045126"/>
              <a:ext cx="58846" cy="31256"/>
            </a:xfrm>
            <a:custGeom>
              <a:rect b="b" l="l" r="r" t="t"/>
              <a:pathLst>
                <a:path extrusionOk="0" h="1518" w="2858">
                  <a:moveTo>
                    <a:pt x="1062" y="0"/>
                  </a:moveTo>
                  <a:cubicBezTo>
                    <a:pt x="918" y="0"/>
                    <a:pt x="773" y="14"/>
                    <a:pt x="627" y="39"/>
                  </a:cubicBezTo>
                  <a:cubicBezTo>
                    <a:pt x="502" y="64"/>
                    <a:pt x="376" y="89"/>
                    <a:pt x="251" y="114"/>
                  </a:cubicBezTo>
                  <a:cubicBezTo>
                    <a:pt x="126" y="139"/>
                    <a:pt x="1" y="214"/>
                    <a:pt x="1" y="339"/>
                  </a:cubicBezTo>
                  <a:cubicBezTo>
                    <a:pt x="26" y="465"/>
                    <a:pt x="101" y="590"/>
                    <a:pt x="176" y="690"/>
                  </a:cubicBezTo>
                  <a:cubicBezTo>
                    <a:pt x="376" y="991"/>
                    <a:pt x="777" y="1166"/>
                    <a:pt x="1103" y="1292"/>
                  </a:cubicBezTo>
                  <a:cubicBezTo>
                    <a:pt x="1379" y="1417"/>
                    <a:pt x="1655" y="1492"/>
                    <a:pt x="1955" y="1517"/>
                  </a:cubicBezTo>
                  <a:cubicBezTo>
                    <a:pt x="2106" y="1517"/>
                    <a:pt x="2281" y="1517"/>
                    <a:pt x="2432" y="1492"/>
                  </a:cubicBezTo>
                  <a:cubicBezTo>
                    <a:pt x="2557" y="1467"/>
                    <a:pt x="2833" y="1417"/>
                    <a:pt x="2833" y="1242"/>
                  </a:cubicBezTo>
                  <a:cubicBezTo>
                    <a:pt x="2858" y="1166"/>
                    <a:pt x="2757" y="1016"/>
                    <a:pt x="2707" y="941"/>
                  </a:cubicBezTo>
                  <a:cubicBezTo>
                    <a:pt x="2657" y="841"/>
                    <a:pt x="2582" y="740"/>
                    <a:pt x="2482" y="665"/>
                  </a:cubicBezTo>
                  <a:cubicBezTo>
                    <a:pt x="2331" y="490"/>
                    <a:pt x="2156" y="339"/>
                    <a:pt x="1930" y="214"/>
                  </a:cubicBezTo>
                  <a:cubicBezTo>
                    <a:pt x="1659" y="61"/>
                    <a:pt x="1364" y="0"/>
                    <a:pt x="10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6"/>
            <p:cNvSpPr/>
            <p:nvPr/>
          </p:nvSpPr>
          <p:spPr>
            <a:xfrm>
              <a:off x="5860795" y="2962666"/>
              <a:ext cx="37700" cy="53699"/>
            </a:xfrm>
            <a:custGeom>
              <a:rect b="b" l="l" r="r" t="t"/>
              <a:pathLst>
                <a:path extrusionOk="0" h="2608" w="1831">
                  <a:moveTo>
                    <a:pt x="1594" y="1"/>
                  </a:moveTo>
                  <a:cubicBezTo>
                    <a:pt x="1529" y="1"/>
                    <a:pt x="1462" y="30"/>
                    <a:pt x="1404" y="59"/>
                  </a:cubicBezTo>
                  <a:cubicBezTo>
                    <a:pt x="1304" y="109"/>
                    <a:pt x="1179" y="159"/>
                    <a:pt x="1054" y="234"/>
                  </a:cubicBezTo>
                  <a:cubicBezTo>
                    <a:pt x="653" y="460"/>
                    <a:pt x="327" y="760"/>
                    <a:pt x="151" y="1186"/>
                  </a:cubicBezTo>
                  <a:cubicBezTo>
                    <a:pt x="76" y="1412"/>
                    <a:pt x="26" y="1638"/>
                    <a:pt x="1" y="1888"/>
                  </a:cubicBezTo>
                  <a:cubicBezTo>
                    <a:pt x="1" y="2013"/>
                    <a:pt x="1" y="2139"/>
                    <a:pt x="26" y="2239"/>
                  </a:cubicBezTo>
                  <a:cubicBezTo>
                    <a:pt x="26" y="2339"/>
                    <a:pt x="51" y="2515"/>
                    <a:pt x="101" y="2565"/>
                  </a:cubicBezTo>
                  <a:cubicBezTo>
                    <a:pt x="139" y="2595"/>
                    <a:pt x="188" y="2607"/>
                    <a:pt x="241" y="2607"/>
                  </a:cubicBezTo>
                  <a:cubicBezTo>
                    <a:pt x="364" y="2607"/>
                    <a:pt x="507" y="2542"/>
                    <a:pt x="577" y="2490"/>
                  </a:cubicBezTo>
                  <a:cubicBezTo>
                    <a:pt x="728" y="2414"/>
                    <a:pt x="853" y="2314"/>
                    <a:pt x="978" y="2214"/>
                  </a:cubicBezTo>
                  <a:cubicBezTo>
                    <a:pt x="1179" y="2013"/>
                    <a:pt x="1354" y="1763"/>
                    <a:pt x="1505" y="1512"/>
                  </a:cubicBezTo>
                  <a:cubicBezTo>
                    <a:pt x="1655" y="1186"/>
                    <a:pt x="1831" y="810"/>
                    <a:pt x="1831" y="435"/>
                  </a:cubicBezTo>
                  <a:cubicBezTo>
                    <a:pt x="1831" y="309"/>
                    <a:pt x="1805" y="159"/>
                    <a:pt x="1730" y="59"/>
                  </a:cubicBezTo>
                  <a:cubicBezTo>
                    <a:pt x="1688" y="16"/>
                    <a:pt x="1641" y="1"/>
                    <a:pt x="159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6"/>
            <p:cNvSpPr/>
            <p:nvPr/>
          </p:nvSpPr>
          <p:spPr>
            <a:xfrm>
              <a:off x="5895900" y="2959743"/>
              <a:ext cx="54708" cy="36135"/>
            </a:xfrm>
            <a:custGeom>
              <a:rect b="b" l="l" r="r" t="t"/>
              <a:pathLst>
                <a:path extrusionOk="0" h="1755" w="2657">
                  <a:moveTo>
                    <a:pt x="276" y="0"/>
                  </a:moveTo>
                  <a:cubicBezTo>
                    <a:pt x="176" y="25"/>
                    <a:pt x="25" y="50"/>
                    <a:pt x="25" y="176"/>
                  </a:cubicBezTo>
                  <a:cubicBezTo>
                    <a:pt x="0" y="301"/>
                    <a:pt x="50" y="451"/>
                    <a:pt x="100" y="551"/>
                  </a:cubicBezTo>
                  <a:cubicBezTo>
                    <a:pt x="276" y="877"/>
                    <a:pt x="602" y="1128"/>
                    <a:pt x="902" y="1328"/>
                  </a:cubicBezTo>
                  <a:cubicBezTo>
                    <a:pt x="1153" y="1479"/>
                    <a:pt x="1429" y="1604"/>
                    <a:pt x="1705" y="1679"/>
                  </a:cubicBezTo>
                  <a:cubicBezTo>
                    <a:pt x="1855" y="1729"/>
                    <a:pt x="2030" y="1754"/>
                    <a:pt x="2181" y="1754"/>
                  </a:cubicBezTo>
                  <a:cubicBezTo>
                    <a:pt x="2306" y="1754"/>
                    <a:pt x="2582" y="1729"/>
                    <a:pt x="2632" y="1579"/>
                  </a:cubicBezTo>
                  <a:cubicBezTo>
                    <a:pt x="2657" y="1504"/>
                    <a:pt x="2582" y="1353"/>
                    <a:pt x="2557" y="1253"/>
                  </a:cubicBezTo>
                  <a:cubicBezTo>
                    <a:pt x="2507" y="1153"/>
                    <a:pt x="2456" y="1028"/>
                    <a:pt x="2406" y="927"/>
                  </a:cubicBezTo>
                  <a:cubicBezTo>
                    <a:pt x="2281" y="727"/>
                    <a:pt x="2106" y="551"/>
                    <a:pt x="1930" y="401"/>
                  </a:cubicBezTo>
                  <a:cubicBezTo>
                    <a:pt x="1554" y="100"/>
                    <a:pt x="1128" y="0"/>
                    <a:pt x="6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6"/>
            <p:cNvSpPr/>
            <p:nvPr/>
          </p:nvSpPr>
          <p:spPr>
            <a:xfrm>
              <a:off x="5847906" y="2852740"/>
              <a:ext cx="50075" cy="42415"/>
            </a:xfrm>
            <a:custGeom>
              <a:rect b="b" l="l" r="r" t="t"/>
              <a:pathLst>
                <a:path extrusionOk="0" h="2060" w="2432">
                  <a:moveTo>
                    <a:pt x="2164" y="0"/>
                  </a:moveTo>
                  <a:cubicBezTo>
                    <a:pt x="2137" y="0"/>
                    <a:pt x="2109" y="3"/>
                    <a:pt x="2081" y="9"/>
                  </a:cubicBezTo>
                  <a:cubicBezTo>
                    <a:pt x="1955" y="9"/>
                    <a:pt x="1830" y="34"/>
                    <a:pt x="1705" y="59"/>
                  </a:cubicBezTo>
                  <a:cubicBezTo>
                    <a:pt x="1254" y="134"/>
                    <a:pt x="853" y="335"/>
                    <a:pt x="527" y="686"/>
                  </a:cubicBezTo>
                  <a:cubicBezTo>
                    <a:pt x="376" y="861"/>
                    <a:pt x="251" y="1062"/>
                    <a:pt x="176" y="1287"/>
                  </a:cubicBezTo>
                  <a:cubicBezTo>
                    <a:pt x="126" y="1388"/>
                    <a:pt x="76" y="1513"/>
                    <a:pt x="76" y="1638"/>
                  </a:cubicBezTo>
                  <a:cubicBezTo>
                    <a:pt x="51" y="1713"/>
                    <a:pt x="0" y="1864"/>
                    <a:pt x="51" y="1964"/>
                  </a:cubicBezTo>
                  <a:cubicBezTo>
                    <a:pt x="95" y="2038"/>
                    <a:pt x="210" y="2060"/>
                    <a:pt x="317" y="2060"/>
                  </a:cubicBezTo>
                  <a:cubicBezTo>
                    <a:pt x="391" y="2060"/>
                    <a:pt x="461" y="2049"/>
                    <a:pt x="502" y="2039"/>
                  </a:cubicBezTo>
                  <a:cubicBezTo>
                    <a:pt x="677" y="2014"/>
                    <a:pt x="827" y="1964"/>
                    <a:pt x="978" y="1889"/>
                  </a:cubicBezTo>
                  <a:cubicBezTo>
                    <a:pt x="1228" y="1763"/>
                    <a:pt x="1479" y="1588"/>
                    <a:pt x="1705" y="1413"/>
                  </a:cubicBezTo>
                  <a:cubicBezTo>
                    <a:pt x="1955" y="1162"/>
                    <a:pt x="2256" y="861"/>
                    <a:pt x="2356" y="510"/>
                  </a:cubicBezTo>
                  <a:cubicBezTo>
                    <a:pt x="2406" y="385"/>
                    <a:pt x="2431" y="235"/>
                    <a:pt x="2381" y="134"/>
                  </a:cubicBezTo>
                  <a:cubicBezTo>
                    <a:pt x="2343" y="37"/>
                    <a:pt x="2258" y="0"/>
                    <a:pt x="216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6"/>
            <p:cNvSpPr/>
            <p:nvPr/>
          </p:nvSpPr>
          <p:spPr>
            <a:xfrm>
              <a:off x="5895900" y="2852761"/>
              <a:ext cx="43877" cy="48551"/>
            </a:xfrm>
            <a:custGeom>
              <a:rect b="b" l="l" r="r" t="t"/>
              <a:pathLst>
                <a:path extrusionOk="0" h="2358" w="2131">
                  <a:moveTo>
                    <a:pt x="224" y="0"/>
                  </a:moveTo>
                  <a:cubicBezTo>
                    <a:pt x="156" y="0"/>
                    <a:pt x="94" y="25"/>
                    <a:pt x="50" y="83"/>
                  </a:cubicBezTo>
                  <a:cubicBezTo>
                    <a:pt x="0" y="209"/>
                    <a:pt x="0" y="359"/>
                    <a:pt x="25" y="484"/>
                  </a:cubicBezTo>
                  <a:cubicBezTo>
                    <a:pt x="75" y="835"/>
                    <a:pt x="301" y="1186"/>
                    <a:pt x="527" y="1462"/>
                  </a:cubicBezTo>
                  <a:cubicBezTo>
                    <a:pt x="727" y="1687"/>
                    <a:pt x="928" y="1913"/>
                    <a:pt x="1178" y="2063"/>
                  </a:cubicBezTo>
                  <a:cubicBezTo>
                    <a:pt x="1304" y="2163"/>
                    <a:pt x="1454" y="2239"/>
                    <a:pt x="1604" y="2289"/>
                  </a:cubicBezTo>
                  <a:cubicBezTo>
                    <a:pt x="1664" y="2319"/>
                    <a:pt x="1786" y="2357"/>
                    <a:pt x="1896" y="2357"/>
                  </a:cubicBezTo>
                  <a:cubicBezTo>
                    <a:pt x="1971" y="2357"/>
                    <a:pt x="2040" y="2339"/>
                    <a:pt x="2080" y="2289"/>
                  </a:cubicBezTo>
                  <a:cubicBezTo>
                    <a:pt x="2131" y="2214"/>
                    <a:pt x="2106" y="2038"/>
                    <a:pt x="2106" y="1963"/>
                  </a:cubicBezTo>
                  <a:cubicBezTo>
                    <a:pt x="2106" y="1838"/>
                    <a:pt x="2080" y="1712"/>
                    <a:pt x="2055" y="1587"/>
                  </a:cubicBezTo>
                  <a:cubicBezTo>
                    <a:pt x="2005" y="1361"/>
                    <a:pt x="1930" y="1136"/>
                    <a:pt x="1805" y="935"/>
                  </a:cubicBezTo>
                  <a:cubicBezTo>
                    <a:pt x="1554" y="534"/>
                    <a:pt x="1178" y="284"/>
                    <a:pt x="727" y="133"/>
                  </a:cubicBezTo>
                  <a:cubicBezTo>
                    <a:pt x="627" y="83"/>
                    <a:pt x="501" y="58"/>
                    <a:pt x="376" y="33"/>
                  </a:cubicBezTo>
                  <a:cubicBezTo>
                    <a:pt x="324" y="12"/>
                    <a:pt x="272" y="0"/>
                    <a:pt x="2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6"/>
            <p:cNvSpPr/>
            <p:nvPr/>
          </p:nvSpPr>
          <p:spPr>
            <a:xfrm>
              <a:off x="5862360" y="2744379"/>
              <a:ext cx="50075" cy="42415"/>
            </a:xfrm>
            <a:custGeom>
              <a:rect b="b" l="l" r="r" t="t"/>
              <a:pathLst>
                <a:path extrusionOk="0" h="2060" w="2432">
                  <a:moveTo>
                    <a:pt x="2179" y="0"/>
                  </a:moveTo>
                  <a:cubicBezTo>
                    <a:pt x="2153" y="0"/>
                    <a:pt x="2128" y="3"/>
                    <a:pt x="2105" y="9"/>
                  </a:cubicBezTo>
                  <a:cubicBezTo>
                    <a:pt x="1980" y="9"/>
                    <a:pt x="1855" y="34"/>
                    <a:pt x="1729" y="59"/>
                  </a:cubicBezTo>
                  <a:cubicBezTo>
                    <a:pt x="1253" y="134"/>
                    <a:pt x="852" y="335"/>
                    <a:pt x="552" y="686"/>
                  </a:cubicBezTo>
                  <a:cubicBezTo>
                    <a:pt x="401" y="861"/>
                    <a:pt x="276" y="1062"/>
                    <a:pt x="176" y="1287"/>
                  </a:cubicBezTo>
                  <a:cubicBezTo>
                    <a:pt x="125" y="1387"/>
                    <a:pt x="100" y="1513"/>
                    <a:pt x="75" y="1638"/>
                  </a:cubicBezTo>
                  <a:cubicBezTo>
                    <a:pt x="50" y="1713"/>
                    <a:pt x="0" y="1889"/>
                    <a:pt x="50" y="1964"/>
                  </a:cubicBezTo>
                  <a:cubicBezTo>
                    <a:pt x="95" y="2038"/>
                    <a:pt x="209" y="2059"/>
                    <a:pt x="322" y="2059"/>
                  </a:cubicBezTo>
                  <a:cubicBezTo>
                    <a:pt x="399" y="2059"/>
                    <a:pt x="475" y="2049"/>
                    <a:pt x="526" y="2039"/>
                  </a:cubicBezTo>
                  <a:cubicBezTo>
                    <a:pt x="677" y="2014"/>
                    <a:pt x="827" y="1964"/>
                    <a:pt x="978" y="1889"/>
                  </a:cubicBezTo>
                  <a:cubicBezTo>
                    <a:pt x="1253" y="1788"/>
                    <a:pt x="1504" y="1613"/>
                    <a:pt x="1704" y="1412"/>
                  </a:cubicBezTo>
                  <a:cubicBezTo>
                    <a:pt x="1980" y="1162"/>
                    <a:pt x="2281" y="861"/>
                    <a:pt x="2381" y="510"/>
                  </a:cubicBezTo>
                  <a:cubicBezTo>
                    <a:pt x="2406" y="385"/>
                    <a:pt x="2431" y="234"/>
                    <a:pt x="2406" y="134"/>
                  </a:cubicBezTo>
                  <a:cubicBezTo>
                    <a:pt x="2367" y="37"/>
                    <a:pt x="2268" y="0"/>
                    <a:pt x="21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6"/>
            <p:cNvSpPr/>
            <p:nvPr/>
          </p:nvSpPr>
          <p:spPr>
            <a:xfrm>
              <a:off x="5910868" y="2744400"/>
              <a:ext cx="43877" cy="48551"/>
            </a:xfrm>
            <a:custGeom>
              <a:rect b="b" l="l" r="r" t="t"/>
              <a:pathLst>
                <a:path extrusionOk="0" h="2358" w="2131">
                  <a:moveTo>
                    <a:pt x="211" y="0"/>
                  </a:moveTo>
                  <a:cubicBezTo>
                    <a:pt x="143" y="0"/>
                    <a:pt x="80" y="24"/>
                    <a:pt x="50" y="83"/>
                  </a:cubicBezTo>
                  <a:cubicBezTo>
                    <a:pt x="0" y="208"/>
                    <a:pt x="0" y="359"/>
                    <a:pt x="0" y="484"/>
                  </a:cubicBezTo>
                  <a:cubicBezTo>
                    <a:pt x="50" y="835"/>
                    <a:pt x="301" y="1186"/>
                    <a:pt x="526" y="1462"/>
                  </a:cubicBezTo>
                  <a:cubicBezTo>
                    <a:pt x="702" y="1687"/>
                    <a:pt x="927" y="1913"/>
                    <a:pt x="1153" y="2063"/>
                  </a:cubicBezTo>
                  <a:cubicBezTo>
                    <a:pt x="1303" y="2163"/>
                    <a:pt x="1429" y="2238"/>
                    <a:pt x="1579" y="2289"/>
                  </a:cubicBezTo>
                  <a:cubicBezTo>
                    <a:pt x="1654" y="2318"/>
                    <a:pt x="1782" y="2357"/>
                    <a:pt x="1889" y="2357"/>
                  </a:cubicBezTo>
                  <a:cubicBezTo>
                    <a:pt x="1962" y="2357"/>
                    <a:pt x="2025" y="2339"/>
                    <a:pt x="2055" y="2289"/>
                  </a:cubicBezTo>
                  <a:cubicBezTo>
                    <a:pt x="2130" y="2213"/>
                    <a:pt x="2105" y="2038"/>
                    <a:pt x="2105" y="1963"/>
                  </a:cubicBezTo>
                  <a:cubicBezTo>
                    <a:pt x="2105" y="1837"/>
                    <a:pt x="2080" y="1712"/>
                    <a:pt x="2055" y="1587"/>
                  </a:cubicBezTo>
                  <a:cubicBezTo>
                    <a:pt x="2005" y="1361"/>
                    <a:pt x="1905" y="1136"/>
                    <a:pt x="1780" y="935"/>
                  </a:cubicBezTo>
                  <a:cubicBezTo>
                    <a:pt x="1529" y="534"/>
                    <a:pt x="1153" y="309"/>
                    <a:pt x="727" y="133"/>
                  </a:cubicBezTo>
                  <a:cubicBezTo>
                    <a:pt x="602" y="108"/>
                    <a:pt x="476" y="58"/>
                    <a:pt x="351" y="33"/>
                  </a:cubicBezTo>
                  <a:cubicBezTo>
                    <a:pt x="309" y="12"/>
                    <a:pt x="259"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6"/>
            <p:cNvSpPr/>
            <p:nvPr/>
          </p:nvSpPr>
          <p:spPr>
            <a:xfrm>
              <a:off x="5862875" y="2647671"/>
              <a:ext cx="38194" cy="53637"/>
            </a:xfrm>
            <a:custGeom>
              <a:rect b="b" l="l" r="r" t="t"/>
              <a:pathLst>
                <a:path extrusionOk="0" h="2605" w="1855">
                  <a:moveTo>
                    <a:pt x="1601" y="0"/>
                  </a:moveTo>
                  <a:cubicBezTo>
                    <a:pt x="1542" y="0"/>
                    <a:pt x="1479" y="19"/>
                    <a:pt x="1429" y="44"/>
                  </a:cubicBezTo>
                  <a:cubicBezTo>
                    <a:pt x="1329" y="94"/>
                    <a:pt x="1203" y="170"/>
                    <a:pt x="1078" y="220"/>
                  </a:cubicBezTo>
                  <a:cubicBezTo>
                    <a:pt x="677" y="445"/>
                    <a:pt x="351" y="746"/>
                    <a:pt x="176" y="1172"/>
                  </a:cubicBezTo>
                  <a:cubicBezTo>
                    <a:pt x="75" y="1398"/>
                    <a:pt x="25" y="1623"/>
                    <a:pt x="25" y="1874"/>
                  </a:cubicBezTo>
                  <a:cubicBezTo>
                    <a:pt x="0" y="1999"/>
                    <a:pt x="25" y="2124"/>
                    <a:pt x="25" y="2225"/>
                  </a:cubicBezTo>
                  <a:cubicBezTo>
                    <a:pt x="50" y="2325"/>
                    <a:pt x="50" y="2500"/>
                    <a:pt x="126" y="2550"/>
                  </a:cubicBezTo>
                  <a:cubicBezTo>
                    <a:pt x="157" y="2590"/>
                    <a:pt x="203" y="2604"/>
                    <a:pt x="256" y="2604"/>
                  </a:cubicBezTo>
                  <a:cubicBezTo>
                    <a:pt x="371" y="2604"/>
                    <a:pt x="516" y="2535"/>
                    <a:pt x="602" y="2500"/>
                  </a:cubicBezTo>
                  <a:cubicBezTo>
                    <a:pt x="727" y="2425"/>
                    <a:pt x="852" y="2300"/>
                    <a:pt x="978" y="2200"/>
                  </a:cubicBezTo>
                  <a:cubicBezTo>
                    <a:pt x="1178" y="1999"/>
                    <a:pt x="1354" y="1748"/>
                    <a:pt x="1504" y="1498"/>
                  </a:cubicBezTo>
                  <a:cubicBezTo>
                    <a:pt x="1679" y="1197"/>
                    <a:pt x="1855" y="796"/>
                    <a:pt x="1855" y="445"/>
                  </a:cubicBezTo>
                  <a:cubicBezTo>
                    <a:pt x="1855" y="320"/>
                    <a:pt x="1830" y="170"/>
                    <a:pt x="1755" y="69"/>
                  </a:cubicBezTo>
                  <a:cubicBezTo>
                    <a:pt x="1717" y="19"/>
                    <a:pt x="1661" y="0"/>
                    <a:pt x="16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6"/>
            <p:cNvSpPr/>
            <p:nvPr/>
          </p:nvSpPr>
          <p:spPr>
            <a:xfrm>
              <a:off x="5898473" y="2644953"/>
              <a:ext cx="54728" cy="36156"/>
            </a:xfrm>
            <a:custGeom>
              <a:rect b="b" l="l" r="r" t="t"/>
              <a:pathLst>
                <a:path extrusionOk="0" h="1756" w="2658">
                  <a:moveTo>
                    <a:pt x="276" y="1"/>
                  </a:moveTo>
                  <a:cubicBezTo>
                    <a:pt x="176" y="1"/>
                    <a:pt x="26" y="51"/>
                    <a:pt x="26" y="176"/>
                  </a:cubicBezTo>
                  <a:cubicBezTo>
                    <a:pt x="1" y="302"/>
                    <a:pt x="51" y="452"/>
                    <a:pt x="101" y="552"/>
                  </a:cubicBezTo>
                  <a:cubicBezTo>
                    <a:pt x="251" y="878"/>
                    <a:pt x="602" y="1129"/>
                    <a:pt x="903" y="1329"/>
                  </a:cubicBezTo>
                  <a:cubicBezTo>
                    <a:pt x="1153" y="1479"/>
                    <a:pt x="1429" y="1605"/>
                    <a:pt x="1705" y="1705"/>
                  </a:cubicBezTo>
                  <a:cubicBezTo>
                    <a:pt x="1855" y="1730"/>
                    <a:pt x="2006" y="1755"/>
                    <a:pt x="2181" y="1755"/>
                  </a:cubicBezTo>
                  <a:cubicBezTo>
                    <a:pt x="2306" y="1755"/>
                    <a:pt x="2582" y="1755"/>
                    <a:pt x="2632" y="1605"/>
                  </a:cubicBezTo>
                  <a:cubicBezTo>
                    <a:pt x="2657" y="1505"/>
                    <a:pt x="2582" y="1354"/>
                    <a:pt x="2557" y="1279"/>
                  </a:cubicBezTo>
                  <a:cubicBezTo>
                    <a:pt x="2507" y="1154"/>
                    <a:pt x="2457" y="1053"/>
                    <a:pt x="2407" y="953"/>
                  </a:cubicBezTo>
                  <a:cubicBezTo>
                    <a:pt x="2281" y="753"/>
                    <a:pt x="2106" y="577"/>
                    <a:pt x="1930" y="427"/>
                  </a:cubicBezTo>
                  <a:cubicBezTo>
                    <a:pt x="1554" y="126"/>
                    <a:pt x="1128" y="1"/>
                    <a:pt x="6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6"/>
            <p:cNvSpPr/>
            <p:nvPr/>
          </p:nvSpPr>
          <p:spPr>
            <a:xfrm>
              <a:off x="5826741" y="2588436"/>
              <a:ext cx="28414" cy="61749"/>
            </a:xfrm>
            <a:custGeom>
              <a:rect b="b" l="l" r="r" t="t"/>
              <a:pathLst>
                <a:path extrusionOk="0" h="2999" w="1380">
                  <a:moveTo>
                    <a:pt x="787" y="1"/>
                  </a:moveTo>
                  <a:cubicBezTo>
                    <a:pt x="692" y="1"/>
                    <a:pt x="614" y="82"/>
                    <a:pt x="552" y="164"/>
                  </a:cubicBezTo>
                  <a:cubicBezTo>
                    <a:pt x="502" y="265"/>
                    <a:pt x="427" y="365"/>
                    <a:pt x="352" y="490"/>
                  </a:cubicBezTo>
                  <a:cubicBezTo>
                    <a:pt x="126" y="891"/>
                    <a:pt x="1" y="1292"/>
                    <a:pt x="51" y="1768"/>
                  </a:cubicBezTo>
                  <a:cubicBezTo>
                    <a:pt x="76" y="1994"/>
                    <a:pt x="151" y="2245"/>
                    <a:pt x="277" y="2445"/>
                  </a:cubicBezTo>
                  <a:cubicBezTo>
                    <a:pt x="327" y="2545"/>
                    <a:pt x="402" y="2646"/>
                    <a:pt x="477" y="2746"/>
                  </a:cubicBezTo>
                  <a:cubicBezTo>
                    <a:pt x="527" y="2821"/>
                    <a:pt x="602" y="2971"/>
                    <a:pt x="703" y="2996"/>
                  </a:cubicBezTo>
                  <a:cubicBezTo>
                    <a:pt x="710" y="2998"/>
                    <a:pt x="718" y="2998"/>
                    <a:pt x="726" y="2998"/>
                  </a:cubicBezTo>
                  <a:cubicBezTo>
                    <a:pt x="868" y="2998"/>
                    <a:pt x="1007" y="2791"/>
                    <a:pt x="1079" y="2696"/>
                  </a:cubicBezTo>
                  <a:cubicBezTo>
                    <a:pt x="1154" y="2545"/>
                    <a:pt x="1229" y="2395"/>
                    <a:pt x="1254" y="2245"/>
                  </a:cubicBezTo>
                  <a:cubicBezTo>
                    <a:pt x="1354" y="1969"/>
                    <a:pt x="1379" y="1668"/>
                    <a:pt x="1354" y="1367"/>
                  </a:cubicBezTo>
                  <a:cubicBezTo>
                    <a:pt x="1354" y="1016"/>
                    <a:pt x="1329" y="590"/>
                    <a:pt x="1129" y="290"/>
                  </a:cubicBezTo>
                  <a:cubicBezTo>
                    <a:pt x="1053" y="189"/>
                    <a:pt x="953" y="64"/>
                    <a:pt x="853" y="14"/>
                  </a:cubicBezTo>
                  <a:cubicBezTo>
                    <a:pt x="830" y="5"/>
                    <a:pt x="808" y="1"/>
                    <a:pt x="7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6"/>
            <p:cNvSpPr/>
            <p:nvPr/>
          </p:nvSpPr>
          <p:spPr>
            <a:xfrm>
              <a:off x="5842738" y="2572273"/>
              <a:ext cx="62985" cy="27302"/>
            </a:xfrm>
            <a:custGeom>
              <a:rect b="b" l="l" r="r" t="t"/>
              <a:pathLst>
                <a:path extrusionOk="0" h="1326" w="3059">
                  <a:moveTo>
                    <a:pt x="1554" y="0"/>
                  </a:moveTo>
                  <a:cubicBezTo>
                    <a:pt x="1187" y="0"/>
                    <a:pt x="849" y="117"/>
                    <a:pt x="527" y="298"/>
                  </a:cubicBezTo>
                  <a:cubicBezTo>
                    <a:pt x="427" y="348"/>
                    <a:pt x="302" y="423"/>
                    <a:pt x="201" y="498"/>
                  </a:cubicBezTo>
                  <a:cubicBezTo>
                    <a:pt x="101" y="548"/>
                    <a:pt x="1" y="649"/>
                    <a:pt x="51" y="774"/>
                  </a:cubicBezTo>
                  <a:cubicBezTo>
                    <a:pt x="101" y="899"/>
                    <a:pt x="226" y="999"/>
                    <a:pt x="327" y="1050"/>
                  </a:cubicBezTo>
                  <a:cubicBezTo>
                    <a:pt x="627" y="1250"/>
                    <a:pt x="1053" y="1300"/>
                    <a:pt x="1404" y="1325"/>
                  </a:cubicBezTo>
                  <a:cubicBezTo>
                    <a:pt x="1705" y="1325"/>
                    <a:pt x="1981" y="1300"/>
                    <a:pt x="2281" y="1225"/>
                  </a:cubicBezTo>
                  <a:cubicBezTo>
                    <a:pt x="2432" y="1175"/>
                    <a:pt x="2582" y="1125"/>
                    <a:pt x="2733" y="1050"/>
                  </a:cubicBezTo>
                  <a:cubicBezTo>
                    <a:pt x="2833" y="974"/>
                    <a:pt x="3058" y="824"/>
                    <a:pt x="3033" y="674"/>
                  </a:cubicBezTo>
                  <a:cubicBezTo>
                    <a:pt x="3008" y="573"/>
                    <a:pt x="2858" y="498"/>
                    <a:pt x="2808" y="448"/>
                  </a:cubicBezTo>
                  <a:cubicBezTo>
                    <a:pt x="2708" y="373"/>
                    <a:pt x="2607" y="298"/>
                    <a:pt x="2507" y="248"/>
                  </a:cubicBezTo>
                  <a:cubicBezTo>
                    <a:pt x="2281" y="122"/>
                    <a:pt x="2056" y="47"/>
                    <a:pt x="1830" y="22"/>
                  </a:cubicBezTo>
                  <a:cubicBezTo>
                    <a:pt x="1736" y="7"/>
                    <a:pt x="1644" y="0"/>
                    <a:pt x="15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6"/>
            <p:cNvSpPr/>
            <p:nvPr/>
          </p:nvSpPr>
          <p:spPr>
            <a:xfrm>
              <a:off x="5788054" y="2573076"/>
              <a:ext cx="256490" cy="787135"/>
            </a:xfrm>
            <a:custGeom>
              <a:rect b="b" l="l" r="r" t="t"/>
              <a:pathLst>
                <a:path extrusionOk="0" h="38229" w="12457">
                  <a:moveTo>
                    <a:pt x="646" y="1"/>
                  </a:moveTo>
                  <a:cubicBezTo>
                    <a:pt x="433" y="1"/>
                    <a:pt x="217" y="19"/>
                    <a:pt x="0" y="58"/>
                  </a:cubicBezTo>
                  <a:lnTo>
                    <a:pt x="50" y="384"/>
                  </a:lnTo>
                  <a:cubicBezTo>
                    <a:pt x="252" y="347"/>
                    <a:pt x="453" y="330"/>
                    <a:pt x="653" y="330"/>
                  </a:cubicBezTo>
                  <a:cubicBezTo>
                    <a:pt x="2897" y="330"/>
                    <a:pt x="4894" y="2568"/>
                    <a:pt x="5539" y="4870"/>
                  </a:cubicBezTo>
                  <a:cubicBezTo>
                    <a:pt x="6191" y="7276"/>
                    <a:pt x="5790" y="9858"/>
                    <a:pt x="5389" y="12364"/>
                  </a:cubicBezTo>
                  <a:lnTo>
                    <a:pt x="5338" y="12590"/>
                  </a:lnTo>
                  <a:cubicBezTo>
                    <a:pt x="4912" y="15321"/>
                    <a:pt x="4587" y="17978"/>
                    <a:pt x="5514" y="20434"/>
                  </a:cubicBezTo>
                  <a:cubicBezTo>
                    <a:pt x="6115" y="22013"/>
                    <a:pt x="7168" y="23367"/>
                    <a:pt x="8221" y="24670"/>
                  </a:cubicBezTo>
                  <a:cubicBezTo>
                    <a:pt x="9048" y="25697"/>
                    <a:pt x="9900" y="26750"/>
                    <a:pt x="10501" y="27953"/>
                  </a:cubicBezTo>
                  <a:cubicBezTo>
                    <a:pt x="12131" y="31111"/>
                    <a:pt x="11830" y="35171"/>
                    <a:pt x="9750" y="38053"/>
                  </a:cubicBezTo>
                  <a:lnTo>
                    <a:pt x="10000" y="38229"/>
                  </a:lnTo>
                  <a:cubicBezTo>
                    <a:pt x="12131" y="35271"/>
                    <a:pt x="12456" y="31061"/>
                    <a:pt x="10777" y="27803"/>
                  </a:cubicBezTo>
                  <a:cubicBezTo>
                    <a:pt x="10176" y="26600"/>
                    <a:pt x="9298" y="25497"/>
                    <a:pt x="8471" y="24469"/>
                  </a:cubicBezTo>
                  <a:cubicBezTo>
                    <a:pt x="7444" y="23191"/>
                    <a:pt x="6391" y="21863"/>
                    <a:pt x="5790" y="20309"/>
                  </a:cubicBezTo>
                  <a:cubicBezTo>
                    <a:pt x="4912" y="17928"/>
                    <a:pt x="5213" y="15321"/>
                    <a:pt x="5664" y="12640"/>
                  </a:cubicBezTo>
                  <a:lnTo>
                    <a:pt x="5689" y="12414"/>
                  </a:lnTo>
                  <a:cubicBezTo>
                    <a:pt x="6090" y="9883"/>
                    <a:pt x="6516" y="7276"/>
                    <a:pt x="5840" y="4795"/>
                  </a:cubicBezTo>
                  <a:cubicBezTo>
                    <a:pt x="5149" y="2356"/>
                    <a:pt x="3043" y="1"/>
                    <a:pt x="6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6"/>
            <p:cNvSpPr/>
            <p:nvPr/>
          </p:nvSpPr>
          <p:spPr>
            <a:xfrm>
              <a:off x="6023862" y="2938021"/>
              <a:ext cx="28414" cy="61111"/>
            </a:xfrm>
            <a:custGeom>
              <a:rect b="b" l="l" r="r" t="t"/>
              <a:pathLst>
                <a:path extrusionOk="0" h="2968" w="1380">
                  <a:moveTo>
                    <a:pt x="864" y="1"/>
                  </a:moveTo>
                  <a:cubicBezTo>
                    <a:pt x="779" y="1"/>
                    <a:pt x="709" y="71"/>
                    <a:pt x="652" y="128"/>
                  </a:cubicBezTo>
                  <a:cubicBezTo>
                    <a:pt x="577" y="228"/>
                    <a:pt x="502" y="328"/>
                    <a:pt x="427" y="454"/>
                  </a:cubicBezTo>
                  <a:cubicBezTo>
                    <a:pt x="151" y="830"/>
                    <a:pt x="1" y="1231"/>
                    <a:pt x="26" y="1707"/>
                  </a:cubicBezTo>
                  <a:cubicBezTo>
                    <a:pt x="26" y="1957"/>
                    <a:pt x="101" y="2183"/>
                    <a:pt x="176" y="2408"/>
                  </a:cubicBezTo>
                  <a:cubicBezTo>
                    <a:pt x="226" y="2509"/>
                    <a:pt x="302" y="2609"/>
                    <a:pt x="352" y="2709"/>
                  </a:cubicBezTo>
                  <a:cubicBezTo>
                    <a:pt x="402" y="2784"/>
                    <a:pt x="477" y="2935"/>
                    <a:pt x="577" y="2960"/>
                  </a:cubicBezTo>
                  <a:cubicBezTo>
                    <a:pt x="594" y="2965"/>
                    <a:pt x="610" y="2968"/>
                    <a:pt x="627" y="2968"/>
                  </a:cubicBezTo>
                  <a:cubicBezTo>
                    <a:pt x="764" y="2968"/>
                    <a:pt x="911" y="2799"/>
                    <a:pt x="978" y="2709"/>
                  </a:cubicBezTo>
                  <a:cubicBezTo>
                    <a:pt x="1079" y="2559"/>
                    <a:pt x="1129" y="2408"/>
                    <a:pt x="1204" y="2258"/>
                  </a:cubicBezTo>
                  <a:cubicBezTo>
                    <a:pt x="1304" y="1982"/>
                    <a:pt x="1354" y="1707"/>
                    <a:pt x="1354" y="1406"/>
                  </a:cubicBezTo>
                  <a:cubicBezTo>
                    <a:pt x="1379" y="1055"/>
                    <a:pt x="1379" y="629"/>
                    <a:pt x="1204" y="303"/>
                  </a:cubicBezTo>
                  <a:cubicBezTo>
                    <a:pt x="1129" y="203"/>
                    <a:pt x="1053" y="78"/>
                    <a:pt x="953" y="28"/>
                  </a:cubicBezTo>
                  <a:cubicBezTo>
                    <a:pt x="922" y="9"/>
                    <a:pt x="892" y="1"/>
                    <a:pt x="8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6"/>
            <p:cNvSpPr/>
            <p:nvPr/>
          </p:nvSpPr>
          <p:spPr>
            <a:xfrm>
              <a:off x="5772571" y="3673078"/>
              <a:ext cx="59876" cy="29753"/>
            </a:xfrm>
            <a:custGeom>
              <a:rect b="b" l="l" r="r" t="t"/>
              <a:pathLst>
                <a:path extrusionOk="0" h="1445" w="2908">
                  <a:moveTo>
                    <a:pt x="1731" y="0"/>
                  </a:moveTo>
                  <a:cubicBezTo>
                    <a:pt x="1477" y="0"/>
                    <a:pt x="1227" y="49"/>
                    <a:pt x="978" y="166"/>
                  </a:cubicBezTo>
                  <a:cubicBezTo>
                    <a:pt x="752" y="241"/>
                    <a:pt x="552" y="392"/>
                    <a:pt x="376" y="567"/>
                  </a:cubicBezTo>
                  <a:cubicBezTo>
                    <a:pt x="301" y="642"/>
                    <a:pt x="226" y="743"/>
                    <a:pt x="151" y="843"/>
                  </a:cubicBezTo>
                  <a:cubicBezTo>
                    <a:pt x="100" y="918"/>
                    <a:pt x="0" y="1044"/>
                    <a:pt x="0" y="1119"/>
                  </a:cubicBezTo>
                  <a:cubicBezTo>
                    <a:pt x="0" y="1294"/>
                    <a:pt x="276" y="1369"/>
                    <a:pt x="401" y="1394"/>
                  </a:cubicBezTo>
                  <a:cubicBezTo>
                    <a:pt x="552" y="1445"/>
                    <a:pt x="702" y="1445"/>
                    <a:pt x="877" y="1445"/>
                  </a:cubicBezTo>
                  <a:cubicBezTo>
                    <a:pt x="1178" y="1445"/>
                    <a:pt x="1454" y="1394"/>
                    <a:pt x="1730" y="1294"/>
                  </a:cubicBezTo>
                  <a:cubicBezTo>
                    <a:pt x="2080" y="1194"/>
                    <a:pt x="2481" y="1018"/>
                    <a:pt x="2707" y="743"/>
                  </a:cubicBezTo>
                  <a:cubicBezTo>
                    <a:pt x="2782" y="642"/>
                    <a:pt x="2882" y="517"/>
                    <a:pt x="2882" y="392"/>
                  </a:cubicBezTo>
                  <a:cubicBezTo>
                    <a:pt x="2908" y="267"/>
                    <a:pt x="2782" y="216"/>
                    <a:pt x="2657" y="166"/>
                  </a:cubicBezTo>
                  <a:cubicBezTo>
                    <a:pt x="2557" y="141"/>
                    <a:pt x="2431" y="91"/>
                    <a:pt x="2281" y="66"/>
                  </a:cubicBezTo>
                  <a:cubicBezTo>
                    <a:pt x="2094" y="25"/>
                    <a:pt x="1912" y="0"/>
                    <a:pt x="17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6"/>
            <p:cNvSpPr/>
            <p:nvPr/>
          </p:nvSpPr>
          <p:spPr>
            <a:xfrm>
              <a:off x="5826226" y="3679976"/>
              <a:ext cx="32532" cy="59361"/>
            </a:xfrm>
            <a:custGeom>
              <a:rect b="b" l="l" r="r" t="t"/>
              <a:pathLst>
                <a:path extrusionOk="0" h="2883" w="1580">
                  <a:moveTo>
                    <a:pt x="394" y="1"/>
                  </a:moveTo>
                  <a:cubicBezTo>
                    <a:pt x="362" y="1"/>
                    <a:pt x="331" y="10"/>
                    <a:pt x="302" y="32"/>
                  </a:cubicBezTo>
                  <a:cubicBezTo>
                    <a:pt x="201" y="132"/>
                    <a:pt x="151" y="257"/>
                    <a:pt x="101" y="383"/>
                  </a:cubicBezTo>
                  <a:cubicBezTo>
                    <a:pt x="1" y="734"/>
                    <a:pt x="76" y="1160"/>
                    <a:pt x="176" y="1485"/>
                  </a:cubicBezTo>
                  <a:cubicBezTo>
                    <a:pt x="251" y="1761"/>
                    <a:pt x="352" y="2062"/>
                    <a:pt x="502" y="2313"/>
                  </a:cubicBezTo>
                  <a:cubicBezTo>
                    <a:pt x="602" y="2438"/>
                    <a:pt x="703" y="2563"/>
                    <a:pt x="803" y="2688"/>
                  </a:cubicBezTo>
                  <a:cubicBezTo>
                    <a:pt x="886" y="2751"/>
                    <a:pt x="1038" y="2882"/>
                    <a:pt x="1173" y="2882"/>
                  </a:cubicBezTo>
                  <a:cubicBezTo>
                    <a:pt x="1201" y="2882"/>
                    <a:pt x="1228" y="2877"/>
                    <a:pt x="1254" y="2864"/>
                  </a:cubicBezTo>
                  <a:cubicBezTo>
                    <a:pt x="1329" y="2814"/>
                    <a:pt x="1379" y="2663"/>
                    <a:pt x="1404" y="2563"/>
                  </a:cubicBezTo>
                  <a:cubicBezTo>
                    <a:pt x="1454" y="2463"/>
                    <a:pt x="1505" y="2338"/>
                    <a:pt x="1530" y="2212"/>
                  </a:cubicBezTo>
                  <a:cubicBezTo>
                    <a:pt x="1580" y="1987"/>
                    <a:pt x="1580" y="1761"/>
                    <a:pt x="1530" y="1511"/>
                  </a:cubicBezTo>
                  <a:cubicBezTo>
                    <a:pt x="1479" y="1059"/>
                    <a:pt x="1229" y="683"/>
                    <a:pt x="903" y="358"/>
                  </a:cubicBezTo>
                  <a:cubicBezTo>
                    <a:pt x="803" y="257"/>
                    <a:pt x="703" y="182"/>
                    <a:pt x="602" y="107"/>
                  </a:cubicBezTo>
                  <a:cubicBezTo>
                    <a:pt x="549" y="54"/>
                    <a:pt x="471" y="1"/>
                    <a:pt x="3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6"/>
            <p:cNvSpPr/>
            <p:nvPr/>
          </p:nvSpPr>
          <p:spPr>
            <a:xfrm>
              <a:off x="5810743" y="3606904"/>
              <a:ext cx="59382" cy="30391"/>
            </a:xfrm>
            <a:custGeom>
              <a:rect b="b" l="l" r="r" t="t"/>
              <a:pathLst>
                <a:path extrusionOk="0" h="1476" w="2884">
                  <a:moveTo>
                    <a:pt x="1769" y="1"/>
                  </a:moveTo>
                  <a:cubicBezTo>
                    <a:pt x="1491" y="1"/>
                    <a:pt x="1218" y="48"/>
                    <a:pt x="953" y="172"/>
                  </a:cubicBezTo>
                  <a:cubicBezTo>
                    <a:pt x="753" y="273"/>
                    <a:pt x="552" y="423"/>
                    <a:pt x="402" y="598"/>
                  </a:cubicBezTo>
                  <a:cubicBezTo>
                    <a:pt x="302" y="674"/>
                    <a:pt x="226" y="774"/>
                    <a:pt x="176" y="874"/>
                  </a:cubicBezTo>
                  <a:cubicBezTo>
                    <a:pt x="126" y="949"/>
                    <a:pt x="1" y="1075"/>
                    <a:pt x="26" y="1175"/>
                  </a:cubicBezTo>
                  <a:cubicBezTo>
                    <a:pt x="26" y="1325"/>
                    <a:pt x="302" y="1400"/>
                    <a:pt x="427" y="1425"/>
                  </a:cubicBezTo>
                  <a:cubicBezTo>
                    <a:pt x="577" y="1476"/>
                    <a:pt x="728" y="1476"/>
                    <a:pt x="903" y="1476"/>
                  </a:cubicBezTo>
                  <a:cubicBezTo>
                    <a:pt x="1204" y="1450"/>
                    <a:pt x="1480" y="1400"/>
                    <a:pt x="1755" y="1300"/>
                  </a:cubicBezTo>
                  <a:cubicBezTo>
                    <a:pt x="2081" y="1175"/>
                    <a:pt x="2482" y="999"/>
                    <a:pt x="2708" y="724"/>
                  </a:cubicBezTo>
                  <a:cubicBezTo>
                    <a:pt x="2783" y="623"/>
                    <a:pt x="2883" y="498"/>
                    <a:pt x="2883" y="373"/>
                  </a:cubicBezTo>
                  <a:cubicBezTo>
                    <a:pt x="2883" y="247"/>
                    <a:pt x="2758" y="172"/>
                    <a:pt x="2658" y="147"/>
                  </a:cubicBezTo>
                  <a:cubicBezTo>
                    <a:pt x="2532" y="122"/>
                    <a:pt x="2407" y="72"/>
                    <a:pt x="2282" y="47"/>
                  </a:cubicBezTo>
                  <a:cubicBezTo>
                    <a:pt x="2110" y="18"/>
                    <a:pt x="1939" y="1"/>
                    <a:pt x="17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6"/>
            <p:cNvSpPr/>
            <p:nvPr/>
          </p:nvSpPr>
          <p:spPr>
            <a:xfrm>
              <a:off x="5864934" y="3613390"/>
              <a:ext cx="32532" cy="58867"/>
            </a:xfrm>
            <a:custGeom>
              <a:rect b="b" l="l" r="r" t="t"/>
              <a:pathLst>
                <a:path extrusionOk="0" h="2859" w="1580">
                  <a:moveTo>
                    <a:pt x="372" y="1"/>
                  </a:moveTo>
                  <a:cubicBezTo>
                    <a:pt x="339" y="1"/>
                    <a:pt x="307" y="10"/>
                    <a:pt x="276" y="33"/>
                  </a:cubicBezTo>
                  <a:cubicBezTo>
                    <a:pt x="176" y="108"/>
                    <a:pt x="126" y="258"/>
                    <a:pt x="76" y="384"/>
                  </a:cubicBezTo>
                  <a:cubicBezTo>
                    <a:pt x="0" y="734"/>
                    <a:pt x="76" y="1161"/>
                    <a:pt x="176" y="1486"/>
                  </a:cubicBezTo>
                  <a:cubicBezTo>
                    <a:pt x="251" y="1762"/>
                    <a:pt x="376" y="2038"/>
                    <a:pt x="527" y="2288"/>
                  </a:cubicBezTo>
                  <a:cubicBezTo>
                    <a:pt x="627" y="2414"/>
                    <a:pt x="727" y="2539"/>
                    <a:pt x="853" y="2664"/>
                  </a:cubicBezTo>
                  <a:cubicBezTo>
                    <a:pt x="936" y="2727"/>
                    <a:pt x="1088" y="2858"/>
                    <a:pt x="1223" y="2858"/>
                  </a:cubicBezTo>
                  <a:cubicBezTo>
                    <a:pt x="1251" y="2858"/>
                    <a:pt x="1278" y="2853"/>
                    <a:pt x="1304" y="2840"/>
                  </a:cubicBezTo>
                  <a:cubicBezTo>
                    <a:pt x="1379" y="2790"/>
                    <a:pt x="1429" y="2614"/>
                    <a:pt x="1454" y="2539"/>
                  </a:cubicBezTo>
                  <a:cubicBezTo>
                    <a:pt x="1504" y="2414"/>
                    <a:pt x="1529" y="2313"/>
                    <a:pt x="1554" y="2188"/>
                  </a:cubicBezTo>
                  <a:cubicBezTo>
                    <a:pt x="1579" y="1963"/>
                    <a:pt x="1579" y="1712"/>
                    <a:pt x="1554" y="1486"/>
                  </a:cubicBezTo>
                  <a:cubicBezTo>
                    <a:pt x="1479" y="1010"/>
                    <a:pt x="1229" y="659"/>
                    <a:pt x="878" y="333"/>
                  </a:cubicBezTo>
                  <a:cubicBezTo>
                    <a:pt x="777" y="258"/>
                    <a:pt x="677" y="158"/>
                    <a:pt x="577" y="83"/>
                  </a:cubicBezTo>
                  <a:cubicBezTo>
                    <a:pt x="525" y="48"/>
                    <a:pt x="448" y="1"/>
                    <a:pt x="3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6"/>
            <p:cNvSpPr/>
            <p:nvPr/>
          </p:nvSpPr>
          <p:spPr>
            <a:xfrm>
              <a:off x="5829850" y="3515591"/>
              <a:ext cx="42848" cy="49334"/>
            </a:xfrm>
            <a:custGeom>
              <a:rect b="b" l="l" r="r" t="t"/>
              <a:pathLst>
                <a:path extrusionOk="0" h="2396" w="2081">
                  <a:moveTo>
                    <a:pt x="1855" y="0"/>
                  </a:moveTo>
                  <a:cubicBezTo>
                    <a:pt x="1807" y="0"/>
                    <a:pt x="1756" y="11"/>
                    <a:pt x="1704" y="21"/>
                  </a:cubicBezTo>
                  <a:cubicBezTo>
                    <a:pt x="1604" y="71"/>
                    <a:pt x="1479" y="96"/>
                    <a:pt x="1354" y="146"/>
                  </a:cubicBezTo>
                  <a:cubicBezTo>
                    <a:pt x="928" y="322"/>
                    <a:pt x="552" y="572"/>
                    <a:pt x="301" y="973"/>
                  </a:cubicBezTo>
                  <a:cubicBezTo>
                    <a:pt x="201" y="1174"/>
                    <a:pt x="100" y="1399"/>
                    <a:pt x="50" y="1625"/>
                  </a:cubicBezTo>
                  <a:cubicBezTo>
                    <a:pt x="25" y="1750"/>
                    <a:pt x="25" y="1875"/>
                    <a:pt x="25" y="2001"/>
                  </a:cubicBezTo>
                  <a:cubicBezTo>
                    <a:pt x="25" y="2076"/>
                    <a:pt x="0" y="2251"/>
                    <a:pt x="50" y="2327"/>
                  </a:cubicBezTo>
                  <a:cubicBezTo>
                    <a:pt x="91" y="2377"/>
                    <a:pt x="160" y="2395"/>
                    <a:pt x="237" y="2395"/>
                  </a:cubicBezTo>
                  <a:cubicBezTo>
                    <a:pt x="349" y="2395"/>
                    <a:pt x="477" y="2356"/>
                    <a:pt x="552" y="2327"/>
                  </a:cubicBezTo>
                  <a:cubicBezTo>
                    <a:pt x="702" y="2276"/>
                    <a:pt x="827" y="2201"/>
                    <a:pt x="953" y="2101"/>
                  </a:cubicBezTo>
                  <a:cubicBezTo>
                    <a:pt x="1203" y="1926"/>
                    <a:pt x="1404" y="1700"/>
                    <a:pt x="1579" y="1474"/>
                  </a:cubicBezTo>
                  <a:cubicBezTo>
                    <a:pt x="1805" y="1199"/>
                    <a:pt x="2030" y="848"/>
                    <a:pt x="2080" y="472"/>
                  </a:cubicBezTo>
                  <a:cubicBezTo>
                    <a:pt x="2080" y="347"/>
                    <a:pt x="2080" y="196"/>
                    <a:pt x="2030" y="96"/>
                  </a:cubicBezTo>
                  <a:cubicBezTo>
                    <a:pt x="1986" y="22"/>
                    <a:pt x="1924" y="0"/>
                    <a:pt x="18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6"/>
            <p:cNvSpPr/>
            <p:nvPr/>
          </p:nvSpPr>
          <p:spPr>
            <a:xfrm>
              <a:off x="5870616" y="3514273"/>
              <a:ext cx="51104" cy="41530"/>
            </a:xfrm>
            <a:custGeom>
              <a:rect b="b" l="l" r="r" t="t"/>
              <a:pathLst>
                <a:path extrusionOk="0" h="2017" w="2482">
                  <a:moveTo>
                    <a:pt x="264" y="1"/>
                  </a:moveTo>
                  <a:cubicBezTo>
                    <a:pt x="164" y="1"/>
                    <a:pt x="70" y="38"/>
                    <a:pt x="50" y="135"/>
                  </a:cubicBezTo>
                  <a:cubicBezTo>
                    <a:pt x="0" y="235"/>
                    <a:pt x="50" y="411"/>
                    <a:pt x="75" y="511"/>
                  </a:cubicBezTo>
                  <a:cubicBezTo>
                    <a:pt x="201" y="862"/>
                    <a:pt x="501" y="1162"/>
                    <a:pt x="752" y="1388"/>
                  </a:cubicBezTo>
                  <a:cubicBezTo>
                    <a:pt x="978" y="1589"/>
                    <a:pt x="1228" y="1764"/>
                    <a:pt x="1504" y="1864"/>
                  </a:cubicBezTo>
                  <a:cubicBezTo>
                    <a:pt x="1654" y="1939"/>
                    <a:pt x="1805" y="1990"/>
                    <a:pt x="1955" y="2015"/>
                  </a:cubicBezTo>
                  <a:cubicBezTo>
                    <a:pt x="1991" y="2015"/>
                    <a:pt x="2039" y="2017"/>
                    <a:pt x="2091" y="2017"/>
                  </a:cubicBezTo>
                  <a:cubicBezTo>
                    <a:pt x="2222" y="2017"/>
                    <a:pt x="2378" y="2004"/>
                    <a:pt x="2431" y="1914"/>
                  </a:cubicBezTo>
                  <a:cubicBezTo>
                    <a:pt x="2481" y="1814"/>
                    <a:pt x="2431" y="1664"/>
                    <a:pt x="2406" y="1589"/>
                  </a:cubicBezTo>
                  <a:cubicBezTo>
                    <a:pt x="2381" y="1463"/>
                    <a:pt x="2331" y="1338"/>
                    <a:pt x="2281" y="1238"/>
                  </a:cubicBezTo>
                  <a:cubicBezTo>
                    <a:pt x="2206" y="1012"/>
                    <a:pt x="2080" y="812"/>
                    <a:pt x="1905" y="636"/>
                  </a:cubicBezTo>
                  <a:cubicBezTo>
                    <a:pt x="1579" y="285"/>
                    <a:pt x="1178" y="135"/>
                    <a:pt x="727" y="60"/>
                  </a:cubicBezTo>
                  <a:cubicBezTo>
                    <a:pt x="602" y="35"/>
                    <a:pt x="476" y="10"/>
                    <a:pt x="351" y="10"/>
                  </a:cubicBezTo>
                  <a:cubicBezTo>
                    <a:pt x="323" y="4"/>
                    <a:pt x="293" y="1"/>
                    <a:pt x="2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6"/>
            <p:cNvSpPr/>
            <p:nvPr/>
          </p:nvSpPr>
          <p:spPr>
            <a:xfrm>
              <a:off x="5804051" y="3428128"/>
              <a:ext cx="36135" cy="55572"/>
            </a:xfrm>
            <a:custGeom>
              <a:rect b="b" l="l" r="r" t="t"/>
              <a:pathLst>
                <a:path extrusionOk="0" h="2699" w="1755">
                  <a:moveTo>
                    <a:pt x="1467" y="0"/>
                  </a:moveTo>
                  <a:cubicBezTo>
                    <a:pt x="1402" y="0"/>
                    <a:pt x="1336" y="29"/>
                    <a:pt x="1278" y="58"/>
                  </a:cubicBezTo>
                  <a:cubicBezTo>
                    <a:pt x="1178" y="108"/>
                    <a:pt x="1053" y="184"/>
                    <a:pt x="952" y="259"/>
                  </a:cubicBezTo>
                  <a:cubicBezTo>
                    <a:pt x="551" y="509"/>
                    <a:pt x="251" y="835"/>
                    <a:pt x="100" y="1286"/>
                  </a:cubicBezTo>
                  <a:cubicBezTo>
                    <a:pt x="25" y="1512"/>
                    <a:pt x="0" y="1737"/>
                    <a:pt x="0" y="1988"/>
                  </a:cubicBezTo>
                  <a:cubicBezTo>
                    <a:pt x="0" y="2088"/>
                    <a:pt x="25" y="2214"/>
                    <a:pt x="50" y="2339"/>
                  </a:cubicBezTo>
                  <a:cubicBezTo>
                    <a:pt x="50" y="2414"/>
                    <a:pt x="75" y="2590"/>
                    <a:pt x="150" y="2665"/>
                  </a:cubicBezTo>
                  <a:cubicBezTo>
                    <a:pt x="180" y="2688"/>
                    <a:pt x="217" y="2698"/>
                    <a:pt x="257" y="2698"/>
                  </a:cubicBezTo>
                  <a:cubicBezTo>
                    <a:pt x="386" y="2698"/>
                    <a:pt x="550" y="2597"/>
                    <a:pt x="627" y="2539"/>
                  </a:cubicBezTo>
                  <a:cubicBezTo>
                    <a:pt x="752" y="2464"/>
                    <a:pt x="877" y="2364"/>
                    <a:pt x="978" y="2239"/>
                  </a:cubicBezTo>
                  <a:cubicBezTo>
                    <a:pt x="1178" y="2013"/>
                    <a:pt x="1328" y="1762"/>
                    <a:pt x="1454" y="1512"/>
                  </a:cubicBezTo>
                  <a:cubicBezTo>
                    <a:pt x="1604" y="1186"/>
                    <a:pt x="1754" y="785"/>
                    <a:pt x="1729" y="409"/>
                  </a:cubicBezTo>
                  <a:cubicBezTo>
                    <a:pt x="1704" y="309"/>
                    <a:pt x="1679" y="158"/>
                    <a:pt x="1604" y="58"/>
                  </a:cubicBezTo>
                  <a:cubicBezTo>
                    <a:pt x="1562" y="16"/>
                    <a:pt x="1515" y="0"/>
                    <a:pt x="1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6"/>
            <p:cNvSpPr/>
            <p:nvPr/>
          </p:nvSpPr>
          <p:spPr>
            <a:xfrm>
              <a:off x="5836562" y="3424072"/>
              <a:ext cx="56767" cy="34159"/>
            </a:xfrm>
            <a:custGeom>
              <a:rect b="b" l="l" r="r" t="t"/>
              <a:pathLst>
                <a:path extrusionOk="0" h="1659" w="2757">
                  <a:moveTo>
                    <a:pt x="818" y="0"/>
                  </a:moveTo>
                  <a:cubicBezTo>
                    <a:pt x="763" y="0"/>
                    <a:pt x="708" y="2"/>
                    <a:pt x="652" y="5"/>
                  </a:cubicBezTo>
                  <a:cubicBezTo>
                    <a:pt x="526" y="5"/>
                    <a:pt x="401" y="30"/>
                    <a:pt x="276" y="30"/>
                  </a:cubicBezTo>
                  <a:cubicBezTo>
                    <a:pt x="175" y="55"/>
                    <a:pt x="25" y="80"/>
                    <a:pt x="25" y="230"/>
                  </a:cubicBezTo>
                  <a:cubicBezTo>
                    <a:pt x="0" y="355"/>
                    <a:pt x="75" y="481"/>
                    <a:pt x="125" y="581"/>
                  </a:cubicBezTo>
                  <a:cubicBezTo>
                    <a:pt x="301" y="907"/>
                    <a:pt x="677" y="1132"/>
                    <a:pt x="977" y="1308"/>
                  </a:cubicBezTo>
                  <a:cubicBezTo>
                    <a:pt x="1253" y="1433"/>
                    <a:pt x="1529" y="1558"/>
                    <a:pt x="1805" y="1609"/>
                  </a:cubicBezTo>
                  <a:cubicBezTo>
                    <a:pt x="1955" y="1634"/>
                    <a:pt x="2130" y="1659"/>
                    <a:pt x="2281" y="1659"/>
                  </a:cubicBezTo>
                  <a:cubicBezTo>
                    <a:pt x="2406" y="1634"/>
                    <a:pt x="2682" y="1609"/>
                    <a:pt x="2732" y="1458"/>
                  </a:cubicBezTo>
                  <a:cubicBezTo>
                    <a:pt x="2757" y="1358"/>
                    <a:pt x="2657" y="1208"/>
                    <a:pt x="2632" y="1132"/>
                  </a:cubicBezTo>
                  <a:cubicBezTo>
                    <a:pt x="2581" y="1032"/>
                    <a:pt x="2506" y="932"/>
                    <a:pt x="2456" y="832"/>
                  </a:cubicBezTo>
                  <a:cubicBezTo>
                    <a:pt x="2306" y="631"/>
                    <a:pt x="2130" y="456"/>
                    <a:pt x="1955" y="330"/>
                  </a:cubicBezTo>
                  <a:cubicBezTo>
                    <a:pt x="1601" y="87"/>
                    <a:pt x="1228" y="0"/>
                    <a:pt x="8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6"/>
            <p:cNvSpPr/>
            <p:nvPr/>
          </p:nvSpPr>
          <p:spPr>
            <a:xfrm>
              <a:off x="5750890" y="3259502"/>
              <a:ext cx="46472" cy="46122"/>
            </a:xfrm>
            <a:custGeom>
              <a:rect b="b" l="l" r="r" t="t"/>
              <a:pathLst>
                <a:path extrusionOk="0" h="2240" w="2257">
                  <a:moveTo>
                    <a:pt x="1987" y="1"/>
                  </a:moveTo>
                  <a:cubicBezTo>
                    <a:pt x="1952" y="1"/>
                    <a:pt x="1916" y="3"/>
                    <a:pt x="1880" y="3"/>
                  </a:cubicBezTo>
                  <a:cubicBezTo>
                    <a:pt x="1780" y="53"/>
                    <a:pt x="1630" y="78"/>
                    <a:pt x="1504" y="103"/>
                  </a:cubicBezTo>
                  <a:cubicBezTo>
                    <a:pt x="1078" y="228"/>
                    <a:pt x="677" y="454"/>
                    <a:pt x="402" y="830"/>
                  </a:cubicBezTo>
                  <a:cubicBezTo>
                    <a:pt x="276" y="1030"/>
                    <a:pt x="176" y="1256"/>
                    <a:pt x="101" y="1481"/>
                  </a:cubicBezTo>
                  <a:cubicBezTo>
                    <a:pt x="76" y="1582"/>
                    <a:pt x="51" y="1707"/>
                    <a:pt x="26" y="1832"/>
                  </a:cubicBezTo>
                  <a:cubicBezTo>
                    <a:pt x="26" y="1907"/>
                    <a:pt x="1" y="2083"/>
                    <a:pt x="51" y="2158"/>
                  </a:cubicBezTo>
                  <a:cubicBezTo>
                    <a:pt x="88" y="2221"/>
                    <a:pt x="176" y="2239"/>
                    <a:pt x="270" y="2239"/>
                  </a:cubicBezTo>
                  <a:cubicBezTo>
                    <a:pt x="364" y="2239"/>
                    <a:pt x="464" y="2221"/>
                    <a:pt x="527" y="2208"/>
                  </a:cubicBezTo>
                  <a:cubicBezTo>
                    <a:pt x="677" y="2158"/>
                    <a:pt x="828" y="2083"/>
                    <a:pt x="953" y="2008"/>
                  </a:cubicBezTo>
                  <a:cubicBezTo>
                    <a:pt x="1204" y="1857"/>
                    <a:pt x="1429" y="1657"/>
                    <a:pt x="1630" y="1456"/>
                  </a:cubicBezTo>
                  <a:cubicBezTo>
                    <a:pt x="1880" y="1181"/>
                    <a:pt x="2131" y="855"/>
                    <a:pt x="2206" y="504"/>
                  </a:cubicBezTo>
                  <a:cubicBezTo>
                    <a:pt x="2231" y="379"/>
                    <a:pt x="2256" y="228"/>
                    <a:pt x="2206" y="103"/>
                  </a:cubicBezTo>
                  <a:cubicBezTo>
                    <a:pt x="2152" y="13"/>
                    <a:pt x="2073" y="1"/>
                    <a:pt x="198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6"/>
            <p:cNvSpPr/>
            <p:nvPr/>
          </p:nvSpPr>
          <p:spPr>
            <a:xfrm>
              <a:off x="5795260" y="3258761"/>
              <a:ext cx="47501" cy="44804"/>
            </a:xfrm>
            <a:custGeom>
              <a:rect b="b" l="l" r="r" t="t"/>
              <a:pathLst>
                <a:path extrusionOk="0" h="2176" w="2307">
                  <a:moveTo>
                    <a:pt x="238" y="0"/>
                  </a:moveTo>
                  <a:cubicBezTo>
                    <a:pt x="156" y="0"/>
                    <a:pt x="86" y="27"/>
                    <a:pt x="51" y="114"/>
                  </a:cubicBezTo>
                  <a:cubicBezTo>
                    <a:pt x="1" y="239"/>
                    <a:pt x="26" y="389"/>
                    <a:pt x="51" y="490"/>
                  </a:cubicBezTo>
                  <a:cubicBezTo>
                    <a:pt x="126" y="841"/>
                    <a:pt x="402" y="1191"/>
                    <a:pt x="653" y="1442"/>
                  </a:cubicBezTo>
                  <a:cubicBezTo>
                    <a:pt x="853" y="1643"/>
                    <a:pt x="1079" y="1843"/>
                    <a:pt x="1329" y="1968"/>
                  </a:cubicBezTo>
                  <a:cubicBezTo>
                    <a:pt x="1480" y="2044"/>
                    <a:pt x="1630" y="2119"/>
                    <a:pt x="1780" y="2144"/>
                  </a:cubicBezTo>
                  <a:cubicBezTo>
                    <a:pt x="1843" y="2156"/>
                    <a:pt x="1943" y="2175"/>
                    <a:pt x="2037" y="2175"/>
                  </a:cubicBezTo>
                  <a:cubicBezTo>
                    <a:pt x="2131" y="2175"/>
                    <a:pt x="2219" y="2156"/>
                    <a:pt x="2257" y="2094"/>
                  </a:cubicBezTo>
                  <a:cubicBezTo>
                    <a:pt x="2307" y="2019"/>
                    <a:pt x="2282" y="1843"/>
                    <a:pt x="2257" y="1768"/>
                  </a:cubicBezTo>
                  <a:cubicBezTo>
                    <a:pt x="2257" y="1643"/>
                    <a:pt x="2232" y="1517"/>
                    <a:pt x="2181" y="1392"/>
                  </a:cubicBezTo>
                  <a:cubicBezTo>
                    <a:pt x="2106" y="1166"/>
                    <a:pt x="2006" y="966"/>
                    <a:pt x="1856" y="790"/>
                  </a:cubicBezTo>
                  <a:cubicBezTo>
                    <a:pt x="1555" y="415"/>
                    <a:pt x="1179" y="214"/>
                    <a:pt x="728" y="89"/>
                  </a:cubicBezTo>
                  <a:cubicBezTo>
                    <a:pt x="603" y="64"/>
                    <a:pt x="477" y="39"/>
                    <a:pt x="352" y="14"/>
                  </a:cubicBezTo>
                  <a:cubicBezTo>
                    <a:pt x="313" y="6"/>
                    <a:pt x="274" y="0"/>
                    <a:pt x="23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6"/>
            <p:cNvSpPr/>
            <p:nvPr/>
          </p:nvSpPr>
          <p:spPr>
            <a:xfrm>
              <a:off x="5766373" y="3345338"/>
              <a:ext cx="37700" cy="53822"/>
            </a:xfrm>
            <a:custGeom>
              <a:rect b="b" l="l" r="r" t="t"/>
              <a:pathLst>
                <a:path extrusionOk="0" h="2614" w="1831">
                  <a:moveTo>
                    <a:pt x="1564" y="0"/>
                  </a:moveTo>
                  <a:cubicBezTo>
                    <a:pt x="1511" y="0"/>
                    <a:pt x="1454" y="19"/>
                    <a:pt x="1404" y="44"/>
                  </a:cubicBezTo>
                  <a:cubicBezTo>
                    <a:pt x="1279" y="94"/>
                    <a:pt x="1153" y="169"/>
                    <a:pt x="1053" y="220"/>
                  </a:cubicBezTo>
                  <a:cubicBezTo>
                    <a:pt x="652" y="470"/>
                    <a:pt x="326" y="771"/>
                    <a:pt x="151" y="1197"/>
                  </a:cubicBezTo>
                  <a:cubicBezTo>
                    <a:pt x="51" y="1423"/>
                    <a:pt x="0" y="1648"/>
                    <a:pt x="0" y="1899"/>
                  </a:cubicBezTo>
                  <a:cubicBezTo>
                    <a:pt x="0" y="1999"/>
                    <a:pt x="0" y="2124"/>
                    <a:pt x="26" y="2250"/>
                  </a:cubicBezTo>
                  <a:cubicBezTo>
                    <a:pt x="26" y="2350"/>
                    <a:pt x="51" y="2500"/>
                    <a:pt x="101" y="2575"/>
                  </a:cubicBezTo>
                  <a:cubicBezTo>
                    <a:pt x="135" y="2603"/>
                    <a:pt x="178" y="2613"/>
                    <a:pt x="225" y="2613"/>
                  </a:cubicBezTo>
                  <a:cubicBezTo>
                    <a:pt x="351" y="2613"/>
                    <a:pt x="504" y="2537"/>
                    <a:pt x="577" y="2500"/>
                  </a:cubicBezTo>
                  <a:cubicBezTo>
                    <a:pt x="727" y="2425"/>
                    <a:pt x="853" y="2325"/>
                    <a:pt x="978" y="2200"/>
                  </a:cubicBezTo>
                  <a:cubicBezTo>
                    <a:pt x="1178" y="1999"/>
                    <a:pt x="1354" y="1748"/>
                    <a:pt x="1479" y="1498"/>
                  </a:cubicBezTo>
                  <a:cubicBezTo>
                    <a:pt x="1655" y="1197"/>
                    <a:pt x="1830" y="796"/>
                    <a:pt x="1805" y="445"/>
                  </a:cubicBezTo>
                  <a:cubicBezTo>
                    <a:pt x="1805" y="320"/>
                    <a:pt x="1780" y="169"/>
                    <a:pt x="1705" y="69"/>
                  </a:cubicBezTo>
                  <a:cubicBezTo>
                    <a:pt x="1667" y="19"/>
                    <a:pt x="1617" y="0"/>
                    <a:pt x="15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6"/>
            <p:cNvSpPr/>
            <p:nvPr/>
          </p:nvSpPr>
          <p:spPr>
            <a:xfrm>
              <a:off x="5800942" y="3342106"/>
              <a:ext cx="55243" cy="36156"/>
            </a:xfrm>
            <a:custGeom>
              <a:rect b="b" l="l" r="r" t="t"/>
              <a:pathLst>
                <a:path extrusionOk="0" h="1756" w="2683">
                  <a:moveTo>
                    <a:pt x="677" y="1"/>
                  </a:moveTo>
                  <a:cubicBezTo>
                    <a:pt x="552" y="1"/>
                    <a:pt x="427" y="1"/>
                    <a:pt x="301" y="26"/>
                  </a:cubicBezTo>
                  <a:cubicBezTo>
                    <a:pt x="176" y="26"/>
                    <a:pt x="51" y="51"/>
                    <a:pt x="26" y="201"/>
                  </a:cubicBezTo>
                  <a:cubicBezTo>
                    <a:pt x="1" y="301"/>
                    <a:pt x="76" y="452"/>
                    <a:pt x="126" y="577"/>
                  </a:cubicBezTo>
                  <a:cubicBezTo>
                    <a:pt x="276" y="878"/>
                    <a:pt x="627" y="1154"/>
                    <a:pt x="928" y="1329"/>
                  </a:cubicBezTo>
                  <a:cubicBezTo>
                    <a:pt x="1179" y="1479"/>
                    <a:pt x="1454" y="1605"/>
                    <a:pt x="1730" y="1680"/>
                  </a:cubicBezTo>
                  <a:cubicBezTo>
                    <a:pt x="1880" y="1730"/>
                    <a:pt x="2056" y="1755"/>
                    <a:pt x="2206" y="1755"/>
                  </a:cubicBezTo>
                  <a:cubicBezTo>
                    <a:pt x="2332" y="1755"/>
                    <a:pt x="2607" y="1730"/>
                    <a:pt x="2657" y="1580"/>
                  </a:cubicBezTo>
                  <a:cubicBezTo>
                    <a:pt x="2682" y="1479"/>
                    <a:pt x="2607" y="1329"/>
                    <a:pt x="2582" y="1254"/>
                  </a:cubicBezTo>
                  <a:cubicBezTo>
                    <a:pt x="2532" y="1154"/>
                    <a:pt x="2482" y="1028"/>
                    <a:pt x="2407" y="928"/>
                  </a:cubicBezTo>
                  <a:cubicBezTo>
                    <a:pt x="2281" y="727"/>
                    <a:pt x="2131" y="552"/>
                    <a:pt x="1956" y="402"/>
                  </a:cubicBezTo>
                  <a:cubicBezTo>
                    <a:pt x="1580" y="101"/>
                    <a:pt x="1154" y="1"/>
                    <a:pt x="6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6"/>
            <p:cNvSpPr/>
            <p:nvPr/>
          </p:nvSpPr>
          <p:spPr>
            <a:xfrm>
              <a:off x="5769462" y="3145499"/>
              <a:ext cx="53699" cy="38215"/>
            </a:xfrm>
            <a:custGeom>
              <a:rect b="b" l="l" r="r" t="t"/>
              <a:pathLst>
                <a:path extrusionOk="0" h="1856" w="2608">
                  <a:moveTo>
                    <a:pt x="2307" y="1"/>
                  </a:moveTo>
                  <a:cubicBezTo>
                    <a:pt x="2181" y="1"/>
                    <a:pt x="2031" y="1"/>
                    <a:pt x="1906" y="26"/>
                  </a:cubicBezTo>
                  <a:cubicBezTo>
                    <a:pt x="1454" y="51"/>
                    <a:pt x="1028" y="176"/>
                    <a:pt x="678" y="502"/>
                  </a:cubicBezTo>
                  <a:cubicBezTo>
                    <a:pt x="502" y="652"/>
                    <a:pt x="352" y="828"/>
                    <a:pt x="226" y="1053"/>
                  </a:cubicBezTo>
                  <a:cubicBezTo>
                    <a:pt x="176" y="1154"/>
                    <a:pt x="126" y="1254"/>
                    <a:pt x="101" y="1379"/>
                  </a:cubicBezTo>
                  <a:cubicBezTo>
                    <a:pt x="76" y="1454"/>
                    <a:pt x="1" y="1630"/>
                    <a:pt x="26" y="1705"/>
                  </a:cubicBezTo>
                  <a:cubicBezTo>
                    <a:pt x="76" y="1855"/>
                    <a:pt x="377" y="1855"/>
                    <a:pt x="502" y="1855"/>
                  </a:cubicBezTo>
                  <a:cubicBezTo>
                    <a:pt x="652" y="1830"/>
                    <a:pt x="803" y="1805"/>
                    <a:pt x="953" y="1755"/>
                  </a:cubicBezTo>
                  <a:cubicBezTo>
                    <a:pt x="1254" y="1655"/>
                    <a:pt x="1505" y="1530"/>
                    <a:pt x="1730" y="1354"/>
                  </a:cubicBezTo>
                  <a:cubicBezTo>
                    <a:pt x="2031" y="1154"/>
                    <a:pt x="2357" y="878"/>
                    <a:pt x="2507" y="552"/>
                  </a:cubicBezTo>
                  <a:cubicBezTo>
                    <a:pt x="2557" y="427"/>
                    <a:pt x="2607" y="276"/>
                    <a:pt x="2582" y="151"/>
                  </a:cubicBezTo>
                  <a:cubicBezTo>
                    <a:pt x="2557" y="26"/>
                    <a:pt x="2407" y="1"/>
                    <a:pt x="23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6"/>
            <p:cNvSpPr/>
            <p:nvPr/>
          </p:nvSpPr>
          <p:spPr>
            <a:xfrm>
              <a:off x="5821079" y="3146673"/>
              <a:ext cx="39224" cy="52360"/>
            </a:xfrm>
            <a:custGeom>
              <a:rect b="b" l="l" r="r" t="t"/>
              <a:pathLst>
                <a:path extrusionOk="0" h="2543" w="1905">
                  <a:moveTo>
                    <a:pt x="229" y="0"/>
                  </a:moveTo>
                  <a:cubicBezTo>
                    <a:pt x="169" y="0"/>
                    <a:pt x="113" y="19"/>
                    <a:pt x="75" y="69"/>
                  </a:cubicBezTo>
                  <a:cubicBezTo>
                    <a:pt x="0" y="169"/>
                    <a:pt x="0" y="345"/>
                    <a:pt x="0" y="445"/>
                  </a:cubicBezTo>
                  <a:cubicBezTo>
                    <a:pt x="0" y="821"/>
                    <a:pt x="201" y="1197"/>
                    <a:pt x="376" y="1498"/>
                  </a:cubicBezTo>
                  <a:cubicBezTo>
                    <a:pt x="552" y="1748"/>
                    <a:pt x="727" y="1974"/>
                    <a:pt x="953" y="2174"/>
                  </a:cubicBezTo>
                  <a:cubicBezTo>
                    <a:pt x="1078" y="2275"/>
                    <a:pt x="1203" y="2375"/>
                    <a:pt x="1354" y="2450"/>
                  </a:cubicBezTo>
                  <a:cubicBezTo>
                    <a:pt x="1423" y="2485"/>
                    <a:pt x="1563" y="2543"/>
                    <a:pt x="1685" y="2543"/>
                  </a:cubicBezTo>
                  <a:cubicBezTo>
                    <a:pt x="1740" y="2543"/>
                    <a:pt x="1791" y="2531"/>
                    <a:pt x="1830" y="2500"/>
                  </a:cubicBezTo>
                  <a:cubicBezTo>
                    <a:pt x="1880" y="2425"/>
                    <a:pt x="1880" y="2249"/>
                    <a:pt x="1905" y="2174"/>
                  </a:cubicBezTo>
                  <a:cubicBezTo>
                    <a:pt x="1905" y="2049"/>
                    <a:pt x="1905" y="1924"/>
                    <a:pt x="1905" y="1798"/>
                  </a:cubicBezTo>
                  <a:cubicBezTo>
                    <a:pt x="1880" y="1573"/>
                    <a:pt x="1805" y="1322"/>
                    <a:pt x="1704" y="1122"/>
                  </a:cubicBezTo>
                  <a:cubicBezTo>
                    <a:pt x="1504" y="696"/>
                    <a:pt x="1153" y="420"/>
                    <a:pt x="752" y="194"/>
                  </a:cubicBezTo>
                  <a:cubicBezTo>
                    <a:pt x="627" y="144"/>
                    <a:pt x="501" y="94"/>
                    <a:pt x="401" y="44"/>
                  </a:cubicBezTo>
                  <a:cubicBezTo>
                    <a:pt x="351" y="19"/>
                    <a:pt x="288" y="0"/>
                    <a:pt x="2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6"/>
            <p:cNvSpPr/>
            <p:nvPr/>
          </p:nvSpPr>
          <p:spPr>
            <a:xfrm>
              <a:off x="5796310" y="3040226"/>
              <a:ext cx="53678" cy="38215"/>
            </a:xfrm>
            <a:custGeom>
              <a:rect b="b" l="l" r="r" t="t"/>
              <a:pathLst>
                <a:path extrusionOk="0" h="1856" w="2607">
                  <a:moveTo>
                    <a:pt x="2306" y="1"/>
                  </a:moveTo>
                  <a:cubicBezTo>
                    <a:pt x="2181" y="1"/>
                    <a:pt x="2055" y="1"/>
                    <a:pt x="1905" y="26"/>
                  </a:cubicBezTo>
                  <a:cubicBezTo>
                    <a:pt x="1454" y="51"/>
                    <a:pt x="1028" y="176"/>
                    <a:pt x="677" y="477"/>
                  </a:cubicBezTo>
                  <a:cubicBezTo>
                    <a:pt x="501" y="653"/>
                    <a:pt x="351" y="828"/>
                    <a:pt x="226" y="1054"/>
                  </a:cubicBezTo>
                  <a:cubicBezTo>
                    <a:pt x="176" y="1154"/>
                    <a:pt x="125" y="1254"/>
                    <a:pt x="100" y="1379"/>
                  </a:cubicBezTo>
                  <a:cubicBezTo>
                    <a:pt x="75" y="1455"/>
                    <a:pt x="0" y="1605"/>
                    <a:pt x="25" y="1705"/>
                  </a:cubicBezTo>
                  <a:cubicBezTo>
                    <a:pt x="100" y="1856"/>
                    <a:pt x="376" y="1856"/>
                    <a:pt x="501" y="1856"/>
                  </a:cubicBezTo>
                  <a:cubicBezTo>
                    <a:pt x="652" y="1830"/>
                    <a:pt x="802" y="1805"/>
                    <a:pt x="953" y="1755"/>
                  </a:cubicBezTo>
                  <a:cubicBezTo>
                    <a:pt x="1253" y="1655"/>
                    <a:pt x="1504" y="1505"/>
                    <a:pt x="1755" y="1354"/>
                  </a:cubicBezTo>
                  <a:cubicBezTo>
                    <a:pt x="2030" y="1154"/>
                    <a:pt x="2356" y="878"/>
                    <a:pt x="2506" y="552"/>
                  </a:cubicBezTo>
                  <a:cubicBezTo>
                    <a:pt x="2557" y="427"/>
                    <a:pt x="2607" y="277"/>
                    <a:pt x="2582" y="151"/>
                  </a:cubicBezTo>
                  <a:cubicBezTo>
                    <a:pt x="2557" y="26"/>
                    <a:pt x="2406" y="1"/>
                    <a:pt x="23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6"/>
            <p:cNvSpPr/>
            <p:nvPr/>
          </p:nvSpPr>
          <p:spPr>
            <a:xfrm>
              <a:off x="5847906" y="3041400"/>
              <a:ext cx="39245" cy="52216"/>
            </a:xfrm>
            <a:custGeom>
              <a:rect b="b" l="l" r="r" t="t"/>
              <a:pathLst>
                <a:path extrusionOk="0" h="2536" w="1906">
                  <a:moveTo>
                    <a:pt x="229" y="0"/>
                  </a:moveTo>
                  <a:cubicBezTo>
                    <a:pt x="170" y="0"/>
                    <a:pt x="113" y="19"/>
                    <a:pt x="76" y="69"/>
                  </a:cubicBezTo>
                  <a:cubicBezTo>
                    <a:pt x="0" y="169"/>
                    <a:pt x="0" y="320"/>
                    <a:pt x="0" y="445"/>
                  </a:cubicBezTo>
                  <a:cubicBezTo>
                    <a:pt x="0" y="821"/>
                    <a:pt x="201" y="1197"/>
                    <a:pt x="376" y="1498"/>
                  </a:cubicBezTo>
                  <a:cubicBezTo>
                    <a:pt x="552" y="1748"/>
                    <a:pt x="727" y="1974"/>
                    <a:pt x="953" y="2174"/>
                  </a:cubicBezTo>
                  <a:cubicBezTo>
                    <a:pt x="1078" y="2275"/>
                    <a:pt x="1203" y="2375"/>
                    <a:pt x="1354" y="2450"/>
                  </a:cubicBezTo>
                  <a:cubicBezTo>
                    <a:pt x="1418" y="2483"/>
                    <a:pt x="1546" y="2536"/>
                    <a:pt x="1662" y="2536"/>
                  </a:cubicBezTo>
                  <a:cubicBezTo>
                    <a:pt x="1725" y="2536"/>
                    <a:pt x="1786" y="2520"/>
                    <a:pt x="1830" y="2475"/>
                  </a:cubicBezTo>
                  <a:cubicBezTo>
                    <a:pt x="1880" y="2425"/>
                    <a:pt x="1880" y="2250"/>
                    <a:pt x="1905" y="2149"/>
                  </a:cubicBezTo>
                  <a:cubicBezTo>
                    <a:pt x="1905" y="2049"/>
                    <a:pt x="1905" y="1924"/>
                    <a:pt x="1905" y="1799"/>
                  </a:cubicBezTo>
                  <a:cubicBezTo>
                    <a:pt x="1880" y="1573"/>
                    <a:pt x="1805" y="1322"/>
                    <a:pt x="1705" y="1122"/>
                  </a:cubicBezTo>
                  <a:cubicBezTo>
                    <a:pt x="1504" y="696"/>
                    <a:pt x="1153" y="395"/>
                    <a:pt x="752" y="195"/>
                  </a:cubicBezTo>
                  <a:cubicBezTo>
                    <a:pt x="627" y="144"/>
                    <a:pt x="502" y="94"/>
                    <a:pt x="401" y="44"/>
                  </a:cubicBezTo>
                  <a:cubicBezTo>
                    <a:pt x="351" y="19"/>
                    <a:pt x="289" y="0"/>
                    <a:pt x="2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6"/>
            <p:cNvSpPr/>
            <p:nvPr/>
          </p:nvSpPr>
          <p:spPr>
            <a:xfrm>
              <a:off x="5810743" y="2925214"/>
              <a:ext cx="40789" cy="51043"/>
            </a:xfrm>
            <a:custGeom>
              <a:rect b="b" l="l" r="r" t="t"/>
              <a:pathLst>
                <a:path extrusionOk="0" h="2479" w="1981">
                  <a:moveTo>
                    <a:pt x="1733" y="1"/>
                  </a:moveTo>
                  <a:cubicBezTo>
                    <a:pt x="1680" y="1"/>
                    <a:pt x="1625" y="12"/>
                    <a:pt x="1580" y="23"/>
                  </a:cubicBezTo>
                  <a:cubicBezTo>
                    <a:pt x="1455" y="73"/>
                    <a:pt x="1354" y="123"/>
                    <a:pt x="1229" y="173"/>
                  </a:cubicBezTo>
                  <a:cubicBezTo>
                    <a:pt x="803" y="374"/>
                    <a:pt x="452" y="650"/>
                    <a:pt x="226" y="1051"/>
                  </a:cubicBezTo>
                  <a:cubicBezTo>
                    <a:pt x="126" y="1276"/>
                    <a:pt x="51" y="1502"/>
                    <a:pt x="26" y="1727"/>
                  </a:cubicBezTo>
                  <a:cubicBezTo>
                    <a:pt x="1" y="1853"/>
                    <a:pt x="1" y="1978"/>
                    <a:pt x="1" y="2103"/>
                  </a:cubicBezTo>
                  <a:cubicBezTo>
                    <a:pt x="1" y="2178"/>
                    <a:pt x="1" y="2354"/>
                    <a:pt x="51" y="2429"/>
                  </a:cubicBezTo>
                  <a:cubicBezTo>
                    <a:pt x="96" y="2465"/>
                    <a:pt x="157" y="2478"/>
                    <a:pt x="223" y="2478"/>
                  </a:cubicBezTo>
                  <a:cubicBezTo>
                    <a:pt x="340" y="2478"/>
                    <a:pt x="472" y="2436"/>
                    <a:pt x="552" y="2404"/>
                  </a:cubicBezTo>
                  <a:cubicBezTo>
                    <a:pt x="678" y="2329"/>
                    <a:pt x="828" y="2228"/>
                    <a:pt x="953" y="2128"/>
                  </a:cubicBezTo>
                  <a:cubicBezTo>
                    <a:pt x="1179" y="1953"/>
                    <a:pt x="1379" y="1727"/>
                    <a:pt x="1530" y="1477"/>
                  </a:cubicBezTo>
                  <a:cubicBezTo>
                    <a:pt x="1730" y="1201"/>
                    <a:pt x="1956" y="825"/>
                    <a:pt x="1956" y="449"/>
                  </a:cubicBezTo>
                  <a:cubicBezTo>
                    <a:pt x="1981" y="349"/>
                    <a:pt x="1956" y="173"/>
                    <a:pt x="1906" y="73"/>
                  </a:cubicBezTo>
                  <a:cubicBezTo>
                    <a:pt x="1864" y="18"/>
                    <a:pt x="1800" y="1"/>
                    <a:pt x="17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6"/>
            <p:cNvSpPr/>
            <p:nvPr/>
          </p:nvSpPr>
          <p:spPr>
            <a:xfrm>
              <a:off x="5848936" y="2923094"/>
              <a:ext cx="52649" cy="39492"/>
            </a:xfrm>
            <a:custGeom>
              <a:rect b="b" l="l" r="r" t="t"/>
              <a:pathLst>
                <a:path extrusionOk="0" h="1918" w="2557">
                  <a:moveTo>
                    <a:pt x="326" y="1"/>
                  </a:moveTo>
                  <a:cubicBezTo>
                    <a:pt x="201" y="1"/>
                    <a:pt x="76" y="26"/>
                    <a:pt x="51" y="151"/>
                  </a:cubicBezTo>
                  <a:cubicBezTo>
                    <a:pt x="1" y="276"/>
                    <a:pt x="51" y="427"/>
                    <a:pt x="101" y="527"/>
                  </a:cubicBezTo>
                  <a:cubicBezTo>
                    <a:pt x="226" y="878"/>
                    <a:pt x="552" y="1154"/>
                    <a:pt x="828" y="1379"/>
                  </a:cubicBezTo>
                  <a:cubicBezTo>
                    <a:pt x="1053" y="1555"/>
                    <a:pt x="1329" y="1705"/>
                    <a:pt x="1605" y="1805"/>
                  </a:cubicBezTo>
                  <a:cubicBezTo>
                    <a:pt x="1755" y="1855"/>
                    <a:pt x="1905" y="1905"/>
                    <a:pt x="2056" y="1905"/>
                  </a:cubicBezTo>
                  <a:cubicBezTo>
                    <a:pt x="2092" y="1913"/>
                    <a:pt x="2141" y="1918"/>
                    <a:pt x="2194" y="1918"/>
                  </a:cubicBezTo>
                  <a:cubicBezTo>
                    <a:pt x="2324" y="1918"/>
                    <a:pt x="2478" y="1887"/>
                    <a:pt x="2532" y="1780"/>
                  </a:cubicBezTo>
                  <a:cubicBezTo>
                    <a:pt x="2557" y="1705"/>
                    <a:pt x="2507" y="1555"/>
                    <a:pt x="2482" y="1454"/>
                  </a:cubicBezTo>
                  <a:cubicBezTo>
                    <a:pt x="2432" y="1354"/>
                    <a:pt x="2407" y="1229"/>
                    <a:pt x="2356" y="1128"/>
                  </a:cubicBezTo>
                  <a:cubicBezTo>
                    <a:pt x="2231" y="903"/>
                    <a:pt x="2106" y="702"/>
                    <a:pt x="1930" y="552"/>
                  </a:cubicBezTo>
                  <a:cubicBezTo>
                    <a:pt x="1579" y="226"/>
                    <a:pt x="1178" y="76"/>
                    <a:pt x="702" y="26"/>
                  </a:cubicBezTo>
                  <a:cubicBezTo>
                    <a:pt x="577" y="26"/>
                    <a:pt x="452" y="1"/>
                    <a:pt x="3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6"/>
            <p:cNvSpPr/>
            <p:nvPr/>
          </p:nvSpPr>
          <p:spPr>
            <a:xfrm>
              <a:off x="5777718" y="2806311"/>
              <a:ext cx="36156" cy="56087"/>
            </a:xfrm>
            <a:custGeom>
              <a:rect b="b" l="l" r="r" t="t"/>
              <a:pathLst>
                <a:path extrusionOk="0" h="2724" w="1756">
                  <a:moveTo>
                    <a:pt x="1443" y="1"/>
                  </a:moveTo>
                  <a:cubicBezTo>
                    <a:pt x="1378" y="1"/>
                    <a:pt x="1312" y="30"/>
                    <a:pt x="1254" y="59"/>
                  </a:cubicBezTo>
                  <a:cubicBezTo>
                    <a:pt x="1154" y="134"/>
                    <a:pt x="1028" y="209"/>
                    <a:pt x="928" y="284"/>
                  </a:cubicBezTo>
                  <a:cubicBezTo>
                    <a:pt x="552" y="535"/>
                    <a:pt x="251" y="861"/>
                    <a:pt x="101" y="1312"/>
                  </a:cubicBezTo>
                  <a:cubicBezTo>
                    <a:pt x="26" y="1537"/>
                    <a:pt x="1" y="1788"/>
                    <a:pt x="26" y="2013"/>
                  </a:cubicBezTo>
                  <a:cubicBezTo>
                    <a:pt x="26" y="2139"/>
                    <a:pt x="26" y="2264"/>
                    <a:pt x="51" y="2364"/>
                  </a:cubicBezTo>
                  <a:cubicBezTo>
                    <a:pt x="76" y="2465"/>
                    <a:pt x="101" y="2615"/>
                    <a:pt x="176" y="2690"/>
                  </a:cubicBezTo>
                  <a:cubicBezTo>
                    <a:pt x="206" y="2714"/>
                    <a:pt x="241" y="2724"/>
                    <a:pt x="279" y="2724"/>
                  </a:cubicBezTo>
                  <a:cubicBezTo>
                    <a:pt x="403" y="2724"/>
                    <a:pt x="557" y="2622"/>
                    <a:pt x="652" y="2565"/>
                  </a:cubicBezTo>
                  <a:cubicBezTo>
                    <a:pt x="778" y="2490"/>
                    <a:pt x="903" y="2364"/>
                    <a:pt x="1003" y="2264"/>
                  </a:cubicBezTo>
                  <a:cubicBezTo>
                    <a:pt x="1204" y="2039"/>
                    <a:pt x="1354" y="1763"/>
                    <a:pt x="1455" y="1512"/>
                  </a:cubicBezTo>
                  <a:cubicBezTo>
                    <a:pt x="1605" y="1186"/>
                    <a:pt x="1755" y="785"/>
                    <a:pt x="1705" y="409"/>
                  </a:cubicBezTo>
                  <a:cubicBezTo>
                    <a:pt x="1705" y="309"/>
                    <a:pt x="1655" y="159"/>
                    <a:pt x="1580" y="59"/>
                  </a:cubicBezTo>
                  <a:cubicBezTo>
                    <a:pt x="1537" y="16"/>
                    <a:pt x="1491" y="1"/>
                    <a:pt x="14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6"/>
            <p:cNvSpPr/>
            <p:nvPr/>
          </p:nvSpPr>
          <p:spPr>
            <a:xfrm>
              <a:off x="5809713" y="2801741"/>
              <a:ext cx="56787" cy="33871"/>
            </a:xfrm>
            <a:custGeom>
              <a:rect b="b" l="l" r="r" t="t"/>
              <a:pathLst>
                <a:path extrusionOk="0" h="1645" w="2758">
                  <a:moveTo>
                    <a:pt x="821" y="0"/>
                  </a:moveTo>
                  <a:cubicBezTo>
                    <a:pt x="766" y="0"/>
                    <a:pt x="709" y="2"/>
                    <a:pt x="652" y="5"/>
                  </a:cubicBezTo>
                  <a:cubicBezTo>
                    <a:pt x="527" y="30"/>
                    <a:pt x="402" y="30"/>
                    <a:pt x="276" y="55"/>
                  </a:cubicBezTo>
                  <a:cubicBezTo>
                    <a:pt x="151" y="80"/>
                    <a:pt x="26" y="130"/>
                    <a:pt x="26" y="255"/>
                  </a:cubicBezTo>
                  <a:cubicBezTo>
                    <a:pt x="1" y="381"/>
                    <a:pt x="76" y="506"/>
                    <a:pt x="126" y="606"/>
                  </a:cubicBezTo>
                  <a:cubicBezTo>
                    <a:pt x="327" y="932"/>
                    <a:pt x="703" y="1158"/>
                    <a:pt x="1003" y="1308"/>
                  </a:cubicBezTo>
                  <a:cubicBezTo>
                    <a:pt x="1254" y="1459"/>
                    <a:pt x="1555" y="1559"/>
                    <a:pt x="1830" y="1609"/>
                  </a:cubicBezTo>
                  <a:cubicBezTo>
                    <a:pt x="1937" y="1627"/>
                    <a:pt x="2056" y="1644"/>
                    <a:pt x="2169" y="1644"/>
                  </a:cubicBezTo>
                  <a:cubicBezTo>
                    <a:pt x="2216" y="1644"/>
                    <a:pt x="2262" y="1641"/>
                    <a:pt x="2307" y="1634"/>
                  </a:cubicBezTo>
                  <a:cubicBezTo>
                    <a:pt x="2432" y="1634"/>
                    <a:pt x="2708" y="1584"/>
                    <a:pt x="2758" y="1433"/>
                  </a:cubicBezTo>
                  <a:cubicBezTo>
                    <a:pt x="2758" y="1333"/>
                    <a:pt x="2682" y="1208"/>
                    <a:pt x="2632" y="1108"/>
                  </a:cubicBezTo>
                  <a:cubicBezTo>
                    <a:pt x="2582" y="1007"/>
                    <a:pt x="2532" y="907"/>
                    <a:pt x="2457" y="807"/>
                  </a:cubicBezTo>
                  <a:cubicBezTo>
                    <a:pt x="2307" y="606"/>
                    <a:pt x="2131" y="456"/>
                    <a:pt x="1931" y="306"/>
                  </a:cubicBezTo>
                  <a:cubicBezTo>
                    <a:pt x="1600" y="85"/>
                    <a:pt x="1230" y="0"/>
                    <a:pt x="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6"/>
            <p:cNvSpPr/>
            <p:nvPr/>
          </p:nvSpPr>
          <p:spPr>
            <a:xfrm>
              <a:off x="5742634" y="2718601"/>
              <a:ext cx="36135" cy="56067"/>
            </a:xfrm>
            <a:custGeom>
              <a:rect b="b" l="l" r="r" t="t"/>
              <a:pathLst>
                <a:path extrusionOk="0" h="2723" w="1755">
                  <a:moveTo>
                    <a:pt x="1438" y="0"/>
                  </a:moveTo>
                  <a:cubicBezTo>
                    <a:pt x="1378" y="0"/>
                    <a:pt x="1312" y="29"/>
                    <a:pt x="1254" y="58"/>
                  </a:cubicBezTo>
                  <a:cubicBezTo>
                    <a:pt x="1128" y="133"/>
                    <a:pt x="1028" y="208"/>
                    <a:pt x="928" y="283"/>
                  </a:cubicBezTo>
                  <a:cubicBezTo>
                    <a:pt x="527" y="534"/>
                    <a:pt x="251" y="860"/>
                    <a:pt x="101" y="1311"/>
                  </a:cubicBezTo>
                  <a:cubicBezTo>
                    <a:pt x="26" y="1537"/>
                    <a:pt x="1" y="1787"/>
                    <a:pt x="1" y="2013"/>
                  </a:cubicBezTo>
                  <a:cubicBezTo>
                    <a:pt x="1" y="2138"/>
                    <a:pt x="26" y="2263"/>
                    <a:pt x="51" y="2364"/>
                  </a:cubicBezTo>
                  <a:cubicBezTo>
                    <a:pt x="76" y="2464"/>
                    <a:pt x="101" y="2639"/>
                    <a:pt x="176" y="2689"/>
                  </a:cubicBezTo>
                  <a:cubicBezTo>
                    <a:pt x="200" y="2713"/>
                    <a:pt x="232" y="2723"/>
                    <a:pt x="268" y="2723"/>
                  </a:cubicBezTo>
                  <a:cubicBezTo>
                    <a:pt x="386" y="2723"/>
                    <a:pt x="551" y="2622"/>
                    <a:pt x="627" y="2564"/>
                  </a:cubicBezTo>
                  <a:cubicBezTo>
                    <a:pt x="778" y="2489"/>
                    <a:pt x="878" y="2364"/>
                    <a:pt x="1003" y="2263"/>
                  </a:cubicBezTo>
                  <a:cubicBezTo>
                    <a:pt x="1179" y="2038"/>
                    <a:pt x="1329" y="1787"/>
                    <a:pt x="1454" y="1512"/>
                  </a:cubicBezTo>
                  <a:cubicBezTo>
                    <a:pt x="1605" y="1186"/>
                    <a:pt x="1755" y="785"/>
                    <a:pt x="1705" y="434"/>
                  </a:cubicBezTo>
                  <a:cubicBezTo>
                    <a:pt x="1680" y="309"/>
                    <a:pt x="1655" y="158"/>
                    <a:pt x="1554" y="58"/>
                  </a:cubicBezTo>
                  <a:cubicBezTo>
                    <a:pt x="1523" y="16"/>
                    <a:pt x="1482" y="0"/>
                    <a:pt x="143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6"/>
            <p:cNvSpPr/>
            <p:nvPr/>
          </p:nvSpPr>
          <p:spPr>
            <a:xfrm>
              <a:off x="5774629" y="2714319"/>
              <a:ext cx="56787" cy="33562"/>
            </a:xfrm>
            <a:custGeom>
              <a:rect b="b" l="l" r="r" t="t"/>
              <a:pathLst>
                <a:path extrusionOk="0" h="1630" w="2758">
                  <a:moveTo>
                    <a:pt x="910" y="1"/>
                  </a:moveTo>
                  <a:cubicBezTo>
                    <a:pt x="825" y="1"/>
                    <a:pt x="739" y="6"/>
                    <a:pt x="652" y="15"/>
                  </a:cubicBezTo>
                  <a:cubicBezTo>
                    <a:pt x="502" y="15"/>
                    <a:pt x="376" y="40"/>
                    <a:pt x="251" y="40"/>
                  </a:cubicBezTo>
                  <a:cubicBezTo>
                    <a:pt x="151" y="65"/>
                    <a:pt x="0" y="116"/>
                    <a:pt x="0" y="241"/>
                  </a:cubicBezTo>
                  <a:cubicBezTo>
                    <a:pt x="0" y="366"/>
                    <a:pt x="51" y="491"/>
                    <a:pt x="126" y="617"/>
                  </a:cubicBezTo>
                  <a:cubicBezTo>
                    <a:pt x="301" y="918"/>
                    <a:pt x="677" y="1143"/>
                    <a:pt x="1003" y="1293"/>
                  </a:cubicBezTo>
                  <a:cubicBezTo>
                    <a:pt x="1254" y="1444"/>
                    <a:pt x="1529" y="1544"/>
                    <a:pt x="1830" y="1594"/>
                  </a:cubicBezTo>
                  <a:cubicBezTo>
                    <a:pt x="1936" y="1612"/>
                    <a:pt x="2043" y="1630"/>
                    <a:pt x="2158" y="1630"/>
                  </a:cubicBezTo>
                  <a:cubicBezTo>
                    <a:pt x="2206" y="1630"/>
                    <a:pt x="2255" y="1627"/>
                    <a:pt x="2306" y="1619"/>
                  </a:cubicBezTo>
                  <a:cubicBezTo>
                    <a:pt x="2432" y="1619"/>
                    <a:pt x="2707" y="1569"/>
                    <a:pt x="2732" y="1419"/>
                  </a:cubicBezTo>
                  <a:cubicBezTo>
                    <a:pt x="2757" y="1319"/>
                    <a:pt x="2657" y="1193"/>
                    <a:pt x="2632" y="1093"/>
                  </a:cubicBezTo>
                  <a:cubicBezTo>
                    <a:pt x="2582" y="993"/>
                    <a:pt x="2507" y="892"/>
                    <a:pt x="2432" y="792"/>
                  </a:cubicBezTo>
                  <a:cubicBezTo>
                    <a:pt x="2306" y="592"/>
                    <a:pt x="2131" y="441"/>
                    <a:pt x="1930" y="291"/>
                  </a:cubicBezTo>
                  <a:cubicBezTo>
                    <a:pt x="1607" y="89"/>
                    <a:pt x="1266" y="1"/>
                    <a:pt x="9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6"/>
            <p:cNvSpPr/>
            <p:nvPr/>
          </p:nvSpPr>
          <p:spPr>
            <a:xfrm>
              <a:off x="5708065" y="2622490"/>
              <a:ext cx="45422" cy="47336"/>
            </a:xfrm>
            <a:custGeom>
              <a:rect b="b" l="l" r="r" t="t"/>
              <a:pathLst>
                <a:path extrusionOk="0" h="2299" w="2206">
                  <a:moveTo>
                    <a:pt x="1958" y="1"/>
                  </a:moveTo>
                  <a:cubicBezTo>
                    <a:pt x="1922" y="1"/>
                    <a:pt x="1886" y="6"/>
                    <a:pt x="1855" y="14"/>
                  </a:cubicBezTo>
                  <a:cubicBezTo>
                    <a:pt x="1730" y="64"/>
                    <a:pt x="1604" y="89"/>
                    <a:pt x="1479" y="139"/>
                  </a:cubicBezTo>
                  <a:cubicBezTo>
                    <a:pt x="1028" y="265"/>
                    <a:pt x="652" y="490"/>
                    <a:pt x="376" y="891"/>
                  </a:cubicBezTo>
                  <a:cubicBezTo>
                    <a:pt x="251" y="1067"/>
                    <a:pt x="151" y="1292"/>
                    <a:pt x="101" y="1518"/>
                  </a:cubicBezTo>
                  <a:cubicBezTo>
                    <a:pt x="51" y="1643"/>
                    <a:pt x="51" y="1768"/>
                    <a:pt x="25" y="1894"/>
                  </a:cubicBezTo>
                  <a:cubicBezTo>
                    <a:pt x="25" y="1969"/>
                    <a:pt x="0" y="2144"/>
                    <a:pt x="51" y="2220"/>
                  </a:cubicBezTo>
                  <a:cubicBezTo>
                    <a:pt x="97" y="2278"/>
                    <a:pt x="176" y="2298"/>
                    <a:pt x="260" y="2298"/>
                  </a:cubicBezTo>
                  <a:cubicBezTo>
                    <a:pt x="357" y="2298"/>
                    <a:pt x="460" y="2271"/>
                    <a:pt x="527" y="2245"/>
                  </a:cubicBezTo>
                  <a:cubicBezTo>
                    <a:pt x="677" y="2195"/>
                    <a:pt x="827" y="2119"/>
                    <a:pt x="978" y="2044"/>
                  </a:cubicBezTo>
                  <a:cubicBezTo>
                    <a:pt x="1228" y="1894"/>
                    <a:pt x="1429" y="1693"/>
                    <a:pt x="1629" y="1468"/>
                  </a:cubicBezTo>
                  <a:cubicBezTo>
                    <a:pt x="1855" y="1192"/>
                    <a:pt x="2106" y="841"/>
                    <a:pt x="2181" y="490"/>
                  </a:cubicBezTo>
                  <a:cubicBezTo>
                    <a:pt x="2206" y="365"/>
                    <a:pt x="2206" y="215"/>
                    <a:pt x="2156" y="114"/>
                  </a:cubicBezTo>
                  <a:cubicBezTo>
                    <a:pt x="2121" y="28"/>
                    <a:pt x="2039" y="1"/>
                    <a:pt x="19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6"/>
            <p:cNvSpPr/>
            <p:nvPr/>
          </p:nvSpPr>
          <p:spPr>
            <a:xfrm>
              <a:off x="5751405" y="2621729"/>
              <a:ext cx="48531" cy="43960"/>
            </a:xfrm>
            <a:custGeom>
              <a:rect b="b" l="l" r="r" t="t"/>
              <a:pathLst>
                <a:path extrusionOk="0" h="2135" w="2357">
                  <a:moveTo>
                    <a:pt x="352" y="1"/>
                  </a:moveTo>
                  <a:cubicBezTo>
                    <a:pt x="226" y="1"/>
                    <a:pt x="101" y="1"/>
                    <a:pt x="51" y="126"/>
                  </a:cubicBezTo>
                  <a:cubicBezTo>
                    <a:pt x="1" y="227"/>
                    <a:pt x="26" y="377"/>
                    <a:pt x="51" y="502"/>
                  </a:cubicBezTo>
                  <a:cubicBezTo>
                    <a:pt x="151" y="853"/>
                    <a:pt x="427" y="1179"/>
                    <a:pt x="677" y="1430"/>
                  </a:cubicBezTo>
                  <a:cubicBezTo>
                    <a:pt x="903" y="1630"/>
                    <a:pt x="1128" y="1805"/>
                    <a:pt x="1404" y="1931"/>
                  </a:cubicBezTo>
                  <a:cubicBezTo>
                    <a:pt x="1529" y="2006"/>
                    <a:pt x="1680" y="2081"/>
                    <a:pt x="1855" y="2106"/>
                  </a:cubicBezTo>
                  <a:cubicBezTo>
                    <a:pt x="1913" y="2118"/>
                    <a:pt x="1998" y="2135"/>
                    <a:pt x="2082" y="2135"/>
                  </a:cubicBezTo>
                  <a:cubicBezTo>
                    <a:pt x="2180" y="2135"/>
                    <a:pt x="2278" y="2112"/>
                    <a:pt x="2331" y="2031"/>
                  </a:cubicBezTo>
                  <a:cubicBezTo>
                    <a:pt x="2357" y="1956"/>
                    <a:pt x="2331" y="1805"/>
                    <a:pt x="2306" y="1705"/>
                  </a:cubicBezTo>
                  <a:cubicBezTo>
                    <a:pt x="2281" y="1580"/>
                    <a:pt x="2256" y="1480"/>
                    <a:pt x="2231" y="1354"/>
                  </a:cubicBezTo>
                  <a:cubicBezTo>
                    <a:pt x="2156" y="1129"/>
                    <a:pt x="2031" y="928"/>
                    <a:pt x="1880" y="728"/>
                  </a:cubicBezTo>
                  <a:cubicBezTo>
                    <a:pt x="1580" y="377"/>
                    <a:pt x="1179" y="176"/>
                    <a:pt x="727" y="76"/>
                  </a:cubicBezTo>
                  <a:cubicBezTo>
                    <a:pt x="602" y="51"/>
                    <a:pt x="477" y="26"/>
                    <a:pt x="35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6"/>
            <p:cNvSpPr/>
            <p:nvPr/>
          </p:nvSpPr>
          <p:spPr>
            <a:xfrm>
              <a:off x="5737466" y="2575300"/>
              <a:ext cx="151748" cy="1152340"/>
            </a:xfrm>
            <a:custGeom>
              <a:rect b="b" l="l" r="r" t="t"/>
              <a:pathLst>
                <a:path extrusionOk="0" h="55966" w="7370">
                  <a:moveTo>
                    <a:pt x="1404" y="0"/>
                  </a:moveTo>
                  <a:cubicBezTo>
                    <a:pt x="1" y="2256"/>
                    <a:pt x="577" y="3910"/>
                    <a:pt x="1354" y="6166"/>
                  </a:cubicBezTo>
                  <a:cubicBezTo>
                    <a:pt x="1480" y="6517"/>
                    <a:pt x="1605" y="6868"/>
                    <a:pt x="1705" y="7243"/>
                  </a:cubicBezTo>
                  <a:cubicBezTo>
                    <a:pt x="2131" y="8522"/>
                    <a:pt x="2683" y="9800"/>
                    <a:pt x="3209" y="11003"/>
                  </a:cubicBezTo>
                  <a:cubicBezTo>
                    <a:pt x="3836" y="12482"/>
                    <a:pt x="4487" y="13985"/>
                    <a:pt x="4913" y="15539"/>
                  </a:cubicBezTo>
                  <a:cubicBezTo>
                    <a:pt x="5715" y="18421"/>
                    <a:pt x="5765" y="21454"/>
                    <a:pt x="5089" y="24361"/>
                  </a:cubicBezTo>
                  <a:cubicBezTo>
                    <a:pt x="4813" y="25539"/>
                    <a:pt x="4387" y="26742"/>
                    <a:pt x="4011" y="27895"/>
                  </a:cubicBezTo>
                  <a:cubicBezTo>
                    <a:pt x="3209" y="30176"/>
                    <a:pt x="2382" y="32557"/>
                    <a:pt x="2557" y="35013"/>
                  </a:cubicBezTo>
                  <a:cubicBezTo>
                    <a:pt x="2733" y="37269"/>
                    <a:pt x="3710" y="39399"/>
                    <a:pt x="4663" y="41454"/>
                  </a:cubicBezTo>
                  <a:cubicBezTo>
                    <a:pt x="5891" y="44136"/>
                    <a:pt x="7044" y="46642"/>
                    <a:pt x="6567" y="49374"/>
                  </a:cubicBezTo>
                  <a:cubicBezTo>
                    <a:pt x="6141" y="51905"/>
                    <a:pt x="4287" y="54061"/>
                    <a:pt x="2783" y="55765"/>
                  </a:cubicBezTo>
                  <a:lnTo>
                    <a:pt x="3034" y="55966"/>
                  </a:lnTo>
                  <a:cubicBezTo>
                    <a:pt x="4537" y="54236"/>
                    <a:pt x="6417" y="52056"/>
                    <a:pt x="6868" y="49424"/>
                  </a:cubicBezTo>
                  <a:cubicBezTo>
                    <a:pt x="7369" y="46617"/>
                    <a:pt x="6141" y="43935"/>
                    <a:pt x="4938" y="41329"/>
                  </a:cubicBezTo>
                  <a:cubicBezTo>
                    <a:pt x="4011" y="39299"/>
                    <a:pt x="3034" y="37193"/>
                    <a:pt x="2883" y="34988"/>
                  </a:cubicBezTo>
                  <a:cubicBezTo>
                    <a:pt x="2708" y="32607"/>
                    <a:pt x="3510" y="30251"/>
                    <a:pt x="4287" y="27995"/>
                  </a:cubicBezTo>
                  <a:cubicBezTo>
                    <a:pt x="4688" y="26843"/>
                    <a:pt x="5114" y="25640"/>
                    <a:pt x="5389" y="24437"/>
                  </a:cubicBezTo>
                  <a:cubicBezTo>
                    <a:pt x="6091" y="21479"/>
                    <a:pt x="6041" y="18371"/>
                    <a:pt x="5214" y="15464"/>
                  </a:cubicBezTo>
                  <a:cubicBezTo>
                    <a:pt x="4788" y="13885"/>
                    <a:pt x="4136" y="12356"/>
                    <a:pt x="3485" y="10878"/>
                  </a:cubicBezTo>
                  <a:cubicBezTo>
                    <a:pt x="2958" y="9675"/>
                    <a:pt x="2432" y="8421"/>
                    <a:pt x="2006" y="7143"/>
                  </a:cubicBezTo>
                  <a:cubicBezTo>
                    <a:pt x="1881" y="6767"/>
                    <a:pt x="1755" y="6416"/>
                    <a:pt x="1655" y="6065"/>
                  </a:cubicBezTo>
                  <a:cubicBezTo>
                    <a:pt x="903" y="3885"/>
                    <a:pt x="352" y="2306"/>
                    <a:pt x="1680" y="176"/>
                  </a:cubicBezTo>
                  <a:lnTo>
                    <a:pt x="140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6"/>
            <p:cNvSpPr/>
            <p:nvPr/>
          </p:nvSpPr>
          <p:spPr>
            <a:xfrm>
              <a:off x="5753464" y="3720166"/>
              <a:ext cx="50610" cy="41530"/>
            </a:xfrm>
            <a:custGeom>
              <a:rect b="b" l="l" r="r" t="t"/>
              <a:pathLst>
                <a:path extrusionOk="0" h="2017" w="2458">
                  <a:moveTo>
                    <a:pt x="2215" y="1"/>
                  </a:moveTo>
                  <a:cubicBezTo>
                    <a:pt x="2188" y="1"/>
                    <a:pt x="2159" y="4"/>
                    <a:pt x="2131" y="10"/>
                  </a:cubicBezTo>
                  <a:cubicBezTo>
                    <a:pt x="2006" y="10"/>
                    <a:pt x="1881" y="35"/>
                    <a:pt x="1755" y="60"/>
                  </a:cubicBezTo>
                  <a:cubicBezTo>
                    <a:pt x="1304" y="135"/>
                    <a:pt x="878" y="285"/>
                    <a:pt x="577" y="636"/>
                  </a:cubicBezTo>
                  <a:cubicBezTo>
                    <a:pt x="402" y="812"/>
                    <a:pt x="277" y="1012"/>
                    <a:pt x="176" y="1238"/>
                  </a:cubicBezTo>
                  <a:cubicBezTo>
                    <a:pt x="126" y="1338"/>
                    <a:pt x="101" y="1463"/>
                    <a:pt x="76" y="1589"/>
                  </a:cubicBezTo>
                  <a:cubicBezTo>
                    <a:pt x="51" y="1664"/>
                    <a:pt x="1" y="1814"/>
                    <a:pt x="51" y="1914"/>
                  </a:cubicBezTo>
                  <a:cubicBezTo>
                    <a:pt x="105" y="2004"/>
                    <a:pt x="261" y="2017"/>
                    <a:pt x="391" y="2017"/>
                  </a:cubicBezTo>
                  <a:cubicBezTo>
                    <a:pt x="443" y="2017"/>
                    <a:pt x="491" y="2015"/>
                    <a:pt x="527" y="2015"/>
                  </a:cubicBezTo>
                  <a:cubicBezTo>
                    <a:pt x="678" y="1990"/>
                    <a:pt x="828" y="1939"/>
                    <a:pt x="978" y="1864"/>
                  </a:cubicBezTo>
                  <a:cubicBezTo>
                    <a:pt x="1254" y="1764"/>
                    <a:pt x="1480" y="1589"/>
                    <a:pt x="1705" y="1388"/>
                  </a:cubicBezTo>
                  <a:cubicBezTo>
                    <a:pt x="1981" y="1163"/>
                    <a:pt x="2282" y="862"/>
                    <a:pt x="2407" y="511"/>
                  </a:cubicBezTo>
                  <a:cubicBezTo>
                    <a:pt x="2432" y="411"/>
                    <a:pt x="2457" y="260"/>
                    <a:pt x="2432" y="135"/>
                  </a:cubicBezTo>
                  <a:cubicBezTo>
                    <a:pt x="2393" y="38"/>
                    <a:pt x="2309" y="1"/>
                    <a:pt x="22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6"/>
            <p:cNvSpPr/>
            <p:nvPr/>
          </p:nvSpPr>
          <p:spPr>
            <a:xfrm>
              <a:off x="5473780" y="3395267"/>
              <a:ext cx="34612" cy="57714"/>
            </a:xfrm>
            <a:custGeom>
              <a:rect b="b" l="l" r="r" t="t"/>
              <a:pathLst>
                <a:path extrusionOk="0" h="2803" w="1681">
                  <a:moveTo>
                    <a:pt x="1315" y="1"/>
                  </a:moveTo>
                  <a:cubicBezTo>
                    <a:pt x="1246" y="1"/>
                    <a:pt x="1177" y="43"/>
                    <a:pt x="1129" y="75"/>
                  </a:cubicBezTo>
                  <a:cubicBezTo>
                    <a:pt x="1003" y="150"/>
                    <a:pt x="903" y="226"/>
                    <a:pt x="803" y="301"/>
                  </a:cubicBezTo>
                  <a:cubicBezTo>
                    <a:pt x="452" y="602"/>
                    <a:pt x="176" y="952"/>
                    <a:pt x="76" y="1404"/>
                  </a:cubicBezTo>
                  <a:cubicBezTo>
                    <a:pt x="1" y="1629"/>
                    <a:pt x="1" y="1880"/>
                    <a:pt x="26" y="2105"/>
                  </a:cubicBezTo>
                  <a:cubicBezTo>
                    <a:pt x="51" y="2231"/>
                    <a:pt x="76" y="2356"/>
                    <a:pt x="101" y="2481"/>
                  </a:cubicBezTo>
                  <a:cubicBezTo>
                    <a:pt x="126" y="2556"/>
                    <a:pt x="151" y="2732"/>
                    <a:pt x="226" y="2782"/>
                  </a:cubicBezTo>
                  <a:cubicBezTo>
                    <a:pt x="255" y="2796"/>
                    <a:pt x="287" y="2803"/>
                    <a:pt x="319" y="2803"/>
                  </a:cubicBezTo>
                  <a:cubicBezTo>
                    <a:pt x="458" y="2803"/>
                    <a:pt x="622" y="2693"/>
                    <a:pt x="703" y="2632"/>
                  </a:cubicBezTo>
                  <a:cubicBezTo>
                    <a:pt x="828" y="2531"/>
                    <a:pt x="928" y="2406"/>
                    <a:pt x="1028" y="2281"/>
                  </a:cubicBezTo>
                  <a:cubicBezTo>
                    <a:pt x="1204" y="2055"/>
                    <a:pt x="1329" y="1780"/>
                    <a:pt x="1429" y="1504"/>
                  </a:cubicBezTo>
                  <a:cubicBezTo>
                    <a:pt x="1555" y="1178"/>
                    <a:pt x="1680" y="752"/>
                    <a:pt x="1605" y="401"/>
                  </a:cubicBezTo>
                  <a:cubicBezTo>
                    <a:pt x="1580" y="276"/>
                    <a:pt x="1530" y="125"/>
                    <a:pt x="1429" y="50"/>
                  </a:cubicBezTo>
                  <a:cubicBezTo>
                    <a:pt x="1393" y="14"/>
                    <a:pt x="1354" y="1"/>
                    <a:pt x="13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6"/>
            <p:cNvSpPr/>
            <p:nvPr/>
          </p:nvSpPr>
          <p:spPr>
            <a:xfrm>
              <a:off x="5503202" y="3389338"/>
              <a:ext cx="58331" cy="31606"/>
            </a:xfrm>
            <a:custGeom>
              <a:rect b="b" l="l" r="r" t="t"/>
              <a:pathLst>
                <a:path extrusionOk="0" h="1535" w="2833">
                  <a:moveTo>
                    <a:pt x="1045" y="0"/>
                  </a:moveTo>
                  <a:cubicBezTo>
                    <a:pt x="907" y="0"/>
                    <a:pt x="768" y="14"/>
                    <a:pt x="627" y="37"/>
                  </a:cubicBezTo>
                  <a:cubicBezTo>
                    <a:pt x="477" y="37"/>
                    <a:pt x="351" y="63"/>
                    <a:pt x="226" y="88"/>
                  </a:cubicBezTo>
                  <a:cubicBezTo>
                    <a:pt x="126" y="113"/>
                    <a:pt x="0" y="188"/>
                    <a:pt x="0" y="313"/>
                  </a:cubicBezTo>
                  <a:cubicBezTo>
                    <a:pt x="0" y="438"/>
                    <a:pt x="76" y="564"/>
                    <a:pt x="151" y="664"/>
                  </a:cubicBezTo>
                  <a:cubicBezTo>
                    <a:pt x="351" y="965"/>
                    <a:pt x="727" y="1165"/>
                    <a:pt x="1053" y="1291"/>
                  </a:cubicBezTo>
                  <a:cubicBezTo>
                    <a:pt x="1329" y="1416"/>
                    <a:pt x="1630" y="1491"/>
                    <a:pt x="1905" y="1516"/>
                  </a:cubicBezTo>
                  <a:cubicBezTo>
                    <a:pt x="1993" y="1529"/>
                    <a:pt x="2074" y="1535"/>
                    <a:pt x="2153" y="1535"/>
                  </a:cubicBezTo>
                  <a:cubicBezTo>
                    <a:pt x="2231" y="1535"/>
                    <a:pt x="2306" y="1529"/>
                    <a:pt x="2381" y="1516"/>
                  </a:cubicBezTo>
                  <a:cubicBezTo>
                    <a:pt x="2507" y="1491"/>
                    <a:pt x="2782" y="1441"/>
                    <a:pt x="2807" y="1291"/>
                  </a:cubicBezTo>
                  <a:cubicBezTo>
                    <a:pt x="2833" y="1190"/>
                    <a:pt x="2732" y="1040"/>
                    <a:pt x="2682" y="965"/>
                  </a:cubicBezTo>
                  <a:cubicBezTo>
                    <a:pt x="2632" y="865"/>
                    <a:pt x="2557" y="764"/>
                    <a:pt x="2482" y="689"/>
                  </a:cubicBezTo>
                  <a:cubicBezTo>
                    <a:pt x="2306" y="489"/>
                    <a:pt x="2131" y="338"/>
                    <a:pt x="1930" y="238"/>
                  </a:cubicBezTo>
                  <a:cubicBezTo>
                    <a:pt x="1638" y="66"/>
                    <a:pt x="1345" y="0"/>
                    <a:pt x="10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6"/>
            <p:cNvSpPr/>
            <p:nvPr/>
          </p:nvSpPr>
          <p:spPr>
            <a:xfrm>
              <a:off x="5468118" y="3289994"/>
              <a:ext cx="55737" cy="35621"/>
            </a:xfrm>
            <a:custGeom>
              <a:rect b="b" l="l" r="r" t="t"/>
              <a:pathLst>
                <a:path extrusionOk="0" h="1730" w="2707">
                  <a:moveTo>
                    <a:pt x="2030" y="0"/>
                  </a:moveTo>
                  <a:cubicBezTo>
                    <a:pt x="1579" y="0"/>
                    <a:pt x="1153" y="101"/>
                    <a:pt x="777" y="376"/>
                  </a:cubicBezTo>
                  <a:cubicBezTo>
                    <a:pt x="577" y="527"/>
                    <a:pt x="426" y="702"/>
                    <a:pt x="301" y="903"/>
                  </a:cubicBezTo>
                  <a:cubicBezTo>
                    <a:pt x="226" y="1003"/>
                    <a:pt x="176" y="1103"/>
                    <a:pt x="125" y="1228"/>
                  </a:cubicBezTo>
                  <a:cubicBezTo>
                    <a:pt x="100" y="1304"/>
                    <a:pt x="0" y="1454"/>
                    <a:pt x="25" y="1554"/>
                  </a:cubicBezTo>
                  <a:cubicBezTo>
                    <a:pt x="75" y="1705"/>
                    <a:pt x="351" y="1730"/>
                    <a:pt x="476" y="1730"/>
                  </a:cubicBezTo>
                  <a:cubicBezTo>
                    <a:pt x="652" y="1730"/>
                    <a:pt x="802" y="1705"/>
                    <a:pt x="953" y="1654"/>
                  </a:cubicBezTo>
                  <a:cubicBezTo>
                    <a:pt x="1253" y="1604"/>
                    <a:pt x="1529" y="1479"/>
                    <a:pt x="1780" y="1329"/>
                  </a:cubicBezTo>
                  <a:cubicBezTo>
                    <a:pt x="2080" y="1128"/>
                    <a:pt x="2431" y="877"/>
                    <a:pt x="2582" y="577"/>
                  </a:cubicBezTo>
                  <a:cubicBezTo>
                    <a:pt x="2657" y="451"/>
                    <a:pt x="2707" y="326"/>
                    <a:pt x="2682" y="201"/>
                  </a:cubicBezTo>
                  <a:cubicBezTo>
                    <a:pt x="2682" y="50"/>
                    <a:pt x="2532" y="25"/>
                    <a:pt x="2431" y="25"/>
                  </a:cubicBezTo>
                  <a:cubicBezTo>
                    <a:pt x="2306" y="0"/>
                    <a:pt x="2181" y="0"/>
                    <a:pt x="20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6"/>
            <p:cNvSpPr/>
            <p:nvPr/>
          </p:nvSpPr>
          <p:spPr>
            <a:xfrm>
              <a:off x="5520744" y="3292177"/>
              <a:ext cx="37700" cy="54337"/>
            </a:xfrm>
            <a:custGeom>
              <a:rect b="b" l="l" r="r" t="t"/>
              <a:pathLst>
                <a:path extrusionOk="0" h="2639" w="1831">
                  <a:moveTo>
                    <a:pt x="292" y="1"/>
                  </a:moveTo>
                  <a:cubicBezTo>
                    <a:pt x="239" y="1"/>
                    <a:pt x="189" y="20"/>
                    <a:pt x="151" y="70"/>
                  </a:cubicBezTo>
                  <a:cubicBezTo>
                    <a:pt x="76" y="170"/>
                    <a:pt x="51" y="320"/>
                    <a:pt x="26" y="421"/>
                  </a:cubicBezTo>
                  <a:cubicBezTo>
                    <a:pt x="1" y="797"/>
                    <a:pt x="176" y="1198"/>
                    <a:pt x="351" y="1498"/>
                  </a:cubicBezTo>
                  <a:cubicBezTo>
                    <a:pt x="477" y="1749"/>
                    <a:pt x="652" y="2000"/>
                    <a:pt x="853" y="2225"/>
                  </a:cubicBezTo>
                  <a:cubicBezTo>
                    <a:pt x="978" y="2325"/>
                    <a:pt x="1103" y="2426"/>
                    <a:pt x="1229" y="2526"/>
                  </a:cubicBezTo>
                  <a:cubicBezTo>
                    <a:pt x="1302" y="2562"/>
                    <a:pt x="1455" y="2639"/>
                    <a:pt x="1581" y="2639"/>
                  </a:cubicBezTo>
                  <a:cubicBezTo>
                    <a:pt x="1628" y="2639"/>
                    <a:pt x="1671" y="2628"/>
                    <a:pt x="1705" y="2601"/>
                  </a:cubicBezTo>
                  <a:cubicBezTo>
                    <a:pt x="1780" y="2526"/>
                    <a:pt x="1780" y="2375"/>
                    <a:pt x="1805" y="2275"/>
                  </a:cubicBezTo>
                  <a:cubicBezTo>
                    <a:pt x="1830" y="2150"/>
                    <a:pt x="1830" y="2025"/>
                    <a:pt x="1830" y="1924"/>
                  </a:cubicBezTo>
                  <a:cubicBezTo>
                    <a:pt x="1830" y="1674"/>
                    <a:pt x="1780" y="1448"/>
                    <a:pt x="1680" y="1223"/>
                  </a:cubicBezTo>
                  <a:cubicBezTo>
                    <a:pt x="1529" y="771"/>
                    <a:pt x="1204" y="471"/>
                    <a:pt x="803" y="245"/>
                  </a:cubicBezTo>
                  <a:cubicBezTo>
                    <a:pt x="702" y="170"/>
                    <a:pt x="577" y="95"/>
                    <a:pt x="452" y="45"/>
                  </a:cubicBezTo>
                  <a:cubicBezTo>
                    <a:pt x="402" y="20"/>
                    <a:pt x="345" y="1"/>
                    <a:pt x="2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6"/>
            <p:cNvSpPr/>
            <p:nvPr/>
          </p:nvSpPr>
          <p:spPr>
            <a:xfrm>
              <a:off x="5509914" y="3199093"/>
              <a:ext cx="55758" cy="35188"/>
            </a:xfrm>
            <a:custGeom>
              <a:rect b="b" l="l" r="r" t="t"/>
              <a:pathLst>
                <a:path extrusionOk="0" h="1709" w="2708">
                  <a:moveTo>
                    <a:pt x="1899" y="1"/>
                  </a:moveTo>
                  <a:cubicBezTo>
                    <a:pt x="1493" y="1"/>
                    <a:pt x="1094" y="109"/>
                    <a:pt x="777" y="380"/>
                  </a:cubicBezTo>
                  <a:cubicBezTo>
                    <a:pt x="577" y="505"/>
                    <a:pt x="426" y="706"/>
                    <a:pt x="276" y="906"/>
                  </a:cubicBezTo>
                  <a:cubicBezTo>
                    <a:pt x="226" y="1007"/>
                    <a:pt x="176" y="1107"/>
                    <a:pt x="126" y="1207"/>
                  </a:cubicBezTo>
                  <a:cubicBezTo>
                    <a:pt x="75" y="1307"/>
                    <a:pt x="0" y="1458"/>
                    <a:pt x="25" y="1533"/>
                  </a:cubicBezTo>
                  <a:cubicBezTo>
                    <a:pt x="75" y="1683"/>
                    <a:pt x="351" y="1708"/>
                    <a:pt x="476" y="1708"/>
                  </a:cubicBezTo>
                  <a:cubicBezTo>
                    <a:pt x="652" y="1708"/>
                    <a:pt x="802" y="1683"/>
                    <a:pt x="953" y="1658"/>
                  </a:cubicBezTo>
                  <a:cubicBezTo>
                    <a:pt x="1253" y="1583"/>
                    <a:pt x="1504" y="1458"/>
                    <a:pt x="1755" y="1307"/>
                  </a:cubicBezTo>
                  <a:cubicBezTo>
                    <a:pt x="2080" y="1132"/>
                    <a:pt x="2431" y="881"/>
                    <a:pt x="2582" y="556"/>
                  </a:cubicBezTo>
                  <a:cubicBezTo>
                    <a:pt x="2657" y="455"/>
                    <a:pt x="2707" y="305"/>
                    <a:pt x="2682" y="180"/>
                  </a:cubicBezTo>
                  <a:cubicBezTo>
                    <a:pt x="2682" y="54"/>
                    <a:pt x="2532" y="29"/>
                    <a:pt x="2431" y="4"/>
                  </a:cubicBezTo>
                  <a:lnTo>
                    <a:pt x="2030" y="4"/>
                  </a:lnTo>
                  <a:cubicBezTo>
                    <a:pt x="1987" y="2"/>
                    <a:pt x="1943" y="1"/>
                    <a:pt x="18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6"/>
            <p:cNvSpPr/>
            <p:nvPr/>
          </p:nvSpPr>
          <p:spPr>
            <a:xfrm>
              <a:off x="5562540" y="3201069"/>
              <a:ext cx="37700" cy="54440"/>
            </a:xfrm>
            <a:custGeom>
              <a:rect b="b" l="l" r="r" t="t"/>
              <a:pathLst>
                <a:path extrusionOk="0" h="2644" w="1831">
                  <a:moveTo>
                    <a:pt x="268" y="1"/>
                  </a:moveTo>
                  <a:cubicBezTo>
                    <a:pt x="224" y="1"/>
                    <a:pt x="183" y="16"/>
                    <a:pt x="151" y="59"/>
                  </a:cubicBezTo>
                  <a:cubicBezTo>
                    <a:pt x="76" y="159"/>
                    <a:pt x="51" y="309"/>
                    <a:pt x="26" y="435"/>
                  </a:cubicBezTo>
                  <a:cubicBezTo>
                    <a:pt x="1" y="785"/>
                    <a:pt x="176" y="1186"/>
                    <a:pt x="352" y="1512"/>
                  </a:cubicBezTo>
                  <a:cubicBezTo>
                    <a:pt x="477" y="1763"/>
                    <a:pt x="652" y="2013"/>
                    <a:pt x="853" y="2214"/>
                  </a:cubicBezTo>
                  <a:cubicBezTo>
                    <a:pt x="953" y="2339"/>
                    <a:pt x="1078" y="2440"/>
                    <a:pt x="1229" y="2515"/>
                  </a:cubicBezTo>
                  <a:cubicBezTo>
                    <a:pt x="1298" y="2567"/>
                    <a:pt x="1440" y="2643"/>
                    <a:pt x="1562" y="2643"/>
                  </a:cubicBezTo>
                  <a:cubicBezTo>
                    <a:pt x="1616" y="2643"/>
                    <a:pt x="1667" y="2628"/>
                    <a:pt x="1705" y="2590"/>
                  </a:cubicBezTo>
                  <a:cubicBezTo>
                    <a:pt x="1780" y="2540"/>
                    <a:pt x="1780" y="2364"/>
                    <a:pt x="1805" y="2289"/>
                  </a:cubicBezTo>
                  <a:cubicBezTo>
                    <a:pt x="1805" y="2164"/>
                    <a:pt x="1830" y="2039"/>
                    <a:pt x="1830" y="1913"/>
                  </a:cubicBezTo>
                  <a:cubicBezTo>
                    <a:pt x="1805" y="1688"/>
                    <a:pt x="1780" y="1437"/>
                    <a:pt x="1680" y="1211"/>
                  </a:cubicBezTo>
                  <a:cubicBezTo>
                    <a:pt x="1504" y="785"/>
                    <a:pt x="1204" y="485"/>
                    <a:pt x="803" y="234"/>
                  </a:cubicBezTo>
                  <a:cubicBezTo>
                    <a:pt x="677" y="159"/>
                    <a:pt x="577" y="109"/>
                    <a:pt x="452" y="59"/>
                  </a:cubicBezTo>
                  <a:cubicBezTo>
                    <a:pt x="394" y="30"/>
                    <a:pt x="328" y="1"/>
                    <a:pt x="2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6"/>
            <p:cNvSpPr/>
            <p:nvPr/>
          </p:nvSpPr>
          <p:spPr>
            <a:xfrm>
              <a:off x="5539830" y="3087437"/>
              <a:ext cx="48531" cy="44227"/>
            </a:xfrm>
            <a:custGeom>
              <a:rect b="b" l="l" r="r" t="t"/>
              <a:pathLst>
                <a:path extrusionOk="0" h="2148" w="2357">
                  <a:moveTo>
                    <a:pt x="2134" y="1"/>
                  </a:moveTo>
                  <a:cubicBezTo>
                    <a:pt x="2098" y="1"/>
                    <a:pt x="2062" y="6"/>
                    <a:pt x="2031" y="14"/>
                  </a:cubicBezTo>
                  <a:cubicBezTo>
                    <a:pt x="1906" y="39"/>
                    <a:pt x="1780" y="64"/>
                    <a:pt x="1630" y="89"/>
                  </a:cubicBezTo>
                  <a:cubicBezTo>
                    <a:pt x="1179" y="189"/>
                    <a:pt x="803" y="390"/>
                    <a:pt x="502" y="740"/>
                  </a:cubicBezTo>
                  <a:cubicBezTo>
                    <a:pt x="352" y="941"/>
                    <a:pt x="226" y="1141"/>
                    <a:pt x="151" y="1367"/>
                  </a:cubicBezTo>
                  <a:cubicBezTo>
                    <a:pt x="101" y="1492"/>
                    <a:pt x="76" y="1593"/>
                    <a:pt x="51" y="1718"/>
                  </a:cubicBezTo>
                  <a:cubicBezTo>
                    <a:pt x="51" y="1818"/>
                    <a:pt x="1" y="1969"/>
                    <a:pt x="51" y="2044"/>
                  </a:cubicBezTo>
                  <a:cubicBezTo>
                    <a:pt x="91" y="2125"/>
                    <a:pt x="190" y="2147"/>
                    <a:pt x="292" y="2147"/>
                  </a:cubicBezTo>
                  <a:cubicBezTo>
                    <a:pt x="379" y="2147"/>
                    <a:pt x="469" y="2131"/>
                    <a:pt x="527" y="2119"/>
                  </a:cubicBezTo>
                  <a:cubicBezTo>
                    <a:pt x="678" y="2094"/>
                    <a:pt x="828" y="2019"/>
                    <a:pt x="978" y="1943"/>
                  </a:cubicBezTo>
                  <a:cubicBezTo>
                    <a:pt x="1254" y="1818"/>
                    <a:pt x="1480" y="1643"/>
                    <a:pt x="1680" y="1417"/>
                  </a:cubicBezTo>
                  <a:cubicBezTo>
                    <a:pt x="1931" y="1192"/>
                    <a:pt x="2232" y="866"/>
                    <a:pt x="2307" y="515"/>
                  </a:cubicBezTo>
                  <a:cubicBezTo>
                    <a:pt x="2332" y="390"/>
                    <a:pt x="2357" y="239"/>
                    <a:pt x="2332" y="114"/>
                  </a:cubicBezTo>
                  <a:cubicBezTo>
                    <a:pt x="2297" y="27"/>
                    <a:pt x="2215" y="1"/>
                    <a:pt x="21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6"/>
            <p:cNvSpPr/>
            <p:nvPr/>
          </p:nvSpPr>
          <p:spPr>
            <a:xfrm>
              <a:off x="5586794" y="3087293"/>
              <a:ext cx="45442" cy="46945"/>
            </a:xfrm>
            <a:custGeom>
              <a:rect b="b" l="l" r="r" t="t"/>
              <a:pathLst>
                <a:path extrusionOk="0" h="2280" w="2207">
                  <a:moveTo>
                    <a:pt x="214" y="0"/>
                  </a:moveTo>
                  <a:cubicBezTo>
                    <a:pt x="145" y="0"/>
                    <a:pt x="80" y="22"/>
                    <a:pt x="51" y="96"/>
                  </a:cubicBezTo>
                  <a:cubicBezTo>
                    <a:pt x="1" y="221"/>
                    <a:pt x="1" y="372"/>
                    <a:pt x="26" y="472"/>
                  </a:cubicBezTo>
                  <a:cubicBezTo>
                    <a:pt x="76" y="848"/>
                    <a:pt x="352" y="1199"/>
                    <a:pt x="577" y="1449"/>
                  </a:cubicBezTo>
                  <a:cubicBezTo>
                    <a:pt x="778" y="1675"/>
                    <a:pt x="978" y="1875"/>
                    <a:pt x="1229" y="2026"/>
                  </a:cubicBezTo>
                  <a:cubicBezTo>
                    <a:pt x="1379" y="2101"/>
                    <a:pt x="1529" y="2176"/>
                    <a:pt x="1680" y="2226"/>
                  </a:cubicBezTo>
                  <a:cubicBezTo>
                    <a:pt x="1733" y="2253"/>
                    <a:pt x="1837" y="2280"/>
                    <a:pt x="1937" y="2280"/>
                  </a:cubicBezTo>
                  <a:cubicBezTo>
                    <a:pt x="2025" y="2280"/>
                    <a:pt x="2109" y="2259"/>
                    <a:pt x="2156" y="2201"/>
                  </a:cubicBezTo>
                  <a:cubicBezTo>
                    <a:pt x="2206" y="2126"/>
                    <a:pt x="2181" y="1950"/>
                    <a:pt x="2181" y="1875"/>
                  </a:cubicBezTo>
                  <a:cubicBezTo>
                    <a:pt x="2156" y="1750"/>
                    <a:pt x="2131" y="1625"/>
                    <a:pt x="2106" y="1499"/>
                  </a:cubicBezTo>
                  <a:cubicBezTo>
                    <a:pt x="2056" y="1274"/>
                    <a:pt x="1956" y="1048"/>
                    <a:pt x="1805" y="873"/>
                  </a:cubicBezTo>
                  <a:cubicBezTo>
                    <a:pt x="1555" y="472"/>
                    <a:pt x="1179" y="246"/>
                    <a:pt x="727" y="121"/>
                  </a:cubicBezTo>
                  <a:cubicBezTo>
                    <a:pt x="602" y="71"/>
                    <a:pt x="477" y="46"/>
                    <a:pt x="352" y="21"/>
                  </a:cubicBezTo>
                  <a:cubicBezTo>
                    <a:pt x="311" y="10"/>
                    <a:pt x="261" y="0"/>
                    <a:pt x="2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6"/>
            <p:cNvSpPr/>
            <p:nvPr/>
          </p:nvSpPr>
          <p:spPr>
            <a:xfrm>
              <a:off x="5530030" y="2973249"/>
              <a:ext cx="42848" cy="49334"/>
            </a:xfrm>
            <a:custGeom>
              <a:rect b="b" l="l" r="r" t="t"/>
              <a:pathLst>
                <a:path extrusionOk="0" h="2396" w="2081">
                  <a:moveTo>
                    <a:pt x="1843" y="0"/>
                  </a:moveTo>
                  <a:cubicBezTo>
                    <a:pt x="1795" y="0"/>
                    <a:pt x="1746" y="11"/>
                    <a:pt x="1705" y="21"/>
                  </a:cubicBezTo>
                  <a:cubicBezTo>
                    <a:pt x="1580" y="71"/>
                    <a:pt x="1454" y="96"/>
                    <a:pt x="1329" y="146"/>
                  </a:cubicBezTo>
                  <a:cubicBezTo>
                    <a:pt x="903" y="322"/>
                    <a:pt x="527" y="572"/>
                    <a:pt x="301" y="973"/>
                  </a:cubicBezTo>
                  <a:cubicBezTo>
                    <a:pt x="176" y="1174"/>
                    <a:pt x="76" y="1399"/>
                    <a:pt x="51" y="1625"/>
                  </a:cubicBezTo>
                  <a:cubicBezTo>
                    <a:pt x="26" y="1750"/>
                    <a:pt x="1" y="1875"/>
                    <a:pt x="1" y="2001"/>
                  </a:cubicBezTo>
                  <a:cubicBezTo>
                    <a:pt x="1" y="2076"/>
                    <a:pt x="1" y="2251"/>
                    <a:pt x="51" y="2327"/>
                  </a:cubicBezTo>
                  <a:cubicBezTo>
                    <a:pt x="91" y="2377"/>
                    <a:pt x="157" y="2395"/>
                    <a:pt x="228" y="2395"/>
                  </a:cubicBezTo>
                  <a:cubicBezTo>
                    <a:pt x="333" y="2395"/>
                    <a:pt x="452" y="2356"/>
                    <a:pt x="527" y="2327"/>
                  </a:cubicBezTo>
                  <a:cubicBezTo>
                    <a:pt x="677" y="2276"/>
                    <a:pt x="828" y="2176"/>
                    <a:pt x="953" y="2101"/>
                  </a:cubicBezTo>
                  <a:cubicBezTo>
                    <a:pt x="1179" y="1926"/>
                    <a:pt x="1404" y="1700"/>
                    <a:pt x="1580" y="1474"/>
                  </a:cubicBezTo>
                  <a:cubicBezTo>
                    <a:pt x="1780" y="1199"/>
                    <a:pt x="2031" y="823"/>
                    <a:pt x="2056" y="472"/>
                  </a:cubicBezTo>
                  <a:cubicBezTo>
                    <a:pt x="2081" y="347"/>
                    <a:pt x="2081" y="196"/>
                    <a:pt x="2006" y="96"/>
                  </a:cubicBezTo>
                  <a:cubicBezTo>
                    <a:pt x="1976" y="22"/>
                    <a:pt x="1911" y="0"/>
                    <a:pt x="18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6"/>
            <p:cNvSpPr/>
            <p:nvPr/>
          </p:nvSpPr>
          <p:spPr>
            <a:xfrm>
              <a:off x="5570797" y="2971602"/>
              <a:ext cx="50590" cy="41695"/>
            </a:xfrm>
            <a:custGeom>
              <a:rect b="b" l="l" r="r" t="t"/>
              <a:pathLst>
                <a:path extrusionOk="0" h="2025" w="2457">
                  <a:moveTo>
                    <a:pt x="326" y="1"/>
                  </a:moveTo>
                  <a:cubicBezTo>
                    <a:pt x="201" y="1"/>
                    <a:pt x="76" y="1"/>
                    <a:pt x="26" y="126"/>
                  </a:cubicBezTo>
                  <a:cubicBezTo>
                    <a:pt x="1" y="251"/>
                    <a:pt x="26" y="402"/>
                    <a:pt x="76" y="527"/>
                  </a:cubicBezTo>
                  <a:cubicBezTo>
                    <a:pt x="176" y="853"/>
                    <a:pt x="477" y="1178"/>
                    <a:pt x="753" y="1404"/>
                  </a:cubicBezTo>
                  <a:cubicBezTo>
                    <a:pt x="978" y="1579"/>
                    <a:pt x="1229" y="1755"/>
                    <a:pt x="1479" y="1880"/>
                  </a:cubicBezTo>
                  <a:cubicBezTo>
                    <a:pt x="1630" y="1930"/>
                    <a:pt x="1780" y="1980"/>
                    <a:pt x="1956" y="2006"/>
                  </a:cubicBezTo>
                  <a:cubicBezTo>
                    <a:pt x="2003" y="2015"/>
                    <a:pt x="2072" y="2024"/>
                    <a:pt x="2142" y="2024"/>
                  </a:cubicBezTo>
                  <a:cubicBezTo>
                    <a:pt x="2257" y="2024"/>
                    <a:pt x="2376" y="1999"/>
                    <a:pt x="2407" y="1905"/>
                  </a:cubicBezTo>
                  <a:cubicBezTo>
                    <a:pt x="2457" y="1830"/>
                    <a:pt x="2407" y="1655"/>
                    <a:pt x="2382" y="1579"/>
                  </a:cubicBezTo>
                  <a:cubicBezTo>
                    <a:pt x="2357" y="1454"/>
                    <a:pt x="2332" y="1354"/>
                    <a:pt x="2281" y="1229"/>
                  </a:cubicBezTo>
                  <a:cubicBezTo>
                    <a:pt x="2181" y="1003"/>
                    <a:pt x="2056" y="803"/>
                    <a:pt x="1880" y="627"/>
                  </a:cubicBezTo>
                  <a:cubicBezTo>
                    <a:pt x="1580" y="301"/>
                    <a:pt x="1154" y="126"/>
                    <a:pt x="702" y="51"/>
                  </a:cubicBezTo>
                  <a:cubicBezTo>
                    <a:pt x="577" y="26"/>
                    <a:pt x="452" y="26"/>
                    <a:pt x="3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6"/>
            <p:cNvSpPr/>
            <p:nvPr/>
          </p:nvSpPr>
          <p:spPr>
            <a:xfrm>
              <a:off x="5497520" y="2853008"/>
              <a:ext cx="42848" cy="49334"/>
            </a:xfrm>
            <a:custGeom>
              <a:rect b="b" l="l" r="r" t="t"/>
              <a:pathLst>
                <a:path extrusionOk="0" h="2396" w="2081">
                  <a:moveTo>
                    <a:pt x="1860" y="1"/>
                  </a:moveTo>
                  <a:cubicBezTo>
                    <a:pt x="1816" y="1"/>
                    <a:pt x="1771" y="11"/>
                    <a:pt x="1730" y="21"/>
                  </a:cubicBezTo>
                  <a:cubicBezTo>
                    <a:pt x="1605" y="71"/>
                    <a:pt x="1479" y="96"/>
                    <a:pt x="1354" y="146"/>
                  </a:cubicBezTo>
                  <a:cubicBezTo>
                    <a:pt x="928" y="322"/>
                    <a:pt x="552" y="573"/>
                    <a:pt x="327" y="974"/>
                  </a:cubicBezTo>
                  <a:cubicBezTo>
                    <a:pt x="201" y="1174"/>
                    <a:pt x="101" y="1400"/>
                    <a:pt x="76" y="1650"/>
                  </a:cubicBezTo>
                  <a:cubicBezTo>
                    <a:pt x="51" y="1750"/>
                    <a:pt x="26" y="1876"/>
                    <a:pt x="26" y="2001"/>
                  </a:cubicBezTo>
                  <a:cubicBezTo>
                    <a:pt x="26" y="2101"/>
                    <a:pt x="1" y="2252"/>
                    <a:pt x="76" y="2327"/>
                  </a:cubicBezTo>
                  <a:cubicBezTo>
                    <a:pt x="117" y="2378"/>
                    <a:pt x="182" y="2396"/>
                    <a:pt x="253" y="2396"/>
                  </a:cubicBezTo>
                  <a:cubicBezTo>
                    <a:pt x="358" y="2396"/>
                    <a:pt x="478" y="2357"/>
                    <a:pt x="552" y="2327"/>
                  </a:cubicBezTo>
                  <a:cubicBezTo>
                    <a:pt x="703" y="2277"/>
                    <a:pt x="828" y="2202"/>
                    <a:pt x="978" y="2101"/>
                  </a:cubicBezTo>
                  <a:cubicBezTo>
                    <a:pt x="1204" y="1926"/>
                    <a:pt x="1404" y="1700"/>
                    <a:pt x="1605" y="1475"/>
                  </a:cubicBezTo>
                  <a:cubicBezTo>
                    <a:pt x="1805" y="1199"/>
                    <a:pt x="2031" y="823"/>
                    <a:pt x="2081" y="472"/>
                  </a:cubicBezTo>
                  <a:cubicBezTo>
                    <a:pt x="2081" y="347"/>
                    <a:pt x="2081" y="197"/>
                    <a:pt x="2031" y="96"/>
                  </a:cubicBezTo>
                  <a:cubicBezTo>
                    <a:pt x="1986" y="22"/>
                    <a:pt x="1924" y="1"/>
                    <a:pt x="1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6"/>
            <p:cNvSpPr/>
            <p:nvPr/>
          </p:nvSpPr>
          <p:spPr>
            <a:xfrm>
              <a:off x="5538801" y="2851711"/>
              <a:ext cx="50590" cy="41345"/>
            </a:xfrm>
            <a:custGeom>
              <a:rect b="b" l="l" r="r" t="t"/>
              <a:pathLst>
                <a:path extrusionOk="0" h="2008" w="2457">
                  <a:moveTo>
                    <a:pt x="243" y="0"/>
                  </a:moveTo>
                  <a:cubicBezTo>
                    <a:pt x="149" y="0"/>
                    <a:pt x="65" y="37"/>
                    <a:pt x="26" y="134"/>
                  </a:cubicBezTo>
                  <a:cubicBezTo>
                    <a:pt x="1" y="235"/>
                    <a:pt x="26" y="385"/>
                    <a:pt x="51" y="510"/>
                  </a:cubicBezTo>
                  <a:cubicBezTo>
                    <a:pt x="176" y="861"/>
                    <a:pt x="477" y="1162"/>
                    <a:pt x="753" y="1387"/>
                  </a:cubicBezTo>
                  <a:cubicBezTo>
                    <a:pt x="978" y="1588"/>
                    <a:pt x="1204" y="1738"/>
                    <a:pt x="1479" y="1864"/>
                  </a:cubicBezTo>
                  <a:cubicBezTo>
                    <a:pt x="1630" y="1914"/>
                    <a:pt x="1780" y="1989"/>
                    <a:pt x="1956" y="1989"/>
                  </a:cubicBezTo>
                  <a:cubicBezTo>
                    <a:pt x="2003" y="1998"/>
                    <a:pt x="2072" y="2008"/>
                    <a:pt x="2142" y="2008"/>
                  </a:cubicBezTo>
                  <a:cubicBezTo>
                    <a:pt x="2257" y="2008"/>
                    <a:pt x="2376" y="1982"/>
                    <a:pt x="2407" y="1889"/>
                  </a:cubicBezTo>
                  <a:cubicBezTo>
                    <a:pt x="2457" y="1813"/>
                    <a:pt x="2407" y="1663"/>
                    <a:pt x="2382" y="1563"/>
                  </a:cubicBezTo>
                  <a:cubicBezTo>
                    <a:pt x="2357" y="1463"/>
                    <a:pt x="2332" y="1337"/>
                    <a:pt x="2282" y="1212"/>
                  </a:cubicBezTo>
                  <a:cubicBezTo>
                    <a:pt x="2181" y="1011"/>
                    <a:pt x="2056" y="811"/>
                    <a:pt x="1880" y="636"/>
                  </a:cubicBezTo>
                  <a:cubicBezTo>
                    <a:pt x="1580" y="285"/>
                    <a:pt x="1154" y="109"/>
                    <a:pt x="703" y="34"/>
                  </a:cubicBezTo>
                  <a:cubicBezTo>
                    <a:pt x="577" y="34"/>
                    <a:pt x="452" y="9"/>
                    <a:pt x="327" y="9"/>
                  </a:cubicBezTo>
                  <a:cubicBezTo>
                    <a:pt x="298" y="3"/>
                    <a:pt x="270" y="0"/>
                    <a:pt x="2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6"/>
            <p:cNvSpPr/>
            <p:nvPr/>
          </p:nvSpPr>
          <p:spPr>
            <a:xfrm>
              <a:off x="5484116" y="2739396"/>
              <a:ext cx="51104" cy="41180"/>
            </a:xfrm>
            <a:custGeom>
              <a:rect b="b" l="l" r="r" t="t"/>
              <a:pathLst>
                <a:path extrusionOk="0" h="2000" w="2482">
                  <a:moveTo>
                    <a:pt x="2156" y="0"/>
                  </a:moveTo>
                  <a:cubicBezTo>
                    <a:pt x="2030" y="0"/>
                    <a:pt x="1905" y="25"/>
                    <a:pt x="1780" y="50"/>
                  </a:cubicBezTo>
                  <a:cubicBezTo>
                    <a:pt x="1303" y="101"/>
                    <a:pt x="902" y="276"/>
                    <a:pt x="577" y="602"/>
                  </a:cubicBezTo>
                  <a:cubicBezTo>
                    <a:pt x="426" y="777"/>
                    <a:pt x="276" y="978"/>
                    <a:pt x="201" y="1203"/>
                  </a:cubicBezTo>
                  <a:cubicBezTo>
                    <a:pt x="151" y="1304"/>
                    <a:pt x="100" y="1429"/>
                    <a:pt x="75" y="1554"/>
                  </a:cubicBezTo>
                  <a:cubicBezTo>
                    <a:pt x="50" y="1629"/>
                    <a:pt x="0" y="1805"/>
                    <a:pt x="50" y="1880"/>
                  </a:cubicBezTo>
                  <a:cubicBezTo>
                    <a:pt x="81" y="1974"/>
                    <a:pt x="200" y="1999"/>
                    <a:pt x="315" y="1999"/>
                  </a:cubicBezTo>
                  <a:cubicBezTo>
                    <a:pt x="385" y="1999"/>
                    <a:pt x="454" y="1990"/>
                    <a:pt x="501" y="1980"/>
                  </a:cubicBezTo>
                  <a:cubicBezTo>
                    <a:pt x="677" y="1955"/>
                    <a:pt x="827" y="1905"/>
                    <a:pt x="978" y="1855"/>
                  </a:cubicBezTo>
                  <a:cubicBezTo>
                    <a:pt x="1253" y="1730"/>
                    <a:pt x="1504" y="1579"/>
                    <a:pt x="1729" y="1379"/>
                  </a:cubicBezTo>
                  <a:cubicBezTo>
                    <a:pt x="1980" y="1153"/>
                    <a:pt x="2306" y="852"/>
                    <a:pt x="2406" y="502"/>
                  </a:cubicBezTo>
                  <a:cubicBezTo>
                    <a:pt x="2456" y="401"/>
                    <a:pt x="2481" y="251"/>
                    <a:pt x="2456" y="126"/>
                  </a:cubicBezTo>
                  <a:cubicBezTo>
                    <a:pt x="2406" y="0"/>
                    <a:pt x="2281" y="0"/>
                    <a:pt x="21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6"/>
            <p:cNvSpPr/>
            <p:nvPr/>
          </p:nvSpPr>
          <p:spPr>
            <a:xfrm>
              <a:off x="5533654" y="2739582"/>
              <a:ext cx="42333" cy="49745"/>
            </a:xfrm>
            <a:custGeom>
              <a:rect b="b" l="l" r="r" t="t"/>
              <a:pathLst>
                <a:path extrusionOk="0" h="2416" w="2056">
                  <a:moveTo>
                    <a:pt x="203" y="0"/>
                  </a:moveTo>
                  <a:cubicBezTo>
                    <a:pt x="145" y="0"/>
                    <a:pt x="91" y="24"/>
                    <a:pt x="50" y="92"/>
                  </a:cubicBezTo>
                  <a:cubicBezTo>
                    <a:pt x="0" y="192"/>
                    <a:pt x="0" y="342"/>
                    <a:pt x="0" y="467"/>
                  </a:cubicBezTo>
                  <a:cubicBezTo>
                    <a:pt x="25" y="818"/>
                    <a:pt x="251" y="1194"/>
                    <a:pt x="476" y="1470"/>
                  </a:cubicBezTo>
                  <a:cubicBezTo>
                    <a:pt x="652" y="1721"/>
                    <a:pt x="852" y="1921"/>
                    <a:pt x="1078" y="2097"/>
                  </a:cubicBezTo>
                  <a:cubicBezTo>
                    <a:pt x="1228" y="2197"/>
                    <a:pt x="1354" y="2272"/>
                    <a:pt x="1504" y="2347"/>
                  </a:cubicBezTo>
                  <a:cubicBezTo>
                    <a:pt x="1579" y="2377"/>
                    <a:pt x="1698" y="2416"/>
                    <a:pt x="1803" y="2416"/>
                  </a:cubicBezTo>
                  <a:cubicBezTo>
                    <a:pt x="1874" y="2416"/>
                    <a:pt x="1940" y="2398"/>
                    <a:pt x="1980" y="2347"/>
                  </a:cubicBezTo>
                  <a:cubicBezTo>
                    <a:pt x="2055" y="2272"/>
                    <a:pt x="2030" y="2097"/>
                    <a:pt x="2030" y="2021"/>
                  </a:cubicBezTo>
                  <a:cubicBezTo>
                    <a:pt x="2030" y="1896"/>
                    <a:pt x="2030" y="1771"/>
                    <a:pt x="2005" y="1645"/>
                  </a:cubicBezTo>
                  <a:cubicBezTo>
                    <a:pt x="1955" y="1420"/>
                    <a:pt x="1880" y="1194"/>
                    <a:pt x="1755" y="994"/>
                  </a:cubicBezTo>
                  <a:cubicBezTo>
                    <a:pt x="1529" y="593"/>
                    <a:pt x="1153" y="342"/>
                    <a:pt x="727" y="167"/>
                  </a:cubicBezTo>
                  <a:cubicBezTo>
                    <a:pt x="602" y="117"/>
                    <a:pt x="476" y="66"/>
                    <a:pt x="351" y="41"/>
                  </a:cubicBezTo>
                  <a:cubicBezTo>
                    <a:pt x="305" y="18"/>
                    <a:pt x="253" y="0"/>
                    <a:pt x="2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6"/>
            <p:cNvSpPr/>
            <p:nvPr/>
          </p:nvSpPr>
          <p:spPr>
            <a:xfrm>
              <a:off x="5509400" y="2637212"/>
              <a:ext cx="55737" cy="35641"/>
            </a:xfrm>
            <a:custGeom>
              <a:rect b="b" l="l" r="r" t="t"/>
              <a:pathLst>
                <a:path extrusionOk="0" h="1731" w="2707">
                  <a:moveTo>
                    <a:pt x="2030" y="1"/>
                  </a:moveTo>
                  <a:cubicBezTo>
                    <a:pt x="1579" y="1"/>
                    <a:pt x="1128" y="101"/>
                    <a:pt x="752" y="377"/>
                  </a:cubicBezTo>
                  <a:cubicBezTo>
                    <a:pt x="577" y="527"/>
                    <a:pt x="401" y="703"/>
                    <a:pt x="276" y="903"/>
                  </a:cubicBezTo>
                  <a:cubicBezTo>
                    <a:pt x="226" y="1003"/>
                    <a:pt x="151" y="1104"/>
                    <a:pt x="100" y="1229"/>
                  </a:cubicBezTo>
                  <a:cubicBezTo>
                    <a:pt x="75" y="1304"/>
                    <a:pt x="0" y="1454"/>
                    <a:pt x="25" y="1530"/>
                  </a:cubicBezTo>
                  <a:cubicBezTo>
                    <a:pt x="75" y="1680"/>
                    <a:pt x="351" y="1705"/>
                    <a:pt x="476" y="1730"/>
                  </a:cubicBezTo>
                  <a:cubicBezTo>
                    <a:pt x="627" y="1730"/>
                    <a:pt x="802" y="1705"/>
                    <a:pt x="953" y="1655"/>
                  </a:cubicBezTo>
                  <a:cubicBezTo>
                    <a:pt x="1228" y="1605"/>
                    <a:pt x="1504" y="1480"/>
                    <a:pt x="1755" y="1329"/>
                  </a:cubicBezTo>
                  <a:cubicBezTo>
                    <a:pt x="2055" y="1154"/>
                    <a:pt x="2406" y="903"/>
                    <a:pt x="2582" y="577"/>
                  </a:cubicBezTo>
                  <a:cubicBezTo>
                    <a:pt x="2632" y="477"/>
                    <a:pt x="2707" y="327"/>
                    <a:pt x="2682" y="201"/>
                  </a:cubicBezTo>
                  <a:cubicBezTo>
                    <a:pt x="2657" y="76"/>
                    <a:pt x="2532" y="26"/>
                    <a:pt x="2406" y="26"/>
                  </a:cubicBezTo>
                  <a:cubicBezTo>
                    <a:pt x="2281" y="26"/>
                    <a:pt x="2156" y="1"/>
                    <a:pt x="20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6"/>
            <p:cNvSpPr/>
            <p:nvPr/>
          </p:nvSpPr>
          <p:spPr>
            <a:xfrm>
              <a:off x="5562026" y="2639641"/>
              <a:ext cx="37186" cy="54419"/>
            </a:xfrm>
            <a:custGeom>
              <a:rect b="b" l="l" r="r" t="t"/>
              <a:pathLst>
                <a:path extrusionOk="0" h="2643" w="1806">
                  <a:moveTo>
                    <a:pt x="268" y="0"/>
                  </a:moveTo>
                  <a:cubicBezTo>
                    <a:pt x="224" y="0"/>
                    <a:pt x="183" y="16"/>
                    <a:pt x="151" y="58"/>
                  </a:cubicBezTo>
                  <a:cubicBezTo>
                    <a:pt x="51" y="159"/>
                    <a:pt x="26" y="309"/>
                    <a:pt x="26" y="434"/>
                  </a:cubicBezTo>
                  <a:cubicBezTo>
                    <a:pt x="1" y="785"/>
                    <a:pt x="176" y="1186"/>
                    <a:pt x="326" y="1487"/>
                  </a:cubicBezTo>
                  <a:cubicBezTo>
                    <a:pt x="477" y="1763"/>
                    <a:pt x="627" y="2013"/>
                    <a:pt x="828" y="2214"/>
                  </a:cubicBezTo>
                  <a:cubicBezTo>
                    <a:pt x="953" y="2339"/>
                    <a:pt x="1078" y="2439"/>
                    <a:pt x="1204" y="2514"/>
                  </a:cubicBezTo>
                  <a:cubicBezTo>
                    <a:pt x="1291" y="2567"/>
                    <a:pt x="1438" y="2643"/>
                    <a:pt x="1553" y="2643"/>
                  </a:cubicBezTo>
                  <a:cubicBezTo>
                    <a:pt x="1604" y="2643"/>
                    <a:pt x="1649" y="2628"/>
                    <a:pt x="1680" y="2590"/>
                  </a:cubicBezTo>
                  <a:cubicBezTo>
                    <a:pt x="1755" y="2539"/>
                    <a:pt x="1755" y="2364"/>
                    <a:pt x="1780" y="2289"/>
                  </a:cubicBezTo>
                  <a:cubicBezTo>
                    <a:pt x="1805" y="2164"/>
                    <a:pt x="1805" y="2038"/>
                    <a:pt x="1805" y="1913"/>
                  </a:cubicBezTo>
                  <a:cubicBezTo>
                    <a:pt x="1805" y="1687"/>
                    <a:pt x="1755" y="1437"/>
                    <a:pt x="1680" y="1236"/>
                  </a:cubicBezTo>
                  <a:cubicBezTo>
                    <a:pt x="1504" y="785"/>
                    <a:pt x="1204" y="484"/>
                    <a:pt x="803" y="234"/>
                  </a:cubicBezTo>
                  <a:cubicBezTo>
                    <a:pt x="677" y="159"/>
                    <a:pt x="577" y="108"/>
                    <a:pt x="452" y="58"/>
                  </a:cubicBezTo>
                  <a:cubicBezTo>
                    <a:pt x="394" y="29"/>
                    <a:pt x="328" y="0"/>
                    <a:pt x="2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6"/>
            <p:cNvSpPr/>
            <p:nvPr/>
          </p:nvSpPr>
          <p:spPr>
            <a:xfrm>
              <a:off x="5626531" y="2573756"/>
              <a:ext cx="138838" cy="783367"/>
            </a:xfrm>
            <a:custGeom>
              <a:rect b="b" l="l" r="r" t="t"/>
              <a:pathLst>
                <a:path extrusionOk="0" h="38046" w="6743">
                  <a:moveTo>
                    <a:pt x="4361" y="0"/>
                  </a:moveTo>
                  <a:cubicBezTo>
                    <a:pt x="1880" y="2181"/>
                    <a:pt x="0" y="6592"/>
                    <a:pt x="2131" y="12456"/>
                  </a:cubicBezTo>
                  <a:cubicBezTo>
                    <a:pt x="2532" y="13584"/>
                    <a:pt x="3083" y="14687"/>
                    <a:pt x="3610" y="15740"/>
                  </a:cubicBezTo>
                  <a:cubicBezTo>
                    <a:pt x="4111" y="16792"/>
                    <a:pt x="4662" y="17870"/>
                    <a:pt x="5063" y="18998"/>
                  </a:cubicBezTo>
                  <a:cubicBezTo>
                    <a:pt x="6417" y="22707"/>
                    <a:pt x="6316" y="26918"/>
                    <a:pt x="4787" y="30552"/>
                  </a:cubicBezTo>
                  <a:cubicBezTo>
                    <a:pt x="4637" y="30953"/>
                    <a:pt x="4437" y="31329"/>
                    <a:pt x="4261" y="31730"/>
                  </a:cubicBezTo>
                  <a:cubicBezTo>
                    <a:pt x="3910" y="32507"/>
                    <a:pt x="3534" y="33309"/>
                    <a:pt x="3284" y="34161"/>
                  </a:cubicBezTo>
                  <a:cubicBezTo>
                    <a:pt x="3058" y="35038"/>
                    <a:pt x="2782" y="36717"/>
                    <a:pt x="3685" y="38045"/>
                  </a:cubicBezTo>
                  <a:lnTo>
                    <a:pt x="3935" y="37870"/>
                  </a:lnTo>
                  <a:cubicBezTo>
                    <a:pt x="3108" y="36642"/>
                    <a:pt x="3359" y="35063"/>
                    <a:pt x="3584" y="34261"/>
                  </a:cubicBezTo>
                  <a:cubicBezTo>
                    <a:pt x="3810" y="33434"/>
                    <a:pt x="4186" y="32632"/>
                    <a:pt x="4562" y="31855"/>
                  </a:cubicBezTo>
                  <a:cubicBezTo>
                    <a:pt x="4737" y="31479"/>
                    <a:pt x="4913" y="31078"/>
                    <a:pt x="5088" y="30677"/>
                  </a:cubicBezTo>
                  <a:cubicBezTo>
                    <a:pt x="6642" y="26968"/>
                    <a:pt x="6742" y="22657"/>
                    <a:pt x="5364" y="18872"/>
                  </a:cubicBezTo>
                  <a:cubicBezTo>
                    <a:pt x="4938" y="17770"/>
                    <a:pt x="4412" y="16667"/>
                    <a:pt x="3885" y="15614"/>
                  </a:cubicBezTo>
                  <a:cubicBezTo>
                    <a:pt x="3359" y="14562"/>
                    <a:pt x="2807" y="13459"/>
                    <a:pt x="2406" y="12356"/>
                  </a:cubicBezTo>
                  <a:cubicBezTo>
                    <a:pt x="326" y="6617"/>
                    <a:pt x="2156" y="2331"/>
                    <a:pt x="4562" y="226"/>
                  </a:cubicBezTo>
                  <a:lnTo>
                    <a:pt x="436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6"/>
            <p:cNvSpPr/>
            <p:nvPr/>
          </p:nvSpPr>
          <p:spPr>
            <a:xfrm>
              <a:off x="5696185" y="3349333"/>
              <a:ext cx="33582" cy="57384"/>
            </a:xfrm>
            <a:custGeom>
              <a:rect b="b" l="l" r="r" t="t"/>
              <a:pathLst>
                <a:path extrusionOk="0" h="2787" w="1631">
                  <a:moveTo>
                    <a:pt x="302" y="0"/>
                  </a:moveTo>
                  <a:cubicBezTo>
                    <a:pt x="176" y="26"/>
                    <a:pt x="126" y="151"/>
                    <a:pt x="101" y="251"/>
                  </a:cubicBezTo>
                  <a:cubicBezTo>
                    <a:pt x="76" y="376"/>
                    <a:pt x="76" y="502"/>
                    <a:pt x="51" y="627"/>
                  </a:cubicBezTo>
                  <a:cubicBezTo>
                    <a:pt x="1" y="1103"/>
                    <a:pt x="51" y="1529"/>
                    <a:pt x="302" y="1930"/>
                  </a:cubicBezTo>
                  <a:cubicBezTo>
                    <a:pt x="427" y="2131"/>
                    <a:pt x="577" y="2331"/>
                    <a:pt x="778" y="2457"/>
                  </a:cubicBezTo>
                  <a:cubicBezTo>
                    <a:pt x="853" y="2557"/>
                    <a:pt x="953" y="2607"/>
                    <a:pt x="1079" y="2657"/>
                  </a:cubicBezTo>
                  <a:cubicBezTo>
                    <a:pt x="1146" y="2702"/>
                    <a:pt x="1253" y="2786"/>
                    <a:pt x="1346" y="2786"/>
                  </a:cubicBezTo>
                  <a:cubicBezTo>
                    <a:pt x="1357" y="2786"/>
                    <a:pt x="1369" y="2785"/>
                    <a:pt x="1379" y="2782"/>
                  </a:cubicBezTo>
                  <a:cubicBezTo>
                    <a:pt x="1530" y="2757"/>
                    <a:pt x="1580" y="2482"/>
                    <a:pt x="1605" y="2356"/>
                  </a:cubicBezTo>
                  <a:cubicBezTo>
                    <a:pt x="1630" y="2206"/>
                    <a:pt x="1605" y="2031"/>
                    <a:pt x="1605" y="1880"/>
                  </a:cubicBezTo>
                  <a:cubicBezTo>
                    <a:pt x="1555" y="1579"/>
                    <a:pt x="1455" y="1304"/>
                    <a:pt x="1329" y="1028"/>
                  </a:cubicBezTo>
                  <a:cubicBezTo>
                    <a:pt x="1179" y="727"/>
                    <a:pt x="978" y="351"/>
                    <a:pt x="678" y="151"/>
                  </a:cubicBezTo>
                  <a:cubicBezTo>
                    <a:pt x="577" y="76"/>
                    <a:pt x="427" y="0"/>
                    <a:pt x="3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6"/>
            <p:cNvSpPr/>
            <p:nvPr/>
          </p:nvSpPr>
          <p:spPr>
            <a:xfrm>
              <a:off x="5494431" y="2571903"/>
              <a:ext cx="177527" cy="901842"/>
            </a:xfrm>
            <a:custGeom>
              <a:rect b="b" l="l" r="r" t="t"/>
              <a:pathLst>
                <a:path extrusionOk="0" h="43800" w="8622">
                  <a:moveTo>
                    <a:pt x="7731" y="0"/>
                  </a:moveTo>
                  <a:cubicBezTo>
                    <a:pt x="7129" y="0"/>
                    <a:pt x="6497" y="184"/>
                    <a:pt x="5865" y="566"/>
                  </a:cubicBezTo>
                  <a:cubicBezTo>
                    <a:pt x="3985" y="1719"/>
                    <a:pt x="2281" y="4526"/>
                    <a:pt x="1880" y="7133"/>
                  </a:cubicBezTo>
                  <a:cubicBezTo>
                    <a:pt x="1379" y="10566"/>
                    <a:pt x="2256" y="14025"/>
                    <a:pt x="3133" y="17358"/>
                  </a:cubicBezTo>
                  <a:lnTo>
                    <a:pt x="3208" y="17659"/>
                  </a:lnTo>
                  <a:cubicBezTo>
                    <a:pt x="4136" y="21243"/>
                    <a:pt x="4888" y="24727"/>
                    <a:pt x="4136" y="28085"/>
                  </a:cubicBezTo>
                  <a:cubicBezTo>
                    <a:pt x="3760" y="29639"/>
                    <a:pt x="3083" y="31143"/>
                    <a:pt x="2406" y="32571"/>
                  </a:cubicBezTo>
                  <a:cubicBezTo>
                    <a:pt x="1930" y="33624"/>
                    <a:pt x="1429" y="34702"/>
                    <a:pt x="1053" y="35805"/>
                  </a:cubicBezTo>
                  <a:cubicBezTo>
                    <a:pt x="176" y="38336"/>
                    <a:pt x="0" y="41744"/>
                    <a:pt x="2106" y="43800"/>
                  </a:cubicBezTo>
                  <a:lnTo>
                    <a:pt x="2331" y="43574"/>
                  </a:lnTo>
                  <a:cubicBezTo>
                    <a:pt x="326" y="41619"/>
                    <a:pt x="502" y="38336"/>
                    <a:pt x="1329" y="35905"/>
                  </a:cubicBezTo>
                  <a:cubicBezTo>
                    <a:pt x="1705" y="34827"/>
                    <a:pt x="2206" y="33749"/>
                    <a:pt x="2682" y="32722"/>
                  </a:cubicBezTo>
                  <a:cubicBezTo>
                    <a:pt x="3359" y="31268"/>
                    <a:pt x="4061" y="29764"/>
                    <a:pt x="4437" y="28160"/>
                  </a:cubicBezTo>
                  <a:cubicBezTo>
                    <a:pt x="5213" y="24727"/>
                    <a:pt x="4437" y="21193"/>
                    <a:pt x="3509" y="17584"/>
                  </a:cubicBezTo>
                  <a:lnTo>
                    <a:pt x="3434" y="17283"/>
                  </a:lnTo>
                  <a:cubicBezTo>
                    <a:pt x="2582" y="13975"/>
                    <a:pt x="1680" y="10541"/>
                    <a:pt x="2206" y="7183"/>
                  </a:cubicBezTo>
                  <a:cubicBezTo>
                    <a:pt x="2582" y="4652"/>
                    <a:pt x="4236" y="1945"/>
                    <a:pt x="6041" y="842"/>
                  </a:cubicBezTo>
                  <a:cubicBezTo>
                    <a:pt x="6612" y="489"/>
                    <a:pt x="7183" y="317"/>
                    <a:pt x="7731" y="317"/>
                  </a:cubicBezTo>
                  <a:cubicBezTo>
                    <a:pt x="8001" y="317"/>
                    <a:pt x="8266" y="358"/>
                    <a:pt x="8522" y="441"/>
                  </a:cubicBezTo>
                  <a:lnTo>
                    <a:pt x="8622" y="140"/>
                  </a:lnTo>
                  <a:cubicBezTo>
                    <a:pt x="8335" y="47"/>
                    <a:pt x="8037" y="0"/>
                    <a:pt x="77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6"/>
            <p:cNvSpPr/>
            <p:nvPr/>
          </p:nvSpPr>
          <p:spPr>
            <a:xfrm>
              <a:off x="5532089" y="3463274"/>
              <a:ext cx="35641" cy="54914"/>
            </a:xfrm>
            <a:custGeom>
              <a:rect b="b" l="l" r="r" t="t"/>
              <a:pathLst>
                <a:path extrusionOk="0" h="2667" w="1731">
                  <a:moveTo>
                    <a:pt x="254" y="0"/>
                  </a:moveTo>
                  <a:cubicBezTo>
                    <a:pt x="236" y="0"/>
                    <a:pt x="219" y="2"/>
                    <a:pt x="201" y="5"/>
                  </a:cubicBezTo>
                  <a:cubicBezTo>
                    <a:pt x="76" y="30"/>
                    <a:pt x="51" y="156"/>
                    <a:pt x="26" y="281"/>
                  </a:cubicBezTo>
                  <a:cubicBezTo>
                    <a:pt x="26" y="406"/>
                    <a:pt x="1" y="532"/>
                    <a:pt x="1" y="657"/>
                  </a:cubicBezTo>
                  <a:cubicBezTo>
                    <a:pt x="1" y="1133"/>
                    <a:pt x="101" y="1559"/>
                    <a:pt x="402" y="1935"/>
                  </a:cubicBezTo>
                  <a:cubicBezTo>
                    <a:pt x="552" y="2111"/>
                    <a:pt x="728" y="2286"/>
                    <a:pt x="928" y="2411"/>
                  </a:cubicBezTo>
                  <a:cubicBezTo>
                    <a:pt x="1029" y="2462"/>
                    <a:pt x="1129" y="2512"/>
                    <a:pt x="1254" y="2562"/>
                  </a:cubicBezTo>
                  <a:cubicBezTo>
                    <a:pt x="1319" y="2605"/>
                    <a:pt x="1440" y="2667"/>
                    <a:pt x="1520" y="2667"/>
                  </a:cubicBezTo>
                  <a:cubicBezTo>
                    <a:pt x="1533" y="2667"/>
                    <a:pt x="1545" y="2665"/>
                    <a:pt x="1555" y="2662"/>
                  </a:cubicBezTo>
                  <a:cubicBezTo>
                    <a:pt x="1705" y="2612"/>
                    <a:pt x="1730" y="2336"/>
                    <a:pt x="1730" y="2211"/>
                  </a:cubicBezTo>
                  <a:cubicBezTo>
                    <a:pt x="1730" y="2035"/>
                    <a:pt x="1705" y="1885"/>
                    <a:pt x="1680" y="1735"/>
                  </a:cubicBezTo>
                  <a:cubicBezTo>
                    <a:pt x="1605" y="1434"/>
                    <a:pt x="1480" y="1183"/>
                    <a:pt x="1329" y="933"/>
                  </a:cubicBezTo>
                  <a:cubicBezTo>
                    <a:pt x="1154" y="632"/>
                    <a:pt x="903" y="256"/>
                    <a:pt x="577" y="106"/>
                  </a:cubicBezTo>
                  <a:cubicBezTo>
                    <a:pt x="491" y="62"/>
                    <a:pt x="367" y="0"/>
                    <a:pt x="2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6"/>
            <p:cNvSpPr/>
            <p:nvPr/>
          </p:nvSpPr>
          <p:spPr>
            <a:xfrm>
              <a:off x="5418066" y="2573014"/>
              <a:ext cx="191981" cy="547241"/>
            </a:xfrm>
            <a:custGeom>
              <a:rect b="b" l="l" r="r" t="t"/>
              <a:pathLst>
                <a:path extrusionOk="0" h="26578" w="9324">
                  <a:moveTo>
                    <a:pt x="8256" y="1"/>
                  </a:moveTo>
                  <a:cubicBezTo>
                    <a:pt x="7935" y="1"/>
                    <a:pt x="7611" y="70"/>
                    <a:pt x="7293" y="212"/>
                  </a:cubicBezTo>
                  <a:cubicBezTo>
                    <a:pt x="5514" y="989"/>
                    <a:pt x="4085" y="3770"/>
                    <a:pt x="3434" y="5901"/>
                  </a:cubicBezTo>
                  <a:cubicBezTo>
                    <a:pt x="2707" y="8232"/>
                    <a:pt x="2857" y="10713"/>
                    <a:pt x="3008" y="13094"/>
                  </a:cubicBezTo>
                  <a:cubicBezTo>
                    <a:pt x="3083" y="14397"/>
                    <a:pt x="3158" y="15750"/>
                    <a:pt x="3108" y="17054"/>
                  </a:cubicBezTo>
                  <a:cubicBezTo>
                    <a:pt x="2958" y="20387"/>
                    <a:pt x="1880" y="23620"/>
                    <a:pt x="0" y="26402"/>
                  </a:cubicBezTo>
                  <a:lnTo>
                    <a:pt x="276" y="26578"/>
                  </a:lnTo>
                  <a:cubicBezTo>
                    <a:pt x="2181" y="23746"/>
                    <a:pt x="3258" y="20462"/>
                    <a:pt x="3409" y="17054"/>
                  </a:cubicBezTo>
                  <a:cubicBezTo>
                    <a:pt x="3484" y="15750"/>
                    <a:pt x="3409" y="14372"/>
                    <a:pt x="3308" y="13069"/>
                  </a:cubicBezTo>
                  <a:cubicBezTo>
                    <a:pt x="3183" y="10713"/>
                    <a:pt x="3033" y="8257"/>
                    <a:pt x="3734" y="6001"/>
                  </a:cubicBezTo>
                  <a:cubicBezTo>
                    <a:pt x="4436" y="3745"/>
                    <a:pt x="5840" y="1189"/>
                    <a:pt x="7419" y="487"/>
                  </a:cubicBezTo>
                  <a:cubicBezTo>
                    <a:pt x="7698" y="371"/>
                    <a:pt x="7972" y="314"/>
                    <a:pt x="8245" y="314"/>
                  </a:cubicBezTo>
                  <a:cubicBezTo>
                    <a:pt x="8561" y="314"/>
                    <a:pt x="8876" y="390"/>
                    <a:pt x="9198" y="537"/>
                  </a:cubicBezTo>
                  <a:lnTo>
                    <a:pt x="9323" y="262"/>
                  </a:lnTo>
                  <a:cubicBezTo>
                    <a:pt x="8978" y="89"/>
                    <a:pt x="8619" y="1"/>
                    <a:pt x="82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6"/>
            <p:cNvSpPr/>
            <p:nvPr/>
          </p:nvSpPr>
          <p:spPr>
            <a:xfrm>
              <a:off x="5392247" y="3112721"/>
              <a:ext cx="36156" cy="55758"/>
            </a:xfrm>
            <a:custGeom>
              <a:rect b="b" l="l" r="r" t="t"/>
              <a:pathLst>
                <a:path extrusionOk="0" h="2708" w="1756">
                  <a:moveTo>
                    <a:pt x="1462" y="0"/>
                  </a:moveTo>
                  <a:cubicBezTo>
                    <a:pt x="1391" y="0"/>
                    <a:pt x="1317" y="32"/>
                    <a:pt x="1254" y="64"/>
                  </a:cubicBezTo>
                  <a:cubicBezTo>
                    <a:pt x="1154" y="114"/>
                    <a:pt x="1054" y="189"/>
                    <a:pt x="928" y="264"/>
                  </a:cubicBezTo>
                  <a:cubicBezTo>
                    <a:pt x="552" y="540"/>
                    <a:pt x="252" y="866"/>
                    <a:pt x="101" y="1292"/>
                  </a:cubicBezTo>
                  <a:cubicBezTo>
                    <a:pt x="51" y="1518"/>
                    <a:pt x="1" y="1768"/>
                    <a:pt x="26" y="1994"/>
                  </a:cubicBezTo>
                  <a:cubicBezTo>
                    <a:pt x="26" y="2119"/>
                    <a:pt x="51" y="2244"/>
                    <a:pt x="76" y="2370"/>
                  </a:cubicBezTo>
                  <a:cubicBezTo>
                    <a:pt x="76" y="2445"/>
                    <a:pt x="101" y="2620"/>
                    <a:pt x="176" y="2670"/>
                  </a:cubicBezTo>
                  <a:cubicBezTo>
                    <a:pt x="210" y="2697"/>
                    <a:pt x="252" y="2708"/>
                    <a:pt x="297" y="2708"/>
                  </a:cubicBezTo>
                  <a:cubicBezTo>
                    <a:pt x="424" y="2708"/>
                    <a:pt x="579" y="2625"/>
                    <a:pt x="653" y="2570"/>
                  </a:cubicBezTo>
                  <a:cubicBezTo>
                    <a:pt x="778" y="2470"/>
                    <a:pt x="903" y="2370"/>
                    <a:pt x="1003" y="2244"/>
                  </a:cubicBezTo>
                  <a:cubicBezTo>
                    <a:pt x="1204" y="2019"/>
                    <a:pt x="1354" y="1768"/>
                    <a:pt x="1480" y="1492"/>
                  </a:cubicBezTo>
                  <a:cubicBezTo>
                    <a:pt x="1605" y="1167"/>
                    <a:pt x="1755" y="766"/>
                    <a:pt x="1705" y="415"/>
                  </a:cubicBezTo>
                  <a:cubicBezTo>
                    <a:pt x="1705" y="289"/>
                    <a:pt x="1655" y="139"/>
                    <a:pt x="1580" y="39"/>
                  </a:cubicBezTo>
                  <a:cubicBezTo>
                    <a:pt x="1543" y="11"/>
                    <a:pt x="1503" y="0"/>
                    <a:pt x="14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_1_1">
    <p:spTree>
      <p:nvGrpSpPr>
        <p:cNvPr id="847" name="Shape 847"/>
        <p:cNvGrpSpPr/>
        <p:nvPr/>
      </p:nvGrpSpPr>
      <p:grpSpPr>
        <a:xfrm>
          <a:off x="0" y="0"/>
          <a:ext cx="0" cy="0"/>
          <a:chOff x="0" y="0"/>
          <a:chExt cx="0" cy="0"/>
        </a:xfrm>
      </p:grpSpPr>
      <p:sp>
        <p:nvSpPr>
          <p:cNvPr id="848" name="Google Shape;848;p27"/>
          <p:cNvSpPr txBox="1"/>
          <p:nvPr>
            <p:ph hasCustomPrompt="1" type="title"/>
          </p:nvPr>
        </p:nvSpPr>
        <p:spPr>
          <a:xfrm>
            <a:off x="1325650" y="1962150"/>
            <a:ext cx="13989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2"/>
              </a:buClr>
              <a:buSzPts val="6000"/>
              <a:buNone/>
              <a:defRPr>
                <a:solidFill>
                  <a:schemeClr val="accent2"/>
                </a:solidFill>
              </a:defRPr>
            </a:lvl1pPr>
            <a:lvl2pPr lvl="1" rtl="0" algn="ctr">
              <a:spcBef>
                <a:spcPts val="0"/>
              </a:spcBef>
              <a:spcAft>
                <a:spcPts val="0"/>
              </a:spcAft>
              <a:buClr>
                <a:schemeClr val="accent2"/>
              </a:buClr>
              <a:buSzPts val="6000"/>
              <a:buNone/>
              <a:defRPr sz="6000">
                <a:solidFill>
                  <a:schemeClr val="accent2"/>
                </a:solidFill>
              </a:defRPr>
            </a:lvl2pPr>
            <a:lvl3pPr lvl="2" rtl="0" algn="ctr">
              <a:spcBef>
                <a:spcPts val="0"/>
              </a:spcBef>
              <a:spcAft>
                <a:spcPts val="0"/>
              </a:spcAft>
              <a:buClr>
                <a:schemeClr val="accent2"/>
              </a:buClr>
              <a:buSzPts val="6000"/>
              <a:buNone/>
              <a:defRPr sz="6000">
                <a:solidFill>
                  <a:schemeClr val="accent2"/>
                </a:solidFill>
              </a:defRPr>
            </a:lvl3pPr>
            <a:lvl4pPr lvl="3" rtl="0" algn="ctr">
              <a:spcBef>
                <a:spcPts val="0"/>
              </a:spcBef>
              <a:spcAft>
                <a:spcPts val="0"/>
              </a:spcAft>
              <a:buClr>
                <a:schemeClr val="accent2"/>
              </a:buClr>
              <a:buSzPts val="6000"/>
              <a:buNone/>
              <a:defRPr sz="6000">
                <a:solidFill>
                  <a:schemeClr val="accent2"/>
                </a:solidFill>
              </a:defRPr>
            </a:lvl4pPr>
            <a:lvl5pPr lvl="4" rtl="0" algn="ctr">
              <a:spcBef>
                <a:spcPts val="0"/>
              </a:spcBef>
              <a:spcAft>
                <a:spcPts val="0"/>
              </a:spcAft>
              <a:buClr>
                <a:schemeClr val="accent2"/>
              </a:buClr>
              <a:buSzPts val="6000"/>
              <a:buNone/>
              <a:defRPr sz="6000">
                <a:solidFill>
                  <a:schemeClr val="accent2"/>
                </a:solidFill>
              </a:defRPr>
            </a:lvl5pPr>
            <a:lvl6pPr lvl="5" rtl="0" algn="ctr">
              <a:spcBef>
                <a:spcPts val="0"/>
              </a:spcBef>
              <a:spcAft>
                <a:spcPts val="0"/>
              </a:spcAft>
              <a:buClr>
                <a:schemeClr val="accent2"/>
              </a:buClr>
              <a:buSzPts val="6000"/>
              <a:buNone/>
              <a:defRPr sz="6000">
                <a:solidFill>
                  <a:schemeClr val="accent2"/>
                </a:solidFill>
              </a:defRPr>
            </a:lvl6pPr>
            <a:lvl7pPr lvl="6" rtl="0" algn="ctr">
              <a:spcBef>
                <a:spcPts val="0"/>
              </a:spcBef>
              <a:spcAft>
                <a:spcPts val="0"/>
              </a:spcAft>
              <a:buClr>
                <a:schemeClr val="accent2"/>
              </a:buClr>
              <a:buSzPts val="6000"/>
              <a:buNone/>
              <a:defRPr sz="6000">
                <a:solidFill>
                  <a:schemeClr val="accent2"/>
                </a:solidFill>
              </a:defRPr>
            </a:lvl7pPr>
            <a:lvl8pPr lvl="7" rtl="0" algn="ctr">
              <a:spcBef>
                <a:spcPts val="0"/>
              </a:spcBef>
              <a:spcAft>
                <a:spcPts val="0"/>
              </a:spcAft>
              <a:buClr>
                <a:schemeClr val="accent2"/>
              </a:buClr>
              <a:buSzPts val="6000"/>
              <a:buNone/>
              <a:defRPr sz="6000">
                <a:solidFill>
                  <a:schemeClr val="accent2"/>
                </a:solidFill>
              </a:defRPr>
            </a:lvl8pPr>
            <a:lvl9pPr lvl="8" rtl="0" algn="ctr">
              <a:spcBef>
                <a:spcPts val="0"/>
              </a:spcBef>
              <a:spcAft>
                <a:spcPts val="0"/>
              </a:spcAft>
              <a:buClr>
                <a:schemeClr val="accent2"/>
              </a:buClr>
              <a:buSzPts val="6000"/>
              <a:buNone/>
              <a:defRPr sz="6000">
                <a:solidFill>
                  <a:schemeClr val="accent2"/>
                </a:solidFill>
              </a:defRPr>
            </a:lvl9pPr>
          </a:lstStyle>
          <a:p>
            <a:r>
              <a:t>xx%</a:t>
            </a:r>
          </a:p>
        </p:txBody>
      </p:sp>
      <p:sp>
        <p:nvSpPr>
          <p:cNvPr id="849" name="Google Shape;849;p27"/>
          <p:cNvSpPr txBox="1"/>
          <p:nvPr>
            <p:ph idx="1" type="subTitle"/>
          </p:nvPr>
        </p:nvSpPr>
        <p:spPr>
          <a:xfrm>
            <a:off x="938500" y="3629175"/>
            <a:ext cx="2173200" cy="75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850" name="Google Shape;850;p27"/>
          <p:cNvSpPr txBox="1"/>
          <p:nvPr>
            <p:ph idx="2" type="subTitle"/>
          </p:nvPr>
        </p:nvSpPr>
        <p:spPr>
          <a:xfrm>
            <a:off x="938500" y="3197100"/>
            <a:ext cx="2173200" cy="44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2pPr>
            <a:lvl3pPr lvl="2"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3pPr>
            <a:lvl4pPr lvl="3"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4pPr>
            <a:lvl5pPr lvl="4"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5pPr>
            <a:lvl6pPr lvl="5"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6pPr>
            <a:lvl7pPr lvl="6"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7pPr>
            <a:lvl8pPr lvl="7"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8pPr>
            <a:lvl9pPr lvl="8"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9pPr>
          </a:lstStyle>
          <a:p/>
        </p:txBody>
      </p:sp>
      <p:sp>
        <p:nvSpPr>
          <p:cNvPr id="851" name="Google Shape;851;p27"/>
          <p:cNvSpPr txBox="1"/>
          <p:nvPr>
            <p:ph hasCustomPrompt="1" idx="3" type="title"/>
          </p:nvPr>
        </p:nvSpPr>
        <p:spPr>
          <a:xfrm>
            <a:off x="3873100" y="1962150"/>
            <a:ext cx="13977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2"/>
              </a:buClr>
              <a:buSzPts val="6000"/>
              <a:buNone/>
              <a:defRPr>
                <a:solidFill>
                  <a:schemeClr val="accent2"/>
                </a:solidFill>
              </a:defRPr>
            </a:lvl1pPr>
            <a:lvl2pPr lvl="1" rtl="0" algn="ctr">
              <a:spcBef>
                <a:spcPts val="0"/>
              </a:spcBef>
              <a:spcAft>
                <a:spcPts val="0"/>
              </a:spcAft>
              <a:buClr>
                <a:schemeClr val="accent2"/>
              </a:buClr>
              <a:buSzPts val="6000"/>
              <a:buNone/>
              <a:defRPr sz="6000">
                <a:solidFill>
                  <a:schemeClr val="accent2"/>
                </a:solidFill>
              </a:defRPr>
            </a:lvl2pPr>
            <a:lvl3pPr lvl="2" rtl="0" algn="ctr">
              <a:spcBef>
                <a:spcPts val="0"/>
              </a:spcBef>
              <a:spcAft>
                <a:spcPts val="0"/>
              </a:spcAft>
              <a:buClr>
                <a:schemeClr val="accent2"/>
              </a:buClr>
              <a:buSzPts val="6000"/>
              <a:buNone/>
              <a:defRPr sz="6000">
                <a:solidFill>
                  <a:schemeClr val="accent2"/>
                </a:solidFill>
              </a:defRPr>
            </a:lvl3pPr>
            <a:lvl4pPr lvl="3" rtl="0" algn="ctr">
              <a:spcBef>
                <a:spcPts val="0"/>
              </a:spcBef>
              <a:spcAft>
                <a:spcPts val="0"/>
              </a:spcAft>
              <a:buClr>
                <a:schemeClr val="accent2"/>
              </a:buClr>
              <a:buSzPts val="6000"/>
              <a:buNone/>
              <a:defRPr sz="6000">
                <a:solidFill>
                  <a:schemeClr val="accent2"/>
                </a:solidFill>
              </a:defRPr>
            </a:lvl4pPr>
            <a:lvl5pPr lvl="4" rtl="0" algn="ctr">
              <a:spcBef>
                <a:spcPts val="0"/>
              </a:spcBef>
              <a:spcAft>
                <a:spcPts val="0"/>
              </a:spcAft>
              <a:buClr>
                <a:schemeClr val="accent2"/>
              </a:buClr>
              <a:buSzPts val="6000"/>
              <a:buNone/>
              <a:defRPr sz="6000">
                <a:solidFill>
                  <a:schemeClr val="accent2"/>
                </a:solidFill>
              </a:defRPr>
            </a:lvl5pPr>
            <a:lvl6pPr lvl="5" rtl="0" algn="ctr">
              <a:spcBef>
                <a:spcPts val="0"/>
              </a:spcBef>
              <a:spcAft>
                <a:spcPts val="0"/>
              </a:spcAft>
              <a:buClr>
                <a:schemeClr val="accent2"/>
              </a:buClr>
              <a:buSzPts val="6000"/>
              <a:buNone/>
              <a:defRPr sz="6000">
                <a:solidFill>
                  <a:schemeClr val="accent2"/>
                </a:solidFill>
              </a:defRPr>
            </a:lvl6pPr>
            <a:lvl7pPr lvl="6" rtl="0" algn="ctr">
              <a:spcBef>
                <a:spcPts val="0"/>
              </a:spcBef>
              <a:spcAft>
                <a:spcPts val="0"/>
              </a:spcAft>
              <a:buClr>
                <a:schemeClr val="accent2"/>
              </a:buClr>
              <a:buSzPts val="6000"/>
              <a:buNone/>
              <a:defRPr sz="6000">
                <a:solidFill>
                  <a:schemeClr val="accent2"/>
                </a:solidFill>
              </a:defRPr>
            </a:lvl7pPr>
            <a:lvl8pPr lvl="7" rtl="0" algn="ctr">
              <a:spcBef>
                <a:spcPts val="0"/>
              </a:spcBef>
              <a:spcAft>
                <a:spcPts val="0"/>
              </a:spcAft>
              <a:buClr>
                <a:schemeClr val="accent2"/>
              </a:buClr>
              <a:buSzPts val="6000"/>
              <a:buNone/>
              <a:defRPr sz="6000">
                <a:solidFill>
                  <a:schemeClr val="accent2"/>
                </a:solidFill>
              </a:defRPr>
            </a:lvl8pPr>
            <a:lvl9pPr lvl="8" rtl="0" algn="ctr">
              <a:spcBef>
                <a:spcPts val="0"/>
              </a:spcBef>
              <a:spcAft>
                <a:spcPts val="0"/>
              </a:spcAft>
              <a:buClr>
                <a:schemeClr val="accent2"/>
              </a:buClr>
              <a:buSzPts val="6000"/>
              <a:buNone/>
              <a:defRPr sz="6000">
                <a:solidFill>
                  <a:schemeClr val="accent2"/>
                </a:solidFill>
              </a:defRPr>
            </a:lvl9pPr>
          </a:lstStyle>
          <a:p>
            <a:r>
              <a:t>xx%</a:t>
            </a:r>
          </a:p>
        </p:txBody>
      </p:sp>
      <p:sp>
        <p:nvSpPr>
          <p:cNvPr id="852" name="Google Shape;852;p27"/>
          <p:cNvSpPr txBox="1"/>
          <p:nvPr>
            <p:ph idx="4" type="subTitle"/>
          </p:nvPr>
        </p:nvSpPr>
        <p:spPr>
          <a:xfrm>
            <a:off x="3485400" y="3629175"/>
            <a:ext cx="2173200" cy="75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853" name="Google Shape;853;p27"/>
          <p:cNvSpPr txBox="1"/>
          <p:nvPr>
            <p:ph idx="5" type="subTitle"/>
          </p:nvPr>
        </p:nvSpPr>
        <p:spPr>
          <a:xfrm>
            <a:off x="3485400" y="3197100"/>
            <a:ext cx="2173200" cy="44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2pPr>
            <a:lvl3pPr lvl="2"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3pPr>
            <a:lvl4pPr lvl="3"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4pPr>
            <a:lvl5pPr lvl="4"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5pPr>
            <a:lvl6pPr lvl="5"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6pPr>
            <a:lvl7pPr lvl="6"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7pPr>
            <a:lvl8pPr lvl="7"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8pPr>
            <a:lvl9pPr lvl="8"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9pPr>
          </a:lstStyle>
          <a:p/>
        </p:txBody>
      </p:sp>
      <p:sp>
        <p:nvSpPr>
          <p:cNvPr id="854" name="Google Shape;854;p27"/>
          <p:cNvSpPr txBox="1"/>
          <p:nvPr>
            <p:ph hasCustomPrompt="1" idx="6" type="title"/>
          </p:nvPr>
        </p:nvSpPr>
        <p:spPr>
          <a:xfrm>
            <a:off x="6417675" y="1962150"/>
            <a:ext cx="13977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2"/>
              </a:buClr>
              <a:buSzPts val="6000"/>
              <a:buNone/>
              <a:defRPr>
                <a:solidFill>
                  <a:schemeClr val="accent2"/>
                </a:solidFill>
              </a:defRPr>
            </a:lvl1pPr>
            <a:lvl2pPr lvl="1" rtl="0" algn="ctr">
              <a:spcBef>
                <a:spcPts val="0"/>
              </a:spcBef>
              <a:spcAft>
                <a:spcPts val="0"/>
              </a:spcAft>
              <a:buClr>
                <a:schemeClr val="accent2"/>
              </a:buClr>
              <a:buSzPts val="6000"/>
              <a:buNone/>
              <a:defRPr sz="6000">
                <a:solidFill>
                  <a:schemeClr val="accent2"/>
                </a:solidFill>
              </a:defRPr>
            </a:lvl2pPr>
            <a:lvl3pPr lvl="2" rtl="0" algn="ctr">
              <a:spcBef>
                <a:spcPts val="0"/>
              </a:spcBef>
              <a:spcAft>
                <a:spcPts val="0"/>
              </a:spcAft>
              <a:buClr>
                <a:schemeClr val="accent2"/>
              </a:buClr>
              <a:buSzPts val="6000"/>
              <a:buNone/>
              <a:defRPr sz="6000">
                <a:solidFill>
                  <a:schemeClr val="accent2"/>
                </a:solidFill>
              </a:defRPr>
            </a:lvl3pPr>
            <a:lvl4pPr lvl="3" rtl="0" algn="ctr">
              <a:spcBef>
                <a:spcPts val="0"/>
              </a:spcBef>
              <a:spcAft>
                <a:spcPts val="0"/>
              </a:spcAft>
              <a:buClr>
                <a:schemeClr val="accent2"/>
              </a:buClr>
              <a:buSzPts val="6000"/>
              <a:buNone/>
              <a:defRPr sz="6000">
                <a:solidFill>
                  <a:schemeClr val="accent2"/>
                </a:solidFill>
              </a:defRPr>
            </a:lvl4pPr>
            <a:lvl5pPr lvl="4" rtl="0" algn="ctr">
              <a:spcBef>
                <a:spcPts val="0"/>
              </a:spcBef>
              <a:spcAft>
                <a:spcPts val="0"/>
              </a:spcAft>
              <a:buClr>
                <a:schemeClr val="accent2"/>
              </a:buClr>
              <a:buSzPts val="6000"/>
              <a:buNone/>
              <a:defRPr sz="6000">
                <a:solidFill>
                  <a:schemeClr val="accent2"/>
                </a:solidFill>
              </a:defRPr>
            </a:lvl5pPr>
            <a:lvl6pPr lvl="5" rtl="0" algn="ctr">
              <a:spcBef>
                <a:spcPts val="0"/>
              </a:spcBef>
              <a:spcAft>
                <a:spcPts val="0"/>
              </a:spcAft>
              <a:buClr>
                <a:schemeClr val="accent2"/>
              </a:buClr>
              <a:buSzPts val="6000"/>
              <a:buNone/>
              <a:defRPr sz="6000">
                <a:solidFill>
                  <a:schemeClr val="accent2"/>
                </a:solidFill>
              </a:defRPr>
            </a:lvl6pPr>
            <a:lvl7pPr lvl="6" rtl="0" algn="ctr">
              <a:spcBef>
                <a:spcPts val="0"/>
              </a:spcBef>
              <a:spcAft>
                <a:spcPts val="0"/>
              </a:spcAft>
              <a:buClr>
                <a:schemeClr val="accent2"/>
              </a:buClr>
              <a:buSzPts val="6000"/>
              <a:buNone/>
              <a:defRPr sz="6000">
                <a:solidFill>
                  <a:schemeClr val="accent2"/>
                </a:solidFill>
              </a:defRPr>
            </a:lvl7pPr>
            <a:lvl8pPr lvl="7" rtl="0" algn="ctr">
              <a:spcBef>
                <a:spcPts val="0"/>
              </a:spcBef>
              <a:spcAft>
                <a:spcPts val="0"/>
              </a:spcAft>
              <a:buClr>
                <a:schemeClr val="accent2"/>
              </a:buClr>
              <a:buSzPts val="6000"/>
              <a:buNone/>
              <a:defRPr sz="6000">
                <a:solidFill>
                  <a:schemeClr val="accent2"/>
                </a:solidFill>
              </a:defRPr>
            </a:lvl8pPr>
            <a:lvl9pPr lvl="8" rtl="0" algn="ctr">
              <a:spcBef>
                <a:spcPts val="0"/>
              </a:spcBef>
              <a:spcAft>
                <a:spcPts val="0"/>
              </a:spcAft>
              <a:buClr>
                <a:schemeClr val="accent2"/>
              </a:buClr>
              <a:buSzPts val="6000"/>
              <a:buNone/>
              <a:defRPr sz="6000">
                <a:solidFill>
                  <a:schemeClr val="accent2"/>
                </a:solidFill>
              </a:defRPr>
            </a:lvl9pPr>
          </a:lstStyle>
          <a:p>
            <a:r>
              <a:t>xx%</a:t>
            </a:r>
          </a:p>
        </p:txBody>
      </p:sp>
      <p:sp>
        <p:nvSpPr>
          <p:cNvPr id="855" name="Google Shape;855;p27"/>
          <p:cNvSpPr txBox="1"/>
          <p:nvPr>
            <p:ph idx="7" type="subTitle"/>
          </p:nvPr>
        </p:nvSpPr>
        <p:spPr>
          <a:xfrm>
            <a:off x="6032300" y="3629175"/>
            <a:ext cx="2173200" cy="759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856" name="Google Shape;856;p27"/>
          <p:cNvSpPr txBox="1"/>
          <p:nvPr>
            <p:ph idx="8" type="subTitle"/>
          </p:nvPr>
        </p:nvSpPr>
        <p:spPr>
          <a:xfrm>
            <a:off x="6032300" y="3197100"/>
            <a:ext cx="2173200" cy="440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1pPr>
            <a:lvl2pPr lvl="1"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2pPr>
            <a:lvl3pPr lvl="2"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3pPr>
            <a:lvl4pPr lvl="3"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4pPr>
            <a:lvl5pPr lvl="4"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5pPr>
            <a:lvl6pPr lvl="5"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6pPr>
            <a:lvl7pPr lvl="6"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7pPr>
            <a:lvl8pPr lvl="7"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8pPr>
            <a:lvl9pPr lvl="8" rtl="0" algn="ctr">
              <a:lnSpc>
                <a:spcPct val="100000"/>
              </a:lnSpc>
              <a:spcBef>
                <a:spcPts val="0"/>
              </a:spcBef>
              <a:spcAft>
                <a:spcPts val="0"/>
              </a:spcAft>
              <a:buClr>
                <a:schemeClr val="lt2"/>
              </a:buClr>
              <a:buSzPts val="1800"/>
              <a:buFont typeface="Montserrat"/>
              <a:buNone/>
              <a:defRPr b="1" sz="1800">
                <a:solidFill>
                  <a:schemeClr val="lt2"/>
                </a:solidFill>
                <a:latin typeface="Montserrat"/>
                <a:ea typeface="Montserrat"/>
                <a:cs typeface="Montserrat"/>
                <a:sym typeface="Montserrat"/>
              </a:defRPr>
            </a:lvl9pPr>
          </a:lstStyle>
          <a:p/>
        </p:txBody>
      </p:sp>
      <p:sp>
        <p:nvSpPr>
          <p:cNvPr id="857" name="Google Shape;857;p27"/>
          <p:cNvSpPr txBox="1"/>
          <p:nvPr>
            <p:ph idx="9"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858" name="Google Shape;858;p27"/>
          <p:cNvGrpSpPr/>
          <p:nvPr/>
        </p:nvGrpSpPr>
        <p:grpSpPr>
          <a:xfrm>
            <a:off x="-785632" y="107198"/>
            <a:ext cx="1505643" cy="427803"/>
            <a:chOff x="3983000" y="1275438"/>
            <a:chExt cx="1621936" cy="460845"/>
          </a:xfrm>
        </p:grpSpPr>
        <p:sp>
          <p:nvSpPr>
            <p:cNvPr id="859" name="Google Shape;859;p27"/>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7"/>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7"/>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7"/>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7"/>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4" name="Google Shape;864;p27"/>
          <p:cNvGrpSpPr/>
          <p:nvPr/>
        </p:nvGrpSpPr>
        <p:grpSpPr>
          <a:xfrm>
            <a:off x="8279187" y="4141105"/>
            <a:ext cx="698594" cy="928344"/>
            <a:chOff x="5114129" y="1983420"/>
            <a:chExt cx="415929" cy="552685"/>
          </a:xfrm>
        </p:grpSpPr>
        <p:sp>
          <p:nvSpPr>
            <p:cNvPr id="865" name="Google Shape;865;p27"/>
            <p:cNvSpPr/>
            <p:nvPr/>
          </p:nvSpPr>
          <p:spPr>
            <a:xfrm>
              <a:off x="5203918" y="1983420"/>
              <a:ext cx="187328" cy="357628"/>
            </a:xfrm>
            <a:custGeom>
              <a:rect b="b" l="l" r="r" t="t"/>
              <a:pathLst>
                <a:path extrusionOk="0" h="17369" w="9098">
                  <a:moveTo>
                    <a:pt x="3233" y="0"/>
                  </a:moveTo>
                  <a:cubicBezTo>
                    <a:pt x="0" y="10953"/>
                    <a:pt x="2657" y="17369"/>
                    <a:pt x="2657" y="17369"/>
                  </a:cubicBezTo>
                  <a:lnTo>
                    <a:pt x="9098" y="17369"/>
                  </a:lnTo>
                  <a:cubicBezTo>
                    <a:pt x="7920" y="7795"/>
                    <a:pt x="3233" y="0"/>
                    <a:pt x="32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7"/>
            <p:cNvSpPr/>
            <p:nvPr/>
          </p:nvSpPr>
          <p:spPr>
            <a:xfrm>
              <a:off x="5195662" y="2198084"/>
              <a:ext cx="123355" cy="142956"/>
            </a:xfrm>
            <a:custGeom>
              <a:rect b="b" l="l" r="r" t="t"/>
              <a:pathLst>
                <a:path extrusionOk="0" h="6943" w="5991">
                  <a:moveTo>
                    <a:pt x="0" y="0"/>
                  </a:moveTo>
                  <a:lnTo>
                    <a:pt x="0" y="0"/>
                  </a:lnTo>
                  <a:cubicBezTo>
                    <a:pt x="1278" y="2331"/>
                    <a:pt x="2206" y="4662"/>
                    <a:pt x="2030" y="6943"/>
                  </a:cubicBezTo>
                  <a:lnTo>
                    <a:pt x="5990" y="6943"/>
                  </a:lnTo>
                  <a:cubicBezTo>
                    <a:pt x="4837" y="4086"/>
                    <a:pt x="2732" y="183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7"/>
            <p:cNvSpPr/>
            <p:nvPr/>
          </p:nvSpPr>
          <p:spPr>
            <a:xfrm>
              <a:off x="5336018" y="2066498"/>
              <a:ext cx="95476" cy="274547"/>
            </a:xfrm>
            <a:custGeom>
              <a:rect b="b" l="l" r="r" t="t"/>
              <a:pathLst>
                <a:path extrusionOk="0" h="13334" w="4637">
                  <a:moveTo>
                    <a:pt x="4637" y="0"/>
                  </a:moveTo>
                  <a:cubicBezTo>
                    <a:pt x="2431" y="3158"/>
                    <a:pt x="0" y="9424"/>
                    <a:pt x="25" y="13334"/>
                  </a:cubicBezTo>
                  <a:lnTo>
                    <a:pt x="3935" y="13334"/>
                  </a:lnTo>
                  <a:lnTo>
                    <a:pt x="463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7"/>
            <p:cNvSpPr/>
            <p:nvPr/>
          </p:nvSpPr>
          <p:spPr>
            <a:xfrm>
              <a:off x="5114129" y="2263187"/>
              <a:ext cx="170815" cy="77851"/>
            </a:xfrm>
            <a:custGeom>
              <a:rect b="b" l="l" r="r" t="t"/>
              <a:pathLst>
                <a:path extrusionOk="0" h="3781" w="8296">
                  <a:moveTo>
                    <a:pt x="2665" y="1"/>
                  </a:moveTo>
                  <a:cubicBezTo>
                    <a:pt x="1150" y="1"/>
                    <a:pt x="0" y="498"/>
                    <a:pt x="0" y="498"/>
                  </a:cubicBezTo>
                  <a:cubicBezTo>
                    <a:pt x="3534" y="924"/>
                    <a:pt x="5338" y="3781"/>
                    <a:pt x="5338" y="3781"/>
                  </a:cubicBezTo>
                  <a:lnTo>
                    <a:pt x="8296" y="3781"/>
                  </a:lnTo>
                  <a:cubicBezTo>
                    <a:pt x="6785" y="704"/>
                    <a:pt x="4467" y="1"/>
                    <a:pt x="2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7"/>
            <p:cNvSpPr/>
            <p:nvPr/>
          </p:nvSpPr>
          <p:spPr>
            <a:xfrm>
              <a:off x="5357163" y="2168662"/>
              <a:ext cx="172894" cy="172379"/>
            </a:xfrm>
            <a:custGeom>
              <a:rect b="b" l="l" r="r" t="t"/>
              <a:pathLst>
                <a:path extrusionOk="0" h="8372" w="8397">
                  <a:moveTo>
                    <a:pt x="8397" y="1"/>
                  </a:moveTo>
                  <a:cubicBezTo>
                    <a:pt x="1880" y="2206"/>
                    <a:pt x="1" y="8372"/>
                    <a:pt x="1" y="8372"/>
                  </a:cubicBezTo>
                  <a:lnTo>
                    <a:pt x="3810" y="8372"/>
                  </a:lnTo>
                  <a:cubicBezTo>
                    <a:pt x="4537" y="3309"/>
                    <a:pt x="8397" y="1"/>
                    <a:pt x="83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7"/>
            <p:cNvSpPr/>
            <p:nvPr/>
          </p:nvSpPr>
          <p:spPr>
            <a:xfrm>
              <a:off x="5229201" y="2275479"/>
              <a:ext cx="58331" cy="59382"/>
            </a:xfrm>
            <a:custGeom>
              <a:rect b="b" l="l" r="r" t="t"/>
              <a:pathLst>
                <a:path extrusionOk="0" h="2884" w="2833">
                  <a:moveTo>
                    <a:pt x="125" y="1"/>
                  </a:moveTo>
                  <a:lnTo>
                    <a:pt x="0" y="302"/>
                  </a:lnTo>
                  <a:cubicBezTo>
                    <a:pt x="0" y="302"/>
                    <a:pt x="1704" y="1154"/>
                    <a:pt x="2557" y="2883"/>
                  </a:cubicBezTo>
                  <a:lnTo>
                    <a:pt x="2832" y="2733"/>
                  </a:lnTo>
                  <a:cubicBezTo>
                    <a:pt x="1930" y="903"/>
                    <a:pt x="201" y="51"/>
                    <a:pt x="1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7"/>
            <p:cNvSpPr/>
            <p:nvPr/>
          </p:nvSpPr>
          <p:spPr>
            <a:xfrm>
              <a:off x="5236408" y="2228535"/>
              <a:ext cx="72786" cy="102703"/>
            </a:xfrm>
            <a:custGeom>
              <a:rect b="b" l="l" r="r" t="t"/>
              <a:pathLst>
                <a:path extrusionOk="0" h="4988" w="3535">
                  <a:moveTo>
                    <a:pt x="201" y="0"/>
                  </a:moveTo>
                  <a:lnTo>
                    <a:pt x="1" y="226"/>
                  </a:lnTo>
                  <a:cubicBezTo>
                    <a:pt x="26" y="251"/>
                    <a:pt x="2733" y="2531"/>
                    <a:pt x="3209" y="4988"/>
                  </a:cubicBezTo>
                  <a:lnTo>
                    <a:pt x="3535" y="4937"/>
                  </a:lnTo>
                  <a:cubicBezTo>
                    <a:pt x="3034" y="2381"/>
                    <a:pt x="302" y="100"/>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7"/>
            <p:cNvSpPr/>
            <p:nvPr/>
          </p:nvSpPr>
          <p:spPr>
            <a:xfrm>
              <a:off x="5332909" y="2205826"/>
              <a:ext cx="33562" cy="124899"/>
            </a:xfrm>
            <a:custGeom>
              <a:rect b="b" l="l" r="r" t="t"/>
              <a:pathLst>
                <a:path extrusionOk="0" h="6066" w="1630">
                  <a:moveTo>
                    <a:pt x="1329" y="0"/>
                  </a:moveTo>
                  <a:cubicBezTo>
                    <a:pt x="1329" y="25"/>
                    <a:pt x="151" y="3309"/>
                    <a:pt x="1" y="6040"/>
                  </a:cubicBezTo>
                  <a:lnTo>
                    <a:pt x="327" y="6066"/>
                  </a:lnTo>
                  <a:cubicBezTo>
                    <a:pt x="477" y="3359"/>
                    <a:pt x="1630" y="126"/>
                    <a:pt x="1630" y="10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7"/>
            <p:cNvSpPr/>
            <p:nvPr/>
          </p:nvSpPr>
          <p:spPr>
            <a:xfrm>
              <a:off x="5410839" y="2236277"/>
              <a:ext cx="14454" cy="91873"/>
            </a:xfrm>
            <a:custGeom>
              <a:rect b="b" l="l" r="r" t="t"/>
              <a:pathLst>
                <a:path extrusionOk="0" h="4462" w="702">
                  <a:moveTo>
                    <a:pt x="401" y="0"/>
                  </a:moveTo>
                  <a:cubicBezTo>
                    <a:pt x="376" y="125"/>
                    <a:pt x="0" y="3033"/>
                    <a:pt x="0" y="4461"/>
                  </a:cubicBezTo>
                  <a:lnTo>
                    <a:pt x="326" y="4461"/>
                  </a:lnTo>
                  <a:cubicBezTo>
                    <a:pt x="326" y="3033"/>
                    <a:pt x="702" y="75"/>
                    <a:pt x="702" y="50"/>
                  </a:cubicBezTo>
                  <a:lnTo>
                    <a:pt x="4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7"/>
            <p:cNvSpPr/>
            <p:nvPr/>
          </p:nvSpPr>
          <p:spPr>
            <a:xfrm>
              <a:off x="5213718" y="2339470"/>
              <a:ext cx="222949" cy="196635"/>
            </a:xfrm>
            <a:custGeom>
              <a:rect b="b" l="l" r="r" t="t"/>
              <a:pathLst>
                <a:path extrusionOk="0" h="9550" w="10828">
                  <a:moveTo>
                    <a:pt x="301" y="1"/>
                  </a:moveTo>
                  <a:cubicBezTo>
                    <a:pt x="301" y="1"/>
                    <a:pt x="0" y="7670"/>
                    <a:pt x="2782" y="9550"/>
                  </a:cubicBezTo>
                  <a:lnTo>
                    <a:pt x="8346" y="9550"/>
                  </a:lnTo>
                  <a:cubicBezTo>
                    <a:pt x="10752" y="8647"/>
                    <a:pt x="10827" y="1"/>
                    <a:pt x="108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7"/>
            <p:cNvSpPr/>
            <p:nvPr/>
          </p:nvSpPr>
          <p:spPr>
            <a:xfrm>
              <a:off x="5204433" y="2328126"/>
              <a:ext cx="248748" cy="59361"/>
            </a:xfrm>
            <a:custGeom>
              <a:rect b="b" l="l" r="r" t="t"/>
              <a:pathLst>
                <a:path extrusionOk="0" h="2883" w="12081">
                  <a:moveTo>
                    <a:pt x="12080" y="0"/>
                  </a:moveTo>
                  <a:lnTo>
                    <a:pt x="0" y="251"/>
                  </a:lnTo>
                  <a:lnTo>
                    <a:pt x="276" y="2882"/>
                  </a:lnTo>
                  <a:lnTo>
                    <a:pt x="11755" y="2882"/>
                  </a:lnTo>
                  <a:lnTo>
                    <a:pt x="1208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7"/>
            <p:cNvSpPr/>
            <p:nvPr/>
          </p:nvSpPr>
          <p:spPr>
            <a:xfrm>
              <a:off x="5219895" y="2384376"/>
              <a:ext cx="216772" cy="6198"/>
            </a:xfrm>
            <a:custGeom>
              <a:rect b="b" l="l" r="r" t="t"/>
              <a:pathLst>
                <a:path extrusionOk="0" h="301" w="10528">
                  <a:moveTo>
                    <a:pt x="1" y="0"/>
                  </a:moveTo>
                  <a:lnTo>
                    <a:pt x="1" y="301"/>
                  </a:lnTo>
                  <a:lnTo>
                    <a:pt x="10527" y="301"/>
                  </a:lnTo>
                  <a:lnTo>
                    <a:pt x="1052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77" name="Google Shape;877;p27"/>
          <p:cNvCxnSpPr/>
          <p:nvPr/>
        </p:nvCxnSpPr>
        <p:spPr>
          <a:xfrm>
            <a:off x="8300273" y="5069300"/>
            <a:ext cx="656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878" name="Shape 878"/>
        <p:cNvGrpSpPr/>
        <p:nvPr/>
      </p:nvGrpSpPr>
      <p:grpSpPr>
        <a:xfrm>
          <a:off x="0" y="0"/>
          <a:ext cx="0" cy="0"/>
          <a:chOff x="0" y="0"/>
          <a:chExt cx="0" cy="0"/>
        </a:xfrm>
      </p:grpSpPr>
      <p:sp>
        <p:nvSpPr>
          <p:cNvPr id="879" name="Google Shape;879;p28"/>
          <p:cNvSpPr txBox="1"/>
          <p:nvPr>
            <p:ph type="ctrTitle"/>
          </p:nvPr>
        </p:nvSpPr>
        <p:spPr>
          <a:xfrm>
            <a:off x="2338613" y="706175"/>
            <a:ext cx="4466700" cy="94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52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80" name="Google Shape;880;p28"/>
          <p:cNvSpPr txBox="1"/>
          <p:nvPr>
            <p:ph idx="1" type="subTitle"/>
          </p:nvPr>
        </p:nvSpPr>
        <p:spPr>
          <a:xfrm>
            <a:off x="2338688" y="1606650"/>
            <a:ext cx="4466700" cy="12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81" name="Google Shape;881;p28"/>
          <p:cNvSpPr txBox="1"/>
          <p:nvPr/>
        </p:nvSpPr>
        <p:spPr>
          <a:xfrm>
            <a:off x="2095575" y="3822950"/>
            <a:ext cx="4952700" cy="615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chemeClr val="dk1"/>
                </a:solidFill>
                <a:latin typeface="Nunito Sans"/>
                <a:ea typeface="Nunito Sans"/>
                <a:cs typeface="Nunito Sans"/>
                <a:sym typeface="Nunito Sans"/>
              </a:rPr>
              <a:t>CREDITS:</a:t>
            </a:r>
            <a:r>
              <a:rPr lang="en" sz="1200">
                <a:solidFill>
                  <a:schemeClr val="dk1"/>
                </a:solidFill>
                <a:latin typeface="Nunito Sans"/>
                <a:ea typeface="Nunito Sans"/>
                <a:cs typeface="Nunito Sans"/>
                <a:sym typeface="Nunito Sans"/>
              </a:rPr>
              <a:t> This presentation template was created by </a:t>
            </a:r>
            <a:r>
              <a:rPr b="1" lang="en" sz="1200">
                <a:solidFill>
                  <a:schemeClr val="dk1"/>
                </a:solidFill>
                <a:uFill>
                  <a:noFill/>
                </a:uFill>
                <a:latin typeface="Nunito Sans"/>
                <a:ea typeface="Nunito Sans"/>
                <a:cs typeface="Nunito Sans"/>
                <a:sym typeface="Nunito Sans"/>
                <a:hlinkClick r:id="rId2">
                  <a:extLst>
                    <a:ext uri="{A12FA001-AC4F-418D-AE19-62706E023703}">
                      <ahyp:hlinkClr val="tx"/>
                    </a:ext>
                  </a:extLst>
                </a:hlinkClick>
              </a:rPr>
              <a:t>Slidesgo</a:t>
            </a:r>
            <a:r>
              <a:rPr b="1" lang="en" sz="1200">
                <a:solidFill>
                  <a:schemeClr val="dk1"/>
                </a:solidFill>
                <a:latin typeface="Nunito Sans"/>
                <a:ea typeface="Nunito Sans"/>
                <a:cs typeface="Nunito Sans"/>
                <a:sym typeface="Nunito Sans"/>
              </a:rPr>
              <a:t>, </a:t>
            </a:r>
            <a:r>
              <a:rPr lang="en" sz="1200">
                <a:solidFill>
                  <a:schemeClr val="dk1"/>
                </a:solidFill>
                <a:latin typeface="Nunito Sans"/>
                <a:ea typeface="Nunito Sans"/>
                <a:cs typeface="Nunito Sans"/>
                <a:sym typeface="Nunito Sans"/>
              </a:rPr>
              <a:t>and includes </a:t>
            </a:r>
            <a:r>
              <a:rPr lang="en" sz="1200">
                <a:solidFill>
                  <a:schemeClr val="dk1"/>
                </a:solidFill>
                <a:latin typeface="Nunito Sans"/>
                <a:ea typeface="Nunito Sans"/>
                <a:cs typeface="Nunito Sans"/>
                <a:sym typeface="Nunito Sans"/>
              </a:rPr>
              <a:t>icons by </a:t>
            </a:r>
            <a:r>
              <a:rPr b="1" lang="en" sz="1200">
                <a:solidFill>
                  <a:schemeClr val="dk1"/>
                </a:solidFill>
                <a:uFill>
                  <a:noFill/>
                </a:uFill>
                <a:latin typeface="Nunito Sans"/>
                <a:ea typeface="Nunito Sans"/>
                <a:cs typeface="Nunito Sans"/>
                <a:sym typeface="Nunito Sans"/>
                <a:hlinkClick r:id="rId3">
                  <a:extLst>
                    <a:ext uri="{A12FA001-AC4F-418D-AE19-62706E023703}">
                      <ahyp:hlinkClr val="tx"/>
                    </a:ext>
                  </a:extLst>
                </a:hlinkClick>
              </a:rPr>
              <a:t>Flaticon</a:t>
            </a:r>
            <a:r>
              <a:rPr b="1" lang="en" sz="1200">
                <a:solidFill>
                  <a:schemeClr val="dk1"/>
                </a:solidFill>
                <a:latin typeface="Nunito Sans"/>
                <a:ea typeface="Nunito Sans"/>
                <a:cs typeface="Nunito Sans"/>
                <a:sym typeface="Nunito Sans"/>
              </a:rPr>
              <a:t> </a:t>
            </a:r>
            <a:r>
              <a:rPr lang="en" sz="1200">
                <a:solidFill>
                  <a:schemeClr val="dk1"/>
                </a:solidFill>
                <a:latin typeface="Nunito Sans"/>
                <a:ea typeface="Nunito Sans"/>
                <a:cs typeface="Nunito Sans"/>
                <a:sym typeface="Nunito Sans"/>
              </a:rPr>
              <a:t>and infographics &amp; images by </a:t>
            </a:r>
            <a:r>
              <a:rPr b="1" lang="en" sz="1200">
                <a:solidFill>
                  <a:schemeClr val="dk1"/>
                </a:solidFill>
                <a:uFill>
                  <a:noFill/>
                </a:uFill>
                <a:latin typeface="Nunito Sans"/>
                <a:ea typeface="Nunito Sans"/>
                <a:cs typeface="Nunito Sans"/>
                <a:sym typeface="Nunito Sans"/>
                <a:hlinkClick r:id="rId4">
                  <a:extLst>
                    <a:ext uri="{A12FA001-AC4F-418D-AE19-62706E023703}">
                      <ahyp:hlinkClr val="tx"/>
                    </a:ext>
                  </a:extLst>
                </a:hlinkClick>
              </a:rPr>
              <a:t>Freepik</a:t>
            </a:r>
            <a:endParaRPr b="1" sz="1200">
              <a:solidFill>
                <a:schemeClr val="dk1"/>
              </a:solidFill>
              <a:highlight>
                <a:srgbClr val="DFDEFC"/>
              </a:highlight>
              <a:latin typeface="Nunito Sans"/>
              <a:ea typeface="Nunito Sans"/>
              <a:cs typeface="Nunito Sans"/>
              <a:sym typeface="Nunito Sans"/>
            </a:endParaRPr>
          </a:p>
        </p:txBody>
      </p:sp>
      <p:grpSp>
        <p:nvGrpSpPr>
          <p:cNvPr id="882" name="Google Shape;882;p28"/>
          <p:cNvGrpSpPr/>
          <p:nvPr/>
        </p:nvGrpSpPr>
        <p:grpSpPr>
          <a:xfrm>
            <a:off x="302328" y="323606"/>
            <a:ext cx="825544" cy="1363866"/>
            <a:chOff x="5703411" y="1618579"/>
            <a:chExt cx="485100" cy="801425"/>
          </a:xfrm>
        </p:grpSpPr>
        <p:sp>
          <p:nvSpPr>
            <p:cNvPr id="883" name="Google Shape;883;p28"/>
            <p:cNvSpPr/>
            <p:nvPr/>
          </p:nvSpPr>
          <p:spPr>
            <a:xfrm>
              <a:off x="5754514" y="1897234"/>
              <a:ext cx="358657" cy="293655"/>
            </a:xfrm>
            <a:custGeom>
              <a:rect b="b" l="l" r="r" t="t"/>
              <a:pathLst>
                <a:path extrusionOk="0" h="14262" w="17419">
                  <a:moveTo>
                    <a:pt x="11103" y="1"/>
                  </a:moveTo>
                  <a:lnTo>
                    <a:pt x="11103" y="1"/>
                  </a:lnTo>
                  <a:cubicBezTo>
                    <a:pt x="9574" y="3685"/>
                    <a:pt x="8546" y="7344"/>
                    <a:pt x="8697" y="11003"/>
                  </a:cubicBezTo>
                  <a:cubicBezTo>
                    <a:pt x="7870" y="7971"/>
                    <a:pt x="5915" y="5364"/>
                    <a:pt x="3484" y="2933"/>
                  </a:cubicBezTo>
                  <a:lnTo>
                    <a:pt x="3484" y="2933"/>
                  </a:lnTo>
                  <a:cubicBezTo>
                    <a:pt x="4060" y="6467"/>
                    <a:pt x="4962" y="9625"/>
                    <a:pt x="6617" y="11855"/>
                  </a:cubicBezTo>
                  <a:cubicBezTo>
                    <a:pt x="4862" y="9976"/>
                    <a:pt x="2556" y="9099"/>
                    <a:pt x="0" y="8647"/>
                  </a:cubicBezTo>
                  <a:lnTo>
                    <a:pt x="0" y="8647"/>
                  </a:lnTo>
                  <a:cubicBezTo>
                    <a:pt x="1754" y="11329"/>
                    <a:pt x="3484" y="13234"/>
                    <a:pt x="6366" y="14262"/>
                  </a:cubicBezTo>
                  <a:lnTo>
                    <a:pt x="11379" y="14262"/>
                  </a:lnTo>
                  <a:cubicBezTo>
                    <a:pt x="13634" y="13334"/>
                    <a:pt x="15790" y="11429"/>
                    <a:pt x="17419" y="8823"/>
                  </a:cubicBezTo>
                  <a:lnTo>
                    <a:pt x="17419" y="8823"/>
                  </a:lnTo>
                  <a:cubicBezTo>
                    <a:pt x="15769" y="9411"/>
                    <a:pt x="14302" y="10121"/>
                    <a:pt x="13240" y="11210"/>
                  </a:cubicBezTo>
                  <a:lnTo>
                    <a:pt x="13240" y="11210"/>
                  </a:lnTo>
                  <a:cubicBezTo>
                    <a:pt x="14392" y="9842"/>
                    <a:pt x="15343" y="7791"/>
                    <a:pt x="16191" y="5364"/>
                  </a:cubicBezTo>
                  <a:lnTo>
                    <a:pt x="16191" y="5364"/>
                  </a:lnTo>
                  <a:cubicBezTo>
                    <a:pt x="13760" y="6968"/>
                    <a:pt x="11930" y="8873"/>
                    <a:pt x="11003" y="11179"/>
                  </a:cubicBezTo>
                  <a:cubicBezTo>
                    <a:pt x="11905" y="7871"/>
                    <a:pt x="11780" y="4061"/>
                    <a:pt x="111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8"/>
            <p:cNvSpPr/>
            <p:nvPr/>
          </p:nvSpPr>
          <p:spPr>
            <a:xfrm>
              <a:off x="5888158" y="2139260"/>
              <a:ext cx="25820" cy="52134"/>
            </a:xfrm>
            <a:custGeom>
              <a:rect b="b" l="l" r="r" t="t"/>
              <a:pathLst>
                <a:path extrusionOk="0" h="2532" w="1254">
                  <a:moveTo>
                    <a:pt x="251" y="0"/>
                  </a:moveTo>
                  <a:lnTo>
                    <a:pt x="0" y="201"/>
                  </a:lnTo>
                  <a:cubicBezTo>
                    <a:pt x="0" y="201"/>
                    <a:pt x="727" y="1253"/>
                    <a:pt x="953" y="2532"/>
                  </a:cubicBezTo>
                  <a:lnTo>
                    <a:pt x="1253" y="2481"/>
                  </a:lnTo>
                  <a:cubicBezTo>
                    <a:pt x="1028" y="1128"/>
                    <a:pt x="276" y="50"/>
                    <a:pt x="2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8"/>
            <p:cNvSpPr/>
            <p:nvPr/>
          </p:nvSpPr>
          <p:spPr>
            <a:xfrm>
              <a:off x="5930469" y="2123263"/>
              <a:ext cx="18593" cy="68647"/>
            </a:xfrm>
            <a:custGeom>
              <a:rect b="b" l="l" r="r" t="t"/>
              <a:pathLst>
                <a:path extrusionOk="0" h="3334" w="903">
                  <a:moveTo>
                    <a:pt x="301" y="0"/>
                  </a:moveTo>
                  <a:lnTo>
                    <a:pt x="0" y="25"/>
                  </a:lnTo>
                  <a:cubicBezTo>
                    <a:pt x="0" y="126"/>
                    <a:pt x="276" y="2356"/>
                    <a:pt x="602" y="3334"/>
                  </a:cubicBezTo>
                  <a:lnTo>
                    <a:pt x="903" y="3233"/>
                  </a:lnTo>
                  <a:cubicBezTo>
                    <a:pt x="577" y="2281"/>
                    <a:pt x="301" y="25"/>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8"/>
            <p:cNvSpPr/>
            <p:nvPr/>
          </p:nvSpPr>
          <p:spPr>
            <a:xfrm>
              <a:off x="5955753" y="2126866"/>
              <a:ext cx="28394" cy="65559"/>
            </a:xfrm>
            <a:custGeom>
              <a:rect b="b" l="l" r="r" t="t"/>
              <a:pathLst>
                <a:path extrusionOk="0" h="3184" w="1379">
                  <a:moveTo>
                    <a:pt x="1078" y="1"/>
                  </a:moveTo>
                  <a:cubicBezTo>
                    <a:pt x="928" y="978"/>
                    <a:pt x="602" y="1956"/>
                    <a:pt x="1" y="3033"/>
                  </a:cubicBezTo>
                  <a:lnTo>
                    <a:pt x="276" y="3184"/>
                  </a:lnTo>
                  <a:cubicBezTo>
                    <a:pt x="878" y="2081"/>
                    <a:pt x="1254" y="1053"/>
                    <a:pt x="1379" y="51"/>
                  </a:cubicBezTo>
                  <a:lnTo>
                    <a:pt x="107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8"/>
            <p:cNvSpPr/>
            <p:nvPr/>
          </p:nvSpPr>
          <p:spPr>
            <a:xfrm>
              <a:off x="5971236" y="2133063"/>
              <a:ext cx="51104" cy="59361"/>
            </a:xfrm>
            <a:custGeom>
              <a:rect b="b" l="l" r="r" t="t"/>
              <a:pathLst>
                <a:path extrusionOk="0" h="2883" w="2482">
                  <a:moveTo>
                    <a:pt x="2256" y="0"/>
                  </a:moveTo>
                  <a:cubicBezTo>
                    <a:pt x="2206" y="76"/>
                    <a:pt x="677" y="1605"/>
                    <a:pt x="0" y="2732"/>
                  </a:cubicBezTo>
                  <a:lnTo>
                    <a:pt x="276" y="2883"/>
                  </a:lnTo>
                  <a:cubicBezTo>
                    <a:pt x="928" y="1805"/>
                    <a:pt x="2482" y="251"/>
                    <a:pt x="2482" y="226"/>
                  </a:cubicBezTo>
                  <a:lnTo>
                    <a:pt x="225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8"/>
            <p:cNvSpPr/>
            <p:nvPr/>
          </p:nvSpPr>
          <p:spPr>
            <a:xfrm>
              <a:off x="5720439" y="2174859"/>
              <a:ext cx="451045" cy="245145"/>
            </a:xfrm>
            <a:custGeom>
              <a:rect b="b" l="l" r="r" t="t"/>
              <a:pathLst>
                <a:path extrusionOk="0" h="11906" w="21906">
                  <a:moveTo>
                    <a:pt x="76" y="1"/>
                  </a:moveTo>
                  <a:cubicBezTo>
                    <a:pt x="26" y="427"/>
                    <a:pt x="1" y="828"/>
                    <a:pt x="1" y="1254"/>
                  </a:cubicBezTo>
                  <a:cubicBezTo>
                    <a:pt x="1" y="7319"/>
                    <a:pt x="5490" y="11905"/>
                    <a:pt x="11530" y="11905"/>
                  </a:cubicBezTo>
                  <a:cubicBezTo>
                    <a:pt x="17570" y="11905"/>
                    <a:pt x="21906" y="7570"/>
                    <a:pt x="21906" y="1254"/>
                  </a:cubicBezTo>
                  <a:cubicBezTo>
                    <a:pt x="21906" y="828"/>
                    <a:pt x="21881" y="427"/>
                    <a:pt x="218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8"/>
            <p:cNvSpPr/>
            <p:nvPr/>
          </p:nvSpPr>
          <p:spPr>
            <a:xfrm>
              <a:off x="5703411" y="2202202"/>
              <a:ext cx="485100" cy="6733"/>
            </a:xfrm>
            <a:custGeom>
              <a:rect b="b" l="l" r="r" t="t"/>
              <a:pathLst>
                <a:path extrusionOk="0" h="327" w="23560">
                  <a:moveTo>
                    <a:pt x="1" y="1"/>
                  </a:moveTo>
                  <a:lnTo>
                    <a:pt x="1" y="327"/>
                  </a:lnTo>
                  <a:lnTo>
                    <a:pt x="23560" y="327"/>
                  </a:lnTo>
                  <a:lnTo>
                    <a:pt x="2356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8"/>
            <p:cNvSpPr/>
            <p:nvPr/>
          </p:nvSpPr>
          <p:spPr>
            <a:xfrm>
              <a:off x="5729210" y="1621687"/>
              <a:ext cx="432472" cy="585209"/>
            </a:xfrm>
            <a:custGeom>
              <a:rect b="b" l="l" r="r" t="t"/>
              <a:pathLst>
                <a:path extrusionOk="0" h="28422" w="21004">
                  <a:moveTo>
                    <a:pt x="10477" y="0"/>
                  </a:moveTo>
                  <a:lnTo>
                    <a:pt x="1" y="28296"/>
                  </a:lnTo>
                  <a:lnTo>
                    <a:pt x="277" y="28421"/>
                  </a:lnTo>
                  <a:lnTo>
                    <a:pt x="10477" y="903"/>
                  </a:lnTo>
                  <a:lnTo>
                    <a:pt x="20728" y="28421"/>
                  </a:lnTo>
                  <a:lnTo>
                    <a:pt x="21004" y="28296"/>
                  </a:lnTo>
                  <a:lnTo>
                    <a:pt x="104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8"/>
            <p:cNvSpPr/>
            <p:nvPr/>
          </p:nvSpPr>
          <p:spPr>
            <a:xfrm>
              <a:off x="5926331" y="1618579"/>
              <a:ext cx="34612" cy="34612"/>
            </a:xfrm>
            <a:custGeom>
              <a:rect b="b" l="l" r="r" t="t"/>
              <a:pathLst>
                <a:path extrusionOk="0" h="1681" w="1681">
                  <a:moveTo>
                    <a:pt x="853" y="1"/>
                  </a:moveTo>
                  <a:cubicBezTo>
                    <a:pt x="377" y="1"/>
                    <a:pt x="1" y="377"/>
                    <a:pt x="1" y="853"/>
                  </a:cubicBezTo>
                  <a:cubicBezTo>
                    <a:pt x="1" y="1304"/>
                    <a:pt x="377" y="1680"/>
                    <a:pt x="853" y="1680"/>
                  </a:cubicBezTo>
                  <a:cubicBezTo>
                    <a:pt x="1304" y="1680"/>
                    <a:pt x="1680" y="1304"/>
                    <a:pt x="1680" y="853"/>
                  </a:cubicBezTo>
                  <a:cubicBezTo>
                    <a:pt x="1680" y="377"/>
                    <a:pt x="1304" y="1"/>
                    <a:pt x="8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2" name="Google Shape;892;p28"/>
          <p:cNvGrpSpPr/>
          <p:nvPr/>
        </p:nvGrpSpPr>
        <p:grpSpPr>
          <a:xfrm flipH="1">
            <a:off x="-318267" y="3542233"/>
            <a:ext cx="1400177" cy="416658"/>
            <a:chOff x="6918132" y="1224850"/>
            <a:chExt cx="860271" cy="255995"/>
          </a:xfrm>
        </p:grpSpPr>
        <p:sp>
          <p:nvSpPr>
            <p:cNvPr id="893" name="Google Shape;893;p28"/>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8"/>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8"/>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6" name="Google Shape;896;p28"/>
          <p:cNvGrpSpPr/>
          <p:nvPr/>
        </p:nvGrpSpPr>
        <p:grpSpPr>
          <a:xfrm flipH="1">
            <a:off x="7761401" y="504136"/>
            <a:ext cx="2272495" cy="645644"/>
            <a:chOff x="3983000" y="1275438"/>
            <a:chExt cx="1621936" cy="460845"/>
          </a:xfrm>
        </p:grpSpPr>
        <p:sp>
          <p:nvSpPr>
            <p:cNvPr id="897" name="Google Shape;897;p28"/>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8"/>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8"/>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8"/>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8"/>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02" name="Google Shape;902;p28"/>
          <p:cNvCxnSpPr/>
          <p:nvPr/>
        </p:nvCxnSpPr>
        <p:spPr>
          <a:xfrm>
            <a:off x="7612025" y="5069300"/>
            <a:ext cx="1393800" cy="0"/>
          </a:xfrm>
          <a:prstGeom prst="straightConnector1">
            <a:avLst/>
          </a:prstGeom>
          <a:noFill/>
          <a:ln cap="flat" cmpd="sng" w="9525">
            <a:solidFill>
              <a:schemeClr val="dk1"/>
            </a:solidFill>
            <a:prstDash val="solid"/>
            <a:round/>
            <a:headEnd len="med" w="med" type="none"/>
            <a:tailEnd len="med" w="med" type="none"/>
          </a:ln>
        </p:spPr>
      </p:cxnSp>
      <p:grpSp>
        <p:nvGrpSpPr>
          <p:cNvPr id="903" name="Google Shape;903;p28"/>
          <p:cNvGrpSpPr/>
          <p:nvPr/>
        </p:nvGrpSpPr>
        <p:grpSpPr>
          <a:xfrm>
            <a:off x="7473982" y="3975649"/>
            <a:ext cx="1598690" cy="1094168"/>
            <a:chOff x="5314544" y="4097300"/>
            <a:chExt cx="1031879" cy="706234"/>
          </a:xfrm>
        </p:grpSpPr>
        <p:sp>
          <p:nvSpPr>
            <p:cNvPr id="904" name="Google Shape;904;p28"/>
            <p:cNvSpPr/>
            <p:nvPr/>
          </p:nvSpPr>
          <p:spPr>
            <a:xfrm>
              <a:off x="5671416" y="4194563"/>
              <a:ext cx="471182" cy="608970"/>
            </a:xfrm>
            <a:custGeom>
              <a:rect b="b" l="l" r="r" t="t"/>
              <a:pathLst>
                <a:path extrusionOk="0" h="29576" w="22884">
                  <a:moveTo>
                    <a:pt x="4263" y="0"/>
                  </a:moveTo>
                  <a:cubicBezTo>
                    <a:pt x="3634" y="0"/>
                    <a:pt x="3134" y="467"/>
                    <a:pt x="3134" y="1029"/>
                  </a:cubicBezTo>
                  <a:lnTo>
                    <a:pt x="1" y="28598"/>
                  </a:lnTo>
                  <a:cubicBezTo>
                    <a:pt x="1" y="29149"/>
                    <a:pt x="502" y="29575"/>
                    <a:pt x="1104" y="29575"/>
                  </a:cubicBezTo>
                  <a:lnTo>
                    <a:pt x="21755" y="29525"/>
                  </a:lnTo>
                  <a:cubicBezTo>
                    <a:pt x="22357" y="29525"/>
                    <a:pt x="22858" y="29099"/>
                    <a:pt x="22883" y="28548"/>
                  </a:cubicBezTo>
                  <a:lnTo>
                    <a:pt x="21154" y="1706"/>
                  </a:lnTo>
                  <a:cubicBezTo>
                    <a:pt x="21179" y="1154"/>
                    <a:pt x="20703" y="703"/>
                    <a:pt x="20101" y="678"/>
                  </a:cubicBezTo>
                  <a:lnTo>
                    <a:pt x="4312" y="1"/>
                  </a:lnTo>
                  <a:cubicBezTo>
                    <a:pt x="4295" y="1"/>
                    <a:pt x="4279" y="0"/>
                    <a:pt x="426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8"/>
            <p:cNvSpPr/>
            <p:nvPr/>
          </p:nvSpPr>
          <p:spPr>
            <a:xfrm>
              <a:off x="5804051" y="4114965"/>
              <a:ext cx="240491" cy="110095"/>
            </a:xfrm>
            <a:custGeom>
              <a:rect b="b" l="l" r="r" t="t"/>
              <a:pathLst>
                <a:path extrusionOk="0" h="5347" w="11680">
                  <a:moveTo>
                    <a:pt x="5861" y="1"/>
                  </a:moveTo>
                  <a:cubicBezTo>
                    <a:pt x="1509" y="1"/>
                    <a:pt x="0" y="4169"/>
                    <a:pt x="0" y="4218"/>
                  </a:cubicBezTo>
                  <a:lnTo>
                    <a:pt x="1028" y="4594"/>
                  </a:lnTo>
                  <a:cubicBezTo>
                    <a:pt x="1077" y="4447"/>
                    <a:pt x="2303" y="1106"/>
                    <a:pt x="5881" y="1106"/>
                  </a:cubicBezTo>
                  <a:cubicBezTo>
                    <a:pt x="5958" y="1106"/>
                    <a:pt x="6036" y="1107"/>
                    <a:pt x="6115" y="1110"/>
                  </a:cubicBezTo>
                  <a:cubicBezTo>
                    <a:pt x="9825" y="1286"/>
                    <a:pt x="10602" y="5296"/>
                    <a:pt x="10602" y="5346"/>
                  </a:cubicBezTo>
                  <a:lnTo>
                    <a:pt x="11679" y="5146"/>
                  </a:lnTo>
                  <a:cubicBezTo>
                    <a:pt x="11679" y="5095"/>
                    <a:pt x="10752" y="208"/>
                    <a:pt x="6166" y="8"/>
                  </a:cubicBezTo>
                  <a:cubicBezTo>
                    <a:pt x="6062" y="3"/>
                    <a:pt x="5961" y="1"/>
                    <a:pt x="58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8"/>
            <p:cNvSpPr/>
            <p:nvPr/>
          </p:nvSpPr>
          <p:spPr>
            <a:xfrm>
              <a:off x="5454179" y="4225550"/>
              <a:ext cx="315830" cy="537214"/>
            </a:xfrm>
            <a:custGeom>
              <a:rect b="b" l="l" r="r" t="t"/>
              <a:pathLst>
                <a:path extrusionOk="0" h="26091" w="15339">
                  <a:moveTo>
                    <a:pt x="1830" y="0"/>
                  </a:moveTo>
                  <a:lnTo>
                    <a:pt x="0" y="1955"/>
                  </a:lnTo>
                  <a:lnTo>
                    <a:pt x="12582" y="26090"/>
                  </a:lnTo>
                  <a:lnTo>
                    <a:pt x="15339" y="16767"/>
                  </a:lnTo>
                  <a:lnTo>
                    <a:pt x="183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8"/>
            <p:cNvSpPr/>
            <p:nvPr/>
          </p:nvSpPr>
          <p:spPr>
            <a:xfrm>
              <a:off x="5314544" y="4097300"/>
              <a:ext cx="224802" cy="197087"/>
            </a:xfrm>
            <a:custGeom>
              <a:rect b="b" l="l" r="r" t="t"/>
              <a:pathLst>
                <a:path extrusionOk="0" h="9572" w="10918">
                  <a:moveTo>
                    <a:pt x="9215" y="0"/>
                  </a:moveTo>
                  <a:cubicBezTo>
                    <a:pt x="6016" y="0"/>
                    <a:pt x="1" y="7323"/>
                    <a:pt x="1093" y="9212"/>
                  </a:cubicBezTo>
                  <a:cubicBezTo>
                    <a:pt x="1375" y="9464"/>
                    <a:pt x="1828" y="9571"/>
                    <a:pt x="2372" y="9571"/>
                  </a:cubicBezTo>
                  <a:cubicBezTo>
                    <a:pt x="3715" y="9571"/>
                    <a:pt x="5605" y="8916"/>
                    <a:pt x="6782" y="8184"/>
                  </a:cubicBezTo>
                  <a:lnTo>
                    <a:pt x="8612" y="6229"/>
                  </a:lnTo>
                  <a:cubicBezTo>
                    <a:pt x="9915" y="3923"/>
                    <a:pt x="10918" y="1417"/>
                    <a:pt x="10091" y="239"/>
                  </a:cubicBezTo>
                  <a:cubicBezTo>
                    <a:pt x="9835" y="75"/>
                    <a:pt x="9539" y="0"/>
                    <a:pt x="92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8"/>
            <p:cNvSpPr/>
            <p:nvPr/>
          </p:nvSpPr>
          <p:spPr>
            <a:xfrm>
              <a:off x="6065658" y="4229647"/>
              <a:ext cx="280765" cy="465519"/>
            </a:xfrm>
            <a:custGeom>
              <a:rect b="b" l="l" r="r" t="t"/>
              <a:pathLst>
                <a:path extrusionOk="0" h="22609" w="13636">
                  <a:moveTo>
                    <a:pt x="7783" y="1"/>
                  </a:moveTo>
                  <a:cubicBezTo>
                    <a:pt x="7754" y="1"/>
                    <a:pt x="7724" y="1"/>
                    <a:pt x="7695" y="2"/>
                  </a:cubicBezTo>
                  <a:cubicBezTo>
                    <a:pt x="3911" y="52"/>
                    <a:pt x="477" y="3962"/>
                    <a:pt x="352" y="4137"/>
                  </a:cubicBezTo>
                  <a:lnTo>
                    <a:pt x="1379" y="5014"/>
                  </a:lnTo>
                  <a:cubicBezTo>
                    <a:pt x="1404" y="4964"/>
                    <a:pt x="4537" y="1405"/>
                    <a:pt x="7695" y="1355"/>
                  </a:cubicBezTo>
                  <a:lnTo>
                    <a:pt x="7770" y="1355"/>
                  </a:lnTo>
                  <a:cubicBezTo>
                    <a:pt x="8948" y="1355"/>
                    <a:pt x="9951" y="1831"/>
                    <a:pt x="10878" y="2834"/>
                  </a:cubicBezTo>
                  <a:cubicBezTo>
                    <a:pt x="12181" y="4262"/>
                    <a:pt x="12056" y="6343"/>
                    <a:pt x="11705" y="7821"/>
                  </a:cubicBezTo>
                  <a:cubicBezTo>
                    <a:pt x="10477" y="13084"/>
                    <a:pt x="5013" y="19375"/>
                    <a:pt x="1" y="21330"/>
                  </a:cubicBezTo>
                  <a:lnTo>
                    <a:pt x="502" y="22608"/>
                  </a:lnTo>
                  <a:cubicBezTo>
                    <a:pt x="5866" y="20503"/>
                    <a:pt x="11705" y="13761"/>
                    <a:pt x="13034" y="8147"/>
                  </a:cubicBezTo>
                  <a:cubicBezTo>
                    <a:pt x="13635" y="5540"/>
                    <a:pt x="13234" y="3410"/>
                    <a:pt x="11881" y="1906"/>
                  </a:cubicBezTo>
                  <a:cubicBezTo>
                    <a:pt x="10700" y="652"/>
                    <a:pt x="9326" y="1"/>
                    <a:pt x="778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8"/>
            <p:cNvSpPr/>
            <p:nvPr/>
          </p:nvSpPr>
          <p:spPr>
            <a:xfrm>
              <a:off x="5680187" y="4487157"/>
              <a:ext cx="66094" cy="216772"/>
            </a:xfrm>
            <a:custGeom>
              <a:rect b="b" l="l" r="r" t="t"/>
              <a:pathLst>
                <a:path extrusionOk="0" h="10528" w="3210">
                  <a:moveTo>
                    <a:pt x="1304" y="1"/>
                  </a:moveTo>
                  <a:lnTo>
                    <a:pt x="1104" y="252"/>
                  </a:lnTo>
                  <a:cubicBezTo>
                    <a:pt x="2582" y="1430"/>
                    <a:pt x="2883" y="4713"/>
                    <a:pt x="2332" y="7069"/>
                  </a:cubicBezTo>
                  <a:cubicBezTo>
                    <a:pt x="1906" y="8848"/>
                    <a:pt x="1054" y="10001"/>
                    <a:pt x="1" y="10227"/>
                  </a:cubicBezTo>
                  <a:lnTo>
                    <a:pt x="51" y="10527"/>
                  </a:lnTo>
                  <a:cubicBezTo>
                    <a:pt x="1254" y="10277"/>
                    <a:pt x="2181" y="9049"/>
                    <a:pt x="2633" y="7144"/>
                  </a:cubicBezTo>
                  <a:cubicBezTo>
                    <a:pt x="3209" y="4688"/>
                    <a:pt x="2858" y="1254"/>
                    <a:pt x="1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8"/>
            <p:cNvSpPr/>
            <p:nvPr/>
          </p:nvSpPr>
          <p:spPr>
            <a:xfrm>
              <a:off x="5452121" y="4223985"/>
              <a:ext cx="42848" cy="44927"/>
            </a:xfrm>
            <a:custGeom>
              <a:rect b="b" l="l" r="r" t="t"/>
              <a:pathLst>
                <a:path extrusionOk="0" h="2182" w="2081">
                  <a:moveTo>
                    <a:pt x="1805" y="1"/>
                  </a:moveTo>
                  <a:cubicBezTo>
                    <a:pt x="1404" y="703"/>
                    <a:pt x="802" y="1354"/>
                    <a:pt x="0" y="1906"/>
                  </a:cubicBezTo>
                  <a:lnTo>
                    <a:pt x="176" y="2181"/>
                  </a:lnTo>
                  <a:cubicBezTo>
                    <a:pt x="1028" y="1580"/>
                    <a:pt x="1654" y="903"/>
                    <a:pt x="2080" y="151"/>
                  </a:cubicBezTo>
                  <a:lnTo>
                    <a:pt x="18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8"/>
            <p:cNvSpPr/>
            <p:nvPr/>
          </p:nvSpPr>
          <p:spPr>
            <a:xfrm>
              <a:off x="5336533" y="4100656"/>
              <a:ext cx="196635" cy="189943"/>
            </a:xfrm>
            <a:custGeom>
              <a:rect b="b" l="l" r="r" t="t"/>
              <a:pathLst>
                <a:path extrusionOk="0" h="9225" w="9550">
                  <a:moveTo>
                    <a:pt x="9173" y="1"/>
                  </a:moveTo>
                  <a:lnTo>
                    <a:pt x="8897" y="151"/>
                  </a:lnTo>
                  <a:cubicBezTo>
                    <a:pt x="9123" y="577"/>
                    <a:pt x="8722" y="1630"/>
                    <a:pt x="7820" y="2908"/>
                  </a:cubicBezTo>
                  <a:cubicBezTo>
                    <a:pt x="6094" y="5437"/>
                    <a:pt x="2481" y="8908"/>
                    <a:pt x="253" y="8908"/>
                  </a:cubicBezTo>
                  <a:cubicBezTo>
                    <a:pt x="184" y="8908"/>
                    <a:pt x="116" y="8905"/>
                    <a:pt x="50" y="8898"/>
                  </a:cubicBezTo>
                  <a:lnTo>
                    <a:pt x="0" y="9199"/>
                  </a:lnTo>
                  <a:cubicBezTo>
                    <a:pt x="75" y="9199"/>
                    <a:pt x="176" y="9224"/>
                    <a:pt x="251" y="9224"/>
                  </a:cubicBezTo>
                  <a:cubicBezTo>
                    <a:pt x="2632" y="9224"/>
                    <a:pt x="6291" y="5740"/>
                    <a:pt x="8095" y="3109"/>
                  </a:cubicBezTo>
                  <a:cubicBezTo>
                    <a:pt x="8647" y="2257"/>
                    <a:pt x="9549" y="753"/>
                    <a:pt x="91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8"/>
            <p:cNvSpPr/>
            <p:nvPr/>
          </p:nvSpPr>
          <p:spPr>
            <a:xfrm>
              <a:off x="6016120" y="4202325"/>
              <a:ext cx="24790" cy="7248"/>
            </a:xfrm>
            <a:custGeom>
              <a:rect b="b" l="l" r="r" t="t"/>
              <a:pathLst>
                <a:path extrusionOk="0" h="352" w="1204">
                  <a:moveTo>
                    <a:pt x="26" y="0"/>
                  </a:moveTo>
                  <a:lnTo>
                    <a:pt x="1" y="301"/>
                  </a:lnTo>
                  <a:lnTo>
                    <a:pt x="1179" y="351"/>
                  </a:lnTo>
                  <a:lnTo>
                    <a:pt x="1204" y="50"/>
                  </a:lnTo>
                  <a:lnTo>
                    <a:pt x="2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8"/>
            <p:cNvSpPr/>
            <p:nvPr/>
          </p:nvSpPr>
          <p:spPr>
            <a:xfrm>
              <a:off x="5806110" y="4193554"/>
              <a:ext cx="24790" cy="7248"/>
            </a:xfrm>
            <a:custGeom>
              <a:rect b="b" l="l" r="r" t="t"/>
              <a:pathLst>
                <a:path extrusionOk="0" h="352" w="1204">
                  <a:moveTo>
                    <a:pt x="0" y="0"/>
                  </a:moveTo>
                  <a:lnTo>
                    <a:pt x="0" y="301"/>
                  </a:lnTo>
                  <a:lnTo>
                    <a:pt x="1178" y="351"/>
                  </a:lnTo>
                  <a:lnTo>
                    <a:pt x="1203" y="50"/>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8"/>
            <p:cNvSpPr/>
            <p:nvPr/>
          </p:nvSpPr>
          <p:spPr>
            <a:xfrm>
              <a:off x="6106939" y="4278691"/>
              <a:ext cx="8792" cy="35621"/>
            </a:xfrm>
            <a:custGeom>
              <a:rect b="b" l="l" r="r" t="t"/>
              <a:pathLst>
                <a:path extrusionOk="0" h="1730" w="427">
                  <a:moveTo>
                    <a:pt x="302" y="1"/>
                  </a:moveTo>
                  <a:lnTo>
                    <a:pt x="1" y="26"/>
                  </a:lnTo>
                  <a:lnTo>
                    <a:pt x="101" y="1730"/>
                  </a:lnTo>
                  <a:lnTo>
                    <a:pt x="427" y="1705"/>
                  </a:lnTo>
                  <a:lnTo>
                    <a:pt x="30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8"/>
            <p:cNvSpPr/>
            <p:nvPr/>
          </p:nvSpPr>
          <p:spPr>
            <a:xfrm>
              <a:off x="6129649" y="4631138"/>
              <a:ext cx="8277" cy="33047"/>
            </a:xfrm>
            <a:custGeom>
              <a:rect b="b" l="l" r="r" t="t"/>
              <a:pathLst>
                <a:path extrusionOk="0" h="1605" w="402">
                  <a:moveTo>
                    <a:pt x="301" y="0"/>
                  </a:moveTo>
                  <a:lnTo>
                    <a:pt x="1" y="26"/>
                  </a:lnTo>
                  <a:lnTo>
                    <a:pt x="101" y="1604"/>
                  </a:lnTo>
                  <a:lnTo>
                    <a:pt x="402" y="1579"/>
                  </a:lnTo>
                  <a:lnTo>
                    <a:pt x="3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8"/>
            <p:cNvSpPr/>
            <p:nvPr/>
          </p:nvSpPr>
          <p:spPr>
            <a:xfrm>
              <a:off x="5724062" y="4316884"/>
              <a:ext cx="390139" cy="23246"/>
            </a:xfrm>
            <a:custGeom>
              <a:rect b="b" l="l" r="r" t="t"/>
              <a:pathLst>
                <a:path extrusionOk="0" h="1129" w="18948">
                  <a:moveTo>
                    <a:pt x="25" y="0"/>
                  </a:moveTo>
                  <a:lnTo>
                    <a:pt x="0" y="301"/>
                  </a:lnTo>
                  <a:lnTo>
                    <a:pt x="18923" y="1128"/>
                  </a:lnTo>
                  <a:lnTo>
                    <a:pt x="18948" y="802"/>
                  </a:lnTo>
                  <a:lnTo>
                    <a:pt x="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8"/>
            <p:cNvSpPr/>
            <p:nvPr/>
          </p:nvSpPr>
          <p:spPr>
            <a:xfrm>
              <a:off x="5720439" y="4348365"/>
              <a:ext cx="395307" cy="17563"/>
            </a:xfrm>
            <a:custGeom>
              <a:rect b="b" l="l" r="r" t="t"/>
              <a:pathLst>
                <a:path extrusionOk="0" h="853" w="19199">
                  <a:moveTo>
                    <a:pt x="1" y="0"/>
                  </a:moveTo>
                  <a:lnTo>
                    <a:pt x="1" y="326"/>
                  </a:lnTo>
                  <a:lnTo>
                    <a:pt x="19174" y="852"/>
                  </a:lnTo>
                  <a:lnTo>
                    <a:pt x="19199" y="551"/>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8"/>
            <p:cNvSpPr/>
            <p:nvPr/>
          </p:nvSpPr>
          <p:spPr>
            <a:xfrm>
              <a:off x="5674525" y="4752923"/>
              <a:ext cx="466528" cy="12910"/>
            </a:xfrm>
            <a:custGeom>
              <a:rect b="b" l="l" r="r" t="t"/>
              <a:pathLst>
                <a:path extrusionOk="0" h="627" w="22658">
                  <a:moveTo>
                    <a:pt x="0" y="0"/>
                  </a:moveTo>
                  <a:lnTo>
                    <a:pt x="0" y="301"/>
                  </a:lnTo>
                  <a:lnTo>
                    <a:pt x="22657" y="627"/>
                  </a:lnTo>
                  <a:lnTo>
                    <a:pt x="22657" y="326"/>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8"/>
            <p:cNvSpPr/>
            <p:nvPr/>
          </p:nvSpPr>
          <p:spPr>
            <a:xfrm>
              <a:off x="5678128" y="4720413"/>
              <a:ext cx="461360" cy="21167"/>
            </a:xfrm>
            <a:custGeom>
              <a:rect b="b" l="l" r="r" t="t"/>
              <a:pathLst>
                <a:path extrusionOk="0" h="1028" w="22407">
                  <a:moveTo>
                    <a:pt x="1" y="0"/>
                  </a:moveTo>
                  <a:lnTo>
                    <a:pt x="1" y="301"/>
                  </a:lnTo>
                  <a:lnTo>
                    <a:pt x="22407" y="1028"/>
                  </a:lnTo>
                  <a:lnTo>
                    <a:pt x="22407" y="702"/>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920" name="Shape 920"/>
        <p:cNvGrpSpPr/>
        <p:nvPr/>
      </p:nvGrpSpPr>
      <p:grpSpPr>
        <a:xfrm>
          <a:off x="0" y="0"/>
          <a:ext cx="0" cy="0"/>
          <a:chOff x="0" y="0"/>
          <a:chExt cx="0" cy="0"/>
        </a:xfrm>
      </p:grpSpPr>
      <p:cxnSp>
        <p:nvCxnSpPr>
          <p:cNvPr id="921" name="Google Shape;921;p29"/>
          <p:cNvCxnSpPr/>
          <p:nvPr/>
        </p:nvCxnSpPr>
        <p:spPr>
          <a:xfrm>
            <a:off x="127675" y="5069300"/>
            <a:ext cx="8880900" cy="0"/>
          </a:xfrm>
          <a:prstGeom prst="straightConnector1">
            <a:avLst/>
          </a:prstGeom>
          <a:noFill/>
          <a:ln cap="flat" cmpd="sng" w="9525">
            <a:solidFill>
              <a:schemeClr val="dk1"/>
            </a:solidFill>
            <a:prstDash val="solid"/>
            <a:round/>
            <a:headEnd len="med" w="med" type="none"/>
            <a:tailEnd len="med" w="med" type="none"/>
          </a:ln>
        </p:spPr>
      </p:cxnSp>
      <p:grpSp>
        <p:nvGrpSpPr>
          <p:cNvPr id="922" name="Google Shape;922;p29"/>
          <p:cNvGrpSpPr/>
          <p:nvPr/>
        </p:nvGrpSpPr>
        <p:grpSpPr>
          <a:xfrm>
            <a:off x="7547751" y="4521400"/>
            <a:ext cx="1236129" cy="547902"/>
            <a:chOff x="6072884" y="2507191"/>
            <a:chExt cx="468071" cy="207460"/>
          </a:xfrm>
        </p:grpSpPr>
        <p:sp>
          <p:nvSpPr>
            <p:cNvPr id="923" name="Google Shape;923;p29"/>
            <p:cNvSpPr/>
            <p:nvPr/>
          </p:nvSpPr>
          <p:spPr>
            <a:xfrm>
              <a:off x="6115195" y="2542275"/>
              <a:ext cx="311197" cy="98070"/>
            </a:xfrm>
            <a:custGeom>
              <a:rect b="b" l="l" r="r" t="t"/>
              <a:pathLst>
                <a:path extrusionOk="0" h="4763" w="15114">
                  <a:moveTo>
                    <a:pt x="2457" y="0"/>
                  </a:moveTo>
                  <a:cubicBezTo>
                    <a:pt x="1179" y="0"/>
                    <a:pt x="1" y="1178"/>
                    <a:pt x="1" y="2456"/>
                  </a:cubicBezTo>
                  <a:cubicBezTo>
                    <a:pt x="1" y="3735"/>
                    <a:pt x="1204" y="4762"/>
                    <a:pt x="2482" y="4762"/>
                  </a:cubicBezTo>
                  <a:lnTo>
                    <a:pt x="15114" y="4762"/>
                  </a:lnTo>
                  <a:lnTo>
                    <a:pt x="15114" y="4111"/>
                  </a:lnTo>
                  <a:lnTo>
                    <a:pt x="14437" y="4111"/>
                  </a:lnTo>
                  <a:lnTo>
                    <a:pt x="14437" y="802"/>
                  </a:lnTo>
                  <a:lnTo>
                    <a:pt x="15114" y="802"/>
                  </a:lnTo>
                  <a:lnTo>
                    <a:pt x="15114" y="126"/>
                  </a:lnTo>
                  <a:lnTo>
                    <a:pt x="24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9"/>
            <p:cNvSpPr/>
            <p:nvPr/>
          </p:nvSpPr>
          <p:spPr>
            <a:xfrm>
              <a:off x="6222012" y="2542275"/>
              <a:ext cx="311197" cy="98070"/>
            </a:xfrm>
            <a:custGeom>
              <a:rect b="b" l="l" r="r" t="t"/>
              <a:pathLst>
                <a:path extrusionOk="0" h="4763" w="15114">
                  <a:moveTo>
                    <a:pt x="2457" y="0"/>
                  </a:moveTo>
                  <a:cubicBezTo>
                    <a:pt x="1179" y="0"/>
                    <a:pt x="1" y="1178"/>
                    <a:pt x="1" y="2456"/>
                  </a:cubicBezTo>
                  <a:cubicBezTo>
                    <a:pt x="1" y="3735"/>
                    <a:pt x="1204" y="4762"/>
                    <a:pt x="2482" y="4762"/>
                  </a:cubicBezTo>
                  <a:lnTo>
                    <a:pt x="15114" y="4762"/>
                  </a:lnTo>
                  <a:lnTo>
                    <a:pt x="15114" y="4111"/>
                  </a:lnTo>
                  <a:lnTo>
                    <a:pt x="14437" y="4111"/>
                  </a:lnTo>
                  <a:lnTo>
                    <a:pt x="14437" y="802"/>
                  </a:lnTo>
                  <a:lnTo>
                    <a:pt x="15114" y="802"/>
                  </a:lnTo>
                  <a:lnTo>
                    <a:pt x="15114" y="126"/>
                  </a:lnTo>
                  <a:lnTo>
                    <a:pt x="24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9"/>
            <p:cNvSpPr/>
            <p:nvPr/>
          </p:nvSpPr>
          <p:spPr>
            <a:xfrm>
              <a:off x="6107454" y="2640321"/>
              <a:ext cx="433502" cy="74330"/>
            </a:xfrm>
            <a:custGeom>
              <a:rect b="b" l="l" r="r" t="t"/>
              <a:pathLst>
                <a:path extrusionOk="0" h="3610" w="21054">
                  <a:moveTo>
                    <a:pt x="1" y="0"/>
                  </a:moveTo>
                  <a:lnTo>
                    <a:pt x="1" y="501"/>
                  </a:lnTo>
                  <a:lnTo>
                    <a:pt x="527" y="501"/>
                  </a:lnTo>
                  <a:lnTo>
                    <a:pt x="527" y="3008"/>
                  </a:lnTo>
                  <a:lnTo>
                    <a:pt x="1" y="3008"/>
                  </a:lnTo>
                  <a:lnTo>
                    <a:pt x="1" y="3609"/>
                  </a:lnTo>
                  <a:lnTo>
                    <a:pt x="19199" y="3609"/>
                  </a:lnTo>
                  <a:cubicBezTo>
                    <a:pt x="20177" y="3609"/>
                    <a:pt x="21054" y="2732"/>
                    <a:pt x="21054" y="1755"/>
                  </a:cubicBezTo>
                  <a:cubicBezTo>
                    <a:pt x="21054" y="802"/>
                    <a:pt x="20151" y="0"/>
                    <a:pt x="191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9"/>
            <p:cNvSpPr/>
            <p:nvPr/>
          </p:nvSpPr>
          <p:spPr>
            <a:xfrm>
              <a:off x="6072884" y="2640321"/>
              <a:ext cx="188378" cy="74330"/>
            </a:xfrm>
            <a:custGeom>
              <a:rect b="b" l="l" r="r" t="t"/>
              <a:pathLst>
                <a:path extrusionOk="0" h="3610" w="9149">
                  <a:moveTo>
                    <a:pt x="1" y="0"/>
                  </a:moveTo>
                  <a:lnTo>
                    <a:pt x="1" y="501"/>
                  </a:lnTo>
                  <a:lnTo>
                    <a:pt x="502" y="501"/>
                  </a:lnTo>
                  <a:lnTo>
                    <a:pt x="502" y="3008"/>
                  </a:lnTo>
                  <a:lnTo>
                    <a:pt x="1" y="3008"/>
                  </a:lnTo>
                  <a:lnTo>
                    <a:pt x="1" y="3609"/>
                  </a:lnTo>
                  <a:lnTo>
                    <a:pt x="7294" y="3609"/>
                  </a:lnTo>
                  <a:cubicBezTo>
                    <a:pt x="8271" y="3609"/>
                    <a:pt x="9149" y="2732"/>
                    <a:pt x="9149" y="1755"/>
                  </a:cubicBezTo>
                  <a:cubicBezTo>
                    <a:pt x="9149" y="802"/>
                    <a:pt x="8246" y="0"/>
                    <a:pt x="729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9"/>
            <p:cNvSpPr/>
            <p:nvPr/>
          </p:nvSpPr>
          <p:spPr>
            <a:xfrm>
              <a:off x="6083220" y="2650636"/>
              <a:ext cx="163073" cy="51619"/>
            </a:xfrm>
            <a:custGeom>
              <a:rect b="b" l="l" r="r" t="t"/>
              <a:pathLst>
                <a:path extrusionOk="0" h="2507" w="7920">
                  <a:moveTo>
                    <a:pt x="0" y="0"/>
                  </a:moveTo>
                  <a:lnTo>
                    <a:pt x="0" y="2507"/>
                  </a:lnTo>
                  <a:lnTo>
                    <a:pt x="6667" y="2507"/>
                  </a:lnTo>
                  <a:cubicBezTo>
                    <a:pt x="7368" y="2507"/>
                    <a:pt x="7920" y="1930"/>
                    <a:pt x="7920" y="1254"/>
                  </a:cubicBezTo>
                  <a:cubicBezTo>
                    <a:pt x="7920" y="577"/>
                    <a:pt x="7368" y="0"/>
                    <a:pt x="66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9"/>
            <p:cNvSpPr/>
            <p:nvPr/>
          </p:nvSpPr>
          <p:spPr>
            <a:xfrm>
              <a:off x="6083220" y="2687779"/>
              <a:ext cx="147074" cy="8277"/>
            </a:xfrm>
            <a:custGeom>
              <a:rect b="b" l="l" r="r" t="t"/>
              <a:pathLst>
                <a:path extrusionOk="0" h="402" w="7143">
                  <a:moveTo>
                    <a:pt x="7143" y="1"/>
                  </a:moveTo>
                  <a:lnTo>
                    <a:pt x="0" y="201"/>
                  </a:lnTo>
                  <a:lnTo>
                    <a:pt x="0" y="402"/>
                  </a:lnTo>
                  <a:lnTo>
                    <a:pt x="7143" y="227"/>
                  </a:lnTo>
                  <a:lnTo>
                    <a:pt x="71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9"/>
            <p:cNvSpPr/>
            <p:nvPr/>
          </p:nvSpPr>
          <p:spPr>
            <a:xfrm>
              <a:off x="6083220" y="2674375"/>
              <a:ext cx="125414" cy="5168"/>
            </a:xfrm>
            <a:custGeom>
              <a:rect b="b" l="l" r="r" t="t"/>
              <a:pathLst>
                <a:path extrusionOk="0" h="251" w="6091">
                  <a:moveTo>
                    <a:pt x="6065" y="0"/>
                  </a:moveTo>
                  <a:lnTo>
                    <a:pt x="0" y="25"/>
                  </a:lnTo>
                  <a:lnTo>
                    <a:pt x="0" y="251"/>
                  </a:lnTo>
                  <a:lnTo>
                    <a:pt x="6090" y="201"/>
                  </a:lnTo>
                  <a:lnTo>
                    <a:pt x="606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9"/>
            <p:cNvSpPr/>
            <p:nvPr/>
          </p:nvSpPr>
          <p:spPr>
            <a:xfrm>
              <a:off x="6083220" y="2655289"/>
              <a:ext cx="137274" cy="4653"/>
            </a:xfrm>
            <a:custGeom>
              <a:rect b="b" l="l" r="r" t="t"/>
              <a:pathLst>
                <a:path extrusionOk="0" h="226" w="6667">
                  <a:moveTo>
                    <a:pt x="0" y="0"/>
                  </a:moveTo>
                  <a:lnTo>
                    <a:pt x="0" y="226"/>
                  </a:lnTo>
                  <a:lnTo>
                    <a:pt x="6667" y="226"/>
                  </a:lnTo>
                  <a:lnTo>
                    <a:pt x="666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9"/>
            <p:cNvSpPr/>
            <p:nvPr/>
          </p:nvSpPr>
          <p:spPr>
            <a:xfrm>
              <a:off x="6096624" y="2507191"/>
              <a:ext cx="385507" cy="37165"/>
            </a:xfrm>
            <a:custGeom>
              <a:rect b="b" l="l" r="r" t="t"/>
              <a:pathLst>
                <a:path extrusionOk="0" h="1805" w="18723">
                  <a:moveTo>
                    <a:pt x="18723" y="0"/>
                  </a:moveTo>
                  <a:lnTo>
                    <a:pt x="1" y="476"/>
                  </a:lnTo>
                  <a:lnTo>
                    <a:pt x="1" y="1704"/>
                  </a:lnTo>
                  <a:lnTo>
                    <a:pt x="18622" y="1805"/>
                  </a:lnTo>
                  <a:lnTo>
                    <a:pt x="1872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9"/>
            <p:cNvSpPr/>
            <p:nvPr/>
          </p:nvSpPr>
          <p:spPr>
            <a:xfrm>
              <a:off x="6242148" y="2558787"/>
              <a:ext cx="277141" cy="68132"/>
            </a:xfrm>
            <a:custGeom>
              <a:rect b="b" l="l" r="r" t="t"/>
              <a:pathLst>
                <a:path extrusionOk="0" h="3309" w="13460">
                  <a:moveTo>
                    <a:pt x="1655" y="0"/>
                  </a:moveTo>
                  <a:cubicBezTo>
                    <a:pt x="752" y="0"/>
                    <a:pt x="0" y="752"/>
                    <a:pt x="0" y="1654"/>
                  </a:cubicBezTo>
                  <a:cubicBezTo>
                    <a:pt x="0" y="2557"/>
                    <a:pt x="752" y="3309"/>
                    <a:pt x="1655" y="3309"/>
                  </a:cubicBezTo>
                  <a:lnTo>
                    <a:pt x="13459" y="3309"/>
                  </a:lnTo>
                  <a:lnTo>
                    <a:pt x="1345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9"/>
            <p:cNvSpPr/>
            <p:nvPr/>
          </p:nvSpPr>
          <p:spPr>
            <a:xfrm>
              <a:off x="6263293" y="2567558"/>
              <a:ext cx="255995" cy="9307"/>
            </a:xfrm>
            <a:custGeom>
              <a:rect b="b" l="l" r="r" t="t"/>
              <a:pathLst>
                <a:path extrusionOk="0" h="452" w="12433">
                  <a:moveTo>
                    <a:pt x="12432" y="0"/>
                  </a:moveTo>
                  <a:lnTo>
                    <a:pt x="1" y="251"/>
                  </a:lnTo>
                  <a:lnTo>
                    <a:pt x="1" y="451"/>
                  </a:lnTo>
                  <a:lnTo>
                    <a:pt x="12432" y="201"/>
                  </a:lnTo>
                  <a:lnTo>
                    <a:pt x="124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9"/>
            <p:cNvSpPr/>
            <p:nvPr/>
          </p:nvSpPr>
          <p:spPr>
            <a:xfrm>
              <a:off x="6292715" y="2589754"/>
              <a:ext cx="226572" cy="5168"/>
            </a:xfrm>
            <a:custGeom>
              <a:rect b="b" l="l" r="r" t="t"/>
              <a:pathLst>
                <a:path extrusionOk="0" h="251" w="11004">
                  <a:moveTo>
                    <a:pt x="11003" y="0"/>
                  </a:moveTo>
                  <a:lnTo>
                    <a:pt x="1" y="50"/>
                  </a:lnTo>
                  <a:lnTo>
                    <a:pt x="1" y="251"/>
                  </a:lnTo>
                  <a:lnTo>
                    <a:pt x="11003" y="201"/>
                  </a:lnTo>
                  <a:lnTo>
                    <a:pt x="1100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9"/>
            <p:cNvSpPr/>
            <p:nvPr/>
          </p:nvSpPr>
          <p:spPr>
            <a:xfrm>
              <a:off x="6276203" y="2615552"/>
              <a:ext cx="243086" cy="4653"/>
            </a:xfrm>
            <a:custGeom>
              <a:rect b="b" l="l" r="r" t="t"/>
              <a:pathLst>
                <a:path extrusionOk="0" h="226" w="11806">
                  <a:moveTo>
                    <a:pt x="1" y="0"/>
                  </a:moveTo>
                  <a:lnTo>
                    <a:pt x="1" y="226"/>
                  </a:lnTo>
                  <a:lnTo>
                    <a:pt x="11805" y="226"/>
                  </a:lnTo>
                  <a:lnTo>
                    <a:pt x="1180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6" name="Google Shape;936;p29"/>
          <p:cNvGrpSpPr/>
          <p:nvPr/>
        </p:nvGrpSpPr>
        <p:grpSpPr>
          <a:xfrm>
            <a:off x="279614" y="3864321"/>
            <a:ext cx="870975" cy="1205759"/>
            <a:chOff x="4007769" y="4010866"/>
            <a:chExt cx="573349" cy="793680"/>
          </a:xfrm>
        </p:grpSpPr>
        <p:sp>
          <p:nvSpPr>
            <p:cNvPr id="937" name="Google Shape;937;p29"/>
            <p:cNvSpPr/>
            <p:nvPr/>
          </p:nvSpPr>
          <p:spPr>
            <a:xfrm>
              <a:off x="4007769" y="4010866"/>
              <a:ext cx="573349" cy="792674"/>
            </a:xfrm>
            <a:custGeom>
              <a:rect b="b" l="l" r="r" t="t"/>
              <a:pathLst>
                <a:path extrusionOk="0" h="38498" w="27846">
                  <a:moveTo>
                    <a:pt x="11930" y="1"/>
                  </a:moveTo>
                  <a:cubicBezTo>
                    <a:pt x="11930" y="1"/>
                    <a:pt x="4863" y="17846"/>
                    <a:pt x="8848" y="35314"/>
                  </a:cubicBezTo>
                  <a:cubicBezTo>
                    <a:pt x="6943" y="29400"/>
                    <a:pt x="3835" y="23786"/>
                    <a:pt x="0" y="18322"/>
                  </a:cubicBezTo>
                  <a:lnTo>
                    <a:pt x="0" y="18322"/>
                  </a:lnTo>
                  <a:cubicBezTo>
                    <a:pt x="577" y="27846"/>
                    <a:pt x="2206" y="36167"/>
                    <a:pt x="9224" y="38497"/>
                  </a:cubicBezTo>
                  <a:lnTo>
                    <a:pt x="19825" y="38497"/>
                  </a:lnTo>
                  <a:cubicBezTo>
                    <a:pt x="23585" y="36693"/>
                    <a:pt x="26066" y="33259"/>
                    <a:pt x="27845" y="28923"/>
                  </a:cubicBezTo>
                  <a:lnTo>
                    <a:pt x="27845" y="28923"/>
                  </a:lnTo>
                  <a:cubicBezTo>
                    <a:pt x="23216" y="30515"/>
                    <a:pt x="20526" y="31844"/>
                    <a:pt x="18160" y="35436"/>
                  </a:cubicBezTo>
                  <a:lnTo>
                    <a:pt x="18160" y="35436"/>
                  </a:lnTo>
                  <a:cubicBezTo>
                    <a:pt x="23146" y="27698"/>
                    <a:pt x="24881" y="22058"/>
                    <a:pt x="26517" y="10803"/>
                  </a:cubicBezTo>
                  <a:lnTo>
                    <a:pt x="26517" y="10803"/>
                  </a:lnTo>
                  <a:cubicBezTo>
                    <a:pt x="20903" y="16969"/>
                    <a:pt x="16742" y="23660"/>
                    <a:pt x="15113" y="31254"/>
                  </a:cubicBezTo>
                  <a:cubicBezTo>
                    <a:pt x="16742" y="22883"/>
                    <a:pt x="11930" y="1"/>
                    <a:pt x="11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9"/>
            <p:cNvSpPr/>
            <p:nvPr/>
          </p:nvSpPr>
          <p:spPr>
            <a:xfrm>
              <a:off x="4186833" y="4737440"/>
              <a:ext cx="33047" cy="66073"/>
            </a:xfrm>
            <a:custGeom>
              <a:rect b="b" l="l" r="r" t="t"/>
              <a:pathLst>
                <a:path extrusionOk="0" h="3209" w="1605">
                  <a:moveTo>
                    <a:pt x="301" y="0"/>
                  </a:moveTo>
                  <a:lnTo>
                    <a:pt x="0" y="76"/>
                  </a:lnTo>
                  <a:cubicBezTo>
                    <a:pt x="25" y="151"/>
                    <a:pt x="602" y="1980"/>
                    <a:pt x="1329" y="3208"/>
                  </a:cubicBezTo>
                  <a:lnTo>
                    <a:pt x="1604" y="3033"/>
                  </a:lnTo>
                  <a:cubicBezTo>
                    <a:pt x="903" y="1855"/>
                    <a:pt x="301" y="0"/>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9"/>
            <p:cNvSpPr/>
            <p:nvPr/>
          </p:nvSpPr>
          <p:spPr>
            <a:xfrm>
              <a:off x="4271969" y="4653848"/>
              <a:ext cx="50075" cy="150698"/>
            </a:xfrm>
            <a:custGeom>
              <a:rect b="b" l="l" r="r" t="t"/>
              <a:pathLst>
                <a:path extrusionOk="0" h="7319" w="2432">
                  <a:moveTo>
                    <a:pt x="2106" y="0"/>
                  </a:moveTo>
                  <a:cubicBezTo>
                    <a:pt x="1705" y="2406"/>
                    <a:pt x="1003" y="4812"/>
                    <a:pt x="1" y="7193"/>
                  </a:cubicBezTo>
                  <a:lnTo>
                    <a:pt x="301" y="7319"/>
                  </a:lnTo>
                  <a:cubicBezTo>
                    <a:pt x="1304" y="4913"/>
                    <a:pt x="2006" y="2481"/>
                    <a:pt x="2432" y="50"/>
                  </a:cubicBezTo>
                  <a:lnTo>
                    <a:pt x="21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9"/>
            <p:cNvSpPr/>
            <p:nvPr/>
          </p:nvSpPr>
          <p:spPr>
            <a:xfrm>
              <a:off x="4359700" y="4744152"/>
              <a:ext cx="21681" cy="59361"/>
            </a:xfrm>
            <a:custGeom>
              <a:rect b="b" l="l" r="r" t="t"/>
              <a:pathLst>
                <a:path extrusionOk="0" h="2883" w="1053">
                  <a:moveTo>
                    <a:pt x="752" y="0"/>
                  </a:moveTo>
                  <a:cubicBezTo>
                    <a:pt x="351" y="902"/>
                    <a:pt x="101" y="1855"/>
                    <a:pt x="0" y="2857"/>
                  </a:cubicBezTo>
                  <a:lnTo>
                    <a:pt x="326" y="2882"/>
                  </a:lnTo>
                  <a:cubicBezTo>
                    <a:pt x="401" y="1930"/>
                    <a:pt x="652" y="1003"/>
                    <a:pt x="1053" y="126"/>
                  </a:cubicBezTo>
                  <a:lnTo>
                    <a:pt x="7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9"/>
            <p:cNvSpPr/>
            <p:nvPr/>
          </p:nvSpPr>
          <p:spPr>
            <a:xfrm>
              <a:off x="4230688" y="4150729"/>
              <a:ext cx="22217" cy="652806"/>
            </a:xfrm>
            <a:custGeom>
              <a:rect b="b" l="l" r="r" t="t"/>
              <a:pathLst>
                <a:path extrusionOk="0" h="31705" w="1079">
                  <a:moveTo>
                    <a:pt x="527" y="0"/>
                  </a:moveTo>
                  <a:cubicBezTo>
                    <a:pt x="1" y="11729"/>
                    <a:pt x="76" y="22105"/>
                    <a:pt x="752" y="31704"/>
                  </a:cubicBezTo>
                  <a:lnTo>
                    <a:pt x="1078" y="31679"/>
                  </a:lnTo>
                  <a:cubicBezTo>
                    <a:pt x="377" y="22105"/>
                    <a:pt x="301" y="11729"/>
                    <a:pt x="8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9"/>
            <p:cNvSpPr/>
            <p:nvPr/>
          </p:nvSpPr>
          <p:spPr>
            <a:xfrm>
              <a:off x="4237400" y="4290571"/>
              <a:ext cx="51104" cy="50075"/>
            </a:xfrm>
            <a:custGeom>
              <a:rect b="b" l="l" r="r" t="t"/>
              <a:pathLst>
                <a:path extrusionOk="0" h="2432" w="2482">
                  <a:moveTo>
                    <a:pt x="2181" y="0"/>
                  </a:moveTo>
                  <a:cubicBezTo>
                    <a:pt x="1805" y="952"/>
                    <a:pt x="1078" y="1654"/>
                    <a:pt x="0" y="2155"/>
                  </a:cubicBezTo>
                  <a:lnTo>
                    <a:pt x="126" y="2431"/>
                  </a:lnTo>
                  <a:cubicBezTo>
                    <a:pt x="1279" y="1905"/>
                    <a:pt x="2081" y="1128"/>
                    <a:pt x="2482" y="125"/>
                  </a:cubicBezTo>
                  <a:lnTo>
                    <a:pt x="21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9"/>
            <p:cNvSpPr/>
            <p:nvPr/>
          </p:nvSpPr>
          <p:spPr>
            <a:xfrm>
              <a:off x="4182180" y="4497493"/>
              <a:ext cx="56272" cy="35106"/>
            </a:xfrm>
            <a:custGeom>
              <a:rect b="b" l="l" r="r" t="t"/>
              <a:pathLst>
                <a:path extrusionOk="0" h="1705" w="2733">
                  <a:moveTo>
                    <a:pt x="226" y="0"/>
                  </a:moveTo>
                  <a:lnTo>
                    <a:pt x="1" y="201"/>
                  </a:lnTo>
                  <a:cubicBezTo>
                    <a:pt x="652" y="928"/>
                    <a:pt x="1555" y="1454"/>
                    <a:pt x="2657" y="1704"/>
                  </a:cubicBezTo>
                  <a:lnTo>
                    <a:pt x="2733" y="1379"/>
                  </a:lnTo>
                  <a:cubicBezTo>
                    <a:pt x="1680" y="1153"/>
                    <a:pt x="853" y="677"/>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9"/>
            <p:cNvSpPr/>
            <p:nvPr/>
          </p:nvSpPr>
          <p:spPr>
            <a:xfrm>
              <a:off x="4239974" y="4612052"/>
              <a:ext cx="57302" cy="45422"/>
            </a:xfrm>
            <a:custGeom>
              <a:rect b="b" l="l" r="r" t="t"/>
              <a:pathLst>
                <a:path extrusionOk="0" h="2206" w="2783">
                  <a:moveTo>
                    <a:pt x="2532" y="0"/>
                  </a:moveTo>
                  <a:cubicBezTo>
                    <a:pt x="1830" y="902"/>
                    <a:pt x="978" y="1554"/>
                    <a:pt x="1" y="1930"/>
                  </a:cubicBezTo>
                  <a:lnTo>
                    <a:pt x="101" y="2206"/>
                  </a:lnTo>
                  <a:cubicBezTo>
                    <a:pt x="1129" y="1830"/>
                    <a:pt x="2031" y="1153"/>
                    <a:pt x="2783" y="201"/>
                  </a:cubicBezTo>
                  <a:lnTo>
                    <a:pt x="25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5" name="Google Shape;945;p29"/>
          <p:cNvGrpSpPr/>
          <p:nvPr/>
        </p:nvGrpSpPr>
        <p:grpSpPr>
          <a:xfrm flipH="1">
            <a:off x="-685067" y="1060733"/>
            <a:ext cx="1400177" cy="416658"/>
            <a:chOff x="6918132" y="1224850"/>
            <a:chExt cx="860271" cy="255995"/>
          </a:xfrm>
        </p:grpSpPr>
        <p:sp>
          <p:nvSpPr>
            <p:cNvPr id="946" name="Google Shape;946;p29"/>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9"/>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9"/>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9" name="Google Shape;949;p29"/>
          <p:cNvGrpSpPr/>
          <p:nvPr/>
        </p:nvGrpSpPr>
        <p:grpSpPr>
          <a:xfrm flipH="1">
            <a:off x="7881101" y="175881"/>
            <a:ext cx="2272495" cy="645644"/>
            <a:chOff x="3983000" y="1275438"/>
            <a:chExt cx="1621936" cy="460845"/>
          </a:xfrm>
        </p:grpSpPr>
        <p:sp>
          <p:nvSpPr>
            <p:cNvPr id="950" name="Google Shape;950;p29"/>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9"/>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9"/>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9"/>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9"/>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955" name="Shape 955"/>
        <p:cNvGrpSpPr/>
        <p:nvPr/>
      </p:nvGrpSpPr>
      <p:grpSpPr>
        <a:xfrm>
          <a:off x="0" y="0"/>
          <a:ext cx="0" cy="0"/>
          <a:chOff x="0" y="0"/>
          <a:chExt cx="0" cy="0"/>
        </a:xfrm>
      </p:grpSpPr>
      <p:grpSp>
        <p:nvGrpSpPr>
          <p:cNvPr id="956" name="Google Shape;956;p30"/>
          <p:cNvGrpSpPr/>
          <p:nvPr/>
        </p:nvGrpSpPr>
        <p:grpSpPr>
          <a:xfrm>
            <a:off x="200373" y="4733377"/>
            <a:ext cx="1139701" cy="335923"/>
            <a:chOff x="6557430" y="4683476"/>
            <a:chExt cx="402011" cy="118495"/>
          </a:xfrm>
        </p:grpSpPr>
        <p:sp>
          <p:nvSpPr>
            <p:cNvPr id="957" name="Google Shape;957;p30"/>
            <p:cNvSpPr/>
            <p:nvPr/>
          </p:nvSpPr>
          <p:spPr>
            <a:xfrm>
              <a:off x="6557430" y="4683476"/>
              <a:ext cx="336997" cy="118495"/>
            </a:xfrm>
            <a:custGeom>
              <a:rect b="b" l="l" r="r" t="t"/>
              <a:pathLst>
                <a:path extrusionOk="0" h="5755" w="16367">
                  <a:moveTo>
                    <a:pt x="8590" y="0"/>
                  </a:moveTo>
                  <a:cubicBezTo>
                    <a:pt x="6562" y="0"/>
                    <a:pt x="4174" y="729"/>
                    <a:pt x="2708" y="1443"/>
                  </a:cubicBezTo>
                  <a:cubicBezTo>
                    <a:pt x="778" y="2371"/>
                    <a:pt x="1" y="5754"/>
                    <a:pt x="1" y="5754"/>
                  </a:cubicBezTo>
                  <a:lnTo>
                    <a:pt x="15865" y="5754"/>
                  </a:lnTo>
                  <a:cubicBezTo>
                    <a:pt x="16367" y="4752"/>
                    <a:pt x="15339" y="4376"/>
                    <a:pt x="14738" y="3198"/>
                  </a:cubicBezTo>
                  <a:cubicBezTo>
                    <a:pt x="14161" y="2020"/>
                    <a:pt x="12482" y="842"/>
                    <a:pt x="10276" y="215"/>
                  </a:cubicBezTo>
                  <a:cubicBezTo>
                    <a:pt x="9769" y="66"/>
                    <a:pt x="9196" y="0"/>
                    <a:pt x="859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0"/>
            <p:cNvSpPr/>
            <p:nvPr/>
          </p:nvSpPr>
          <p:spPr>
            <a:xfrm>
              <a:off x="6776231" y="4736308"/>
              <a:ext cx="183210" cy="65662"/>
            </a:xfrm>
            <a:custGeom>
              <a:rect b="b" l="l" r="r" t="t"/>
              <a:pathLst>
                <a:path extrusionOk="0" h="3189" w="8898">
                  <a:moveTo>
                    <a:pt x="5614" y="1"/>
                  </a:moveTo>
                  <a:cubicBezTo>
                    <a:pt x="4257" y="1"/>
                    <a:pt x="2809" y="459"/>
                    <a:pt x="1780" y="807"/>
                  </a:cubicBezTo>
                  <a:cubicBezTo>
                    <a:pt x="151" y="1359"/>
                    <a:pt x="0" y="3188"/>
                    <a:pt x="0" y="3188"/>
                  </a:cubicBezTo>
                  <a:lnTo>
                    <a:pt x="8572" y="3188"/>
                  </a:lnTo>
                  <a:cubicBezTo>
                    <a:pt x="8572" y="3188"/>
                    <a:pt x="8898" y="1785"/>
                    <a:pt x="7795" y="582"/>
                  </a:cubicBezTo>
                  <a:cubicBezTo>
                    <a:pt x="7167" y="157"/>
                    <a:pt x="6406" y="1"/>
                    <a:pt x="561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0"/>
            <p:cNvSpPr/>
            <p:nvPr/>
          </p:nvSpPr>
          <p:spPr>
            <a:xfrm>
              <a:off x="6772608" y="4737440"/>
              <a:ext cx="83637" cy="64529"/>
            </a:xfrm>
            <a:custGeom>
              <a:rect b="b" l="l" r="r" t="t"/>
              <a:pathLst>
                <a:path extrusionOk="0" h="3134" w="4062">
                  <a:moveTo>
                    <a:pt x="3986" y="0"/>
                  </a:moveTo>
                  <a:cubicBezTo>
                    <a:pt x="3234" y="151"/>
                    <a:pt x="2557" y="376"/>
                    <a:pt x="1906" y="602"/>
                  </a:cubicBezTo>
                  <a:cubicBezTo>
                    <a:pt x="176" y="1178"/>
                    <a:pt x="26" y="3033"/>
                    <a:pt x="1" y="3108"/>
                  </a:cubicBezTo>
                  <a:lnTo>
                    <a:pt x="327" y="3133"/>
                  </a:lnTo>
                  <a:cubicBezTo>
                    <a:pt x="327" y="3058"/>
                    <a:pt x="477" y="1404"/>
                    <a:pt x="2006" y="903"/>
                  </a:cubicBezTo>
                  <a:cubicBezTo>
                    <a:pt x="2633" y="677"/>
                    <a:pt x="3334" y="452"/>
                    <a:pt x="4061" y="301"/>
                  </a:cubicBezTo>
                  <a:lnTo>
                    <a:pt x="398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0" name="Google Shape;960;p30"/>
          <p:cNvGrpSpPr/>
          <p:nvPr/>
        </p:nvGrpSpPr>
        <p:grpSpPr>
          <a:xfrm>
            <a:off x="8016128" y="323606"/>
            <a:ext cx="825544" cy="1363866"/>
            <a:chOff x="5703411" y="1618579"/>
            <a:chExt cx="485100" cy="801425"/>
          </a:xfrm>
        </p:grpSpPr>
        <p:sp>
          <p:nvSpPr>
            <p:cNvPr id="961" name="Google Shape;961;p30"/>
            <p:cNvSpPr/>
            <p:nvPr/>
          </p:nvSpPr>
          <p:spPr>
            <a:xfrm>
              <a:off x="5754514" y="1897234"/>
              <a:ext cx="358657" cy="293655"/>
            </a:xfrm>
            <a:custGeom>
              <a:rect b="b" l="l" r="r" t="t"/>
              <a:pathLst>
                <a:path extrusionOk="0" h="14262" w="17419">
                  <a:moveTo>
                    <a:pt x="11103" y="1"/>
                  </a:moveTo>
                  <a:lnTo>
                    <a:pt x="11103" y="1"/>
                  </a:lnTo>
                  <a:cubicBezTo>
                    <a:pt x="9574" y="3685"/>
                    <a:pt x="8546" y="7344"/>
                    <a:pt x="8697" y="11003"/>
                  </a:cubicBezTo>
                  <a:cubicBezTo>
                    <a:pt x="7870" y="7971"/>
                    <a:pt x="5915" y="5364"/>
                    <a:pt x="3484" y="2933"/>
                  </a:cubicBezTo>
                  <a:lnTo>
                    <a:pt x="3484" y="2933"/>
                  </a:lnTo>
                  <a:cubicBezTo>
                    <a:pt x="4060" y="6467"/>
                    <a:pt x="4962" y="9625"/>
                    <a:pt x="6617" y="11855"/>
                  </a:cubicBezTo>
                  <a:cubicBezTo>
                    <a:pt x="4862" y="9976"/>
                    <a:pt x="2556" y="9099"/>
                    <a:pt x="0" y="8647"/>
                  </a:cubicBezTo>
                  <a:lnTo>
                    <a:pt x="0" y="8647"/>
                  </a:lnTo>
                  <a:cubicBezTo>
                    <a:pt x="1754" y="11329"/>
                    <a:pt x="3484" y="13234"/>
                    <a:pt x="6366" y="14262"/>
                  </a:cubicBezTo>
                  <a:lnTo>
                    <a:pt x="11379" y="14262"/>
                  </a:lnTo>
                  <a:cubicBezTo>
                    <a:pt x="13634" y="13334"/>
                    <a:pt x="15790" y="11429"/>
                    <a:pt x="17419" y="8823"/>
                  </a:cubicBezTo>
                  <a:lnTo>
                    <a:pt x="17419" y="8823"/>
                  </a:lnTo>
                  <a:cubicBezTo>
                    <a:pt x="15769" y="9411"/>
                    <a:pt x="14302" y="10121"/>
                    <a:pt x="13240" y="11210"/>
                  </a:cubicBezTo>
                  <a:lnTo>
                    <a:pt x="13240" y="11210"/>
                  </a:lnTo>
                  <a:cubicBezTo>
                    <a:pt x="14392" y="9842"/>
                    <a:pt x="15343" y="7791"/>
                    <a:pt x="16191" y="5364"/>
                  </a:cubicBezTo>
                  <a:lnTo>
                    <a:pt x="16191" y="5364"/>
                  </a:lnTo>
                  <a:cubicBezTo>
                    <a:pt x="13760" y="6968"/>
                    <a:pt x="11930" y="8873"/>
                    <a:pt x="11003" y="11179"/>
                  </a:cubicBezTo>
                  <a:cubicBezTo>
                    <a:pt x="11905" y="7871"/>
                    <a:pt x="11780" y="4061"/>
                    <a:pt x="111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0"/>
            <p:cNvSpPr/>
            <p:nvPr/>
          </p:nvSpPr>
          <p:spPr>
            <a:xfrm>
              <a:off x="5888158" y="2139260"/>
              <a:ext cx="25820" cy="52134"/>
            </a:xfrm>
            <a:custGeom>
              <a:rect b="b" l="l" r="r" t="t"/>
              <a:pathLst>
                <a:path extrusionOk="0" h="2532" w="1254">
                  <a:moveTo>
                    <a:pt x="251" y="0"/>
                  </a:moveTo>
                  <a:lnTo>
                    <a:pt x="0" y="201"/>
                  </a:lnTo>
                  <a:cubicBezTo>
                    <a:pt x="0" y="201"/>
                    <a:pt x="727" y="1253"/>
                    <a:pt x="953" y="2532"/>
                  </a:cubicBezTo>
                  <a:lnTo>
                    <a:pt x="1253" y="2481"/>
                  </a:lnTo>
                  <a:cubicBezTo>
                    <a:pt x="1028" y="1128"/>
                    <a:pt x="276" y="50"/>
                    <a:pt x="2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0"/>
            <p:cNvSpPr/>
            <p:nvPr/>
          </p:nvSpPr>
          <p:spPr>
            <a:xfrm>
              <a:off x="5930469" y="2123263"/>
              <a:ext cx="18593" cy="68647"/>
            </a:xfrm>
            <a:custGeom>
              <a:rect b="b" l="l" r="r" t="t"/>
              <a:pathLst>
                <a:path extrusionOk="0" h="3334" w="903">
                  <a:moveTo>
                    <a:pt x="301" y="0"/>
                  </a:moveTo>
                  <a:lnTo>
                    <a:pt x="0" y="25"/>
                  </a:lnTo>
                  <a:cubicBezTo>
                    <a:pt x="0" y="126"/>
                    <a:pt x="276" y="2356"/>
                    <a:pt x="602" y="3334"/>
                  </a:cubicBezTo>
                  <a:lnTo>
                    <a:pt x="903" y="3233"/>
                  </a:lnTo>
                  <a:cubicBezTo>
                    <a:pt x="577" y="2281"/>
                    <a:pt x="301" y="25"/>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0"/>
            <p:cNvSpPr/>
            <p:nvPr/>
          </p:nvSpPr>
          <p:spPr>
            <a:xfrm>
              <a:off x="5955753" y="2126866"/>
              <a:ext cx="28394" cy="65559"/>
            </a:xfrm>
            <a:custGeom>
              <a:rect b="b" l="l" r="r" t="t"/>
              <a:pathLst>
                <a:path extrusionOk="0" h="3184" w="1379">
                  <a:moveTo>
                    <a:pt x="1078" y="1"/>
                  </a:moveTo>
                  <a:cubicBezTo>
                    <a:pt x="928" y="978"/>
                    <a:pt x="602" y="1956"/>
                    <a:pt x="1" y="3033"/>
                  </a:cubicBezTo>
                  <a:lnTo>
                    <a:pt x="276" y="3184"/>
                  </a:lnTo>
                  <a:cubicBezTo>
                    <a:pt x="878" y="2081"/>
                    <a:pt x="1254" y="1053"/>
                    <a:pt x="1379" y="51"/>
                  </a:cubicBezTo>
                  <a:lnTo>
                    <a:pt x="107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0"/>
            <p:cNvSpPr/>
            <p:nvPr/>
          </p:nvSpPr>
          <p:spPr>
            <a:xfrm>
              <a:off x="5971236" y="2133063"/>
              <a:ext cx="51104" cy="59361"/>
            </a:xfrm>
            <a:custGeom>
              <a:rect b="b" l="l" r="r" t="t"/>
              <a:pathLst>
                <a:path extrusionOk="0" h="2883" w="2482">
                  <a:moveTo>
                    <a:pt x="2256" y="0"/>
                  </a:moveTo>
                  <a:cubicBezTo>
                    <a:pt x="2206" y="76"/>
                    <a:pt x="677" y="1605"/>
                    <a:pt x="0" y="2732"/>
                  </a:cubicBezTo>
                  <a:lnTo>
                    <a:pt x="276" y="2883"/>
                  </a:lnTo>
                  <a:cubicBezTo>
                    <a:pt x="928" y="1805"/>
                    <a:pt x="2482" y="251"/>
                    <a:pt x="2482" y="226"/>
                  </a:cubicBezTo>
                  <a:lnTo>
                    <a:pt x="225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0"/>
            <p:cNvSpPr/>
            <p:nvPr/>
          </p:nvSpPr>
          <p:spPr>
            <a:xfrm>
              <a:off x="5720439" y="2174859"/>
              <a:ext cx="451045" cy="245145"/>
            </a:xfrm>
            <a:custGeom>
              <a:rect b="b" l="l" r="r" t="t"/>
              <a:pathLst>
                <a:path extrusionOk="0" h="11906" w="21906">
                  <a:moveTo>
                    <a:pt x="76" y="1"/>
                  </a:moveTo>
                  <a:cubicBezTo>
                    <a:pt x="26" y="427"/>
                    <a:pt x="1" y="828"/>
                    <a:pt x="1" y="1254"/>
                  </a:cubicBezTo>
                  <a:cubicBezTo>
                    <a:pt x="1" y="7319"/>
                    <a:pt x="5490" y="11905"/>
                    <a:pt x="11530" y="11905"/>
                  </a:cubicBezTo>
                  <a:cubicBezTo>
                    <a:pt x="17570" y="11905"/>
                    <a:pt x="21906" y="7570"/>
                    <a:pt x="21906" y="1254"/>
                  </a:cubicBezTo>
                  <a:cubicBezTo>
                    <a:pt x="21906" y="828"/>
                    <a:pt x="21881" y="427"/>
                    <a:pt x="218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0"/>
            <p:cNvSpPr/>
            <p:nvPr/>
          </p:nvSpPr>
          <p:spPr>
            <a:xfrm>
              <a:off x="5703411" y="2202202"/>
              <a:ext cx="485100" cy="6733"/>
            </a:xfrm>
            <a:custGeom>
              <a:rect b="b" l="l" r="r" t="t"/>
              <a:pathLst>
                <a:path extrusionOk="0" h="327" w="23560">
                  <a:moveTo>
                    <a:pt x="1" y="1"/>
                  </a:moveTo>
                  <a:lnTo>
                    <a:pt x="1" y="327"/>
                  </a:lnTo>
                  <a:lnTo>
                    <a:pt x="23560" y="327"/>
                  </a:lnTo>
                  <a:lnTo>
                    <a:pt x="2356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0"/>
            <p:cNvSpPr/>
            <p:nvPr/>
          </p:nvSpPr>
          <p:spPr>
            <a:xfrm>
              <a:off x="5729210" y="1621687"/>
              <a:ext cx="432472" cy="585209"/>
            </a:xfrm>
            <a:custGeom>
              <a:rect b="b" l="l" r="r" t="t"/>
              <a:pathLst>
                <a:path extrusionOk="0" h="28422" w="21004">
                  <a:moveTo>
                    <a:pt x="10477" y="0"/>
                  </a:moveTo>
                  <a:lnTo>
                    <a:pt x="1" y="28296"/>
                  </a:lnTo>
                  <a:lnTo>
                    <a:pt x="277" y="28421"/>
                  </a:lnTo>
                  <a:lnTo>
                    <a:pt x="10477" y="903"/>
                  </a:lnTo>
                  <a:lnTo>
                    <a:pt x="20728" y="28421"/>
                  </a:lnTo>
                  <a:lnTo>
                    <a:pt x="21004" y="28296"/>
                  </a:lnTo>
                  <a:lnTo>
                    <a:pt x="104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0"/>
            <p:cNvSpPr/>
            <p:nvPr/>
          </p:nvSpPr>
          <p:spPr>
            <a:xfrm>
              <a:off x="5926331" y="1618579"/>
              <a:ext cx="34612" cy="34612"/>
            </a:xfrm>
            <a:custGeom>
              <a:rect b="b" l="l" r="r" t="t"/>
              <a:pathLst>
                <a:path extrusionOk="0" h="1681" w="1681">
                  <a:moveTo>
                    <a:pt x="853" y="1"/>
                  </a:moveTo>
                  <a:cubicBezTo>
                    <a:pt x="377" y="1"/>
                    <a:pt x="1" y="377"/>
                    <a:pt x="1" y="853"/>
                  </a:cubicBezTo>
                  <a:cubicBezTo>
                    <a:pt x="1" y="1304"/>
                    <a:pt x="377" y="1680"/>
                    <a:pt x="853" y="1680"/>
                  </a:cubicBezTo>
                  <a:cubicBezTo>
                    <a:pt x="1304" y="1680"/>
                    <a:pt x="1680" y="1304"/>
                    <a:pt x="1680" y="853"/>
                  </a:cubicBezTo>
                  <a:cubicBezTo>
                    <a:pt x="1680" y="377"/>
                    <a:pt x="1304" y="1"/>
                    <a:pt x="8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70" name="Google Shape;970;p30"/>
          <p:cNvCxnSpPr/>
          <p:nvPr/>
        </p:nvCxnSpPr>
        <p:spPr>
          <a:xfrm>
            <a:off x="127675" y="5069300"/>
            <a:ext cx="1444200" cy="0"/>
          </a:xfrm>
          <a:prstGeom prst="straightConnector1">
            <a:avLst/>
          </a:prstGeom>
          <a:noFill/>
          <a:ln cap="flat" cmpd="sng" w="9525">
            <a:solidFill>
              <a:schemeClr val="dk1"/>
            </a:solidFill>
            <a:prstDash val="solid"/>
            <a:round/>
            <a:headEnd len="med" w="med" type="none"/>
            <a:tailEnd len="med" w="med" type="none"/>
          </a:ln>
        </p:spPr>
      </p:cxnSp>
      <p:grpSp>
        <p:nvGrpSpPr>
          <p:cNvPr id="971" name="Google Shape;971;p30"/>
          <p:cNvGrpSpPr/>
          <p:nvPr/>
        </p:nvGrpSpPr>
        <p:grpSpPr>
          <a:xfrm>
            <a:off x="-1131880" y="714861"/>
            <a:ext cx="2272495" cy="645644"/>
            <a:chOff x="3983000" y="1275438"/>
            <a:chExt cx="1621936" cy="460845"/>
          </a:xfrm>
        </p:grpSpPr>
        <p:sp>
          <p:nvSpPr>
            <p:cNvPr id="972" name="Google Shape;972;p30"/>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0"/>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0"/>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0"/>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0"/>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7" name="Google Shape;977;p30"/>
          <p:cNvGrpSpPr/>
          <p:nvPr/>
        </p:nvGrpSpPr>
        <p:grpSpPr>
          <a:xfrm>
            <a:off x="7941095" y="4285686"/>
            <a:ext cx="2272495" cy="645644"/>
            <a:chOff x="3983000" y="1275438"/>
            <a:chExt cx="1621936" cy="460845"/>
          </a:xfrm>
        </p:grpSpPr>
        <p:sp>
          <p:nvSpPr>
            <p:cNvPr id="978" name="Google Shape;978;p30"/>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0"/>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0"/>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0"/>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0"/>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1pPr>
            <a:lvl2pPr lvl="1"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2pPr>
            <a:lvl3pPr lvl="2"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3pPr>
            <a:lvl4pPr lvl="3"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4pPr>
            <a:lvl5pPr lvl="4"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5pPr>
            <a:lvl6pPr lvl="5"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6pPr>
            <a:lvl7pPr lvl="6"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7pPr>
            <a:lvl8pPr lvl="7"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8pPr>
            <a:lvl9pPr lvl="8" rtl="0">
              <a:spcBef>
                <a:spcPts val="0"/>
              </a:spcBef>
              <a:spcAft>
                <a:spcPts val="0"/>
              </a:spcAft>
              <a:buClr>
                <a:schemeClr val="dk2"/>
              </a:buClr>
              <a:buSzPts val="3000"/>
              <a:buFont typeface="Montserrat"/>
              <a:buNone/>
              <a:defRPr b="1" sz="3000">
                <a:solidFill>
                  <a:schemeClr val="dk2"/>
                </a:solidFill>
                <a:latin typeface="Montserrat"/>
                <a:ea typeface="Montserrat"/>
                <a:cs typeface="Montserrat"/>
                <a:sym typeface="Montserrat"/>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1pPr>
            <a:lvl2pPr indent="-317500" lvl="1" marL="9144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2pPr>
            <a:lvl3pPr indent="-317500" lvl="2" marL="13716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3pPr>
            <a:lvl4pPr indent="-317500" lvl="3" marL="18288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4pPr>
            <a:lvl5pPr indent="-317500" lvl="4" marL="22860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5pPr>
            <a:lvl6pPr indent="-317500" lvl="5" marL="27432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6pPr>
            <a:lvl7pPr indent="-317500" lvl="6" marL="32004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7pPr>
            <a:lvl8pPr indent="-317500" lvl="7" marL="36576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8pPr>
            <a:lvl9pPr indent="-317500" lvl="8" marL="4114800">
              <a:lnSpc>
                <a:spcPct val="100000"/>
              </a:lnSpc>
              <a:spcBef>
                <a:spcPts val="0"/>
              </a:spcBef>
              <a:spcAft>
                <a:spcPts val="0"/>
              </a:spcAft>
              <a:buClr>
                <a:schemeClr val="dk1"/>
              </a:buClr>
              <a:buSzPts val="1400"/>
              <a:buFont typeface="Nunito Sans"/>
              <a:buChar char="■"/>
              <a:defRPr>
                <a:solidFill>
                  <a:schemeClr val="dk1"/>
                </a:solidFill>
                <a:latin typeface="Nunito Sans"/>
                <a:ea typeface="Nunito Sans"/>
                <a:cs typeface="Nunito Sans"/>
                <a:sym typeface="Nunito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17.jpg"/><Relationship Id="rId5" Type="http://schemas.openxmlformats.org/officeDocument/2006/relationships/image" Target="../media/image14.png"/><Relationship Id="rId6"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5.xml"/><Relationship Id="rId3"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2.xml"/><Relationship Id="rId3"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3.xml"/><Relationship Id="rId3"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7.xml"/><Relationship Id="rId3" Type="http://schemas.openxmlformats.org/officeDocument/2006/relationships/hyperlink" Target="https://www.stanfordchipao.co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3.xml"/><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4.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1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2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2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2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31"/>
          <p:cNvSpPr txBox="1"/>
          <p:nvPr>
            <p:ph type="ctrTitle"/>
          </p:nvPr>
        </p:nvSpPr>
        <p:spPr>
          <a:xfrm>
            <a:off x="3912900" y="1144600"/>
            <a:ext cx="4516500" cy="2820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5900"/>
              <a:t>ROOTS:</a:t>
            </a:r>
            <a:endParaRPr sz="5900"/>
          </a:p>
          <a:p>
            <a:pPr indent="0" lvl="0" marL="0" rtl="0" algn="r">
              <a:spcBef>
                <a:spcPts val="0"/>
              </a:spcBef>
              <a:spcAft>
                <a:spcPts val="0"/>
              </a:spcAft>
              <a:buNone/>
            </a:pPr>
            <a:r>
              <a:rPr lang="en" sz="3600"/>
              <a:t>designing for family connectedness</a:t>
            </a:r>
            <a:endParaRPr sz="3600"/>
          </a:p>
        </p:txBody>
      </p:sp>
      <p:sp>
        <p:nvSpPr>
          <p:cNvPr id="988" name="Google Shape;988;p31"/>
          <p:cNvSpPr txBox="1"/>
          <p:nvPr>
            <p:ph idx="1" type="subTitle"/>
          </p:nvPr>
        </p:nvSpPr>
        <p:spPr>
          <a:xfrm>
            <a:off x="4279500" y="3887550"/>
            <a:ext cx="4149900" cy="409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f</a:t>
            </a:r>
            <a:endParaRPr/>
          </a:p>
        </p:txBody>
      </p:sp>
      <p:grpSp>
        <p:nvGrpSpPr>
          <p:cNvPr id="989" name="Google Shape;989;p31"/>
          <p:cNvGrpSpPr/>
          <p:nvPr/>
        </p:nvGrpSpPr>
        <p:grpSpPr>
          <a:xfrm>
            <a:off x="846393" y="846748"/>
            <a:ext cx="1505643" cy="427803"/>
            <a:chOff x="3983000" y="1275438"/>
            <a:chExt cx="1621936" cy="460845"/>
          </a:xfrm>
        </p:grpSpPr>
        <p:sp>
          <p:nvSpPr>
            <p:cNvPr id="990" name="Google Shape;990;p31"/>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1"/>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1"/>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1"/>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1"/>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5" name="Google Shape;995;p31"/>
          <p:cNvGrpSpPr/>
          <p:nvPr/>
        </p:nvGrpSpPr>
        <p:grpSpPr>
          <a:xfrm>
            <a:off x="4394176" y="1750950"/>
            <a:ext cx="798589" cy="237641"/>
            <a:chOff x="6918132" y="1224850"/>
            <a:chExt cx="860271" cy="255995"/>
          </a:xfrm>
        </p:grpSpPr>
        <p:sp>
          <p:nvSpPr>
            <p:cNvPr id="996" name="Google Shape;996;p31"/>
            <p:cNvSpPr/>
            <p:nvPr/>
          </p:nvSpPr>
          <p:spPr>
            <a:xfrm>
              <a:off x="6918132" y="1224850"/>
              <a:ext cx="860271" cy="255995"/>
            </a:xfrm>
            <a:custGeom>
              <a:rect b="b" l="l" r="r" t="t"/>
              <a:pathLst>
                <a:path extrusionOk="0" h="12433" w="41781">
                  <a:moveTo>
                    <a:pt x="24913" y="1"/>
                  </a:moveTo>
                  <a:cubicBezTo>
                    <a:pt x="20803" y="1"/>
                    <a:pt x="17319" y="2582"/>
                    <a:pt x="15941" y="6191"/>
                  </a:cubicBezTo>
                  <a:cubicBezTo>
                    <a:pt x="15710" y="6865"/>
                    <a:pt x="15180" y="7250"/>
                    <a:pt x="14526" y="7250"/>
                  </a:cubicBezTo>
                  <a:cubicBezTo>
                    <a:pt x="14254" y="7250"/>
                    <a:pt x="13961" y="7183"/>
                    <a:pt x="13660" y="7044"/>
                  </a:cubicBezTo>
                  <a:cubicBezTo>
                    <a:pt x="12306" y="6317"/>
                    <a:pt x="10728" y="5891"/>
                    <a:pt x="9098" y="5891"/>
                  </a:cubicBezTo>
                  <a:cubicBezTo>
                    <a:pt x="4863" y="5891"/>
                    <a:pt x="1279" y="8623"/>
                    <a:pt x="1" y="12432"/>
                  </a:cubicBezTo>
                  <a:lnTo>
                    <a:pt x="41780" y="12432"/>
                  </a:lnTo>
                  <a:cubicBezTo>
                    <a:pt x="40652" y="10953"/>
                    <a:pt x="38898" y="10026"/>
                    <a:pt x="36918" y="10026"/>
                  </a:cubicBezTo>
                  <a:cubicBezTo>
                    <a:pt x="36617" y="10026"/>
                    <a:pt x="36342" y="10026"/>
                    <a:pt x="36066" y="10076"/>
                  </a:cubicBezTo>
                  <a:cubicBezTo>
                    <a:pt x="35971" y="10095"/>
                    <a:pt x="35877" y="10104"/>
                    <a:pt x="35784" y="10104"/>
                  </a:cubicBezTo>
                  <a:cubicBezTo>
                    <a:pt x="35115" y="10104"/>
                    <a:pt x="34525" y="9637"/>
                    <a:pt x="34437" y="8823"/>
                  </a:cubicBezTo>
                  <a:cubicBezTo>
                    <a:pt x="34061" y="3886"/>
                    <a:pt x="29926" y="1"/>
                    <a:pt x="249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1"/>
            <p:cNvSpPr/>
            <p:nvPr/>
          </p:nvSpPr>
          <p:spPr>
            <a:xfrm>
              <a:off x="7205557" y="1369860"/>
              <a:ext cx="94467" cy="83101"/>
            </a:xfrm>
            <a:custGeom>
              <a:rect b="b" l="l" r="r" t="t"/>
              <a:pathLst>
                <a:path extrusionOk="0" h="4036" w="4588">
                  <a:moveTo>
                    <a:pt x="151" y="1"/>
                  </a:moveTo>
                  <a:lnTo>
                    <a:pt x="1" y="276"/>
                  </a:lnTo>
                  <a:cubicBezTo>
                    <a:pt x="26" y="301"/>
                    <a:pt x="2983" y="1905"/>
                    <a:pt x="4311" y="4036"/>
                  </a:cubicBezTo>
                  <a:lnTo>
                    <a:pt x="4587" y="3885"/>
                  </a:lnTo>
                  <a:cubicBezTo>
                    <a:pt x="3209" y="1680"/>
                    <a:pt x="276" y="76"/>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1"/>
            <p:cNvSpPr/>
            <p:nvPr/>
          </p:nvSpPr>
          <p:spPr>
            <a:xfrm>
              <a:off x="7469757" y="1428684"/>
              <a:ext cx="57302" cy="28929"/>
            </a:xfrm>
            <a:custGeom>
              <a:rect b="b" l="l" r="r" t="t"/>
              <a:pathLst>
                <a:path extrusionOk="0" h="1405" w="2783">
                  <a:moveTo>
                    <a:pt x="2758" y="1"/>
                  </a:moveTo>
                  <a:cubicBezTo>
                    <a:pt x="803" y="276"/>
                    <a:pt x="51" y="1154"/>
                    <a:pt x="1" y="1204"/>
                  </a:cubicBezTo>
                  <a:lnTo>
                    <a:pt x="251" y="1404"/>
                  </a:lnTo>
                  <a:cubicBezTo>
                    <a:pt x="251" y="1379"/>
                    <a:pt x="978" y="577"/>
                    <a:pt x="2783" y="302"/>
                  </a:cubicBezTo>
                  <a:lnTo>
                    <a:pt x="27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9" name="Google Shape;999;p31"/>
          <p:cNvGrpSpPr/>
          <p:nvPr/>
        </p:nvGrpSpPr>
        <p:grpSpPr>
          <a:xfrm>
            <a:off x="1388420" y="1132704"/>
            <a:ext cx="2710934" cy="3098541"/>
            <a:chOff x="4708522" y="1465765"/>
            <a:chExt cx="2920321" cy="3337865"/>
          </a:xfrm>
        </p:grpSpPr>
        <p:sp>
          <p:nvSpPr>
            <p:cNvPr id="1000" name="Google Shape;1000;p31"/>
            <p:cNvSpPr/>
            <p:nvPr/>
          </p:nvSpPr>
          <p:spPr>
            <a:xfrm>
              <a:off x="4708522" y="1465765"/>
              <a:ext cx="2920321" cy="3337865"/>
            </a:xfrm>
            <a:custGeom>
              <a:rect b="b" l="l" r="r" t="t"/>
              <a:pathLst>
                <a:path extrusionOk="0" h="162111" w="141832">
                  <a:moveTo>
                    <a:pt x="62129" y="1"/>
                  </a:moveTo>
                  <a:cubicBezTo>
                    <a:pt x="48368" y="1"/>
                    <a:pt x="34562" y="3905"/>
                    <a:pt x="23284" y="11583"/>
                  </a:cubicBezTo>
                  <a:cubicBezTo>
                    <a:pt x="11555" y="19553"/>
                    <a:pt x="3860" y="32360"/>
                    <a:pt x="1805" y="46345"/>
                  </a:cubicBezTo>
                  <a:cubicBezTo>
                    <a:pt x="1" y="58576"/>
                    <a:pt x="2357" y="73914"/>
                    <a:pt x="9174" y="84466"/>
                  </a:cubicBezTo>
                  <a:cubicBezTo>
                    <a:pt x="9174" y="84466"/>
                    <a:pt x="24412" y="108000"/>
                    <a:pt x="25665" y="121584"/>
                  </a:cubicBezTo>
                  <a:cubicBezTo>
                    <a:pt x="26918" y="135168"/>
                    <a:pt x="14888" y="162110"/>
                    <a:pt x="14888" y="162110"/>
                  </a:cubicBezTo>
                  <a:lnTo>
                    <a:pt x="92633" y="162110"/>
                  </a:lnTo>
                  <a:lnTo>
                    <a:pt x="100477" y="145143"/>
                  </a:lnTo>
                  <a:cubicBezTo>
                    <a:pt x="100477" y="145143"/>
                    <a:pt x="124162" y="141233"/>
                    <a:pt x="128448" y="133639"/>
                  </a:cubicBezTo>
                  <a:cubicBezTo>
                    <a:pt x="131255" y="128551"/>
                    <a:pt x="127044" y="122787"/>
                    <a:pt x="126844" y="120907"/>
                  </a:cubicBezTo>
                  <a:cubicBezTo>
                    <a:pt x="126643" y="119053"/>
                    <a:pt x="130678" y="114040"/>
                    <a:pt x="130503" y="112687"/>
                  </a:cubicBezTo>
                  <a:cubicBezTo>
                    <a:pt x="130327" y="111358"/>
                    <a:pt x="127646" y="109654"/>
                    <a:pt x="127646" y="109654"/>
                  </a:cubicBezTo>
                  <a:cubicBezTo>
                    <a:pt x="127646" y="109654"/>
                    <a:pt x="130829" y="108376"/>
                    <a:pt x="131305" y="106897"/>
                  </a:cubicBezTo>
                  <a:cubicBezTo>
                    <a:pt x="131806" y="105418"/>
                    <a:pt x="128623" y="98802"/>
                    <a:pt x="130428" y="94190"/>
                  </a:cubicBezTo>
                  <a:cubicBezTo>
                    <a:pt x="131305" y="93263"/>
                    <a:pt x="138748" y="92185"/>
                    <a:pt x="140002" y="88827"/>
                  </a:cubicBezTo>
                  <a:cubicBezTo>
                    <a:pt x="141831" y="84341"/>
                    <a:pt x="126042" y="65844"/>
                    <a:pt x="125941" y="64090"/>
                  </a:cubicBezTo>
                  <a:cubicBezTo>
                    <a:pt x="125866" y="62361"/>
                    <a:pt x="127646" y="58551"/>
                    <a:pt x="127646" y="58551"/>
                  </a:cubicBezTo>
                  <a:cubicBezTo>
                    <a:pt x="128648" y="56421"/>
                    <a:pt x="125440" y="48977"/>
                    <a:pt x="124713" y="46746"/>
                  </a:cubicBezTo>
                  <a:cubicBezTo>
                    <a:pt x="123560" y="43037"/>
                    <a:pt x="122132" y="39403"/>
                    <a:pt x="120453" y="35919"/>
                  </a:cubicBezTo>
                  <a:cubicBezTo>
                    <a:pt x="117420" y="29629"/>
                    <a:pt x="113510" y="23789"/>
                    <a:pt x="108673" y="18726"/>
                  </a:cubicBezTo>
                  <a:cubicBezTo>
                    <a:pt x="96619" y="6156"/>
                    <a:pt x="79409" y="1"/>
                    <a:pt x="621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1"/>
            <p:cNvSpPr/>
            <p:nvPr/>
          </p:nvSpPr>
          <p:spPr>
            <a:xfrm>
              <a:off x="4932491" y="1589527"/>
              <a:ext cx="2104957" cy="1125161"/>
            </a:xfrm>
            <a:custGeom>
              <a:rect b="b" l="l" r="r" t="t"/>
              <a:pathLst>
                <a:path extrusionOk="0" h="54646" w="102232">
                  <a:moveTo>
                    <a:pt x="49420" y="0"/>
                  </a:moveTo>
                  <a:cubicBezTo>
                    <a:pt x="47039" y="0"/>
                    <a:pt x="44713" y="668"/>
                    <a:pt x="42958" y="2139"/>
                  </a:cubicBezTo>
                  <a:cubicBezTo>
                    <a:pt x="41830" y="3116"/>
                    <a:pt x="40978" y="4369"/>
                    <a:pt x="39599" y="4996"/>
                  </a:cubicBezTo>
                  <a:cubicBezTo>
                    <a:pt x="38864" y="5333"/>
                    <a:pt x="38091" y="5455"/>
                    <a:pt x="37296" y="5455"/>
                  </a:cubicBezTo>
                  <a:cubicBezTo>
                    <a:pt x="35432" y="5455"/>
                    <a:pt x="33444" y="4786"/>
                    <a:pt x="31529" y="4645"/>
                  </a:cubicBezTo>
                  <a:cubicBezTo>
                    <a:pt x="31294" y="4627"/>
                    <a:pt x="31058" y="4619"/>
                    <a:pt x="30823" y="4619"/>
                  </a:cubicBezTo>
                  <a:cubicBezTo>
                    <a:pt x="27398" y="4619"/>
                    <a:pt x="24028" y="6464"/>
                    <a:pt x="22456" y="9231"/>
                  </a:cubicBezTo>
                  <a:cubicBezTo>
                    <a:pt x="21579" y="10760"/>
                    <a:pt x="21178" y="12540"/>
                    <a:pt x="19875" y="13743"/>
                  </a:cubicBezTo>
                  <a:cubicBezTo>
                    <a:pt x="18145" y="15322"/>
                    <a:pt x="15439" y="15397"/>
                    <a:pt x="13108" y="16074"/>
                  </a:cubicBezTo>
                  <a:cubicBezTo>
                    <a:pt x="10376" y="16876"/>
                    <a:pt x="8020" y="18730"/>
                    <a:pt x="6566" y="21061"/>
                  </a:cubicBezTo>
                  <a:cubicBezTo>
                    <a:pt x="4812" y="23893"/>
                    <a:pt x="4987" y="26550"/>
                    <a:pt x="5589" y="29658"/>
                  </a:cubicBezTo>
                  <a:cubicBezTo>
                    <a:pt x="6140" y="32590"/>
                    <a:pt x="4010" y="35222"/>
                    <a:pt x="2481" y="37577"/>
                  </a:cubicBezTo>
                  <a:cubicBezTo>
                    <a:pt x="727" y="40334"/>
                    <a:pt x="0" y="43793"/>
                    <a:pt x="952" y="46951"/>
                  </a:cubicBezTo>
                  <a:cubicBezTo>
                    <a:pt x="2531" y="52189"/>
                    <a:pt x="7744" y="54645"/>
                    <a:pt x="13183" y="54645"/>
                  </a:cubicBezTo>
                  <a:lnTo>
                    <a:pt x="91830" y="54645"/>
                  </a:lnTo>
                  <a:cubicBezTo>
                    <a:pt x="93509" y="54645"/>
                    <a:pt x="95640" y="54194"/>
                    <a:pt x="96517" y="53768"/>
                  </a:cubicBezTo>
                  <a:cubicBezTo>
                    <a:pt x="99650" y="51788"/>
                    <a:pt x="101605" y="48480"/>
                    <a:pt x="101955" y="45071"/>
                  </a:cubicBezTo>
                  <a:cubicBezTo>
                    <a:pt x="102231" y="42615"/>
                    <a:pt x="101630" y="40059"/>
                    <a:pt x="100026" y="37953"/>
                  </a:cubicBezTo>
                  <a:cubicBezTo>
                    <a:pt x="98948" y="36500"/>
                    <a:pt x="97244" y="35648"/>
                    <a:pt x="96216" y="34144"/>
                  </a:cubicBezTo>
                  <a:cubicBezTo>
                    <a:pt x="93033" y="29608"/>
                    <a:pt x="97469" y="23442"/>
                    <a:pt x="93083" y="19307"/>
                  </a:cubicBezTo>
                  <a:cubicBezTo>
                    <a:pt x="91980" y="18254"/>
                    <a:pt x="90577" y="17477"/>
                    <a:pt x="89023" y="17126"/>
                  </a:cubicBezTo>
                  <a:cubicBezTo>
                    <a:pt x="87544" y="16775"/>
                    <a:pt x="86016" y="16675"/>
                    <a:pt x="84687" y="15923"/>
                  </a:cubicBezTo>
                  <a:cubicBezTo>
                    <a:pt x="80026" y="13317"/>
                    <a:pt x="80928" y="7552"/>
                    <a:pt x="73534" y="5347"/>
                  </a:cubicBezTo>
                  <a:cubicBezTo>
                    <a:pt x="72520" y="5093"/>
                    <a:pt x="71513" y="5004"/>
                    <a:pt x="70521" y="5004"/>
                  </a:cubicBezTo>
                  <a:cubicBezTo>
                    <a:pt x="68206" y="5004"/>
                    <a:pt x="65969" y="5488"/>
                    <a:pt x="63897" y="5488"/>
                  </a:cubicBezTo>
                  <a:cubicBezTo>
                    <a:pt x="63258" y="5488"/>
                    <a:pt x="62635" y="5442"/>
                    <a:pt x="62030" y="5322"/>
                  </a:cubicBezTo>
                  <a:cubicBezTo>
                    <a:pt x="59248" y="4770"/>
                    <a:pt x="58296" y="3016"/>
                    <a:pt x="55865" y="1663"/>
                  </a:cubicBezTo>
                  <a:cubicBezTo>
                    <a:pt x="53956" y="593"/>
                    <a:pt x="51664" y="0"/>
                    <a:pt x="4942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1"/>
            <p:cNvSpPr/>
            <p:nvPr/>
          </p:nvSpPr>
          <p:spPr>
            <a:xfrm>
              <a:off x="6523376" y="4450529"/>
              <a:ext cx="254945" cy="58846"/>
            </a:xfrm>
            <a:custGeom>
              <a:rect b="b" l="l" r="r" t="t"/>
              <a:pathLst>
                <a:path extrusionOk="0" h="2858" w="12382">
                  <a:moveTo>
                    <a:pt x="12306" y="0"/>
                  </a:moveTo>
                  <a:cubicBezTo>
                    <a:pt x="12231" y="26"/>
                    <a:pt x="5464" y="1479"/>
                    <a:pt x="1" y="2557"/>
                  </a:cubicBezTo>
                  <a:lnTo>
                    <a:pt x="51" y="2858"/>
                  </a:lnTo>
                  <a:cubicBezTo>
                    <a:pt x="5514" y="1780"/>
                    <a:pt x="12306" y="326"/>
                    <a:pt x="12382" y="326"/>
                  </a:cubicBezTo>
                  <a:lnTo>
                    <a:pt x="123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3" name="Google Shape;1003;p31"/>
          <p:cNvGrpSpPr/>
          <p:nvPr/>
        </p:nvGrpSpPr>
        <p:grpSpPr>
          <a:xfrm>
            <a:off x="1764945" y="1613244"/>
            <a:ext cx="386107" cy="513057"/>
            <a:chOff x="5114129" y="1983420"/>
            <a:chExt cx="415929" cy="552685"/>
          </a:xfrm>
        </p:grpSpPr>
        <p:sp>
          <p:nvSpPr>
            <p:cNvPr id="1004" name="Google Shape;1004;p31"/>
            <p:cNvSpPr/>
            <p:nvPr/>
          </p:nvSpPr>
          <p:spPr>
            <a:xfrm>
              <a:off x="5203918" y="1983420"/>
              <a:ext cx="187328" cy="357628"/>
            </a:xfrm>
            <a:custGeom>
              <a:rect b="b" l="l" r="r" t="t"/>
              <a:pathLst>
                <a:path extrusionOk="0" h="17369" w="9098">
                  <a:moveTo>
                    <a:pt x="3233" y="0"/>
                  </a:moveTo>
                  <a:cubicBezTo>
                    <a:pt x="0" y="10953"/>
                    <a:pt x="2657" y="17369"/>
                    <a:pt x="2657" y="17369"/>
                  </a:cubicBezTo>
                  <a:lnTo>
                    <a:pt x="9098" y="17369"/>
                  </a:lnTo>
                  <a:cubicBezTo>
                    <a:pt x="7920" y="7795"/>
                    <a:pt x="3233" y="0"/>
                    <a:pt x="32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1"/>
            <p:cNvSpPr/>
            <p:nvPr/>
          </p:nvSpPr>
          <p:spPr>
            <a:xfrm>
              <a:off x="5195662" y="2198084"/>
              <a:ext cx="123355" cy="142956"/>
            </a:xfrm>
            <a:custGeom>
              <a:rect b="b" l="l" r="r" t="t"/>
              <a:pathLst>
                <a:path extrusionOk="0" h="6943" w="5991">
                  <a:moveTo>
                    <a:pt x="0" y="0"/>
                  </a:moveTo>
                  <a:lnTo>
                    <a:pt x="0" y="0"/>
                  </a:lnTo>
                  <a:cubicBezTo>
                    <a:pt x="1278" y="2331"/>
                    <a:pt x="2206" y="4662"/>
                    <a:pt x="2030" y="6943"/>
                  </a:cubicBezTo>
                  <a:lnTo>
                    <a:pt x="5990" y="6943"/>
                  </a:lnTo>
                  <a:cubicBezTo>
                    <a:pt x="4837" y="4086"/>
                    <a:pt x="2732" y="183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1"/>
            <p:cNvSpPr/>
            <p:nvPr/>
          </p:nvSpPr>
          <p:spPr>
            <a:xfrm>
              <a:off x="5336018" y="2066498"/>
              <a:ext cx="95476" cy="274547"/>
            </a:xfrm>
            <a:custGeom>
              <a:rect b="b" l="l" r="r" t="t"/>
              <a:pathLst>
                <a:path extrusionOk="0" h="13334" w="4637">
                  <a:moveTo>
                    <a:pt x="4637" y="0"/>
                  </a:moveTo>
                  <a:cubicBezTo>
                    <a:pt x="2431" y="3158"/>
                    <a:pt x="0" y="9424"/>
                    <a:pt x="25" y="13334"/>
                  </a:cubicBezTo>
                  <a:lnTo>
                    <a:pt x="3935" y="13334"/>
                  </a:lnTo>
                  <a:lnTo>
                    <a:pt x="463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1"/>
            <p:cNvSpPr/>
            <p:nvPr/>
          </p:nvSpPr>
          <p:spPr>
            <a:xfrm>
              <a:off x="5114129" y="2263187"/>
              <a:ext cx="170815" cy="77851"/>
            </a:xfrm>
            <a:custGeom>
              <a:rect b="b" l="l" r="r" t="t"/>
              <a:pathLst>
                <a:path extrusionOk="0" h="3781" w="8296">
                  <a:moveTo>
                    <a:pt x="2665" y="1"/>
                  </a:moveTo>
                  <a:cubicBezTo>
                    <a:pt x="1150" y="1"/>
                    <a:pt x="0" y="498"/>
                    <a:pt x="0" y="498"/>
                  </a:cubicBezTo>
                  <a:cubicBezTo>
                    <a:pt x="3534" y="924"/>
                    <a:pt x="5338" y="3781"/>
                    <a:pt x="5338" y="3781"/>
                  </a:cubicBezTo>
                  <a:lnTo>
                    <a:pt x="8296" y="3781"/>
                  </a:lnTo>
                  <a:cubicBezTo>
                    <a:pt x="6785" y="704"/>
                    <a:pt x="4467" y="1"/>
                    <a:pt x="2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1"/>
            <p:cNvSpPr/>
            <p:nvPr/>
          </p:nvSpPr>
          <p:spPr>
            <a:xfrm>
              <a:off x="5357163" y="2168662"/>
              <a:ext cx="172894" cy="172379"/>
            </a:xfrm>
            <a:custGeom>
              <a:rect b="b" l="l" r="r" t="t"/>
              <a:pathLst>
                <a:path extrusionOk="0" h="8372" w="8397">
                  <a:moveTo>
                    <a:pt x="8397" y="1"/>
                  </a:moveTo>
                  <a:cubicBezTo>
                    <a:pt x="1880" y="2206"/>
                    <a:pt x="1" y="8372"/>
                    <a:pt x="1" y="8372"/>
                  </a:cubicBezTo>
                  <a:lnTo>
                    <a:pt x="3810" y="8372"/>
                  </a:lnTo>
                  <a:cubicBezTo>
                    <a:pt x="4537" y="3309"/>
                    <a:pt x="8397" y="1"/>
                    <a:pt x="83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1"/>
            <p:cNvSpPr/>
            <p:nvPr/>
          </p:nvSpPr>
          <p:spPr>
            <a:xfrm>
              <a:off x="5229201" y="2275479"/>
              <a:ext cx="58331" cy="59382"/>
            </a:xfrm>
            <a:custGeom>
              <a:rect b="b" l="l" r="r" t="t"/>
              <a:pathLst>
                <a:path extrusionOk="0" h="2884" w="2833">
                  <a:moveTo>
                    <a:pt x="125" y="1"/>
                  </a:moveTo>
                  <a:lnTo>
                    <a:pt x="0" y="302"/>
                  </a:lnTo>
                  <a:cubicBezTo>
                    <a:pt x="0" y="302"/>
                    <a:pt x="1704" y="1154"/>
                    <a:pt x="2557" y="2883"/>
                  </a:cubicBezTo>
                  <a:lnTo>
                    <a:pt x="2832" y="2733"/>
                  </a:lnTo>
                  <a:cubicBezTo>
                    <a:pt x="1930" y="903"/>
                    <a:pt x="201" y="51"/>
                    <a:pt x="1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1"/>
            <p:cNvSpPr/>
            <p:nvPr/>
          </p:nvSpPr>
          <p:spPr>
            <a:xfrm>
              <a:off x="5236408" y="2228535"/>
              <a:ext cx="72786" cy="102703"/>
            </a:xfrm>
            <a:custGeom>
              <a:rect b="b" l="l" r="r" t="t"/>
              <a:pathLst>
                <a:path extrusionOk="0" h="4988" w="3535">
                  <a:moveTo>
                    <a:pt x="201" y="0"/>
                  </a:moveTo>
                  <a:lnTo>
                    <a:pt x="1" y="226"/>
                  </a:lnTo>
                  <a:cubicBezTo>
                    <a:pt x="26" y="251"/>
                    <a:pt x="2733" y="2531"/>
                    <a:pt x="3209" y="4988"/>
                  </a:cubicBezTo>
                  <a:lnTo>
                    <a:pt x="3535" y="4937"/>
                  </a:lnTo>
                  <a:cubicBezTo>
                    <a:pt x="3034" y="2381"/>
                    <a:pt x="302" y="100"/>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1"/>
            <p:cNvSpPr/>
            <p:nvPr/>
          </p:nvSpPr>
          <p:spPr>
            <a:xfrm>
              <a:off x="5332909" y="2205826"/>
              <a:ext cx="33562" cy="124899"/>
            </a:xfrm>
            <a:custGeom>
              <a:rect b="b" l="l" r="r" t="t"/>
              <a:pathLst>
                <a:path extrusionOk="0" h="6066" w="1630">
                  <a:moveTo>
                    <a:pt x="1329" y="0"/>
                  </a:moveTo>
                  <a:cubicBezTo>
                    <a:pt x="1329" y="25"/>
                    <a:pt x="151" y="3309"/>
                    <a:pt x="1" y="6040"/>
                  </a:cubicBezTo>
                  <a:lnTo>
                    <a:pt x="327" y="6066"/>
                  </a:lnTo>
                  <a:cubicBezTo>
                    <a:pt x="477" y="3359"/>
                    <a:pt x="1630" y="126"/>
                    <a:pt x="1630" y="10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1"/>
            <p:cNvSpPr/>
            <p:nvPr/>
          </p:nvSpPr>
          <p:spPr>
            <a:xfrm>
              <a:off x="5410839" y="2236277"/>
              <a:ext cx="14454" cy="91873"/>
            </a:xfrm>
            <a:custGeom>
              <a:rect b="b" l="l" r="r" t="t"/>
              <a:pathLst>
                <a:path extrusionOk="0" h="4462" w="702">
                  <a:moveTo>
                    <a:pt x="401" y="0"/>
                  </a:moveTo>
                  <a:cubicBezTo>
                    <a:pt x="376" y="125"/>
                    <a:pt x="0" y="3033"/>
                    <a:pt x="0" y="4461"/>
                  </a:cubicBezTo>
                  <a:lnTo>
                    <a:pt x="326" y="4461"/>
                  </a:lnTo>
                  <a:cubicBezTo>
                    <a:pt x="326" y="3033"/>
                    <a:pt x="702" y="75"/>
                    <a:pt x="702" y="50"/>
                  </a:cubicBezTo>
                  <a:lnTo>
                    <a:pt x="4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1"/>
            <p:cNvSpPr/>
            <p:nvPr/>
          </p:nvSpPr>
          <p:spPr>
            <a:xfrm>
              <a:off x="5213718" y="2339470"/>
              <a:ext cx="222949" cy="196635"/>
            </a:xfrm>
            <a:custGeom>
              <a:rect b="b" l="l" r="r" t="t"/>
              <a:pathLst>
                <a:path extrusionOk="0" h="9550" w="10828">
                  <a:moveTo>
                    <a:pt x="301" y="1"/>
                  </a:moveTo>
                  <a:cubicBezTo>
                    <a:pt x="301" y="1"/>
                    <a:pt x="0" y="7670"/>
                    <a:pt x="2782" y="9550"/>
                  </a:cubicBezTo>
                  <a:lnTo>
                    <a:pt x="8346" y="9550"/>
                  </a:lnTo>
                  <a:cubicBezTo>
                    <a:pt x="10752" y="8647"/>
                    <a:pt x="10827" y="1"/>
                    <a:pt x="108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1"/>
            <p:cNvSpPr/>
            <p:nvPr/>
          </p:nvSpPr>
          <p:spPr>
            <a:xfrm>
              <a:off x="5204433" y="2328126"/>
              <a:ext cx="248748" cy="59361"/>
            </a:xfrm>
            <a:custGeom>
              <a:rect b="b" l="l" r="r" t="t"/>
              <a:pathLst>
                <a:path extrusionOk="0" h="2883" w="12081">
                  <a:moveTo>
                    <a:pt x="12080" y="0"/>
                  </a:moveTo>
                  <a:lnTo>
                    <a:pt x="0" y="251"/>
                  </a:lnTo>
                  <a:lnTo>
                    <a:pt x="276" y="2882"/>
                  </a:lnTo>
                  <a:lnTo>
                    <a:pt x="11755" y="2882"/>
                  </a:lnTo>
                  <a:lnTo>
                    <a:pt x="1208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1"/>
            <p:cNvSpPr/>
            <p:nvPr/>
          </p:nvSpPr>
          <p:spPr>
            <a:xfrm>
              <a:off x="5219895" y="2384376"/>
              <a:ext cx="216772" cy="6198"/>
            </a:xfrm>
            <a:custGeom>
              <a:rect b="b" l="l" r="r" t="t"/>
              <a:pathLst>
                <a:path extrusionOk="0" h="301" w="10528">
                  <a:moveTo>
                    <a:pt x="1" y="0"/>
                  </a:moveTo>
                  <a:lnTo>
                    <a:pt x="1" y="301"/>
                  </a:lnTo>
                  <a:lnTo>
                    <a:pt x="10527" y="301"/>
                  </a:lnTo>
                  <a:lnTo>
                    <a:pt x="1052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6" name="Google Shape;1016;p31"/>
          <p:cNvGrpSpPr/>
          <p:nvPr/>
        </p:nvGrpSpPr>
        <p:grpSpPr>
          <a:xfrm>
            <a:off x="1072273" y="1597437"/>
            <a:ext cx="1053874" cy="2632746"/>
            <a:chOff x="4367956" y="1966393"/>
            <a:chExt cx="1135273" cy="2836094"/>
          </a:xfrm>
        </p:grpSpPr>
        <p:sp>
          <p:nvSpPr>
            <p:cNvPr id="1017" name="Google Shape;1017;p31"/>
            <p:cNvSpPr/>
            <p:nvPr/>
          </p:nvSpPr>
          <p:spPr>
            <a:xfrm>
              <a:off x="4804158" y="2467186"/>
              <a:ext cx="514379" cy="537770"/>
            </a:xfrm>
            <a:custGeom>
              <a:rect b="b" l="l" r="r" t="t"/>
              <a:pathLst>
                <a:path extrusionOk="0" h="26118" w="24982">
                  <a:moveTo>
                    <a:pt x="5614" y="1"/>
                  </a:moveTo>
                  <a:cubicBezTo>
                    <a:pt x="1317" y="1"/>
                    <a:pt x="1" y="4331"/>
                    <a:pt x="3025" y="8610"/>
                  </a:cubicBezTo>
                  <a:cubicBezTo>
                    <a:pt x="3025" y="8610"/>
                    <a:pt x="15306" y="24099"/>
                    <a:pt x="17236" y="25051"/>
                  </a:cubicBezTo>
                  <a:cubicBezTo>
                    <a:pt x="18292" y="25801"/>
                    <a:pt x="19293" y="26118"/>
                    <a:pt x="20184" y="26118"/>
                  </a:cubicBezTo>
                  <a:cubicBezTo>
                    <a:pt x="23224" y="26118"/>
                    <a:pt x="24981" y="22423"/>
                    <a:pt x="23276" y="19612"/>
                  </a:cubicBezTo>
                  <a:cubicBezTo>
                    <a:pt x="21997" y="16454"/>
                    <a:pt x="11797" y="1993"/>
                    <a:pt x="8840" y="665"/>
                  </a:cubicBezTo>
                  <a:cubicBezTo>
                    <a:pt x="7632" y="207"/>
                    <a:pt x="6552" y="1"/>
                    <a:pt x="5614" y="1"/>
                  </a:cubicBezTo>
                  <a:close/>
                </a:path>
              </a:pathLst>
            </a:custGeom>
            <a:solidFill>
              <a:srgbClr val="F9B8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1"/>
            <p:cNvSpPr/>
            <p:nvPr/>
          </p:nvSpPr>
          <p:spPr>
            <a:xfrm>
              <a:off x="4828248" y="4672708"/>
              <a:ext cx="362796" cy="129779"/>
            </a:xfrm>
            <a:custGeom>
              <a:rect b="b" l="l" r="r" t="t"/>
              <a:pathLst>
                <a:path extrusionOk="0" h="6303" w="17620">
                  <a:moveTo>
                    <a:pt x="6695" y="1"/>
                  </a:moveTo>
                  <a:cubicBezTo>
                    <a:pt x="4458" y="1"/>
                    <a:pt x="577" y="763"/>
                    <a:pt x="577" y="763"/>
                  </a:cubicBezTo>
                  <a:lnTo>
                    <a:pt x="101" y="4673"/>
                  </a:lnTo>
                  <a:cubicBezTo>
                    <a:pt x="0" y="5475"/>
                    <a:pt x="201" y="6302"/>
                    <a:pt x="878" y="6302"/>
                  </a:cubicBezTo>
                  <a:lnTo>
                    <a:pt x="16617" y="6302"/>
                  </a:lnTo>
                  <a:cubicBezTo>
                    <a:pt x="17619" y="5149"/>
                    <a:pt x="14687" y="3144"/>
                    <a:pt x="10176" y="2117"/>
                  </a:cubicBezTo>
                  <a:cubicBezTo>
                    <a:pt x="10176" y="2117"/>
                    <a:pt x="8597" y="1440"/>
                    <a:pt x="8221" y="387"/>
                  </a:cubicBezTo>
                  <a:cubicBezTo>
                    <a:pt x="8120" y="104"/>
                    <a:pt x="7519" y="1"/>
                    <a:pt x="669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1"/>
            <p:cNvSpPr/>
            <p:nvPr/>
          </p:nvSpPr>
          <p:spPr>
            <a:xfrm>
              <a:off x="4407178" y="4672708"/>
              <a:ext cx="362796" cy="129779"/>
            </a:xfrm>
            <a:custGeom>
              <a:rect b="b" l="l" r="r" t="t"/>
              <a:pathLst>
                <a:path extrusionOk="0" h="6303" w="17620">
                  <a:moveTo>
                    <a:pt x="6684" y="1"/>
                  </a:moveTo>
                  <a:cubicBezTo>
                    <a:pt x="4445" y="1"/>
                    <a:pt x="577" y="763"/>
                    <a:pt x="577" y="763"/>
                  </a:cubicBezTo>
                  <a:lnTo>
                    <a:pt x="100" y="4673"/>
                  </a:lnTo>
                  <a:cubicBezTo>
                    <a:pt x="0" y="5475"/>
                    <a:pt x="201" y="6302"/>
                    <a:pt x="877" y="6302"/>
                  </a:cubicBezTo>
                  <a:lnTo>
                    <a:pt x="16617" y="6302"/>
                  </a:lnTo>
                  <a:cubicBezTo>
                    <a:pt x="17619" y="5149"/>
                    <a:pt x="14687" y="3144"/>
                    <a:pt x="10176" y="2117"/>
                  </a:cubicBezTo>
                  <a:cubicBezTo>
                    <a:pt x="10176" y="2117"/>
                    <a:pt x="8597" y="1440"/>
                    <a:pt x="8221" y="387"/>
                  </a:cubicBezTo>
                  <a:cubicBezTo>
                    <a:pt x="8113" y="104"/>
                    <a:pt x="7509" y="1"/>
                    <a:pt x="668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1"/>
            <p:cNvSpPr/>
            <p:nvPr/>
          </p:nvSpPr>
          <p:spPr>
            <a:xfrm>
              <a:off x="4376274" y="3245604"/>
              <a:ext cx="705908" cy="1451821"/>
            </a:xfrm>
            <a:custGeom>
              <a:rect b="b" l="l" r="r" t="t"/>
              <a:pathLst>
                <a:path extrusionOk="0" h="70511" w="34284">
                  <a:moveTo>
                    <a:pt x="29095" y="1"/>
                  </a:moveTo>
                  <a:lnTo>
                    <a:pt x="6063" y="577"/>
                  </a:lnTo>
                  <a:cubicBezTo>
                    <a:pt x="1281" y="13821"/>
                    <a:pt x="0" y="70077"/>
                    <a:pt x="1146" y="70077"/>
                  </a:cubicBezTo>
                  <a:cubicBezTo>
                    <a:pt x="1148" y="70077"/>
                    <a:pt x="1149" y="70077"/>
                    <a:pt x="1150" y="70076"/>
                  </a:cubicBezTo>
                  <a:cubicBezTo>
                    <a:pt x="1651" y="70377"/>
                    <a:pt x="2955" y="70477"/>
                    <a:pt x="4470" y="70477"/>
                  </a:cubicBezTo>
                  <a:cubicBezTo>
                    <a:pt x="7499" y="70477"/>
                    <a:pt x="11376" y="70076"/>
                    <a:pt x="11376" y="70076"/>
                  </a:cubicBezTo>
                  <a:lnTo>
                    <a:pt x="16714" y="9800"/>
                  </a:lnTo>
                  <a:lnTo>
                    <a:pt x="17366" y="9851"/>
                  </a:lnTo>
                  <a:lnTo>
                    <a:pt x="21526" y="70076"/>
                  </a:lnTo>
                  <a:cubicBezTo>
                    <a:pt x="21927" y="70402"/>
                    <a:pt x="23158" y="70511"/>
                    <a:pt x="24621" y="70511"/>
                  </a:cubicBezTo>
                  <a:cubicBezTo>
                    <a:pt x="27547" y="70511"/>
                    <a:pt x="31401" y="70076"/>
                    <a:pt x="31401" y="70076"/>
                  </a:cubicBezTo>
                  <a:cubicBezTo>
                    <a:pt x="31401" y="70076"/>
                    <a:pt x="34283" y="13886"/>
                    <a:pt x="290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1"/>
            <p:cNvSpPr/>
            <p:nvPr/>
          </p:nvSpPr>
          <p:spPr>
            <a:xfrm>
              <a:off x="4546505" y="3401959"/>
              <a:ext cx="273518" cy="45957"/>
            </a:xfrm>
            <a:custGeom>
              <a:rect b="b" l="l" r="r" t="t"/>
              <a:pathLst>
                <a:path extrusionOk="0" h="2232" w="13284">
                  <a:moveTo>
                    <a:pt x="125" y="1"/>
                  </a:moveTo>
                  <a:lnTo>
                    <a:pt x="0" y="277"/>
                  </a:lnTo>
                  <a:cubicBezTo>
                    <a:pt x="2957" y="1580"/>
                    <a:pt x="6040" y="2231"/>
                    <a:pt x="9198" y="2231"/>
                  </a:cubicBezTo>
                  <a:cubicBezTo>
                    <a:pt x="10551" y="2231"/>
                    <a:pt x="11905" y="2106"/>
                    <a:pt x="13283" y="1881"/>
                  </a:cubicBezTo>
                  <a:lnTo>
                    <a:pt x="13233" y="1555"/>
                  </a:lnTo>
                  <a:cubicBezTo>
                    <a:pt x="11877" y="1787"/>
                    <a:pt x="10532" y="1903"/>
                    <a:pt x="9202" y="1903"/>
                  </a:cubicBezTo>
                  <a:cubicBezTo>
                    <a:pt x="6082" y="1903"/>
                    <a:pt x="3042" y="1266"/>
                    <a:pt x="1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1"/>
            <p:cNvSpPr/>
            <p:nvPr/>
          </p:nvSpPr>
          <p:spPr>
            <a:xfrm>
              <a:off x="4975316" y="3325593"/>
              <a:ext cx="29423" cy="36135"/>
            </a:xfrm>
            <a:custGeom>
              <a:rect b="b" l="l" r="r" t="t"/>
              <a:pathLst>
                <a:path extrusionOk="0" h="1755" w="1429">
                  <a:moveTo>
                    <a:pt x="1178" y="1"/>
                  </a:moveTo>
                  <a:lnTo>
                    <a:pt x="0" y="1554"/>
                  </a:lnTo>
                  <a:lnTo>
                    <a:pt x="251" y="1755"/>
                  </a:lnTo>
                  <a:lnTo>
                    <a:pt x="1429" y="201"/>
                  </a:lnTo>
                  <a:lnTo>
                    <a:pt x="117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1"/>
            <p:cNvSpPr/>
            <p:nvPr/>
          </p:nvSpPr>
          <p:spPr>
            <a:xfrm>
              <a:off x="4633289" y="2085069"/>
              <a:ext cx="298699" cy="403688"/>
            </a:xfrm>
            <a:custGeom>
              <a:rect b="b" l="l" r="r" t="t"/>
              <a:pathLst>
                <a:path extrusionOk="0" h="19606" w="14507">
                  <a:moveTo>
                    <a:pt x="9469" y="1"/>
                  </a:moveTo>
                  <a:lnTo>
                    <a:pt x="4883" y="3484"/>
                  </a:lnTo>
                  <a:lnTo>
                    <a:pt x="1449" y="8597"/>
                  </a:lnTo>
                  <a:lnTo>
                    <a:pt x="1098" y="16367"/>
                  </a:lnTo>
                  <a:cubicBezTo>
                    <a:pt x="1" y="18486"/>
                    <a:pt x="1033" y="19606"/>
                    <a:pt x="4399" y="19606"/>
                  </a:cubicBezTo>
                  <a:cubicBezTo>
                    <a:pt x="5491" y="19606"/>
                    <a:pt x="6828" y="19488"/>
                    <a:pt x="8417" y="19249"/>
                  </a:cubicBezTo>
                  <a:lnTo>
                    <a:pt x="8492" y="15114"/>
                  </a:lnTo>
                  <a:cubicBezTo>
                    <a:pt x="8492" y="15114"/>
                    <a:pt x="8973" y="15265"/>
                    <a:pt x="9788" y="15265"/>
                  </a:cubicBezTo>
                  <a:cubicBezTo>
                    <a:pt x="10338" y="15265"/>
                    <a:pt x="11041" y="15196"/>
                    <a:pt x="11850" y="14963"/>
                  </a:cubicBezTo>
                  <a:cubicBezTo>
                    <a:pt x="13855" y="14387"/>
                    <a:pt x="13204" y="9499"/>
                    <a:pt x="13204" y="9499"/>
                  </a:cubicBezTo>
                  <a:cubicBezTo>
                    <a:pt x="13204" y="9499"/>
                    <a:pt x="14507" y="8923"/>
                    <a:pt x="14507" y="8422"/>
                  </a:cubicBezTo>
                  <a:cubicBezTo>
                    <a:pt x="14507" y="7920"/>
                    <a:pt x="13580" y="7219"/>
                    <a:pt x="13379" y="5489"/>
                  </a:cubicBezTo>
                  <a:cubicBezTo>
                    <a:pt x="13204" y="3785"/>
                    <a:pt x="11499" y="301"/>
                    <a:pt x="11499" y="301"/>
                  </a:cubicBezTo>
                  <a:lnTo>
                    <a:pt x="9469" y="1"/>
                  </a:lnTo>
                  <a:close/>
                </a:path>
              </a:pathLst>
            </a:custGeom>
            <a:solidFill>
              <a:srgbClr val="F9B8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1"/>
            <p:cNvSpPr/>
            <p:nvPr/>
          </p:nvSpPr>
          <p:spPr>
            <a:xfrm>
              <a:off x="4557850" y="1966393"/>
              <a:ext cx="350421" cy="363311"/>
            </a:xfrm>
            <a:custGeom>
              <a:rect b="b" l="l" r="r" t="t"/>
              <a:pathLst>
                <a:path extrusionOk="0" h="17645" w="17019">
                  <a:moveTo>
                    <a:pt x="15690" y="0"/>
                  </a:moveTo>
                  <a:lnTo>
                    <a:pt x="15690" y="0"/>
                  </a:lnTo>
                  <a:cubicBezTo>
                    <a:pt x="8146" y="1479"/>
                    <a:pt x="1554" y="3283"/>
                    <a:pt x="2457" y="7494"/>
                  </a:cubicBezTo>
                  <a:cubicBezTo>
                    <a:pt x="0" y="8421"/>
                    <a:pt x="326" y="13033"/>
                    <a:pt x="5113" y="17519"/>
                  </a:cubicBezTo>
                  <a:cubicBezTo>
                    <a:pt x="5512" y="17602"/>
                    <a:pt x="5904" y="17645"/>
                    <a:pt x="6286" y="17645"/>
                  </a:cubicBezTo>
                  <a:cubicBezTo>
                    <a:pt x="7988" y="17645"/>
                    <a:pt x="9471" y="16785"/>
                    <a:pt x="10351" y="14737"/>
                  </a:cubicBezTo>
                  <a:cubicBezTo>
                    <a:pt x="10828" y="13509"/>
                    <a:pt x="10527" y="12381"/>
                    <a:pt x="10777" y="11253"/>
                  </a:cubicBezTo>
                  <a:cubicBezTo>
                    <a:pt x="10921" y="10839"/>
                    <a:pt x="11265" y="10649"/>
                    <a:pt x="11673" y="10649"/>
                  </a:cubicBezTo>
                  <a:cubicBezTo>
                    <a:pt x="12623" y="10649"/>
                    <a:pt x="13915" y="11678"/>
                    <a:pt x="13810" y="13309"/>
                  </a:cubicBezTo>
                  <a:cubicBezTo>
                    <a:pt x="13862" y="13323"/>
                    <a:pt x="13911" y="13329"/>
                    <a:pt x="13955" y="13329"/>
                  </a:cubicBezTo>
                  <a:cubicBezTo>
                    <a:pt x="14466" y="13329"/>
                    <a:pt x="14487" y="12481"/>
                    <a:pt x="14487" y="12481"/>
                  </a:cubicBezTo>
                  <a:cubicBezTo>
                    <a:pt x="14437" y="10151"/>
                    <a:pt x="14161" y="9123"/>
                    <a:pt x="13384" y="7394"/>
                  </a:cubicBezTo>
                  <a:cubicBezTo>
                    <a:pt x="16968" y="5940"/>
                    <a:pt x="17018" y="3208"/>
                    <a:pt x="156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1"/>
            <p:cNvSpPr/>
            <p:nvPr/>
          </p:nvSpPr>
          <p:spPr>
            <a:xfrm>
              <a:off x="4805023" y="2374555"/>
              <a:ext cx="6218" cy="21702"/>
            </a:xfrm>
            <a:custGeom>
              <a:rect b="b" l="l" r="r" t="t"/>
              <a:pathLst>
                <a:path extrusionOk="0" h="1054" w="302">
                  <a:moveTo>
                    <a:pt x="0" y="1"/>
                  </a:moveTo>
                  <a:lnTo>
                    <a:pt x="0" y="1054"/>
                  </a:lnTo>
                  <a:lnTo>
                    <a:pt x="301" y="1054"/>
                  </a:lnTo>
                  <a:lnTo>
                    <a:pt x="30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1"/>
            <p:cNvSpPr/>
            <p:nvPr/>
          </p:nvSpPr>
          <p:spPr>
            <a:xfrm>
              <a:off x="4791887" y="2523538"/>
              <a:ext cx="495807" cy="367552"/>
            </a:xfrm>
            <a:custGeom>
              <a:rect b="b" l="l" r="r" t="t"/>
              <a:pathLst>
                <a:path extrusionOk="0" h="17851" w="24080">
                  <a:moveTo>
                    <a:pt x="20574" y="0"/>
                  </a:moveTo>
                  <a:cubicBezTo>
                    <a:pt x="20135" y="0"/>
                    <a:pt x="19716" y="96"/>
                    <a:pt x="19385" y="309"/>
                  </a:cubicBezTo>
                  <a:cubicBezTo>
                    <a:pt x="19385" y="309"/>
                    <a:pt x="4398" y="9306"/>
                    <a:pt x="3195" y="11086"/>
                  </a:cubicBezTo>
                  <a:cubicBezTo>
                    <a:pt x="1" y="14816"/>
                    <a:pt x="2246" y="17851"/>
                    <a:pt x="5304" y="17851"/>
                  </a:cubicBezTo>
                  <a:cubicBezTo>
                    <a:pt x="5965" y="17851"/>
                    <a:pt x="6665" y="17709"/>
                    <a:pt x="7355" y="17402"/>
                  </a:cubicBezTo>
                  <a:cubicBezTo>
                    <a:pt x="11190" y="15998"/>
                    <a:pt x="22619" y="2790"/>
                    <a:pt x="22619" y="2790"/>
                  </a:cubicBezTo>
                  <a:cubicBezTo>
                    <a:pt x="24079" y="1310"/>
                    <a:pt x="22198" y="0"/>
                    <a:pt x="20574" y="0"/>
                  </a:cubicBezTo>
                  <a:close/>
                </a:path>
              </a:pathLst>
            </a:custGeom>
            <a:solidFill>
              <a:srgbClr val="F9B8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1"/>
            <p:cNvSpPr/>
            <p:nvPr/>
          </p:nvSpPr>
          <p:spPr>
            <a:xfrm>
              <a:off x="5151271" y="2397162"/>
              <a:ext cx="143883" cy="182963"/>
            </a:xfrm>
            <a:custGeom>
              <a:rect b="b" l="l" r="r" t="t"/>
              <a:pathLst>
                <a:path extrusionOk="0" h="8886" w="6988">
                  <a:moveTo>
                    <a:pt x="6208" y="0"/>
                  </a:moveTo>
                  <a:cubicBezTo>
                    <a:pt x="5977" y="0"/>
                    <a:pt x="5745" y="111"/>
                    <a:pt x="5615" y="382"/>
                  </a:cubicBezTo>
                  <a:cubicBezTo>
                    <a:pt x="5615" y="382"/>
                    <a:pt x="5054" y="2990"/>
                    <a:pt x="4245" y="2990"/>
                  </a:cubicBezTo>
                  <a:cubicBezTo>
                    <a:pt x="4234" y="2990"/>
                    <a:pt x="4223" y="2989"/>
                    <a:pt x="4211" y="2988"/>
                  </a:cubicBezTo>
                  <a:cubicBezTo>
                    <a:pt x="3660" y="2913"/>
                    <a:pt x="3409" y="206"/>
                    <a:pt x="3409" y="206"/>
                  </a:cubicBezTo>
                  <a:cubicBezTo>
                    <a:pt x="1" y="2211"/>
                    <a:pt x="527" y="7349"/>
                    <a:pt x="2732" y="8727"/>
                  </a:cubicBezTo>
                  <a:cubicBezTo>
                    <a:pt x="3006" y="8841"/>
                    <a:pt x="3303" y="8885"/>
                    <a:pt x="3598" y="8885"/>
                  </a:cubicBezTo>
                  <a:cubicBezTo>
                    <a:pt x="4602" y="8885"/>
                    <a:pt x="5590" y="8377"/>
                    <a:pt x="5590" y="8377"/>
                  </a:cubicBezTo>
                  <a:cubicBezTo>
                    <a:pt x="5590" y="8377"/>
                    <a:pt x="6342" y="7550"/>
                    <a:pt x="6367" y="3940"/>
                  </a:cubicBezTo>
                  <a:cubicBezTo>
                    <a:pt x="6417" y="3189"/>
                    <a:pt x="6893" y="707"/>
                    <a:pt x="6893" y="707"/>
                  </a:cubicBezTo>
                  <a:cubicBezTo>
                    <a:pt x="6987" y="314"/>
                    <a:pt x="6598" y="0"/>
                    <a:pt x="6208" y="0"/>
                  </a:cubicBezTo>
                  <a:close/>
                </a:path>
              </a:pathLst>
            </a:custGeom>
            <a:solidFill>
              <a:srgbClr val="F9B8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1"/>
            <p:cNvSpPr/>
            <p:nvPr/>
          </p:nvSpPr>
          <p:spPr>
            <a:xfrm>
              <a:off x="5133832" y="2534307"/>
              <a:ext cx="322501" cy="470605"/>
            </a:xfrm>
            <a:custGeom>
              <a:rect b="b" l="l" r="r" t="t"/>
              <a:pathLst>
                <a:path extrusionOk="0" h="22856" w="15663">
                  <a:moveTo>
                    <a:pt x="13557" y="0"/>
                  </a:moveTo>
                  <a:cubicBezTo>
                    <a:pt x="12930" y="0"/>
                    <a:pt x="12285" y="282"/>
                    <a:pt x="11925" y="863"/>
                  </a:cubicBezTo>
                  <a:cubicBezTo>
                    <a:pt x="11925" y="863"/>
                    <a:pt x="1349" y="15099"/>
                    <a:pt x="1023" y="17229"/>
                  </a:cubicBezTo>
                  <a:cubicBezTo>
                    <a:pt x="1" y="20962"/>
                    <a:pt x="1858" y="22856"/>
                    <a:pt x="4042" y="22856"/>
                  </a:cubicBezTo>
                  <a:cubicBezTo>
                    <a:pt x="5232" y="22856"/>
                    <a:pt x="6518" y="22295"/>
                    <a:pt x="7489" y="21164"/>
                  </a:cubicBezTo>
                  <a:cubicBezTo>
                    <a:pt x="10371" y="18257"/>
                    <a:pt x="15108" y="2417"/>
                    <a:pt x="15108" y="2417"/>
                  </a:cubicBezTo>
                  <a:cubicBezTo>
                    <a:pt x="15663" y="833"/>
                    <a:pt x="14635" y="0"/>
                    <a:pt x="13557" y="0"/>
                  </a:cubicBezTo>
                  <a:close/>
                </a:path>
              </a:pathLst>
            </a:custGeom>
            <a:solidFill>
              <a:srgbClr val="F9B8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1"/>
            <p:cNvSpPr/>
            <p:nvPr/>
          </p:nvSpPr>
          <p:spPr>
            <a:xfrm>
              <a:off x="4367956" y="2419974"/>
              <a:ext cx="684803" cy="902954"/>
            </a:xfrm>
            <a:custGeom>
              <a:rect b="b" l="l" r="r" t="t"/>
              <a:pathLst>
                <a:path extrusionOk="0" h="43854" w="33259">
                  <a:moveTo>
                    <a:pt x="13985" y="0"/>
                  </a:moveTo>
                  <a:cubicBezTo>
                    <a:pt x="12908" y="126"/>
                    <a:pt x="11880" y="176"/>
                    <a:pt x="10777" y="502"/>
                  </a:cubicBezTo>
                  <a:cubicBezTo>
                    <a:pt x="0" y="3108"/>
                    <a:pt x="5238" y="25314"/>
                    <a:pt x="5715" y="30351"/>
                  </a:cubicBezTo>
                  <a:cubicBezTo>
                    <a:pt x="6216" y="35389"/>
                    <a:pt x="5589" y="42632"/>
                    <a:pt x="5589" y="42632"/>
                  </a:cubicBezTo>
                  <a:cubicBezTo>
                    <a:pt x="8431" y="43379"/>
                    <a:pt x="11844" y="43853"/>
                    <a:pt x="15761" y="43853"/>
                  </a:cubicBezTo>
                  <a:cubicBezTo>
                    <a:pt x="19999" y="43853"/>
                    <a:pt x="24824" y="43298"/>
                    <a:pt x="30151" y="41930"/>
                  </a:cubicBezTo>
                  <a:cubicBezTo>
                    <a:pt x="30151" y="41930"/>
                    <a:pt x="30076" y="28397"/>
                    <a:pt x="31630" y="22131"/>
                  </a:cubicBezTo>
                  <a:cubicBezTo>
                    <a:pt x="33209" y="15840"/>
                    <a:pt x="33259" y="5740"/>
                    <a:pt x="31604" y="4086"/>
                  </a:cubicBezTo>
                  <a:cubicBezTo>
                    <a:pt x="30677" y="2858"/>
                    <a:pt x="26617" y="802"/>
                    <a:pt x="21354" y="51"/>
                  </a:cubicBezTo>
                  <a:cubicBezTo>
                    <a:pt x="20213" y="307"/>
                    <a:pt x="19034" y="422"/>
                    <a:pt x="17870" y="422"/>
                  </a:cubicBezTo>
                  <a:cubicBezTo>
                    <a:pt x="16528" y="422"/>
                    <a:pt x="15206" y="269"/>
                    <a:pt x="139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1"/>
            <p:cNvSpPr/>
            <p:nvPr/>
          </p:nvSpPr>
          <p:spPr>
            <a:xfrm>
              <a:off x="4485603" y="3086675"/>
              <a:ext cx="48531" cy="113039"/>
            </a:xfrm>
            <a:custGeom>
              <a:rect b="b" l="l" r="r" t="t"/>
              <a:pathLst>
                <a:path extrusionOk="0" h="5490" w="2357">
                  <a:moveTo>
                    <a:pt x="301" y="1"/>
                  </a:moveTo>
                  <a:lnTo>
                    <a:pt x="1" y="101"/>
                  </a:lnTo>
                  <a:lnTo>
                    <a:pt x="2081" y="5489"/>
                  </a:lnTo>
                  <a:lnTo>
                    <a:pt x="2357" y="5389"/>
                  </a:lnTo>
                  <a:lnTo>
                    <a:pt x="30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1"/>
            <p:cNvSpPr/>
            <p:nvPr/>
          </p:nvSpPr>
          <p:spPr>
            <a:xfrm>
              <a:off x="4804158" y="2467186"/>
              <a:ext cx="405335" cy="412788"/>
            </a:xfrm>
            <a:custGeom>
              <a:rect b="b" l="l" r="r" t="t"/>
              <a:pathLst>
                <a:path extrusionOk="0" h="20048" w="19686">
                  <a:moveTo>
                    <a:pt x="5614" y="1"/>
                  </a:moveTo>
                  <a:cubicBezTo>
                    <a:pt x="1317" y="1"/>
                    <a:pt x="1" y="4331"/>
                    <a:pt x="3025" y="8610"/>
                  </a:cubicBezTo>
                  <a:cubicBezTo>
                    <a:pt x="3025" y="8610"/>
                    <a:pt x="7261" y="15276"/>
                    <a:pt x="11321" y="20038"/>
                  </a:cubicBezTo>
                  <a:cubicBezTo>
                    <a:pt x="11368" y="20044"/>
                    <a:pt x="11416" y="20047"/>
                    <a:pt x="11466" y="20047"/>
                  </a:cubicBezTo>
                  <a:cubicBezTo>
                    <a:pt x="13914" y="20047"/>
                    <a:pt x="19686" y="12937"/>
                    <a:pt x="19391" y="12520"/>
                  </a:cubicBezTo>
                  <a:cubicBezTo>
                    <a:pt x="19391" y="12520"/>
                    <a:pt x="13702" y="3171"/>
                    <a:pt x="8840" y="665"/>
                  </a:cubicBezTo>
                  <a:cubicBezTo>
                    <a:pt x="7632" y="207"/>
                    <a:pt x="6552" y="1"/>
                    <a:pt x="56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1"/>
            <p:cNvSpPr/>
            <p:nvPr/>
          </p:nvSpPr>
          <p:spPr>
            <a:xfrm>
              <a:off x="5221460" y="2768798"/>
              <a:ext cx="54193" cy="78983"/>
            </a:xfrm>
            <a:custGeom>
              <a:rect b="b" l="l" r="r" t="t"/>
              <a:pathLst>
                <a:path extrusionOk="0" h="3836" w="2632">
                  <a:moveTo>
                    <a:pt x="251" y="1"/>
                  </a:moveTo>
                  <a:lnTo>
                    <a:pt x="0" y="176"/>
                  </a:lnTo>
                  <a:lnTo>
                    <a:pt x="2381" y="3835"/>
                  </a:lnTo>
                  <a:lnTo>
                    <a:pt x="2632" y="3660"/>
                  </a:lnTo>
                  <a:lnTo>
                    <a:pt x="25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1"/>
            <p:cNvSpPr/>
            <p:nvPr/>
          </p:nvSpPr>
          <p:spPr>
            <a:xfrm>
              <a:off x="4891189" y="2712569"/>
              <a:ext cx="119237" cy="133670"/>
            </a:xfrm>
            <a:custGeom>
              <a:rect b="b" l="l" r="r" t="t"/>
              <a:pathLst>
                <a:path extrusionOk="0" h="6492" w="5791">
                  <a:moveTo>
                    <a:pt x="252" y="0"/>
                  </a:moveTo>
                  <a:lnTo>
                    <a:pt x="1" y="201"/>
                  </a:lnTo>
                  <a:lnTo>
                    <a:pt x="5565" y="6491"/>
                  </a:lnTo>
                  <a:lnTo>
                    <a:pt x="5790" y="6266"/>
                  </a:lnTo>
                  <a:lnTo>
                    <a:pt x="2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1"/>
            <p:cNvSpPr/>
            <p:nvPr/>
          </p:nvSpPr>
          <p:spPr>
            <a:xfrm>
              <a:off x="5359346" y="2397162"/>
              <a:ext cx="143883" cy="192290"/>
            </a:xfrm>
            <a:custGeom>
              <a:rect b="b" l="l" r="r" t="t"/>
              <a:pathLst>
                <a:path extrusionOk="0" h="9339" w="6988">
                  <a:moveTo>
                    <a:pt x="791" y="0"/>
                  </a:moveTo>
                  <a:cubicBezTo>
                    <a:pt x="400" y="0"/>
                    <a:pt x="1" y="314"/>
                    <a:pt x="95" y="707"/>
                  </a:cubicBezTo>
                  <a:cubicBezTo>
                    <a:pt x="95" y="707"/>
                    <a:pt x="596" y="3189"/>
                    <a:pt x="622" y="3940"/>
                  </a:cubicBezTo>
                  <a:cubicBezTo>
                    <a:pt x="672" y="4692"/>
                    <a:pt x="997" y="7550"/>
                    <a:pt x="997" y="7550"/>
                  </a:cubicBezTo>
                  <a:cubicBezTo>
                    <a:pt x="1067" y="8450"/>
                    <a:pt x="1375" y="9339"/>
                    <a:pt x="2403" y="9339"/>
                  </a:cubicBezTo>
                  <a:cubicBezTo>
                    <a:pt x="2863" y="9339"/>
                    <a:pt x="3466" y="9161"/>
                    <a:pt x="4256" y="8727"/>
                  </a:cubicBezTo>
                  <a:cubicBezTo>
                    <a:pt x="6486" y="7349"/>
                    <a:pt x="6987" y="2211"/>
                    <a:pt x="3579" y="206"/>
                  </a:cubicBezTo>
                  <a:cubicBezTo>
                    <a:pt x="3579" y="206"/>
                    <a:pt x="3353" y="2913"/>
                    <a:pt x="2802" y="2988"/>
                  </a:cubicBezTo>
                  <a:cubicBezTo>
                    <a:pt x="2790" y="2989"/>
                    <a:pt x="2778" y="2990"/>
                    <a:pt x="2767" y="2990"/>
                  </a:cubicBezTo>
                  <a:cubicBezTo>
                    <a:pt x="1934" y="2990"/>
                    <a:pt x="1373" y="382"/>
                    <a:pt x="1373" y="382"/>
                  </a:cubicBezTo>
                  <a:cubicBezTo>
                    <a:pt x="1252" y="111"/>
                    <a:pt x="1023" y="0"/>
                    <a:pt x="791" y="0"/>
                  </a:cubicBezTo>
                  <a:close/>
                </a:path>
              </a:pathLst>
            </a:custGeom>
            <a:solidFill>
              <a:srgbClr val="F9B8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1"/>
            <p:cNvSpPr/>
            <p:nvPr/>
          </p:nvSpPr>
          <p:spPr>
            <a:xfrm>
              <a:off x="5022260" y="2704312"/>
              <a:ext cx="171865" cy="159984"/>
            </a:xfrm>
            <a:custGeom>
              <a:rect b="b" l="l" r="r" t="t"/>
              <a:pathLst>
                <a:path extrusionOk="0" h="7770" w="8347">
                  <a:moveTo>
                    <a:pt x="8096" y="0"/>
                  </a:moveTo>
                  <a:cubicBezTo>
                    <a:pt x="5565" y="3509"/>
                    <a:pt x="2457" y="6366"/>
                    <a:pt x="1" y="7469"/>
                  </a:cubicBezTo>
                  <a:lnTo>
                    <a:pt x="151" y="7769"/>
                  </a:lnTo>
                  <a:cubicBezTo>
                    <a:pt x="2683" y="6617"/>
                    <a:pt x="5740" y="3784"/>
                    <a:pt x="8347" y="201"/>
                  </a:cubicBezTo>
                  <a:lnTo>
                    <a:pt x="809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6" name="Google Shape;1036;p31"/>
          <p:cNvGrpSpPr/>
          <p:nvPr/>
        </p:nvGrpSpPr>
        <p:grpSpPr>
          <a:xfrm>
            <a:off x="2311976" y="1274561"/>
            <a:ext cx="450319" cy="743963"/>
            <a:chOff x="5703411" y="1618579"/>
            <a:chExt cx="485100" cy="801425"/>
          </a:xfrm>
        </p:grpSpPr>
        <p:sp>
          <p:nvSpPr>
            <p:cNvPr id="1037" name="Google Shape;1037;p31"/>
            <p:cNvSpPr/>
            <p:nvPr/>
          </p:nvSpPr>
          <p:spPr>
            <a:xfrm>
              <a:off x="5754514" y="1897234"/>
              <a:ext cx="358657" cy="293655"/>
            </a:xfrm>
            <a:custGeom>
              <a:rect b="b" l="l" r="r" t="t"/>
              <a:pathLst>
                <a:path extrusionOk="0" h="14262" w="17419">
                  <a:moveTo>
                    <a:pt x="11103" y="1"/>
                  </a:moveTo>
                  <a:lnTo>
                    <a:pt x="11103" y="1"/>
                  </a:lnTo>
                  <a:cubicBezTo>
                    <a:pt x="9574" y="3685"/>
                    <a:pt x="8546" y="7344"/>
                    <a:pt x="8697" y="11003"/>
                  </a:cubicBezTo>
                  <a:cubicBezTo>
                    <a:pt x="7870" y="7971"/>
                    <a:pt x="5915" y="5364"/>
                    <a:pt x="3484" y="2933"/>
                  </a:cubicBezTo>
                  <a:lnTo>
                    <a:pt x="3484" y="2933"/>
                  </a:lnTo>
                  <a:cubicBezTo>
                    <a:pt x="4060" y="6467"/>
                    <a:pt x="4962" y="9625"/>
                    <a:pt x="6617" y="11855"/>
                  </a:cubicBezTo>
                  <a:cubicBezTo>
                    <a:pt x="4862" y="9976"/>
                    <a:pt x="2556" y="9099"/>
                    <a:pt x="0" y="8647"/>
                  </a:cubicBezTo>
                  <a:lnTo>
                    <a:pt x="0" y="8647"/>
                  </a:lnTo>
                  <a:cubicBezTo>
                    <a:pt x="1754" y="11329"/>
                    <a:pt x="3484" y="13234"/>
                    <a:pt x="6366" y="14262"/>
                  </a:cubicBezTo>
                  <a:lnTo>
                    <a:pt x="11379" y="14262"/>
                  </a:lnTo>
                  <a:cubicBezTo>
                    <a:pt x="13634" y="13334"/>
                    <a:pt x="15790" y="11429"/>
                    <a:pt x="17419" y="8823"/>
                  </a:cubicBezTo>
                  <a:lnTo>
                    <a:pt x="17419" y="8823"/>
                  </a:lnTo>
                  <a:cubicBezTo>
                    <a:pt x="15769" y="9411"/>
                    <a:pt x="14302" y="10121"/>
                    <a:pt x="13240" y="11210"/>
                  </a:cubicBezTo>
                  <a:lnTo>
                    <a:pt x="13240" y="11210"/>
                  </a:lnTo>
                  <a:cubicBezTo>
                    <a:pt x="14392" y="9842"/>
                    <a:pt x="15343" y="7791"/>
                    <a:pt x="16191" y="5364"/>
                  </a:cubicBezTo>
                  <a:lnTo>
                    <a:pt x="16191" y="5364"/>
                  </a:lnTo>
                  <a:cubicBezTo>
                    <a:pt x="13760" y="6968"/>
                    <a:pt x="11930" y="8873"/>
                    <a:pt x="11003" y="11179"/>
                  </a:cubicBezTo>
                  <a:cubicBezTo>
                    <a:pt x="11905" y="7871"/>
                    <a:pt x="11780" y="4061"/>
                    <a:pt x="111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1"/>
            <p:cNvSpPr/>
            <p:nvPr/>
          </p:nvSpPr>
          <p:spPr>
            <a:xfrm>
              <a:off x="5888158" y="2139260"/>
              <a:ext cx="25820" cy="52134"/>
            </a:xfrm>
            <a:custGeom>
              <a:rect b="b" l="l" r="r" t="t"/>
              <a:pathLst>
                <a:path extrusionOk="0" h="2532" w="1254">
                  <a:moveTo>
                    <a:pt x="251" y="0"/>
                  </a:moveTo>
                  <a:lnTo>
                    <a:pt x="0" y="201"/>
                  </a:lnTo>
                  <a:cubicBezTo>
                    <a:pt x="0" y="201"/>
                    <a:pt x="727" y="1253"/>
                    <a:pt x="953" y="2532"/>
                  </a:cubicBezTo>
                  <a:lnTo>
                    <a:pt x="1253" y="2481"/>
                  </a:lnTo>
                  <a:cubicBezTo>
                    <a:pt x="1028" y="1128"/>
                    <a:pt x="276" y="50"/>
                    <a:pt x="2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1"/>
            <p:cNvSpPr/>
            <p:nvPr/>
          </p:nvSpPr>
          <p:spPr>
            <a:xfrm>
              <a:off x="5930469" y="2123263"/>
              <a:ext cx="18593" cy="68647"/>
            </a:xfrm>
            <a:custGeom>
              <a:rect b="b" l="l" r="r" t="t"/>
              <a:pathLst>
                <a:path extrusionOk="0" h="3334" w="903">
                  <a:moveTo>
                    <a:pt x="301" y="0"/>
                  </a:moveTo>
                  <a:lnTo>
                    <a:pt x="0" y="25"/>
                  </a:lnTo>
                  <a:cubicBezTo>
                    <a:pt x="0" y="126"/>
                    <a:pt x="276" y="2356"/>
                    <a:pt x="602" y="3334"/>
                  </a:cubicBezTo>
                  <a:lnTo>
                    <a:pt x="903" y="3233"/>
                  </a:lnTo>
                  <a:cubicBezTo>
                    <a:pt x="577" y="2281"/>
                    <a:pt x="301" y="25"/>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31"/>
            <p:cNvSpPr/>
            <p:nvPr/>
          </p:nvSpPr>
          <p:spPr>
            <a:xfrm>
              <a:off x="5955753" y="2126866"/>
              <a:ext cx="28394" cy="65559"/>
            </a:xfrm>
            <a:custGeom>
              <a:rect b="b" l="l" r="r" t="t"/>
              <a:pathLst>
                <a:path extrusionOk="0" h="3184" w="1379">
                  <a:moveTo>
                    <a:pt x="1078" y="1"/>
                  </a:moveTo>
                  <a:cubicBezTo>
                    <a:pt x="928" y="978"/>
                    <a:pt x="602" y="1956"/>
                    <a:pt x="1" y="3033"/>
                  </a:cubicBezTo>
                  <a:lnTo>
                    <a:pt x="276" y="3184"/>
                  </a:lnTo>
                  <a:cubicBezTo>
                    <a:pt x="878" y="2081"/>
                    <a:pt x="1254" y="1053"/>
                    <a:pt x="1379" y="51"/>
                  </a:cubicBezTo>
                  <a:lnTo>
                    <a:pt x="107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31"/>
            <p:cNvSpPr/>
            <p:nvPr/>
          </p:nvSpPr>
          <p:spPr>
            <a:xfrm>
              <a:off x="5971236" y="2133063"/>
              <a:ext cx="51104" cy="59361"/>
            </a:xfrm>
            <a:custGeom>
              <a:rect b="b" l="l" r="r" t="t"/>
              <a:pathLst>
                <a:path extrusionOk="0" h="2883" w="2482">
                  <a:moveTo>
                    <a:pt x="2256" y="0"/>
                  </a:moveTo>
                  <a:cubicBezTo>
                    <a:pt x="2206" y="76"/>
                    <a:pt x="677" y="1605"/>
                    <a:pt x="0" y="2732"/>
                  </a:cubicBezTo>
                  <a:lnTo>
                    <a:pt x="276" y="2883"/>
                  </a:lnTo>
                  <a:cubicBezTo>
                    <a:pt x="928" y="1805"/>
                    <a:pt x="2482" y="251"/>
                    <a:pt x="2482" y="226"/>
                  </a:cubicBezTo>
                  <a:lnTo>
                    <a:pt x="225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31"/>
            <p:cNvSpPr/>
            <p:nvPr/>
          </p:nvSpPr>
          <p:spPr>
            <a:xfrm>
              <a:off x="5720439" y="2174859"/>
              <a:ext cx="451045" cy="245145"/>
            </a:xfrm>
            <a:custGeom>
              <a:rect b="b" l="l" r="r" t="t"/>
              <a:pathLst>
                <a:path extrusionOk="0" h="11906" w="21906">
                  <a:moveTo>
                    <a:pt x="76" y="1"/>
                  </a:moveTo>
                  <a:cubicBezTo>
                    <a:pt x="26" y="427"/>
                    <a:pt x="1" y="828"/>
                    <a:pt x="1" y="1254"/>
                  </a:cubicBezTo>
                  <a:cubicBezTo>
                    <a:pt x="1" y="7319"/>
                    <a:pt x="5490" y="11905"/>
                    <a:pt x="11530" y="11905"/>
                  </a:cubicBezTo>
                  <a:cubicBezTo>
                    <a:pt x="17570" y="11905"/>
                    <a:pt x="21906" y="7570"/>
                    <a:pt x="21906" y="1254"/>
                  </a:cubicBezTo>
                  <a:cubicBezTo>
                    <a:pt x="21906" y="828"/>
                    <a:pt x="21881" y="427"/>
                    <a:pt x="218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31"/>
            <p:cNvSpPr/>
            <p:nvPr/>
          </p:nvSpPr>
          <p:spPr>
            <a:xfrm>
              <a:off x="5703411" y="2202202"/>
              <a:ext cx="485100" cy="6733"/>
            </a:xfrm>
            <a:custGeom>
              <a:rect b="b" l="l" r="r" t="t"/>
              <a:pathLst>
                <a:path extrusionOk="0" h="327" w="23560">
                  <a:moveTo>
                    <a:pt x="1" y="1"/>
                  </a:moveTo>
                  <a:lnTo>
                    <a:pt x="1" y="327"/>
                  </a:lnTo>
                  <a:lnTo>
                    <a:pt x="23560" y="327"/>
                  </a:lnTo>
                  <a:lnTo>
                    <a:pt x="2356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31"/>
            <p:cNvSpPr/>
            <p:nvPr/>
          </p:nvSpPr>
          <p:spPr>
            <a:xfrm>
              <a:off x="5729210" y="1621687"/>
              <a:ext cx="432472" cy="585209"/>
            </a:xfrm>
            <a:custGeom>
              <a:rect b="b" l="l" r="r" t="t"/>
              <a:pathLst>
                <a:path extrusionOk="0" h="28422" w="21004">
                  <a:moveTo>
                    <a:pt x="10477" y="0"/>
                  </a:moveTo>
                  <a:lnTo>
                    <a:pt x="1" y="28296"/>
                  </a:lnTo>
                  <a:lnTo>
                    <a:pt x="277" y="28421"/>
                  </a:lnTo>
                  <a:lnTo>
                    <a:pt x="10477" y="903"/>
                  </a:lnTo>
                  <a:lnTo>
                    <a:pt x="20728" y="28421"/>
                  </a:lnTo>
                  <a:lnTo>
                    <a:pt x="21004" y="28296"/>
                  </a:lnTo>
                  <a:lnTo>
                    <a:pt x="104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31"/>
            <p:cNvSpPr/>
            <p:nvPr/>
          </p:nvSpPr>
          <p:spPr>
            <a:xfrm>
              <a:off x="5926331" y="1618579"/>
              <a:ext cx="34612" cy="34612"/>
            </a:xfrm>
            <a:custGeom>
              <a:rect b="b" l="l" r="r" t="t"/>
              <a:pathLst>
                <a:path extrusionOk="0" h="1681" w="1681">
                  <a:moveTo>
                    <a:pt x="853" y="1"/>
                  </a:moveTo>
                  <a:cubicBezTo>
                    <a:pt x="377" y="1"/>
                    <a:pt x="1" y="377"/>
                    <a:pt x="1" y="853"/>
                  </a:cubicBezTo>
                  <a:cubicBezTo>
                    <a:pt x="1" y="1304"/>
                    <a:pt x="377" y="1680"/>
                    <a:pt x="853" y="1680"/>
                  </a:cubicBezTo>
                  <a:cubicBezTo>
                    <a:pt x="1304" y="1680"/>
                    <a:pt x="1680" y="1304"/>
                    <a:pt x="1680" y="853"/>
                  </a:cubicBezTo>
                  <a:cubicBezTo>
                    <a:pt x="1680" y="377"/>
                    <a:pt x="1304" y="1"/>
                    <a:pt x="8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6" name="Google Shape;1046;p31"/>
          <p:cNvGrpSpPr/>
          <p:nvPr/>
        </p:nvGrpSpPr>
        <p:grpSpPr>
          <a:xfrm>
            <a:off x="737911" y="3495321"/>
            <a:ext cx="532240" cy="736773"/>
            <a:chOff x="4007769" y="4010866"/>
            <a:chExt cx="573349" cy="793680"/>
          </a:xfrm>
        </p:grpSpPr>
        <p:sp>
          <p:nvSpPr>
            <p:cNvPr id="1047" name="Google Shape;1047;p31"/>
            <p:cNvSpPr/>
            <p:nvPr/>
          </p:nvSpPr>
          <p:spPr>
            <a:xfrm>
              <a:off x="4007769" y="4010866"/>
              <a:ext cx="573349" cy="792674"/>
            </a:xfrm>
            <a:custGeom>
              <a:rect b="b" l="l" r="r" t="t"/>
              <a:pathLst>
                <a:path extrusionOk="0" h="38498" w="27846">
                  <a:moveTo>
                    <a:pt x="11930" y="1"/>
                  </a:moveTo>
                  <a:cubicBezTo>
                    <a:pt x="11930" y="1"/>
                    <a:pt x="4863" y="17846"/>
                    <a:pt x="8848" y="35314"/>
                  </a:cubicBezTo>
                  <a:cubicBezTo>
                    <a:pt x="6943" y="29400"/>
                    <a:pt x="3835" y="23786"/>
                    <a:pt x="0" y="18322"/>
                  </a:cubicBezTo>
                  <a:lnTo>
                    <a:pt x="0" y="18322"/>
                  </a:lnTo>
                  <a:cubicBezTo>
                    <a:pt x="577" y="27846"/>
                    <a:pt x="2206" y="36167"/>
                    <a:pt x="9224" y="38497"/>
                  </a:cubicBezTo>
                  <a:lnTo>
                    <a:pt x="19825" y="38497"/>
                  </a:lnTo>
                  <a:cubicBezTo>
                    <a:pt x="23585" y="36693"/>
                    <a:pt x="26066" y="33259"/>
                    <a:pt x="27845" y="28923"/>
                  </a:cubicBezTo>
                  <a:lnTo>
                    <a:pt x="27845" y="28923"/>
                  </a:lnTo>
                  <a:cubicBezTo>
                    <a:pt x="23216" y="30515"/>
                    <a:pt x="20526" y="31844"/>
                    <a:pt x="18160" y="35436"/>
                  </a:cubicBezTo>
                  <a:lnTo>
                    <a:pt x="18160" y="35436"/>
                  </a:lnTo>
                  <a:cubicBezTo>
                    <a:pt x="23146" y="27698"/>
                    <a:pt x="24881" y="22058"/>
                    <a:pt x="26517" y="10803"/>
                  </a:cubicBezTo>
                  <a:lnTo>
                    <a:pt x="26517" y="10803"/>
                  </a:lnTo>
                  <a:cubicBezTo>
                    <a:pt x="20903" y="16969"/>
                    <a:pt x="16742" y="23660"/>
                    <a:pt x="15113" y="31254"/>
                  </a:cubicBezTo>
                  <a:cubicBezTo>
                    <a:pt x="16742" y="22883"/>
                    <a:pt x="11930" y="1"/>
                    <a:pt x="11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1"/>
            <p:cNvSpPr/>
            <p:nvPr/>
          </p:nvSpPr>
          <p:spPr>
            <a:xfrm>
              <a:off x="4186833" y="4737440"/>
              <a:ext cx="33047" cy="66073"/>
            </a:xfrm>
            <a:custGeom>
              <a:rect b="b" l="l" r="r" t="t"/>
              <a:pathLst>
                <a:path extrusionOk="0" h="3209" w="1605">
                  <a:moveTo>
                    <a:pt x="301" y="0"/>
                  </a:moveTo>
                  <a:lnTo>
                    <a:pt x="0" y="76"/>
                  </a:lnTo>
                  <a:cubicBezTo>
                    <a:pt x="25" y="151"/>
                    <a:pt x="602" y="1980"/>
                    <a:pt x="1329" y="3208"/>
                  </a:cubicBezTo>
                  <a:lnTo>
                    <a:pt x="1604" y="3033"/>
                  </a:lnTo>
                  <a:cubicBezTo>
                    <a:pt x="903" y="1855"/>
                    <a:pt x="301" y="0"/>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31"/>
            <p:cNvSpPr/>
            <p:nvPr/>
          </p:nvSpPr>
          <p:spPr>
            <a:xfrm>
              <a:off x="4271969" y="4653848"/>
              <a:ext cx="50075" cy="150698"/>
            </a:xfrm>
            <a:custGeom>
              <a:rect b="b" l="l" r="r" t="t"/>
              <a:pathLst>
                <a:path extrusionOk="0" h="7319" w="2432">
                  <a:moveTo>
                    <a:pt x="2106" y="0"/>
                  </a:moveTo>
                  <a:cubicBezTo>
                    <a:pt x="1705" y="2406"/>
                    <a:pt x="1003" y="4812"/>
                    <a:pt x="1" y="7193"/>
                  </a:cubicBezTo>
                  <a:lnTo>
                    <a:pt x="301" y="7319"/>
                  </a:lnTo>
                  <a:cubicBezTo>
                    <a:pt x="1304" y="4913"/>
                    <a:pt x="2006" y="2481"/>
                    <a:pt x="2432" y="50"/>
                  </a:cubicBezTo>
                  <a:lnTo>
                    <a:pt x="210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31"/>
            <p:cNvSpPr/>
            <p:nvPr/>
          </p:nvSpPr>
          <p:spPr>
            <a:xfrm>
              <a:off x="4359700" y="4744152"/>
              <a:ext cx="21681" cy="59361"/>
            </a:xfrm>
            <a:custGeom>
              <a:rect b="b" l="l" r="r" t="t"/>
              <a:pathLst>
                <a:path extrusionOk="0" h="2883" w="1053">
                  <a:moveTo>
                    <a:pt x="752" y="0"/>
                  </a:moveTo>
                  <a:cubicBezTo>
                    <a:pt x="351" y="902"/>
                    <a:pt x="101" y="1855"/>
                    <a:pt x="0" y="2857"/>
                  </a:cubicBezTo>
                  <a:lnTo>
                    <a:pt x="326" y="2882"/>
                  </a:lnTo>
                  <a:cubicBezTo>
                    <a:pt x="401" y="1930"/>
                    <a:pt x="652" y="1003"/>
                    <a:pt x="1053" y="126"/>
                  </a:cubicBezTo>
                  <a:lnTo>
                    <a:pt x="75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31"/>
            <p:cNvSpPr/>
            <p:nvPr/>
          </p:nvSpPr>
          <p:spPr>
            <a:xfrm>
              <a:off x="4230688" y="4150729"/>
              <a:ext cx="22217" cy="652806"/>
            </a:xfrm>
            <a:custGeom>
              <a:rect b="b" l="l" r="r" t="t"/>
              <a:pathLst>
                <a:path extrusionOk="0" h="31705" w="1079">
                  <a:moveTo>
                    <a:pt x="527" y="0"/>
                  </a:moveTo>
                  <a:cubicBezTo>
                    <a:pt x="1" y="11729"/>
                    <a:pt x="76" y="22105"/>
                    <a:pt x="752" y="31704"/>
                  </a:cubicBezTo>
                  <a:lnTo>
                    <a:pt x="1078" y="31679"/>
                  </a:lnTo>
                  <a:cubicBezTo>
                    <a:pt x="377" y="22105"/>
                    <a:pt x="301" y="11729"/>
                    <a:pt x="8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1"/>
            <p:cNvSpPr/>
            <p:nvPr/>
          </p:nvSpPr>
          <p:spPr>
            <a:xfrm>
              <a:off x="4237400" y="4290571"/>
              <a:ext cx="51104" cy="50075"/>
            </a:xfrm>
            <a:custGeom>
              <a:rect b="b" l="l" r="r" t="t"/>
              <a:pathLst>
                <a:path extrusionOk="0" h="2432" w="2482">
                  <a:moveTo>
                    <a:pt x="2181" y="0"/>
                  </a:moveTo>
                  <a:cubicBezTo>
                    <a:pt x="1805" y="952"/>
                    <a:pt x="1078" y="1654"/>
                    <a:pt x="0" y="2155"/>
                  </a:cubicBezTo>
                  <a:lnTo>
                    <a:pt x="126" y="2431"/>
                  </a:lnTo>
                  <a:cubicBezTo>
                    <a:pt x="1279" y="1905"/>
                    <a:pt x="2081" y="1128"/>
                    <a:pt x="2482" y="125"/>
                  </a:cubicBezTo>
                  <a:lnTo>
                    <a:pt x="21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1"/>
            <p:cNvSpPr/>
            <p:nvPr/>
          </p:nvSpPr>
          <p:spPr>
            <a:xfrm>
              <a:off x="4182180" y="4497493"/>
              <a:ext cx="56272" cy="35106"/>
            </a:xfrm>
            <a:custGeom>
              <a:rect b="b" l="l" r="r" t="t"/>
              <a:pathLst>
                <a:path extrusionOk="0" h="1705" w="2733">
                  <a:moveTo>
                    <a:pt x="226" y="0"/>
                  </a:moveTo>
                  <a:lnTo>
                    <a:pt x="1" y="201"/>
                  </a:lnTo>
                  <a:cubicBezTo>
                    <a:pt x="652" y="928"/>
                    <a:pt x="1555" y="1454"/>
                    <a:pt x="2657" y="1704"/>
                  </a:cubicBezTo>
                  <a:lnTo>
                    <a:pt x="2733" y="1379"/>
                  </a:lnTo>
                  <a:cubicBezTo>
                    <a:pt x="1680" y="1153"/>
                    <a:pt x="853" y="677"/>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1"/>
            <p:cNvSpPr/>
            <p:nvPr/>
          </p:nvSpPr>
          <p:spPr>
            <a:xfrm>
              <a:off x="4239974" y="4612052"/>
              <a:ext cx="57302" cy="45422"/>
            </a:xfrm>
            <a:custGeom>
              <a:rect b="b" l="l" r="r" t="t"/>
              <a:pathLst>
                <a:path extrusionOk="0" h="2206" w="2783">
                  <a:moveTo>
                    <a:pt x="2532" y="0"/>
                  </a:moveTo>
                  <a:cubicBezTo>
                    <a:pt x="1830" y="902"/>
                    <a:pt x="978" y="1554"/>
                    <a:pt x="1" y="1930"/>
                  </a:cubicBezTo>
                  <a:lnTo>
                    <a:pt x="101" y="2206"/>
                  </a:lnTo>
                  <a:cubicBezTo>
                    <a:pt x="1129" y="1830"/>
                    <a:pt x="2031" y="1153"/>
                    <a:pt x="2783" y="201"/>
                  </a:cubicBezTo>
                  <a:lnTo>
                    <a:pt x="25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5" name="Google Shape;1055;p31"/>
          <p:cNvGrpSpPr/>
          <p:nvPr/>
        </p:nvGrpSpPr>
        <p:grpSpPr>
          <a:xfrm>
            <a:off x="1950990" y="3575558"/>
            <a:ext cx="957893" cy="655597"/>
            <a:chOff x="5314544" y="4097300"/>
            <a:chExt cx="1031879" cy="706234"/>
          </a:xfrm>
        </p:grpSpPr>
        <p:sp>
          <p:nvSpPr>
            <p:cNvPr id="1056" name="Google Shape;1056;p31"/>
            <p:cNvSpPr/>
            <p:nvPr/>
          </p:nvSpPr>
          <p:spPr>
            <a:xfrm>
              <a:off x="5671416" y="4194563"/>
              <a:ext cx="471182" cy="608970"/>
            </a:xfrm>
            <a:custGeom>
              <a:rect b="b" l="l" r="r" t="t"/>
              <a:pathLst>
                <a:path extrusionOk="0" h="29576" w="22884">
                  <a:moveTo>
                    <a:pt x="4263" y="0"/>
                  </a:moveTo>
                  <a:cubicBezTo>
                    <a:pt x="3634" y="0"/>
                    <a:pt x="3134" y="467"/>
                    <a:pt x="3134" y="1029"/>
                  </a:cubicBezTo>
                  <a:lnTo>
                    <a:pt x="1" y="28598"/>
                  </a:lnTo>
                  <a:cubicBezTo>
                    <a:pt x="1" y="29149"/>
                    <a:pt x="502" y="29575"/>
                    <a:pt x="1104" y="29575"/>
                  </a:cubicBezTo>
                  <a:lnTo>
                    <a:pt x="21755" y="29525"/>
                  </a:lnTo>
                  <a:cubicBezTo>
                    <a:pt x="22357" y="29525"/>
                    <a:pt x="22858" y="29099"/>
                    <a:pt x="22883" y="28548"/>
                  </a:cubicBezTo>
                  <a:lnTo>
                    <a:pt x="21154" y="1706"/>
                  </a:lnTo>
                  <a:cubicBezTo>
                    <a:pt x="21179" y="1154"/>
                    <a:pt x="20703" y="703"/>
                    <a:pt x="20101" y="678"/>
                  </a:cubicBezTo>
                  <a:lnTo>
                    <a:pt x="4312" y="1"/>
                  </a:lnTo>
                  <a:cubicBezTo>
                    <a:pt x="4295" y="1"/>
                    <a:pt x="4279" y="0"/>
                    <a:pt x="426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1"/>
            <p:cNvSpPr/>
            <p:nvPr/>
          </p:nvSpPr>
          <p:spPr>
            <a:xfrm>
              <a:off x="5804051" y="4114965"/>
              <a:ext cx="240491" cy="110095"/>
            </a:xfrm>
            <a:custGeom>
              <a:rect b="b" l="l" r="r" t="t"/>
              <a:pathLst>
                <a:path extrusionOk="0" h="5347" w="11680">
                  <a:moveTo>
                    <a:pt x="5861" y="1"/>
                  </a:moveTo>
                  <a:cubicBezTo>
                    <a:pt x="1509" y="1"/>
                    <a:pt x="0" y="4169"/>
                    <a:pt x="0" y="4218"/>
                  </a:cubicBezTo>
                  <a:lnTo>
                    <a:pt x="1028" y="4594"/>
                  </a:lnTo>
                  <a:cubicBezTo>
                    <a:pt x="1077" y="4447"/>
                    <a:pt x="2303" y="1106"/>
                    <a:pt x="5881" y="1106"/>
                  </a:cubicBezTo>
                  <a:cubicBezTo>
                    <a:pt x="5958" y="1106"/>
                    <a:pt x="6036" y="1107"/>
                    <a:pt x="6115" y="1110"/>
                  </a:cubicBezTo>
                  <a:cubicBezTo>
                    <a:pt x="9825" y="1286"/>
                    <a:pt x="10602" y="5296"/>
                    <a:pt x="10602" y="5346"/>
                  </a:cubicBezTo>
                  <a:lnTo>
                    <a:pt x="11679" y="5146"/>
                  </a:lnTo>
                  <a:cubicBezTo>
                    <a:pt x="11679" y="5095"/>
                    <a:pt x="10752" y="208"/>
                    <a:pt x="6166" y="8"/>
                  </a:cubicBezTo>
                  <a:cubicBezTo>
                    <a:pt x="6062" y="3"/>
                    <a:pt x="5961" y="1"/>
                    <a:pt x="58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1"/>
            <p:cNvSpPr/>
            <p:nvPr/>
          </p:nvSpPr>
          <p:spPr>
            <a:xfrm>
              <a:off x="5454179" y="4225550"/>
              <a:ext cx="315830" cy="537214"/>
            </a:xfrm>
            <a:custGeom>
              <a:rect b="b" l="l" r="r" t="t"/>
              <a:pathLst>
                <a:path extrusionOk="0" h="26091" w="15339">
                  <a:moveTo>
                    <a:pt x="1830" y="0"/>
                  </a:moveTo>
                  <a:lnTo>
                    <a:pt x="0" y="1955"/>
                  </a:lnTo>
                  <a:lnTo>
                    <a:pt x="12582" y="26090"/>
                  </a:lnTo>
                  <a:lnTo>
                    <a:pt x="15339" y="16767"/>
                  </a:lnTo>
                  <a:lnTo>
                    <a:pt x="183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1"/>
            <p:cNvSpPr/>
            <p:nvPr/>
          </p:nvSpPr>
          <p:spPr>
            <a:xfrm>
              <a:off x="5314544" y="4097300"/>
              <a:ext cx="224802" cy="197087"/>
            </a:xfrm>
            <a:custGeom>
              <a:rect b="b" l="l" r="r" t="t"/>
              <a:pathLst>
                <a:path extrusionOk="0" h="9572" w="10918">
                  <a:moveTo>
                    <a:pt x="9215" y="0"/>
                  </a:moveTo>
                  <a:cubicBezTo>
                    <a:pt x="6016" y="0"/>
                    <a:pt x="1" y="7323"/>
                    <a:pt x="1093" y="9212"/>
                  </a:cubicBezTo>
                  <a:cubicBezTo>
                    <a:pt x="1375" y="9464"/>
                    <a:pt x="1828" y="9571"/>
                    <a:pt x="2372" y="9571"/>
                  </a:cubicBezTo>
                  <a:cubicBezTo>
                    <a:pt x="3715" y="9571"/>
                    <a:pt x="5605" y="8916"/>
                    <a:pt x="6782" y="8184"/>
                  </a:cubicBezTo>
                  <a:lnTo>
                    <a:pt x="8612" y="6229"/>
                  </a:lnTo>
                  <a:cubicBezTo>
                    <a:pt x="9915" y="3923"/>
                    <a:pt x="10918" y="1417"/>
                    <a:pt x="10091" y="239"/>
                  </a:cubicBezTo>
                  <a:cubicBezTo>
                    <a:pt x="9835" y="75"/>
                    <a:pt x="9539" y="0"/>
                    <a:pt x="92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1"/>
            <p:cNvSpPr/>
            <p:nvPr/>
          </p:nvSpPr>
          <p:spPr>
            <a:xfrm>
              <a:off x="6065658" y="4229647"/>
              <a:ext cx="280765" cy="465519"/>
            </a:xfrm>
            <a:custGeom>
              <a:rect b="b" l="l" r="r" t="t"/>
              <a:pathLst>
                <a:path extrusionOk="0" h="22609" w="13636">
                  <a:moveTo>
                    <a:pt x="7783" y="1"/>
                  </a:moveTo>
                  <a:cubicBezTo>
                    <a:pt x="7754" y="1"/>
                    <a:pt x="7724" y="1"/>
                    <a:pt x="7695" y="2"/>
                  </a:cubicBezTo>
                  <a:cubicBezTo>
                    <a:pt x="3911" y="52"/>
                    <a:pt x="477" y="3962"/>
                    <a:pt x="352" y="4137"/>
                  </a:cubicBezTo>
                  <a:lnTo>
                    <a:pt x="1379" y="5014"/>
                  </a:lnTo>
                  <a:cubicBezTo>
                    <a:pt x="1404" y="4964"/>
                    <a:pt x="4537" y="1405"/>
                    <a:pt x="7695" y="1355"/>
                  </a:cubicBezTo>
                  <a:lnTo>
                    <a:pt x="7770" y="1355"/>
                  </a:lnTo>
                  <a:cubicBezTo>
                    <a:pt x="8948" y="1355"/>
                    <a:pt x="9951" y="1831"/>
                    <a:pt x="10878" y="2834"/>
                  </a:cubicBezTo>
                  <a:cubicBezTo>
                    <a:pt x="12181" y="4262"/>
                    <a:pt x="12056" y="6343"/>
                    <a:pt x="11705" y="7821"/>
                  </a:cubicBezTo>
                  <a:cubicBezTo>
                    <a:pt x="10477" y="13084"/>
                    <a:pt x="5013" y="19375"/>
                    <a:pt x="1" y="21330"/>
                  </a:cubicBezTo>
                  <a:lnTo>
                    <a:pt x="502" y="22608"/>
                  </a:lnTo>
                  <a:cubicBezTo>
                    <a:pt x="5866" y="20503"/>
                    <a:pt x="11705" y="13761"/>
                    <a:pt x="13034" y="8147"/>
                  </a:cubicBezTo>
                  <a:cubicBezTo>
                    <a:pt x="13635" y="5540"/>
                    <a:pt x="13234" y="3410"/>
                    <a:pt x="11881" y="1906"/>
                  </a:cubicBezTo>
                  <a:cubicBezTo>
                    <a:pt x="10700" y="652"/>
                    <a:pt x="9326" y="1"/>
                    <a:pt x="778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1"/>
            <p:cNvSpPr/>
            <p:nvPr/>
          </p:nvSpPr>
          <p:spPr>
            <a:xfrm>
              <a:off x="5680187" y="4487157"/>
              <a:ext cx="66094" cy="216772"/>
            </a:xfrm>
            <a:custGeom>
              <a:rect b="b" l="l" r="r" t="t"/>
              <a:pathLst>
                <a:path extrusionOk="0" h="10528" w="3210">
                  <a:moveTo>
                    <a:pt x="1304" y="1"/>
                  </a:moveTo>
                  <a:lnTo>
                    <a:pt x="1104" y="252"/>
                  </a:lnTo>
                  <a:cubicBezTo>
                    <a:pt x="2582" y="1430"/>
                    <a:pt x="2883" y="4713"/>
                    <a:pt x="2332" y="7069"/>
                  </a:cubicBezTo>
                  <a:cubicBezTo>
                    <a:pt x="1906" y="8848"/>
                    <a:pt x="1054" y="10001"/>
                    <a:pt x="1" y="10227"/>
                  </a:cubicBezTo>
                  <a:lnTo>
                    <a:pt x="51" y="10527"/>
                  </a:lnTo>
                  <a:cubicBezTo>
                    <a:pt x="1254" y="10277"/>
                    <a:pt x="2181" y="9049"/>
                    <a:pt x="2633" y="7144"/>
                  </a:cubicBezTo>
                  <a:cubicBezTo>
                    <a:pt x="3209" y="4688"/>
                    <a:pt x="2858" y="1254"/>
                    <a:pt x="1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1"/>
            <p:cNvSpPr/>
            <p:nvPr/>
          </p:nvSpPr>
          <p:spPr>
            <a:xfrm>
              <a:off x="5452121" y="4223985"/>
              <a:ext cx="42848" cy="44927"/>
            </a:xfrm>
            <a:custGeom>
              <a:rect b="b" l="l" r="r" t="t"/>
              <a:pathLst>
                <a:path extrusionOk="0" h="2182" w="2081">
                  <a:moveTo>
                    <a:pt x="1805" y="1"/>
                  </a:moveTo>
                  <a:cubicBezTo>
                    <a:pt x="1404" y="703"/>
                    <a:pt x="802" y="1354"/>
                    <a:pt x="0" y="1906"/>
                  </a:cubicBezTo>
                  <a:lnTo>
                    <a:pt x="176" y="2181"/>
                  </a:lnTo>
                  <a:cubicBezTo>
                    <a:pt x="1028" y="1580"/>
                    <a:pt x="1654" y="903"/>
                    <a:pt x="2080" y="151"/>
                  </a:cubicBezTo>
                  <a:lnTo>
                    <a:pt x="18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1"/>
            <p:cNvSpPr/>
            <p:nvPr/>
          </p:nvSpPr>
          <p:spPr>
            <a:xfrm>
              <a:off x="5336533" y="4100656"/>
              <a:ext cx="196635" cy="189943"/>
            </a:xfrm>
            <a:custGeom>
              <a:rect b="b" l="l" r="r" t="t"/>
              <a:pathLst>
                <a:path extrusionOk="0" h="9225" w="9550">
                  <a:moveTo>
                    <a:pt x="9173" y="1"/>
                  </a:moveTo>
                  <a:lnTo>
                    <a:pt x="8897" y="151"/>
                  </a:lnTo>
                  <a:cubicBezTo>
                    <a:pt x="9123" y="577"/>
                    <a:pt x="8722" y="1630"/>
                    <a:pt x="7820" y="2908"/>
                  </a:cubicBezTo>
                  <a:cubicBezTo>
                    <a:pt x="6094" y="5437"/>
                    <a:pt x="2481" y="8908"/>
                    <a:pt x="253" y="8908"/>
                  </a:cubicBezTo>
                  <a:cubicBezTo>
                    <a:pt x="184" y="8908"/>
                    <a:pt x="116" y="8905"/>
                    <a:pt x="50" y="8898"/>
                  </a:cubicBezTo>
                  <a:lnTo>
                    <a:pt x="0" y="9199"/>
                  </a:lnTo>
                  <a:cubicBezTo>
                    <a:pt x="75" y="9199"/>
                    <a:pt x="176" y="9224"/>
                    <a:pt x="251" y="9224"/>
                  </a:cubicBezTo>
                  <a:cubicBezTo>
                    <a:pt x="2632" y="9224"/>
                    <a:pt x="6291" y="5740"/>
                    <a:pt x="8095" y="3109"/>
                  </a:cubicBezTo>
                  <a:cubicBezTo>
                    <a:pt x="8647" y="2257"/>
                    <a:pt x="9549" y="753"/>
                    <a:pt x="91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1"/>
            <p:cNvSpPr/>
            <p:nvPr/>
          </p:nvSpPr>
          <p:spPr>
            <a:xfrm>
              <a:off x="6016120" y="4202325"/>
              <a:ext cx="24790" cy="7248"/>
            </a:xfrm>
            <a:custGeom>
              <a:rect b="b" l="l" r="r" t="t"/>
              <a:pathLst>
                <a:path extrusionOk="0" h="352" w="1204">
                  <a:moveTo>
                    <a:pt x="26" y="0"/>
                  </a:moveTo>
                  <a:lnTo>
                    <a:pt x="1" y="301"/>
                  </a:lnTo>
                  <a:lnTo>
                    <a:pt x="1179" y="351"/>
                  </a:lnTo>
                  <a:lnTo>
                    <a:pt x="1204" y="50"/>
                  </a:lnTo>
                  <a:lnTo>
                    <a:pt x="2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1"/>
            <p:cNvSpPr/>
            <p:nvPr/>
          </p:nvSpPr>
          <p:spPr>
            <a:xfrm>
              <a:off x="5806110" y="4193554"/>
              <a:ext cx="24790" cy="7248"/>
            </a:xfrm>
            <a:custGeom>
              <a:rect b="b" l="l" r="r" t="t"/>
              <a:pathLst>
                <a:path extrusionOk="0" h="352" w="1204">
                  <a:moveTo>
                    <a:pt x="0" y="0"/>
                  </a:moveTo>
                  <a:lnTo>
                    <a:pt x="0" y="301"/>
                  </a:lnTo>
                  <a:lnTo>
                    <a:pt x="1178" y="351"/>
                  </a:lnTo>
                  <a:lnTo>
                    <a:pt x="1203" y="50"/>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1"/>
            <p:cNvSpPr/>
            <p:nvPr/>
          </p:nvSpPr>
          <p:spPr>
            <a:xfrm>
              <a:off x="6106939" y="4278691"/>
              <a:ext cx="8792" cy="35621"/>
            </a:xfrm>
            <a:custGeom>
              <a:rect b="b" l="l" r="r" t="t"/>
              <a:pathLst>
                <a:path extrusionOk="0" h="1730" w="427">
                  <a:moveTo>
                    <a:pt x="302" y="1"/>
                  </a:moveTo>
                  <a:lnTo>
                    <a:pt x="1" y="26"/>
                  </a:lnTo>
                  <a:lnTo>
                    <a:pt x="101" y="1730"/>
                  </a:lnTo>
                  <a:lnTo>
                    <a:pt x="427" y="1705"/>
                  </a:lnTo>
                  <a:lnTo>
                    <a:pt x="30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1"/>
            <p:cNvSpPr/>
            <p:nvPr/>
          </p:nvSpPr>
          <p:spPr>
            <a:xfrm>
              <a:off x="6129649" y="4631138"/>
              <a:ext cx="8277" cy="33047"/>
            </a:xfrm>
            <a:custGeom>
              <a:rect b="b" l="l" r="r" t="t"/>
              <a:pathLst>
                <a:path extrusionOk="0" h="1605" w="402">
                  <a:moveTo>
                    <a:pt x="301" y="0"/>
                  </a:moveTo>
                  <a:lnTo>
                    <a:pt x="1" y="26"/>
                  </a:lnTo>
                  <a:lnTo>
                    <a:pt x="101" y="1604"/>
                  </a:lnTo>
                  <a:lnTo>
                    <a:pt x="402" y="1579"/>
                  </a:lnTo>
                  <a:lnTo>
                    <a:pt x="30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1"/>
            <p:cNvSpPr/>
            <p:nvPr/>
          </p:nvSpPr>
          <p:spPr>
            <a:xfrm>
              <a:off x="5724062" y="4316884"/>
              <a:ext cx="390139" cy="23246"/>
            </a:xfrm>
            <a:custGeom>
              <a:rect b="b" l="l" r="r" t="t"/>
              <a:pathLst>
                <a:path extrusionOk="0" h="1129" w="18948">
                  <a:moveTo>
                    <a:pt x="25" y="0"/>
                  </a:moveTo>
                  <a:lnTo>
                    <a:pt x="0" y="301"/>
                  </a:lnTo>
                  <a:lnTo>
                    <a:pt x="18923" y="1128"/>
                  </a:lnTo>
                  <a:lnTo>
                    <a:pt x="18948" y="802"/>
                  </a:lnTo>
                  <a:lnTo>
                    <a:pt x="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1"/>
            <p:cNvSpPr/>
            <p:nvPr/>
          </p:nvSpPr>
          <p:spPr>
            <a:xfrm>
              <a:off x="5720439" y="4348365"/>
              <a:ext cx="395307" cy="17563"/>
            </a:xfrm>
            <a:custGeom>
              <a:rect b="b" l="l" r="r" t="t"/>
              <a:pathLst>
                <a:path extrusionOk="0" h="853" w="19199">
                  <a:moveTo>
                    <a:pt x="1" y="0"/>
                  </a:moveTo>
                  <a:lnTo>
                    <a:pt x="1" y="326"/>
                  </a:lnTo>
                  <a:lnTo>
                    <a:pt x="19174" y="852"/>
                  </a:lnTo>
                  <a:lnTo>
                    <a:pt x="19199" y="551"/>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1"/>
            <p:cNvSpPr/>
            <p:nvPr/>
          </p:nvSpPr>
          <p:spPr>
            <a:xfrm>
              <a:off x="5674525" y="4752923"/>
              <a:ext cx="466528" cy="12910"/>
            </a:xfrm>
            <a:custGeom>
              <a:rect b="b" l="l" r="r" t="t"/>
              <a:pathLst>
                <a:path extrusionOk="0" h="627" w="22658">
                  <a:moveTo>
                    <a:pt x="0" y="0"/>
                  </a:moveTo>
                  <a:lnTo>
                    <a:pt x="0" y="301"/>
                  </a:lnTo>
                  <a:lnTo>
                    <a:pt x="22657" y="627"/>
                  </a:lnTo>
                  <a:lnTo>
                    <a:pt x="22657" y="326"/>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1"/>
            <p:cNvSpPr/>
            <p:nvPr/>
          </p:nvSpPr>
          <p:spPr>
            <a:xfrm>
              <a:off x="5678128" y="4720413"/>
              <a:ext cx="461360" cy="21167"/>
            </a:xfrm>
            <a:custGeom>
              <a:rect b="b" l="l" r="r" t="t"/>
              <a:pathLst>
                <a:path extrusionOk="0" h="1028" w="22407">
                  <a:moveTo>
                    <a:pt x="1" y="0"/>
                  </a:moveTo>
                  <a:lnTo>
                    <a:pt x="1" y="301"/>
                  </a:lnTo>
                  <a:lnTo>
                    <a:pt x="22407" y="1028"/>
                  </a:lnTo>
                  <a:lnTo>
                    <a:pt x="22407" y="702"/>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2" name="Google Shape;1072;p31"/>
          <p:cNvGrpSpPr/>
          <p:nvPr/>
        </p:nvGrpSpPr>
        <p:grpSpPr>
          <a:xfrm>
            <a:off x="3163209" y="2942535"/>
            <a:ext cx="712326" cy="1289122"/>
            <a:chOff x="6620392" y="3415383"/>
            <a:chExt cx="767345" cy="1388691"/>
          </a:xfrm>
        </p:grpSpPr>
        <p:sp>
          <p:nvSpPr>
            <p:cNvPr id="1073" name="Google Shape;1073;p31"/>
            <p:cNvSpPr/>
            <p:nvPr/>
          </p:nvSpPr>
          <p:spPr>
            <a:xfrm>
              <a:off x="6690045" y="3415383"/>
              <a:ext cx="628057" cy="65044"/>
            </a:xfrm>
            <a:custGeom>
              <a:rect b="b" l="l" r="r" t="t"/>
              <a:pathLst>
                <a:path extrusionOk="0" h="3159" w="30503">
                  <a:moveTo>
                    <a:pt x="1" y="1"/>
                  </a:moveTo>
                  <a:lnTo>
                    <a:pt x="1" y="3158"/>
                  </a:lnTo>
                  <a:lnTo>
                    <a:pt x="30502" y="3158"/>
                  </a:lnTo>
                  <a:lnTo>
                    <a:pt x="3050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1"/>
            <p:cNvSpPr/>
            <p:nvPr/>
          </p:nvSpPr>
          <p:spPr>
            <a:xfrm>
              <a:off x="6689016" y="3895278"/>
              <a:ext cx="630116" cy="32532"/>
            </a:xfrm>
            <a:custGeom>
              <a:rect b="b" l="l" r="r" t="t"/>
              <a:pathLst>
                <a:path extrusionOk="0" h="1580" w="30603">
                  <a:moveTo>
                    <a:pt x="1" y="1"/>
                  </a:moveTo>
                  <a:lnTo>
                    <a:pt x="1" y="1580"/>
                  </a:lnTo>
                  <a:lnTo>
                    <a:pt x="30602" y="1580"/>
                  </a:lnTo>
                  <a:lnTo>
                    <a:pt x="3060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31"/>
            <p:cNvSpPr/>
            <p:nvPr/>
          </p:nvSpPr>
          <p:spPr>
            <a:xfrm>
              <a:off x="6623480" y="4370540"/>
              <a:ext cx="761192" cy="32532"/>
            </a:xfrm>
            <a:custGeom>
              <a:rect b="b" l="l" r="r" t="t"/>
              <a:pathLst>
                <a:path extrusionOk="0" h="1580" w="36969">
                  <a:moveTo>
                    <a:pt x="1" y="1"/>
                  </a:moveTo>
                  <a:lnTo>
                    <a:pt x="1" y="1580"/>
                  </a:lnTo>
                  <a:lnTo>
                    <a:pt x="36968" y="1580"/>
                  </a:lnTo>
                  <a:lnTo>
                    <a:pt x="3696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31"/>
            <p:cNvSpPr/>
            <p:nvPr/>
          </p:nvSpPr>
          <p:spPr>
            <a:xfrm>
              <a:off x="6620392" y="3467495"/>
              <a:ext cx="165667" cy="1336579"/>
            </a:xfrm>
            <a:custGeom>
              <a:rect b="b" l="l" r="r" t="t"/>
              <a:pathLst>
                <a:path extrusionOk="0" h="64914" w="8046">
                  <a:moveTo>
                    <a:pt x="7720" y="1"/>
                  </a:moveTo>
                  <a:lnTo>
                    <a:pt x="0" y="64863"/>
                  </a:lnTo>
                  <a:lnTo>
                    <a:pt x="326" y="64914"/>
                  </a:lnTo>
                  <a:lnTo>
                    <a:pt x="8046" y="26"/>
                  </a:lnTo>
                  <a:lnTo>
                    <a:pt x="772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1"/>
            <p:cNvSpPr/>
            <p:nvPr/>
          </p:nvSpPr>
          <p:spPr>
            <a:xfrm>
              <a:off x="7222584" y="3467495"/>
              <a:ext cx="165152" cy="1336579"/>
            </a:xfrm>
            <a:custGeom>
              <a:rect b="b" l="l" r="r" t="t"/>
              <a:pathLst>
                <a:path extrusionOk="0" h="64914" w="8021">
                  <a:moveTo>
                    <a:pt x="301" y="1"/>
                  </a:moveTo>
                  <a:lnTo>
                    <a:pt x="1" y="26"/>
                  </a:lnTo>
                  <a:lnTo>
                    <a:pt x="7720" y="64914"/>
                  </a:lnTo>
                  <a:lnTo>
                    <a:pt x="8021" y="64863"/>
                  </a:lnTo>
                  <a:lnTo>
                    <a:pt x="30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8" name="Google Shape;1078;p31"/>
          <p:cNvGrpSpPr/>
          <p:nvPr/>
        </p:nvGrpSpPr>
        <p:grpSpPr>
          <a:xfrm>
            <a:off x="3035974" y="1995026"/>
            <a:ext cx="876932" cy="947542"/>
            <a:chOff x="6483330" y="2394691"/>
            <a:chExt cx="944665" cy="1020728"/>
          </a:xfrm>
        </p:grpSpPr>
        <p:sp>
          <p:nvSpPr>
            <p:cNvPr id="1079" name="Google Shape;1079;p31"/>
            <p:cNvSpPr/>
            <p:nvPr/>
          </p:nvSpPr>
          <p:spPr>
            <a:xfrm>
              <a:off x="7029087" y="2741970"/>
              <a:ext cx="77418" cy="53699"/>
            </a:xfrm>
            <a:custGeom>
              <a:rect b="b" l="l" r="r" t="t"/>
              <a:pathLst>
                <a:path extrusionOk="0" h="2608" w="3760">
                  <a:moveTo>
                    <a:pt x="3734" y="1"/>
                  </a:moveTo>
                  <a:cubicBezTo>
                    <a:pt x="2181" y="176"/>
                    <a:pt x="877" y="1003"/>
                    <a:pt x="0" y="2432"/>
                  </a:cubicBezTo>
                  <a:lnTo>
                    <a:pt x="251" y="2607"/>
                  </a:lnTo>
                  <a:cubicBezTo>
                    <a:pt x="1103" y="1254"/>
                    <a:pt x="2306" y="477"/>
                    <a:pt x="3760" y="326"/>
                  </a:cubicBezTo>
                  <a:lnTo>
                    <a:pt x="373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1"/>
            <p:cNvSpPr/>
            <p:nvPr/>
          </p:nvSpPr>
          <p:spPr>
            <a:xfrm>
              <a:off x="6975411" y="2753315"/>
              <a:ext cx="30473" cy="40789"/>
            </a:xfrm>
            <a:custGeom>
              <a:rect b="b" l="l" r="r" t="t"/>
              <a:pathLst>
                <a:path extrusionOk="0" h="1981" w="1480">
                  <a:moveTo>
                    <a:pt x="76" y="1"/>
                  </a:moveTo>
                  <a:lnTo>
                    <a:pt x="1" y="302"/>
                  </a:lnTo>
                  <a:cubicBezTo>
                    <a:pt x="1028" y="628"/>
                    <a:pt x="1153" y="1956"/>
                    <a:pt x="1153" y="1981"/>
                  </a:cubicBezTo>
                  <a:lnTo>
                    <a:pt x="1479" y="1956"/>
                  </a:lnTo>
                  <a:cubicBezTo>
                    <a:pt x="1479" y="1881"/>
                    <a:pt x="1329" y="402"/>
                    <a:pt x="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1"/>
            <p:cNvSpPr/>
            <p:nvPr/>
          </p:nvSpPr>
          <p:spPr>
            <a:xfrm>
              <a:off x="6483330" y="2644150"/>
              <a:ext cx="349556" cy="245247"/>
            </a:xfrm>
            <a:custGeom>
              <a:rect b="b" l="l" r="r" t="t"/>
              <a:pathLst>
                <a:path extrusionOk="0" h="11911" w="16977">
                  <a:moveTo>
                    <a:pt x="13141" y="0"/>
                  </a:moveTo>
                  <a:cubicBezTo>
                    <a:pt x="8243" y="0"/>
                    <a:pt x="1" y="9272"/>
                    <a:pt x="241" y="10366"/>
                  </a:cubicBezTo>
                  <a:cubicBezTo>
                    <a:pt x="379" y="10993"/>
                    <a:pt x="3762" y="11910"/>
                    <a:pt x="7387" y="11910"/>
                  </a:cubicBezTo>
                  <a:cubicBezTo>
                    <a:pt x="11000" y="11910"/>
                    <a:pt x="14855" y="11000"/>
                    <a:pt x="15981" y="7985"/>
                  </a:cubicBezTo>
                  <a:cubicBezTo>
                    <a:pt x="16977" y="5443"/>
                    <a:pt x="15137" y="5043"/>
                    <a:pt x="13880" y="5043"/>
                  </a:cubicBezTo>
                  <a:cubicBezTo>
                    <a:pt x="13302" y="5043"/>
                    <a:pt x="12848" y="5128"/>
                    <a:pt x="12848" y="5128"/>
                  </a:cubicBezTo>
                  <a:cubicBezTo>
                    <a:pt x="12848" y="5128"/>
                    <a:pt x="16833" y="2195"/>
                    <a:pt x="15028" y="641"/>
                  </a:cubicBezTo>
                  <a:cubicBezTo>
                    <a:pt x="14494" y="196"/>
                    <a:pt x="13853" y="0"/>
                    <a:pt x="131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1"/>
            <p:cNvSpPr/>
            <p:nvPr/>
          </p:nvSpPr>
          <p:spPr>
            <a:xfrm>
              <a:off x="6488292" y="2747982"/>
              <a:ext cx="344594" cy="141412"/>
            </a:xfrm>
            <a:custGeom>
              <a:rect b="b" l="l" r="r" t="t"/>
              <a:pathLst>
                <a:path extrusionOk="0" h="6868" w="16736">
                  <a:moveTo>
                    <a:pt x="13639" y="0"/>
                  </a:moveTo>
                  <a:cubicBezTo>
                    <a:pt x="13061" y="0"/>
                    <a:pt x="12607" y="85"/>
                    <a:pt x="12607" y="85"/>
                  </a:cubicBezTo>
                  <a:cubicBezTo>
                    <a:pt x="12607" y="85"/>
                    <a:pt x="9299" y="335"/>
                    <a:pt x="0" y="5323"/>
                  </a:cubicBezTo>
                  <a:cubicBezTo>
                    <a:pt x="138" y="5950"/>
                    <a:pt x="3521" y="6867"/>
                    <a:pt x="7146" y="6867"/>
                  </a:cubicBezTo>
                  <a:cubicBezTo>
                    <a:pt x="10759" y="6867"/>
                    <a:pt x="14614" y="5957"/>
                    <a:pt x="15740" y="2942"/>
                  </a:cubicBezTo>
                  <a:cubicBezTo>
                    <a:pt x="16736" y="400"/>
                    <a:pt x="14896" y="0"/>
                    <a:pt x="136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1"/>
            <p:cNvSpPr/>
            <p:nvPr/>
          </p:nvSpPr>
          <p:spPr>
            <a:xfrm>
              <a:off x="6574457" y="2733755"/>
              <a:ext cx="386536" cy="81516"/>
            </a:xfrm>
            <a:custGeom>
              <a:rect b="b" l="l" r="r" t="t"/>
              <a:pathLst>
                <a:path extrusionOk="0" h="3959" w="18773">
                  <a:moveTo>
                    <a:pt x="12332" y="1"/>
                  </a:moveTo>
                  <a:cubicBezTo>
                    <a:pt x="9178" y="1"/>
                    <a:pt x="5060" y="1229"/>
                    <a:pt x="1" y="3683"/>
                  </a:cubicBezTo>
                  <a:lnTo>
                    <a:pt x="151" y="3959"/>
                  </a:lnTo>
                  <a:cubicBezTo>
                    <a:pt x="5157" y="1532"/>
                    <a:pt x="9217" y="316"/>
                    <a:pt x="12309" y="316"/>
                  </a:cubicBezTo>
                  <a:cubicBezTo>
                    <a:pt x="15255" y="316"/>
                    <a:pt x="17323" y="1420"/>
                    <a:pt x="18497" y="3633"/>
                  </a:cubicBezTo>
                  <a:lnTo>
                    <a:pt x="18773" y="3482"/>
                  </a:lnTo>
                  <a:cubicBezTo>
                    <a:pt x="17550" y="1160"/>
                    <a:pt x="15396" y="1"/>
                    <a:pt x="123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31"/>
            <p:cNvSpPr/>
            <p:nvPr/>
          </p:nvSpPr>
          <p:spPr>
            <a:xfrm>
              <a:off x="6496033" y="2825048"/>
              <a:ext cx="50590" cy="30988"/>
            </a:xfrm>
            <a:custGeom>
              <a:rect b="b" l="l" r="r" t="t"/>
              <a:pathLst>
                <a:path extrusionOk="0" h="1505" w="2457">
                  <a:moveTo>
                    <a:pt x="2306" y="1"/>
                  </a:moveTo>
                  <a:cubicBezTo>
                    <a:pt x="1554" y="402"/>
                    <a:pt x="802" y="803"/>
                    <a:pt x="0" y="1229"/>
                  </a:cubicBezTo>
                  <a:lnTo>
                    <a:pt x="151" y="1504"/>
                  </a:lnTo>
                  <a:cubicBezTo>
                    <a:pt x="953" y="1078"/>
                    <a:pt x="1705" y="677"/>
                    <a:pt x="2456" y="276"/>
                  </a:cubicBezTo>
                  <a:lnTo>
                    <a:pt x="23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1"/>
            <p:cNvSpPr/>
            <p:nvPr/>
          </p:nvSpPr>
          <p:spPr>
            <a:xfrm>
              <a:off x="6817513" y="2397265"/>
              <a:ext cx="261143" cy="241541"/>
            </a:xfrm>
            <a:custGeom>
              <a:rect b="b" l="l" r="r" t="t"/>
              <a:pathLst>
                <a:path extrusionOk="0" h="11731" w="12683">
                  <a:moveTo>
                    <a:pt x="2507" y="1"/>
                  </a:moveTo>
                  <a:cubicBezTo>
                    <a:pt x="2507" y="1"/>
                    <a:pt x="0" y="11329"/>
                    <a:pt x="3158" y="11705"/>
                  </a:cubicBezTo>
                  <a:cubicBezTo>
                    <a:pt x="3300" y="11722"/>
                    <a:pt x="3435" y="11730"/>
                    <a:pt x="3564" y="11730"/>
                  </a:cubicBezTo>
                  <a:cubicBezTo>
                    <a:pt x="6275" y="11730"/>
                    <a:pt x="6116" y="8121"/>
                    <a:pt x="6116" y="8121"/>
                  </a:cubicBezTo>
                  <a:lnTo>
                    <a:pt x="6116" y="8121"/>
                  </a:lnTo>
                  <a:cubicBezTo>
                    <a:pt x="6116" y="8121"/>
                    <a:pt x="7042" y="9344"/>
                    <a:pt x="8271" y="9344"/>
                  </a:cubicBezTo>
                  <a:cubicBezTo>
                    <a:pt x="8792" y="9344"/>
                    <a:pt x="9368" y="9124"/>
                    <a:pt x="9950" y="8497"/>
                  </a:cubicBezTo>
                  <a:cubicBezTo>
                    <a:pt x="12682" y="5941"/>
                    <a:pt x="2507" y="1"/>
                    <a:pt x="25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1"/>
            <p:cNvSpPr/>
            <p:nvPr/>
          </p:nvSpPr>
          <p:spPr>
            <a:xfrm>
              <a:off x="6869109" y="2397265"/>
              <a:ext cx="209544" cy="192414"/>
            </a:xfrm>
            <a:custGeom>
              <a:rect b="b" l="l" r="r" t="t"/>
              <a:pathLst>
                <a:path extrusionOk="0" h="9345" w="10177">
                  <a:moveTo>
                    <a:pt x="1" y="1"/>
                  </a:moveTo>
                  <a:lnTo>
                    <a:pt x="3610" y="8121"/>
                  </a:lnTo>
                  <a:cubicBezTo>
                    <a:pt x="3610" y="8121"/>
                    <a:pt x="4536" y="9344"/>
                    <a:pt x="5765" y="9344"/>
                  </a:cubicBezTo>
                  <a:cubicBezTo>
                    <a:pt x="6286" y="9344"/>
                    <a:pt x="6862" y="9124"/>
                    <a:pt x="7444" y="8497"/>
                  </a:cubicBezTo>
                  <a:cubicBezTo>
                    <a:pt x="10176" y="5941"/>
                    <a:pt x="1" y="1"/>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1"/>
            <p:cNvSpPr/>
            <p:nvPr/>
          </p:nvSpPr>
          <p:spPr>
            <a:xfrm>
              <a:off x="7084802" y="2477769"/>
              <a:ext cx="273538" cy="211109"/>
            </a:xfrm>
            <a:custGeom>
              <a:rect b="b" l="l" r="r" t="t"/>
              <a:pathLst>
                <a:path extrusionOk="0" h="10253" w="13285">
                  <a:moveTo>
                    <a:pt x="13284" y="0"/>
                  </a:moveTo>
                  <a:cubicBezTo>
                    <a:pt x="7645" y="1880"/>
                    <a:pt x="2783" y="4061"/>
                    <a:pt x="1" y="7670"/>
                  </a:cubicBezTo>
                  <a:cubicBezTo>
                    <a:pt x="1" y="7670"/>
                    <a:pt x="2910" y="10253"/>
                    <a:pt x="5901" y="10253"/>
                  </a:cubicBezTo>
                  <a:cubicBezTo>
                    <a:pt x="6333" y="10253"/>
                    <a:pt x="6767" y="10199"/>
                    <a:pt x="7194" y="10076"/>
                  </a:cubicBezTo>
                  <a:cubicBezTo>
                    <a:pt x="10653" y="8848"/>
                    <a:pt x="13284" y="1"/>
                    <a:pt x="132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1"/>
            <p:cNvSpPr/>
            <p:nvPr/>
          </p:nvSpPr>
          <p:spPr>
            <a:xfrm>
              <a:off x="6661673" y="2397265"/>
              <a:ext cx="176497" cy="182819"/>
            </a:xfrm>
            <a:custGeom>
              <a:rect b="b" l="l" r="r" t="t"/>
              <a:pathLst>
                <a:path extrusionOk="0" h="8879" w="8572">
                  <a:moveTo>
                    <a:pt x="0" y="1"/>
                  </a:moveTo>
                  <a:lnTo>
                    <a:pt x="0" y="1"/>
                  </a:lnTo>
                  <a:cubicBezTo>
                    <a:pt x="0" y="1"/>
                    <a:pt x="702" y="6542"/>
                    <a:pt x="2908" y="8221"/>
                  </a:cubicBezTo>
                  <a:cubicBezTo>
                    <a:pt x="3643" y="8714"/>
                    <a:pt x="4517" y="8878"/>
                    <a:pt x="5356" y="8878"/>
                  </a:cubicBezTo>
                  <a:cubicBezTo>
                    <a:pt x="7035" y="8878"/>
                    <a:pt x="8572" y="8221"/>
                    <a:pt x="8572" y="8221"/>
                  </a:cubicBezTo>
                  <a:cubicBezTo>
                    <a:pt x="8572" y="8221"/>
                    <a:pt x="3635" y="2657"/>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1"/>
            <p:cNvSpPr/>
            <p:nvPr/>
          </p:nvSpPr>
          <p:spPr>
            <a:xfrm>
              <a:off x="7046629" y="2474680"/>
              <a:ext cx="312742" cy="206435"/>
            </a:xfrm>
            <a:custGeom>
              <a:rect b="b" l="l" r="r" t="t"/>
              <a:pathLst>
                <a:path extrusionOk="0" h="10026" w="15189">
                  <a:moveTo>
                    <a:pt x="15088" y="0"/>
                  </a:moveTo>
                  <a:cubicBezTo>
                    <a:pt x="9048" y="2181"/>
                    <a:pt x="3058" y="4887"/>
                    <a:pt x="0" y="9850"/>
                  </a:cubicBezTo>
                  <a:lnTo>
                    <a:pt x="276" y="10025"/>
                  </a:lnTo>
                  <a:cubicBezTo>
                    <a:pt x="3258" y="5113"/>
                    <a:pt x="9223" y="2456"/>
                    <a:pt x="15188" y="301"/>
                  </a:cubicBezTo>
                  <a:lnTo>
                    <a:pt x="1508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1"/>
            <p:cNvSpPr/>
            <p:nvPr/>
          </p:nvSpPr>
          <p:spPr>
            <a:xfrm>
              <a:off x="7006892" y="2700174"/>
              <a:ext cx="33562" cy="93932"/>
            </a:xfrm>
            <a:custGeom>
              <a:rect b="b" l="l" r="r" t="t"/>
              <a:pathLst>
                <a:path extrusionOk="0" h="4562" w="1630">
                  <a:moveTo>
                    <a:pt x="1329" y="0"/>
                  </a:moveTo>
                  <a:cubicBezTo>
                    <a:pt x="652" y="1379"/>
                    <a:pt x="201" y="2908"/>
                    <a:pt x="0" y="4512"/>
                  </a:cubicBezTo>
                  <a:lnTo>
                    <a:pt x="301" y="4562"/>
                  </a:lnTo>
                  <a:cubicBezTo>
                    <a:pt x="502" y="2983"/>
                    <a:pt x="953" y="1504"/>
                    <a:pt x="1630" y="151"/>
                  </a:cubicBezTo>
                  <a:lnTo>
                    <a:pt x="132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1"/>
            <p:cNvSpPr/>
            <p:nvPr/>
          </p:nvSpPr>
          <p:spPr>
            <a:xfrm>
              <a:off x="6873762" y="2413262"/>
              <a:ext cx="122325" cy="380853"/>
            </a:xfrm>
            <a:custGeom>
              <a:rect b="b" l="l" r="r" t="t"/>
              <a:pathLst>
                <a:path extrusionOk="0" h="18497" w="5941">
                  <a:moveTo>
                    <a:pt x="276" y="1"/>
                  </a:moveTo>
                  <a:lnTo>
                    <a:pt x="0" y="126"/>
                  </a:lnTo>
                  <a:cubicBezTo>
                    <a:pt x="2231" y="4412"/>
                    <a:pt x="5038" y="11053"/>
                    <a:pt x="5614" y="18497"/>
                  </a:cubicBezTo>
                  <a:lnTo>
                    <a:pt x="5940" y="18472"/>
                  </a:lnTo>
                  <a:cubicBezTo>
                    <a:pt x="5339" y="10978"/>
                    <a:pt x="2532" y="4286"/>
                    <a:pt x="2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1"/>
            <p:cNvSpPr/>
            <p:nvPr/>
          </p:nvSpPr>
          <p:spPr>
            <a:xfrm>
              <a:off x="6790170" y="2511823"/>
              <a:ext cx="186298" cy="283339"/>
            </a:xfrm>
            <a:custGeom>
              <a:rect b="b" l="l" r="r" t="t"/>
              <a:pathLst>
                <a:path extrusionOk="0" h="13761" w="9048">
                  <a:moveTo>
                    <a:pt x="226" y="1"/>
                  </a:moveTo>
                  <a:lnTo>
                    <a:pt x="0" y="226"/>
                  </a:lnTo>
                  <a:cubicBezTo>
                    <a:pt x="3785" y="4236"/>
                    <a:pt x="6717" y="8773"/>
                    <a:pt x="8772" y="13760"/>
                  </a:cubicBezTo>
                  <a:lnTo>
                    <a:pt x="9048" y="13635"/>
                  </a:lnTo>
                  <a:cubicBezTo>
                    <a:pt x="6993" y="8622"/>
                    <a:pt x="4035" y="4036"/>
                    <a:pt x="2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1"/>
            <p:cNvSpPr/>
            <p:nvPr/>
          </p:nvSpPr>
          <p:spPr>
            <a:xfrm>
              <a:off x="6659614" y="2394691"/>
              <a:ext cx="109930" cy="95991"/>
            </a:xfrm>
            <a:custGeom>
              <a:rect b="b" l="l" r="r" t="t"/>
              <a:pathLst>
                <a:path extrusionOk="0" h="4662" w="5339">
                  <a:moveTo>
                    <a:pt x="201" y="0"/>
                  </a:moveTo>
                  <a:lnTo>
                    <a:pt x="0" y="251"/>
                  </a:lnTo>
                  <a:cubicBezTo>
                    <a:pt x="1830" y="1629"/>
                    <a:pt x="3559" y="3108"/>
                    <a:pt x="5113" y="4662"/>
                  </a:cubicBezTo>
                  <a:lnTo>
                    <a:pt x="5339" y="4436"/>
                  </a:lnTo>
                  <a:cubicBezTo>
                    <a:pt x="3760" y="2883"/>
                    <a:pt x="2030" y="1404"/>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1"/>
            <p:cNvSpPr/>
            <p:nvPr/>
          </p:nvSpPr>
          <p:spPr>
            <a:xfrm>
              <a:off x="6750433" y="2786340"/>
              <a:ext cx="453618" cy="475300"/>
            </a:xfrm>
            <a:custGeom>
              <a:rect b="b" l="l" r="r" t="t"/>
              <a:pathLst>
                <a:path extrusionOk="0" h="23084" w="22031">
                  <a:moveTo>
                    <a:pt x="7920" y="1"/>
                  </a:moveTo>
                  <a:cubicBezTo>
                    <a:pt x="5038" y="3209"/>
                    <a:pt x="0" y="15339"/>
                    <a:pt x="1955" y="17520"/>
                  </a:cubicBezTo>
                  <a:cubicBezTo>
                    <a:pt x="3634" y="19400"/>
                    <a:pt x="7494" y="23084"/>
                    <a:pt x="7494" y="23084"/>
                  </a:cubicBezTo>
                  <a:lnTo>
                    <a:pt x="16492" y="23084"/>
                  </a:lnTo>
                  <a:cubicBezTo>
                    <a:pt x="16492" y="23084"/>
                    <a:pt x="20827" y="19700"/>
                    <a:pt x="22030" y="17520"/>
                  </a:cubicBezTo>
                  <a:cubicBezTo>
                    <a:pt x="21354" y="7946"/>
                    <a:pt x="16065" y="1"/>
                    <a:pt x="160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1"/>
            <p:cNvSpPr/>
            <p:nvPr/>
          </p:nvSpPr>
          <p:spPr>
            <a:xfrm>
              <a:off x="6695728" y="2978829"/>
              <a:ext cx="602752" cy="436590"/>
            </a:xfrm>
            <a:custGeom>
              <a:rect b="b" l="l" r="r" t="t"/>
              <a:pathLst>
                <a:path extrusionOk="0" h="21204" w="29274">
                  <a:moveTo>
                    <a:pt x="1" y="0"/>
                  </a:moveTo>
                  <a:lnTo>
                    <a:pt x="1" y="0"/>
                  </a:lnTo>
                  <a:cubicBezTo>
                    <a:pt x="26" y="4537"/>
                    <a:pt x="577" y="8396"/>
                    <a:pt x="1529" y="13910"/>
                  </a:cubicBezTo>
                  <a:cubicBezTo>
                    <a:pt x="1805" y="16642"/>
                    <a:pt x="1279" y="18622"/>
                    <a:pt x="1755" y="21204"/>
                  </a:cubicBezTo>
                  <a:lnTo>
                    <a:pt x="28046" y="21204"/>
                  </a:lnTo>
                  <a:cubicBezTo>
                    <a:pt x="28923" y="14988"/>
                    <a:pt x="29274" y="8396"/>
                    <a:pt x="29224" y="1504"/>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1"/>
            <p:cNvSpPr/>
            <p:nvPr/>
          </p:nvSpPr>
          <p:spPr>
            <a:xfrm>
              <a:off x="6621421" y="2978829"/>
              <a:ext cx="720424" cy="192496"/>
            </a:xfrm>
            <a:custGeom>
              <a:rect b="b" l="l" r="r" t="t"/>
              <a:pathLst>
                <a:path extrusionOk="0" h="9349" w="34989">
                  <a:moveTo>
                    <a:pt x="3610" y="0"/>
                  </a:moveTo>
                  <a:lnTo>
                    <a:pt x="1" y="7344"/>
                  </a:lnTo>
                  <a:lnTo>
                    <a:pt x="13158" y="7218"/>
                  </a:lnTo>
                  <a:lnTo>
                    <a:pt x="34988" y="9349"/>
                  </a:lnTo>
                  <a:lnTo>
                    <a:pt x="32833" y="1504"/>
                  </a:lnTo>
                  <a:lnTo>
                    <a:pt x="36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31"/>
            <p:cNvSpPr/>
            <p:nvPr/>
          </p:nvSpPr>
          <p:spPr>
            <a:xfrm>
              <a:off x="6700381" y="3123839"/>
              <a:ext cx="597069" cy="46451"/>
            </a:xfrm>
            <a:custGeom>
              <a:rect b="b" l="l" r="r" t="t"/>
              <a:pathLst>
                <a:path extrusionOk="0" h="2256" w="28998">
                  <a:moveTo>
                    <a:pt x="9298" y="0"/>
                  </a:moveTo>
                  <a:lnTo>
                    <a:pt x="0" y="100"/>
                  </a:lnTo>
                  <a:lnTo>
                    <a:pt x="0" y="426"/>
                  </a:lnTo>
                  <a:lnTo>
                    <a:pt x="9298" y="326"/>
                  </a:lnTo>
                  <a:lnTo>
                    <a:pt x="28973" y="2256"/>
                  </a:lnTo>
                  <a:lnTo>
                    <a:pt x="28998" y="1930"/>
                  </a:lnTo>
                  <a:lnTo>
                    <a:pt x="929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1"/>
            <p:cNvSpPr/>
            <p:nvPr/>
          </p:nvSpPr>
          <p:spPr>
            <a:xfrm>
              <a:off x="6891304" y="3113503"/>
              <a:ext cx="58846" cy="17049"/>
            </a:xfrm>
            <a:custGeom>
              <a:rect b="b" l="l" r="r" t="t"/>
              <a:pathLst>
                <a:path extrusionOk="0" h="828" w="2858">
                  <a:moveTo>
                    <a:pt x="2782" y="1"/>
                  </a:moveTo>
                  <a:lnTo>
                    <a:pt x="0" y="502"/>
                  </a:lnTo>
                  <a:lnTo>
                    <a:pt x="76" y="828"/>
                  </a:lnTo>
                  <a:lnTo>
                    <a:pt x="2858" y="302"/>
                  </a:lnTo>
                  <a:lnTo>
                    <a:pt x="278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1"/>
            <p:cNvSpPr/>
            <p:nvPr/>
          </p:nvSpPr>
          <p:spPr>
            <a:xfrm>
              <a:off x="6725150" y="3269858"/>
              <a:ext cx="41818" cy="59896"/>
            </a:xfrm>
            <a:custGeom>
              <a:rect b="b" l="l" r="r" t="t"/>
              <a:pathLst>
                <a:path extrusionOk="0" h="2909" w="2031">
                  <a:moveTo>
                    <a:pt x="276" y="1"/>
                  </a:moveTo>
                  <a:lnTo>
                    <a:pt x="0" y="176"/>
                  </a:lnTo>
                  <a:lnTo>
                    <a:pt x="1780" y="2908"/>
                  </a:lnTo>
                  <a:lnTo>
                    <a:pt x="2030" y="2733"/>
                  </a:lnTo>
                  <a:lnTo>
                    <a:pt x="27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1"/>
            <p:cNvSpPr/>
            <p:nvPr/>
          </p:nvSpPr>
          <p:spPr>
            <a:xfrm>
              <a:off x="6787576" y="2825192"/>
              <a:ext cx="267546" cy="260258"/>
            </a:xfrm>
            <a:custGeom>
              <a:rect b="b" l="l" r="r" t="t"/>
              <a:pathLst>
                <a:path extrusionOk="0" h="12640" w="12994">
                  <a:moveTo>
                    <a:pt x="4741" y="0"/>
                  </a:moveTo>
                  <a:cubicBezTo>
                    <a:pt x="4614" y="0"/>
                    <a:pt x="4472" y="22"/>
                    <a:pt x="4312" y="69"/>
                  </a:cubicBezTo>
                  <a:cubicBezTo>
                    <a:pt x="1" y="1447"/>
                    <a:pt x="2808" y="12249"/>
                    <a:pt x="3810" y="12625"/>
                  </a:cubicBezTo>
                  <a:cubicBezTo>
                    <a:pt x="3838" y="12635"/>
                    <a:pt x="3872" y="12640"/>
                    <a:pt x="3911" y="12640"/>
                  </a:cubicBezTo>
                  <a:cubicBezTo>
                    <a:pt x="5266" y="12640"/>
                    <a:pt x="12993" y="6817"/>
                    <a:pt x="9850" y="2675"/>
                  </a:cubicBezTo>
                  <a:cubicBezTo>
                    <a:pt x="9173" y="1743"/>
                    <a:pt x="8449" y="1440"/>
                    <a:pt x="7795" y="1440"/>
                  </a:cubicBezTo>
                  <a:cubicBezTo>
                    <a:pt x="6586" y="1440"/>
                    <a:pt x="5615" y="2475"/>
                    <a:pt x="5615" y="2475"/>
                  </a:cubicBezTo>
                  <a:cubicBezTo>
                    <a:pt x="5615" y="2475"/>
                    <a:pt x="6097" y="0"/>
                    <a:pt x="474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1"/>
            <p:cNvSpPr/>
            <p:nvPr/>
          </p:nvSpPr>
          <p:spPr>
            <a:xfrm>
              <a:off x="6866021" y="2854840"/>
              <a:ext cx="189099" cy="230608"/>
            </a:xfrm>
            <a:custGeom>
              <a:rect b="b" l="l" r="r" t="t"/>
              <a:pathLst>
                <a:path extrusionOk="0" h="11200" w="9184">
                  <a:moveTo>
                    <a:pt x="3985" y="0"/>
                  </a:moveTo>
                  <a:cubicBezTo>
                    <a:pt x="2776" y="0"/>
                    <a:pt x="1805" y="1035"/>
                    <a:pt x="1805" y="1035"/>
                  </a:cubicBezTo>
                  <a:cubicBezTo>
                    <a:pt x="1805" y="1035"/>
                    <a:pt x="226" y="7326"/>
                    <a:pt x="0" y="11185"/>
                  </a:cubicBezTo>
                  <a:cubicBezTo>
                    <a:pt x="28" y="11195"/>
                    <a:pt x="62" y="11200"/>
                    <a:pt x="101" y="11200"/>
                  </a:cubicBezTo>
                  <a:cubicBezTo>
                    <a:pt x="1456" y="11200"/>
                    <a:pt x="9183" y="5377"/>
                    <a:pt x="6040" y="1235"/>
                  </a:cubicBezTo>
                  <a:cubicBezTo>
                    <a:pt x="5363" y="303"/>
                    <a:pt x="4639" y="0"/>
                    <a:pt x="39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31"/>
            <p:cNvSpPr/>
            <p:nvPr/>
          </p:nvSpPr>
          <p:spPr>
            <a:xfrm>
              <a:off x="6865506" y="2751441"/>
              <a:ext cx="113554" cy="302755"/>
            </a:xfrm>
            <a:custGeom>
              <a:rect b="b" l="l" r="r" t="t"/>
              <a:pathLst>
                <a:path extrusionOk="0" h="14704" w="5515">
                  <a:moveTo>
                    <a:pt x="4779" y="0"/>
                  </a:moveTo>
                  <a:cubicBezTo>
                    <a:pt x="4655" y="0"/>
                    <a:pt x="4529" y="12"/>
                    <a:pt x="4411" y="42"/>
                  </a:cubicBezTo>
                  <a:cubicBezTo>
                    <a:pt x="3334" y="418"/>
                    <a:pt x="2256" y="2999"/>
                    <a:pt x="1203" y="7711"/>
                  </a:cubicBezTo>
                  <a:cubicBezTo>
                    <a:pt x="451" y="11195"/>
                    <a:pt x="0" y="14628"/>
                    <a:pt x="0" y="14653"/>
                  </a:cubicBezTo>
                  <a:lnTo>
                    <a:pt x="301" y="14704"/>
                  </a:lnTo>
                  <a:cubicBezTo>
                    <a:pt x="802" y="10944"/>
                    <a:pt x="2532" y="1019"/>
                    <a:pt x="4512" y="343"/>
                  </a:cubicBezTo>
                  <a:cubicBezTo>
                    <a:pt x="4582" y="323"/>
                    <a:pt x="4665" y="316"/>
                    <a:pt x="4750" y="316"/>
                  </a:cubicBezTo>
                  <a:cubicBezTo>
                    <a:pt x="4999" y="316"/>
                    <a:pt x="5277" y="381"/>
                    <a:pt x="5389" y="418"/>
                  </a:cubicBezTo>
                  <a:lnTo>
                    <a:pt x="5514" y="142"/>
                  </a:lnTo>
                  <a:cubicBezTo>
                    <a:pt x="5372" y="71"/>
                    <a:pt x="5080" y="0"/>
                    <a:pt x="47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1"/>
            <p:cNvSpPr/>
            <p:nvPr/>
          </p:nvSpPr>
          <p:spPr>
            <a:xfrm>
              <a:off x="7113112" y="2751853"/>
              <a:ext cx="314883" cy="339611"/>
            </a:xfrm>
            <a:custGeom>
              <a:rect b="b" l="l" r="r" t="t"/>
              <a:pathLst>
                <a:path extrusionOk="0" h="16494" w="15293">
                  <a:moveTo>
                    <a:pt x="8400" y="1"/>
                  </a:moveTo>
                  <a:cubicBezTo>
                    <a:pt x="5059" y="1"/>
                    <a:pt x="6997" y="3831"/>
                    <a:pt x="6997" y="3831"/>
                  </a:cubicBezTo>
                  <a:cubicBezTo>
                    <a:pt x="6997" y="3831"/>
                    <a:pt x="4887" y="2232"/>
                    <a:pt x="3373" y="2232"/>
                  </a:cubicBezTo>
                  <a:cubicBezTo>
                    <a:pt x="2820" y="2232"/>
                    <a:pt x="2346" y="2446"/>
                    <a:pt x="2085" y="3029"/>
                  </a:cubicBezTo>
                  <a:cubicBezTo>
                    <a:pt x="1" y="7876"/>
                    <a:pt x="10802" y="16494"/>
                    <a:pt x="12540" y="16494"/>
                  </a:cubicBezTo>
                  <a:cubicBezTo>
                    <a:pt x="12600" y="16494"/>
                    <a:pt x="12649" y="16484"/>
                    <a:pt x="12686" y="16463"/>
                  </a:cubicBezTo>
                  <a:cubicBezTo>
                    <a:pt x="13814" y="15836"/>
                    <a:pt x="15293" y="473"/>
                    <a:pt x="8852" y="22"/>
                  </a:cubicBezTo>
                  <a:cubicBezTo>
                    <a:pt x="8691" y="8"/>
                    <a:pt x="8541" y="1"/>
                    <a:pt x="84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1"/>
            <p:cNvSpPr/>
            <p:nvPr/>
          </p:nvSpPr>
          <p:spPr>
            <a:xfrm>
              <a:off x="7113112" y="2797787"/>
              <a:ext cx="261225" cy="293675"/>
            </a:xfrm>
            <a:custGeom>
              <a:rect b="b" l="l" r="r" t="t"/>
              <a:pathLst>
                <a:path extrusionOk="0" h="14263" w="12687">
                  <a:moveTo>
                    <a:pt x="3373" y="1"/>
                  </a:moveTo>
                  <a:cubicBezTo>
                    <a:pt x="2820" y="1"/>
                    <a:pt x="2346" y="215"/>
                    <a:pt x="2085" y="798"/>
                  </a:cubicBezTo>
                  <a:cubicBezTo>
                    <a:pt x="1" y="5645"/>
                    <a:pt x="10802" y="14263"/>
                    <a:pt x="12540" y="14263"/>
                  </a:cubicBezTo>
                  <a:cubicBezTo>
                    <a:pt x="12600" y="14263"/>
                    <a:pt x="12649" y="14253"/>
                    <a:pt x="12686" y="14232"/>
                  </a:cubicBezTo>
                  <a:cubicBezTo>
                    <a:pt x="12360" y="11300"/>
                    <a:pt x="9002" y="2803"/>
                    <a:pt x="6997" y="1600"/>
                  </a:cubicBezTo>
                  <a:cubicBezTo>
                    <a:pt x="6997" y="1600"/>
                    <a:pt x="4887" y="1"/>
                    <a:pt x="33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31"/>
            <p:cNvSpPr/>
            <p:nvPr/>
          </p:nvSpPr>
          <p:spPr>
            <a:xfrm>
              <a:off x="7352626" y="3022684"/>
              <a:ext cx="18593" cy="52669"/>
            </a:xfrm>
            <a:custGeom>
              <a:rect b="b" l="l" r="r" t="t"/>
              <a:pathLst>
                <a:path extrusionOk="0" h="2558" w="903">
                  <a:moveTo>
                    <a:pt x="301" y="1"/>
                  </a:moveTo>
                  <a:lnTo>
                    <a:pt x="0" y="76"/>
                  </a:lnTo>
                  <a:cubicBezTo>
                    <a:pt x="226" y="878"/>
                    <a:pt x="427" y="1705"/>
                    <a:pt x="602" y="2557"/>
                  </a:cubicBezTo>
                  <a:lnTo>
                    <a:pt x="903" y="2482"/>
                  </a:lnTo>
                  <a:cubicBezTo>
                    <a:pt x="727" y="1630"/>
                    <a:pt x="527" y="803"/>
                    <a:pt x="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31"/>
            <p:cNvSpPr/>
            <p:nvPr/>
          </p:nvSpPr>
          <p:spPr>
            <a:xfrm>
              <a:off x="7105967" y="2741476"/>
              <a:ext cx="239976" cy="240985"/>
            </a:xfrm>
            <a:custGeom>
              <a:rect b="b" l="l" r="r" t="t"/>
              <a:pathLst>
                <a:path extrusionOk="0" h="11704" w="11655">
                  <a:moveTo>
                    <a:pt x="495" y="1"/>
                  </a:moveTo>
                  <a:cubicBezTo>
                    <a:pt x="327" y="1"/>
                    <a:pt x="162" y="9"/>
                    <a:pt x="0" y="25"/>
                  </a:cubicBezTo>
                  <a:lnTo>
                    <a:pt x="26" y="350"/>
                  </a:lnTo>
                  <a:cubicBezTo>
                    <a:pt x="185" y="334"/>
                    <a:pt x="347" y="326"/>
                    <a:pt x="513" y="326"/>
                  </a:cubicBezTo>
                  <a:cubicBezTo>
                    <a:pt x="3919" y="326"/>
                    <a:pt x="8605" y="3793"/>
                    <a:pt x="11354" y="11704"/>
                  </a:cubicBezTo>
                  <a:lnTo>
                    <a:pt x="11655" y="11579"/>
                  </a:lnTo>
                  <a:cubicBezTo>
                    <a:pt x="8856" y="3540"/>
                    <a:pt x="4024" y="1"/>
                    <a:pt x="4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7" name="Google Shape;1107;p31"/>
          <p:cNvGrpSpPr/>
          <p:nvPr/>
        </p:nvGrpSpPr>
        <p:grpSpPr>
          <a:xfrm>
            <a:off x="3298299" y="3533662"/>
            <a:ext cx="327188" cy="298938"/>
            <a:chOff x="6765916" y="4052168"/>
            <a:chExt cx="352460" cy="322028"/>
          </a:xfrm>
        </p:grpSpPr>
        <p:sp>
          <p:nvSpPr>
            <p:cNvPr id="1108" name="Google Shape;1108;p31"/>
            <p:cNvSpPr/>
            <p:nvPr/>
          </p:nvSpPr>
          <p:spPr>
            <a:xfrm>
              <a:off x="6816483" y="4319972"/>
              <a:ext cx="251322" cy="50590"/>
            </a:xfrm>
            <a:custGeom>
              <a:rect b="b" l="l" r="r" t="t"/>
              <a:pathLst>
                <a:path extrusionOk="0" h="2457" w="12206">
                  <a:moveTo>
                    <a:pt x="0" y="1"/>
                  </a:moveTo>
                  <a:cubicBezTo>
                    <a:pt x="1153" y="1229"/>
                    <a:pt x="2682" y="2106"/>
                    <a:pt x="4411" y="2457"/>
                  </a:cubicBezTo>
                  <a:lnTo>
                    <a:pt x="7820" y="2457"/>
                  </a:lnTo>
                  <a:cubicBezTo>
                    <a:pt x="9524" y="2106"/>
                    <a:pt x="11053" y="1229"/>
                    <a:pt x="12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31"/>
            <p:cNvSpPr/>
            <p:nvPr/>
          </p:nvSpPr>
          <p:spPr>
            <a:xfrm>
              <a:off x="6765916" y="4052168"/>
              <a:ext cx="352460" cy="322028"/>
            </a:xfrm>
            <a:custGeom>
              <a:rect b="b" l="l" r="r" t="t"/>
              <a:pathLst>
                <a:path extrusionOk="0" h="15640" w="17118">
                  <a:moveTo>
                    <a:pt x="13033" y="301"/>
                  </a:moveTo>
                  <a:cubicBezTo>
                    <a:pt x="15389" y="1830"/>
                    <a:pt x="16817" y="4436"/>
                    <a:pt x="16817" y="7243"/>
                  </a:cubicBezTo>
                  <a:cubicBezTo>
                    <a:pt x="16817" y="11128"/>
                    <a:pt x="14035" y="14536"/>
                    <a:pt x="10276" y="15313"/>
                  </a:cubicBezTo>
                  <a:lnTo>
                    <a:pt x="6892" y="15313"/>
                  </a:lnTo>
                  <a:cubicBezTo>
                    <a:pt x="3083" y="14536"/>
                    <a:pt x="326" y="11128"/>
                    <a:pt x="326" y="7243"/>
                  </a:cubicBezTo>
                  <a:cubicBezTo>
                    <a:pt x="326" y="4436"/>
                    <a:pt x="1729" y="1830"/>
                    <a:pt x="4085" y="301"/>
                  </a:cubicBezTo>
                  <a:close/>
                  <a:moveTo>
                    <a:pt x="4010" y="0"/>
                  </a:moveTo>
                  <a:lnTo>
                    <a:pt x="3960" y="25"/>
                  </a:lnTo>
                  <a:cubicBezTo>
                    <a:pt x="1479" y="1604"/>
                    <a:pt x="0" y="4311"/>
                    <a:pt x="0" y="7243"/>
                  </a:cubicBezTo>
                  <a:cubicBezTo>
                    <a:pt x="0" y="11278"/>
                    <a:pt x="2882" y="14812"/>
                    <a:pt x="6867" y="15639"/>
                  </a:cubicBezTo>
                  <a:lnTo>
                    <a:pt x="10301" y="15614"/>
                  </a:lnTo>
                  <a:cubicBezTo>
                    <a:pt x="14261" y="14812"/>
                    <a:pt x="17118" y="11278"/>
                    <a:pt x="17118" y="7243"/>
                  </a:cubicBezTo>
                  <a:cubicBezTo>
                    <a:pt x="17118" y="4311"/>
                    <a:pt x="15639" y="1604"/>
                    <a:pt x="13158" y="25"/>
                  </a:cubicBezTo>
                  <a:lnTo>
                    <a:pt x="1310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31"/>
            <p:cNvSpPr/>
            <p:nvPr/>
          </p:nvSpPr>
          <p:spPr>
            <a:xfrm>
              <a:off x="6787576" y="4107882"/>
              <a:ext cx="38215" cy="94982"/>
            </a:xfrm>
            <a:custGeom>
              <a:rect b="b" l="l" r="r" t="t"/>
              <a:pathLst>
                <a:path extrusionOk="0" h="4613" w="1856">
                  <a:moveTo>
                    <a:pt x="1605" y="1"/>
                  </a:moveTo>
                  <a:cubicBezTo>
                    <a:pt x="552" y="1329"/>
                    <a:pt x="1" y="2908"/>
                    <a:pt x="1" y="4612"/>
                  </a:cubicBezTo>
                  <a:lnTo>
                    <a:pt x="327" y="4612"/>
                  </a:lnTo>
                  <a:cubicBezTo>
                    <a:pt x="327" y="2983"/>
                    <a:pt x="853" y="1454"/>
                    <a:pt x="1855" y="201"/>
                  </a:cubicBezTo>
                  <a:lnTo>
                    <a:pt x="160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31"/>
            <p:cNvSpPr/>
            <p:nvPr/>
          </p:nvSpPr>
          <p:spPr>
            <a:xfrm>
              <a:off x="6836599" y="4072284"/>
              <a:ext cx="26335" cy="22731"/>
            </a:xfrm>
            <a:custGeom>
              <a:rect b="b" l="l" r="r" t="t"/>
              <a:pathLst>
                <a:path extrusionOk="0" h="1104" w="1279">
                  <a:moveTo>
                    <a:pt x="1103" y="0"/>
                  </a:moveTo>
                  <a:cubicBezTo>
                    <a:pt x="702" y="251"/>
                    <a:pt x="352" y="552"/>
                    <a:pt x="1" y="878"/>
                  </a:cubicBezTo>
                  <a:lnTo>
                    <a:pt x="226" y="1103"/>
                  </a:lnTo>
                  <a:cubicBezTo>
                    <a:pt x="552" y="802"/>
                    <a:pt x="903" y="527"/>
                    <a:pt x="1279" y="276"/>
                  </a:cubicBezTo>
                  <a:lnTo>
                    <a:pt x="11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31"/>
            <p:cNvSpPr/>
            <p:nvPr/>
          </p:nvSpPr>
          <p:spPr>
            <a:xfrm>
              <a:off x="6796347" y="4088281"/>
              <a:ext cx="283339" cy="231720"/>
            </a:xfrm>
            <a:custGeom>
              <a:rect b="b" l="l" r="r" t="t"/>
              <a:pathLst>
                <a:path extrusionOk="0" h="11254" w="13761">
                  <a:moveTo>
                    <a:pt x="8773" y="0"/>
                  </a:moveTo>
                  <a:cubicBezTo>
                    <a:pt x="7570" y="2908"/>
                    <a:pt x="6768" y="5815"/>
                    <a:pt x="6868" y="8672"/>
                  </a:cubicBezTo>
                  <a:cubicBezTo>
                    <a:pt x="6241" y="6291"/>
                    <a:pt x="4688" y="4236"/>
                    <a:pt x="2758" y="2331"/>
                  </a:cubicBezTo>
                  <a:lnTo>
                    <a:pt x="2758" y="2331"/>
                  </a:lnTo>
                  <a:cubicBezTo>
                    <a:pt x="3209" y="5113"/>
                    <a:pt x="3936" y="7594"/>
                    <a:pt x="5239" y="9374"/>
                  </a:cubicBezTo>
                  <a:cubicBezTo>
                    <a:pt x="3860" y="7870"/>
                    <a:pt x="2031" y="7168"/>
                    <a:pt x="1" y="6843"/>
                  </a:cubicBezTo>
                  <a:lnTo>
                    <a:pt x="1" y="6843"/>
                  </a:lnTo>
                  <a:cubicBezTo>
                    <a:pt x="1404" y="8948"/>
                    <a:pt x="2758" y="10452"/>
                    <a:pt x="5038" y="11254"/>
                  </a:cubicBezTo>
                  <a:lnTo>
                    <a:pt x="8998" y="11254"/>
                  </a:lnTo>
                  <a:cubicBezTo>
                    <a:pt x="10778" y="10527"/>
                    <a:pt x="12482" y="9023"/>
                    <a:pt x="13760" y="6968"/>
                  </a:cubicBezTo>
                  <a:lnTo>
                    <a:pt x="13760" y="6968"/>
                  </a:lnTo>
                  <a:cubicBezTo>
                    <a:pt x="12460" y="7424"/>
                    <a:pt x="11284" y="8005"/>
                    <a:pt x="10440" y="8862"/>
                  </a:cubicBezTo>
                  <a:lnTo>
                    <a:pt x="10440" y="8862"/>
                  </a:lnTo>
                  <a:cubicBezTo>
                    <a:pt x="11359" y="7796"/>
                    <a:pt x="12113" y="6175"/>
                    <a:pt x="12783" y="4236"/>
                  </a:cubicBezTo>
                  <a:lnTo>
                    <a:pt x="12783" y="4236"/>
                  </a:lnTo>
                  <a:cubicBezTo>
                    <a:pt x="10878" y="5514"/>
                    <a:pt x="9424" y="6993"/>
                    <a:pt x="8698" y="8823"/>
                  </a:cubicBezTo>
                  <a:cubicBezTo>
                    <a:pt x="9424" y="6216"/>
                    <a:pt x="9324" y="3208"/>
                    <a:pt x="87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31"/>
            <p:cNvSpPr/>
            <p:nvPr/>
          </p:nvSpPr>
          <p:spPr>
            <a:xfrm>
              <a:off x="6901620" y="4279206"/>
              <a:ext cx="21702" cy="41304"/>
            </a:xfrm>
            <a:custGeom>
              <a:rect b="b" l="l" r="r" t="t"/>
              <a:pathLst>
                <a:path extrusionOk="0" h="2006" w="1054">
                  <a:moveTo>
                    <a:pt x="251" y="1"/>
                  </a:moveTo>
                  <a:lnTo>
                    <a:pt x="1" y="176"/>
                  </a:lnTo>
                  <a:cubicBezTo>
                    <a:pt x="1" y="201"/>
                    <a:pt x="577" y="1003"/>
                    <a:pt x="753" y="2006"/>
                  </a:cubicBezTo>
                  <a:lnTo>
                    <a:pt x="1053" y="1956"/>
                  </a:lnTo>
                  <a:cubicBezTo>
                    <a:pt x="878" y="878"/>
                    <a:pt x="276" y="26"/>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31"/>
            <p:cNvSpPr/>
            <p:nvPr/>
          </p:nvSpPr>
          <p:spPr>
            <a:xfrm>
              <a:off x="6934645" y="4266832"/>
              <a:ext cx="16019" cy="54193"/>
            </a:xfrm>
            <a:custGeom>
              <a:rect b="b" l="l" r="r" t="t"/>
              <a:pathLst>
                <a:path extrusionOk="0" h="2632" w="778">
                  <a:moveTo>
                    <a:pt x="326" y="0"/>
                  </a:moveTo>
                  <a:lnTo>
                    <a:pt x="1" y="25"/>
                  </a:lnTo>
                  <a:cubicBezTo>
                    <a:pt x="26" y="100"/>
                    <a:pt x="226" y="1855"/>
                    <a:pt x="477" y="2632"/>
                  </a:cubicBezTo>
                  <a:lnTo>
                    <a:pt x="778" y="2531"/>
                  </a:lnTo>
                  <a:cubicBezTo>
                    <a:pt x="527" y="1780"/>
                    <a:pt x="326"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31"/>
            <p:cNvSpPr/>
            <p:nvPr/>
          </p:nvSpPr>
          <p:spPr>
            <a:xfrm>
              <a:off x="6955296" y="4269920"/>
              <a:ext cx="23226" cy="51619"/>
            </a:xfrm>
            <a:custGeom>
              <a:rect b="b" l="l" r="r" t="t"/>
              <a:pathLst>
                <a:path extrusionOk="0" h="2507" w="1128">
                  <a:moveTo>
                    <a:pt x="827" y="1"/>
                  </a:moveTo>
                  <a:cubicBezTo>
                    <a:pt x="727" y="752"/>
                    <a:pt x="451" y="1529"/>
                    <a:pt x="0" y="2356"/>
                  </a:cubicBezTo>
                  <a:lnTo>
                    <a:pt x="276" y="2507"/>
                  </a:lnTo>
                  <a:cubicBezTo>
                    <a:pt x="752" y="1630"/>
                    <a:pt x="1028" y="828"/>
                    <a:pt x="1128" y="26"/>
                  </a:cubicBezTo>
                  <a:lnTo>
                    <a:pt x="82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31"/>
            <p:cNvSpPr/>
            <p:nvPr/>
          </p:nvSpPr>
          <p:spPr>
            <a:xfrm>
              <a:off x="6967155" y="4274058"/>
              <a:ext cx="41304" cy="47481"/>
            </a:xfrm>
            <a:custGeom>
              <a:rect b="b" l="l" r="r" t="t"/>
              <a:pathLst>
                <a:path extrusionOk="0" h="2306" w="2006">
                  <a:moveTo>
                    <a:pt x="1780" y="0"/>
                  </a:moveTo>
                  <a:cubicBezTo>
                    <a:pt x="1730" y="50"/>
                    <a:pt x="527" y="1278"/>
                    <a:pt x="1" y="2155"/>
                  </a:cubicBezTo>
                  <a:lnTo>
                    <a:pt x="276" y="2306"/>
                  </a:lnTo>
                  <a:cubicBezTo>
                    <a:pt x="778" y="1479"/>
                    <a:pt x="2006" y="226"/>
                    <a:pt x="2006" y="226"/>
                  </a:cubicBezTo>
                  <a:lnTo>
                    <a:pt x="178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7" name="Google Shape;1117;p31"/>
          <p:cNvGrpSpPr/>
          <p:nvPr/>
        </p:nvGrpSpPr>
        <p:grpSpPr>
          <a:xfrm>
            <a:off x="3388818" y="3259658"/>
            <a:ext cx="409602" cy="128386"/>
            <a:chOff x="6863427" y="3757000"/>
            <a:chExt cx="441239" cy="138302"/>
          </a:xfrm>
        </p:grpSpPr>
        <p:sp>
          <p:nvSpPr>
            <p:cNvPr id="1118" name="Google Shape;1118;p31"/>
            <p:cNvSpPr/>
            <p:nvPr/>
          </p:nvSpPr>
          <p:spPr>
            <a:xfrm>
              <a:off x="6868595" y="3792599"/>
              <a:ext cx="324622" cy="102703"/>
            </a:xfrm>
            <a:custGeom>
              <a:rect b="b" l="l" r="r" t="t"/>
              <a:pathLst>
                <a:path extrusionOk="0" h="4988" w="15766">
                  <a:moveTo>
                    <a:pt x="2557" y="0"/>
                  </a:moveTo>
                  <a:cubicBezTo>
                    <a:pt x="1229" y="0"/>
                    <a:pt x="1" y="1229"/>
                    <a:pt x="1" y="2582"/>
                  </a:cubicBezTo>
                  <a:cubicBezTo>
                    <a:pt x="1" y="3910"/>
                    <a:pt x="1254" y="4988"/>
                    <a:pt x="2582" y="4988"/>
                  </a:cubicBezTo>
                  <a:lnTo>
                    <a:pt x="15765" y="4988"/>
                  </a:lnTo>
                  <a:lnTo>
                    <a:pt x="15765" y="4311"/>
                  </a:lnTo>
                  <a:lnTo>
                    <a:pt x="15063" y="4311"/>
                  </a:lnTo>
                  <a:lnTo>
                    <a:pt x="15063" y="853"/>
                  </a:lnTo>
                  <a:lnTo>
                    <a:pt x="15765" y="853"/>
                  </a:lnTo>
                  <a:lnTo>
                    <a:pt x="15765" y="151"/>
                  </a:lnTo>
                  <a:lnTo>
                    <a:pt x="25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31"/>
            <p:cNvSpPr/>
            <p:nvPr/>
          </p:nvSpPr>
          <p:spPr>
            <a:xfrm>
              <a:off x="6980064" y="3792599"/>
              <a:ext cx="324601" cy="102703"/>
            </a:xfrm>
            <a:custGeom>
              <a:rect b="b" l="l" r="r" t="t"/>
              <a:pathLst>
                <a:path extrusionOk="0" h="4988" w="15765">
                  <a:moveTo>
                    <a:pt x="2557" y="0"/>
                  </a:moveTo>
                  <a:cubicBezTo>
                    <a:pt x="1228" y="0"/>
                    <a:pt x="0" y="1229"/>
                    <a:pt x="0" y="2582"/>
                  </a:cubicBezTo>
                  <a:cubicBezTo>
                    <a:pt x="0" y="3910"/>
                    <a:pt x="1253" y="4988"/>
                    <a:pt x="2582" y="4988"/>
                  </a:cubicBezTo>
                  <a:lnTo>
                    <a:pt x="15765" y="4988"/>
                  </a:lnTo>
                  <a:lnTo>
                    <a:pt x="15765" y="4311"/>
                  </a:lnTo>
                  <a:lnTo>
                    <a:pt x="15063" y="4311"/>
                  </a:lnTo>
                  <a:lnTo>
                    <a:pt x="15063" y="853"/>
                  </a:lnTo>
                  <a:lnTo>
                    <a:pt x="15765" y="853"/>
                  </a:lnTo>
                  <a:lnTo>
                    <a:pt x="15765" y="151"/>
                  </a:lnTo>
                  <a:lnTo>
                    <a:pt x="25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31"/>
            <p:cNvSpPr/>
            <p:nvPr/>
          </p:nvSpPr>
          <p:spPr>
            <a:xfrm>
              <a:off x="7000695" y="3810141"/>
              <a:ext cx="289516" cy="71241"/>
            </a:xfrm>
            <a:custGeom>
              <a:rect b="b" l="l" r="r" t="t"/>
              <a:pathLst>
                <a:path extrusionOk="0" h="3460" w="14061">
                  <a:moveTo>
                    <a:pt x="1730" y="1"/>
                  </a:moveTo>
                  <a:cubicBezTo>
                    <a:pt x="778" y="1"/>
                    <a:pt x="1" y="778"/>
                    <a:pt x="1" y="1730"/>
                  </a:cubicBezTo>
                  <a:cubicBezTo>
                    <a:pt x="1" y="2682"/>
                    <a:pt x="778" y="3459"/>
                    <a:pt x="1730" y="3459"/>
                  </a:cubicBezTo>
                  <a:lnTo>
                    <a:pt x="14061" y="3459"/>
                  </a:lnTo>
                  <a:lnTo>
                    <a:pt x="1406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31"/>
            <p:cNvSpPr/>
            <p:nvPr/>
          </p:nvSpPr>
          <p:spPr>
            <a:xfrm>
              <a:off x="7022890" y="3819427"/>
              <a:ext cx="267320" cy="9307"/>
            </a:xfrm>
            <a:custGeom>
              <a:rect b="b" l="l" r="r" t="t"/>
              <a:pathLst>
                <a:path extrusionOk="0" h="452" w="12983">
                  <a:moveTo>
                    <a:pt x="12983" y="1"/>
                  </a:moveTo>
                  <a:lnTo>
                    <a:pt x="0" y="251"/>
                  </a:lnTo>
                  <a:lnTo>
                    <a:pt x="0" y="452"/>
                  </a:lnTo>
                  <a:lnTo>
                    <a:pt x="12983" y="201"/>
                  </a:lnTo>
                  <a:lnTo>
                    <a:pt x="1298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31"/>
            <p:cNvSpPr/>
            <p:nvPr/>
          </p:nvSpPr>
          <p:spPr>
            <a:xfrm>
              <a:off x="7053341" y="3842651"/>
              <a:ext cx="236867" cy="5189"/>
            </a:xfrm>
            <a:custGeom>
              <a:rect b="b" l="l" r="r" t="t"/>
              <a:pathLst>
                <a:path extrusionOk="0" h="252" w="11504">
                  <a:moveTo>
                    <a:pt x="11504" y="1"/>
                  </a:moveTo>
                  <a:lnTo>
                    <a:pt x="0" y="51"/>
                  </a:lnTo>
                  <a:lnTo>
                    <a:pt x="0" y="251"/>
                  </a:lnTo>
                  <a:lnTo>
                    <a:pt x="11504" y="201"/>
                  </a:lnTo>
                  <a:lnTo>
                    <a:pt x="115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31"/>
            <p:cNvSpPr/>
            <p:nvPr/>
          </p:nvSpPr>
          <p:spPr>
            <a:xfrm>
              <a:off x="7036829" y="3869479"/>
              <a:ext cx="253381" cy="4674"/>
            </a:xfrm>
            <a:custGeom>
              <a:rect b="b" l="l" r="r" t="t"/>
              <a:pathLst>
                <a:path extrusionOk="0" h="227" w="12306">
                  <a:moveTo>
                    <a:pt x="0" y="1"/>
                  </a:moveTo>
                  <a:lnTo>
                    <a:pt x="0" y="226"/>
                  </a:lnTo>
                  <a:lnTo>
                    <a:pt x="12306" y="226"/>
                  </a:lnTo>
                  <a:lnTo>
                    <a:pt x="123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31"/>
            <p:cNvSpPr/>
            <p:nvPr/>
          </p:nvSpPr>
          <p:spPr>
            <a:xfrm>
              <a:off x="6863427" y="3757000"/>
              <a:ext cx="428869" cy="38194"/>
            </a:xfrm>
            <a:custGeom>
              <a:rect b="b" l="l" r="r" t="t"/>
              <a:pathLst>
                <a:path extrusionOk="0" h="1855" w="20829">
                  <a:moveTo>
                    <a:pt x="302" y="0"/>
                  </a:moveTo>
                  <a:cubicBezTo>
                    <a:pt x="126" y="0"/>
                    <a:pt x="1" y="125"/>
                    <a:pt x="1" y="276"/>
                  </a:cubicBezTo>
                  <a:lnTo>
                    <a:pt x="1" y="1479"/>
                  </a:lnTo>
                  <a:cubicBezTo>
                    <a:pt x="1" y="1629"/>
                    <a:pt x="126" y="1754"/>
                    <a:pt x="277" y="1754"/>
                  </a:cubicBezTo>
                  <a:lnTo>
                    <a:pt x="20552" y="1855"/>
                  </a:lnTo>
                  <a:cubicBezTo>
                    <a:pt x="20703" y="1855"/>
                    <a:pt x="20828" y="1729"/>
                    <a:pt x="20828" y="1579"/>
                  </a:cubicBezTo>
                  <a:lnTo>
                    <a:pt x="20828" y="376"/>
                  </a:lnTo>
                  <a:cubicBezTo>
                    <a:pt x="20828" y="226"/>
                    <a:pt x="20703" y="100"/>
                    <a:pt x="20552" y="100"/>
                  </a:cubicBezTo>
                  <a:lnTo>
                    <a:pt x="30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31"/>
            <p:cNvSpPr/>
            <p:nvPr/>
          </p:nvSpPr>
          <p:spPr>
            <a:xfrm>
              <a:off x="6895937" y="3757000"/>
              <a:ext cx="23246" cy="36650"/>
            </a:xfrm>
            <a:custGeom>
              <a:rect b="b" l="l" r="r" t="t"/>
              <a:pathLst>
                <a:path extrusionOk="0" h="1780" w="1129">
                  <a:moveTo>
                    <a:pt x="1" y="0"/>
                  </a:moveTo>
                  <a:lnTo>
                    <a:pt x="1" y="1780"/>
                  </a:lnTo>
                  <a:lnTo>
                    <a:pt x="1104" y="1780"/>
                  </a:lnTo>
                  <a:lnTo>
                    <a:pt x="1129" y="25"/>
                  </a:ln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31"/>
            <p:cNvSpPr/>
            <p:nvPr/>
          </p:nvSpPr>
          <p:spPr>
            <a:xfrm>
              <a:off x="7236523" y="3759059"/>
              <a:ext cx="23246" cy="36135"/>
            </a:xfrm>
            <a:custGeom>
              <a:rect b="b" l="l" r="r" t="t"/>
              <a:pathLst>
                <a:path extrusionOk="0" h="1755" w="1129">
                  <a:moveTo>
                    <a:pt x="25" y="0"/>
                  </a:moveTo>
                  <a:lnTo>
                    <a:pt x="0" y="1755"/>
                  </a:lnTo>
                  <a:lnTo>
                    <a:pt x="1128" y="1755"/>
                  </a:lnTo>
                  <a:lnTo>
                    <a:pt x="1128"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7" name="Google Shape;1127;p31"/>
          <p:cNvGrpSpPr/>
          <p:nvPr/>
        </p:nvGrpSpPr>
        <p:grpSpPr>
          <a:xfrm>
            <a:off x="3104762" y="4119705"/>
            <a:ext cx="373187" cy="109999"/>
            <a:chOff x="6557430" y="4683476"/>
            <a:chExt cx="402011" cy="118495"/>
          </a:xfrm>
        </p:grpSpPr>
        <p:sp>
          <p:nvSpPr>
            <p:cNvPr id="1128" name="Google Shape;1128;p31"/>
            <p:cNvSpPr/>
            <p:nvPr/>
          </p:nvSpPr>
          <p:spPr>
            <a:xfrm>
              <a:off x="6557430" y="4683476"/>
              <a:ext cx="336997" cy="118495"/>
            </a:xfrm>
            <a:custGeom>
              <a:rect b="b" l="l" r="r" t="t"/>
              <a:pathLst>
                <a:path extrusionOk="0" h="5755" w="16367">
                  <a:moveTo>
                    <a:pt x="8590" y="0"/>
                  </a:moveTo>
                  <a:cubicBezTo>
                    <a:pt x="6562" y="0"/>
                    <a:pt x="4174" y="729"/>
                    <a:pt x="2708" y="1443"/>
                  </a:cubicBezTo>
                  <a:cubicBezTo>
                    <a:pt x="778" y="2371"/>
                    <a:pt x="1" y="5754"/>
                    <a:pt x="1" y="5754"/>
                  </a:cubicBezTo>
                  <a:lnTo>
                    <a:pt x="15865" y="5754"/>
                  </a:lnTo>
                  <a:cubicBezTo>
                    <a:pt x="16367" y="4752"/>
                    <a:pt x="15339" y="4376"/>
                    <a:pt x="14738" y="3198"/>
                  </a:cubicBezTo>
                  <a:cubicBezTo>
                    <a:pt x="14161" y="2020"/>
                    <a:pt x="12482" y="842"/>
                    <a:pt x="10276" y="215"/>
                  </a:cubicBezTo>
                  <a:cubicBezTo>
                    <a:pt x="9769" y="66"/>
                    <a:pt x="9196" y="0"/>
                    <a:pt x="859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1"/>
            <p:cNvSpPr/>
            <p:nvPr/>
          </p:nvSpPr>
          <p:spPr>
            <a:xfrm>
              <a:off x="6776231" y="4736308"/>
              <a:ext cx="183210" cy="65662"/>
            </a:xfrm>
            <a:custGeom>
              <a:rect b="b" l="l" r="r" t="t"/>
              <a:pathLst>
                <a:path extrusionOk="0" h="3189" w="8898">
                  <a:moveTo>
                    <a:pt x="5614" y="1"/>
                  </a:moveTo>
                  <a:cubicBezTo>
                    <a:pt x="4257" y="1"/>
                    <a:pt x="2809" y="459"/>
                    <a:pt x="1780" y="807"/>
                  </a:cubicBezTo>
                  <a:cubicBezTo>
                    <a:pt x="151" y="1359"/>
                    <a:pt x="0" y="3188"/>
                    <a:pt x="0" y="3188"/>
                  </a:cubicBezTo>
                  <a:lnTo>
                    <a:pt x="8572" y="3188"/>
                  </a:lnTo>
                  <a:cubicBezTo>
                    <a:pt x="8572" y="3188"/>
                    <a:pt x="8898" y="1785"/>
                    <a:pt x="7795" y="582"/>
                  </a:cubicBezTo>
                  <a:cubicBezTo>
                    <a:pt x="7167" y="157"/>
                    <a:pt x="6406" y="1"/>
                    <a:pt x="561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31"/>
            <p:cNvSpPr/>
            <p:nvPr/>
          </p:nvSpPr>
          <p:spPr>
            <a:xfrm>
              <a:off x="6772608" y="4737440"/>
              <a:ext cx="83637" cy="64529"/>
            </a:xfrm>
            <a:custGeom>
              <a:rect b="b" l="l" r="r" t="t"/>
              <a:pathLst>
                <a:path extrusionOk="0" h="3134" w="4062">
                  <a:moveTo>
                    <a:pt x="3986" y="0"/>
                  </a:moveTo>
                  <a:cubicBezTo>
                    <a:pt x="3234" y="151"/>
                    <a:pt x="2557" y="376"/>
                    <a:pt x="1906" y="602"/>
                  </a:cubicBezTo>
                  <a:cubicBezTo>
                    <a:pt x="176" y="1178"/>
                    <a:pt x="26" y="3033"/>
                    <a:pt x="1" y="3108"/>
                  </a:cubicBezTo>
                  <a:lnTo>
                    <a:pt x="327" y="3133"/>
                  </a:lnTo>
                  <a:cubicBezTo>
                    <a:pt x="327" y="3058"/>
                    <a:pt x="477" y="1404"/>
                    <a:pt x="2006" y="903"/>
                  </a:cubicBezTo>
                  <a:cubicBezTo>
                    <a:pt x="2633" y="677"/>
                    <a:pt x="3334" y="452"/>
                    <a:pt x="4061" y="301"/>
                  </a:cubicBezTo>
                  <a:lnTo>
                    <a:pt x="398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1" name="Google Shape;1131;p31"/>
          <p:cNvGrpSpPr/>
          <p:nvPr/>
        </p:nvGrpSpPr>
        <p:grpSpPr>
          <a:xfrm>
            <a:off x="3496615" y="3964584"/>
            <a:ext cx="450797" cy="267514"/>
            <a:chOff x="6979550" y="4516373"/>
            <a:chExt cx="485615" cy="288176"/>
          </a:xfrm>
        </p:grpSpPr>
        <p:sp>
          <p:nvSpPr>
            <p:cNvPr id="1132" name="Google Shape;1132;p31"/>
            <p:cNvSpPr/>
            <p:nvPr/>
          </p:nvSpPr>
          <p:spPr>
            <a:xfrm>
              <a:off x="6979550" y="4516373"/>
              <a:ext cx="485615" cy="286633"/>
            </a:xfrm>
            <a:custGeom>
              <a:rect b="b" l="l" r="r" t="t"/>
              <a:pathLst>
                <a:path extrusionOk="0" h="13921" w="23585">
                  <a:moveTo>
                    <a:pt x="14491" y="0"/>
                  </a:moveTo>
                  <a:cubicBezTo>
                    <a:pt x="10383" y="0"/>
                    <a:pt x="11186" y="8666"/>
                    <a:pt x="11604" y="11665"/>
                  </a:cubicBezTo>
                  <a:cubicBezTo>
                    <a:pt x="11179" y="9090"/>
                    <a:pt x="9908" y="2440"/>
                    <a:pt x="7748" y="2440"/>
                  </a:cubicBezTo>
                  <a:cubicBezTo>
                    <a:pt x="7617" y="2440"/>
                    <a:pt x="7482" y="2465"/>
                    <a:pt x="7343" y="2517"/>
                  </a:cubicBezTo>
                  <a:cubicBezTo>
                    <a:pt x="4386" y="3620"/>
                    <a:pt x="10075" y="13143"/>
                    <a:pt x="10075" y="13143"/>
                  </a:cubicBezTo>
                  <a:cubicBezTo>
                    <a:pt x="10075" y="13143"/>
                    <a:pt x="6055" y="6659"/>
                    <a:pt x="3047" y="6659"/>
                  </a:cubicBezTo>
                  <a:cubicBezTo>
                    <a:pt x="2663" y="6659"/>
                    <a:pt x="2295" y="6765"/>
                    <a:pt x="1955" y="7003"/>
                  </a:cubicBezTo>
                  <a:cubicBezTo>
                    <a:pt x="0" y="8382"/>
                    <a:pt x="4010" y="12291"/>
                    <a:pt x="7920" y="13920"/>
                  </a:cubicBezTo>
                  <a:lnTo>
                    <a:pt x="16266" y="13920"/>
                  </a:lnTo>
                  <a:cubicBezTo>
                    <a:pt x="19123" y="12191"/>
                    <a:pt x="23584" y="8983"/>
                    <a:pt x="22181" y="6752"/>
                  </a:cubicBezTo>
                  <a:cubicBezTo>
                    <a:pt x="21871" y="6262"/>
                    <a:pt x="21472" y="6055"/>
                    <a:pt x="21020" y="6055"/>
                  </a:cubicBezTo>
                  <a:cubicBezTo>
                    <a:pt x="18510" y="6055"/>
                    <a:pt x="14336" y="12442"/>
                    <a:pt x="14336" y="12442"/>
                  </a:cubicBezTo>
                  <a:cubicBezTo>
                    <a:pt x="14336" y="12442"/>
                    <a:pt x="20050" y="437"/>
                    <a:pt x="14737" y="11"/>
                  </a:cubicBezTo>
                  <a:cubicBezTo>
                    <a:pt x="14653" y="4"/>
                    <a:pt x="14571" y="0"/>
                    <a:pt x="144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31"/>
            <p:cNvSpPr/>
            <p:nvPr/>
          </p:nvSpPr>
          <p:spPr>
            <a:xfrm>
              <a:off x="7059518" y="4692535"/>
              <a:ext cx="86725" cy="88784"/>
            </a:xfrm>
            <a:custGeom>
              <a:rect b="b" l="l" r="r" t="t"/>
              <a:pathLst>
                <a:path extrusionOk="0" h="4312" w="4212">
                  <a:moveTo>
                    <a:pt x="251" y="1"/>
                  </a:moveTo>
                  <a:lnTo>
                    <a:pt x="1" y="176"/>
                  </a:lnTo>
                  <a:cubicBezTo>
                    <a:pt x="978" y="1680"/>
                    <a:pt x="2282" y="3034"/>
                    <a:pt x="4036" y="4312"/>
                  </a:cubicBezTo>
                  <a:lnTo>
                    <a:pt x="4211" y="4061"/>
                  </a:lnTo>
                  <a:cubicBezTo>
                    <a:pt x="2507" y="2808"/>
                    <a:pt x="1204" y="1480"/>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1"/>
            <p:cNvSpPr/>
            <p:nvPr/>
          </p:nvSpPr>
          <p:spPr>
            <a:xfrm>
              <a:off x="7229811" y="4550634"/>
              <a:ext cx="52134" cy="253916"/>
            </a:xfrm>
            <a:custGeom>
              <a:rect b="b" l="l" r="r" t="t"/>
              <a:pathLst>
                <a:path extrusionOk="0" h="12332" w="2532">
                  <a:moveTo>
                    <a:pt x="2206" y="1"/>
                  </a:moveTo>
                  <a:cubicBezTo>
                    <a:pt x="2031" y="4236"/>
                    <a:pt x="1304" y="8347"/>
                    <a:pt x="1" y="12231"/>
                  </a:cubicBezTo>
                  <a:lnTo>
                    <a:pt x="301" y="12332"/>
                  </a:lnTo>
                  <a:cubicBezTo>
                    <a:pt x="1605" y="8422"/>
                    <a:pt x="2356" y="4286"/>
                    <a:pt x="2532" y="26"/>
                  </a:cubicBezTo>
                  <a:lnTo>
                    <a:pt x="220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1"/>
            <p:cNvSpPr/>
            <p:nvPr/>
          </p:nvSpPr>
          <p:spPr>
            <a:xfrm>
              <a:off x="7146734" y="4614111"/>
              <a:ext cx="66588" cy="189922"/>
            </a:xfrm>
            <a:custGeom>
              <a:rect b="b" l="l" r="r" t="t"/>
              <a:pathLst>
                <a:path extrusionOk="0" h="9224" w="3234">
                  <a:moveTo>
                    <a:pt x="301" y="0"/>
                  </a:moveTo>
                  <a:lnTo>
                    <a:pt x="0" y="76"/>
                  </a:lnTo>
                  <a:cubicBezTo>
                    <a:pt x="627" y="3033"/>
                    <a:pt x="1604" y="6091"/>
                    <a:pt x="2933" y="9224"/>
                  </a:cubicBezTo>
                  <a:lnTo>
                    <a:pt x="3234" y="9098"/>
                  </a:lnTo>
                  <a:cubicBezTo>
                    <a:pt x="1905" y="5990"/>
                    <a:pt x="928" y="2933"/>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1"/>
            <p:cNvSpPr/>
            <p:nvPr/>
          </p:nvSpPr>
          <p:spPr>
            <a:xfrm>
              <a:off x="7302573" y="4681190"/>
              <a:ext cx="99614" cy="96011"/>
            </a:xfrm>
            <a:custGeom>
              <a:rect b="b" l="l" r="r" t="t"/>
              <a:pathLst>
                <a:path extrusionOk="0" h="4663" w="4838">
                  <a:moveTo>
                    <a:pt x="4587" y="1"/>
                  </a:moveTo>
                  <a:cubicBezTo>
                    <a:pt x="2958" y="2106"/>
                    <a:pt x="25" y="4387"/>
                    <a:pt x="0" y="4412"/>
                  </a:cubicBezTo>
                  <a:lnTo>
                    <a:pt x="201" y="4662"/>
                  </a:lnTo>
                  <a:cubicBezTo>
                    <a:pt x="226" y="4637"/>
                    <a:pt x="3158" y="2331"/>
                    <a:pt x="4838" y="201"/>
                  </a:cubicBezTo>
                  <a:lnTo>
                    <a:pt x="458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7" name="Google Shape;1137;p31"/>
          <p:cNvGrpSpPr/>
          <p:nvPr/>
        </p:nvGrpSpPr>
        <p:grpSpPr>
          <a:xfrm>
            <a:off x="2023122" y="2153721"/>
            <a:ext cx="646707" cy="1110296"/>
            <a:chOff x="5392247" y="2565644"/>
            <a:chExt cx="696658" cy="1196052"/>
          </a:xfrm>
        </p:grpSpPr>
        <p:sp>
          <p:nvSpPr>
            <p:cNvPr id="1138" name="Google Shape;1138;p31"/>
            <p:cNvSpPr/>
            <p:nvPr/>
          </p:nvSpPr>
          <p:spPr>
            <a:xfrm>
              <a:off x="5558422" y="2578018"/>
              <a:ext cx="402020" cy="136635"/>
            </a:xfrm>
            <a:custGeom>
              <a:rect b="b" l="l" r="r" t="t"/>
              <a:pathLst>
                <a:path extrusionOk="0" h="6636" w="19525">
                  <a:moveTo>
                    <a:pt x="8398" y="1"/>
                  </a:moveTo>
                  <a:cubicBezTo>
                    <a:pt x="4474" y="1"/>
                    <a:pt x="844" y="131"/>
                    <a:pt x="577" y="445"/>
                  </a:cubicBezTo>
                  <a:cubicBezTo>
                    <a:pt x="0" y="1147"/>
                    <a:pt x="1930" y="5507"/>
                    <a:pt x="6441" y="6635"/>
                  </a:cubicBezTo>
                  <a:lnTo>
                    <a:pt x="12607" y="6635"/>
                  </a:lnTo>
                  <a:cubicBezTo>
                    <a:pt x="15639" y="5683"/>
                    <a:pt x="19524" y="971"/>
                    <a:pt x="18446" y="445"/>
                  </a:cubicBezTo>
                  <a:cubicBezTo>
                    <a:pt x="17882" y="176"/>
                    <a:pt x="12943" y="1"/>
                    <a:pt x="83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31"/>
            <p:cNvSpPr/>
            <p:nvPr/>
          </p:nvSpPr>
          <p:spPr>
            <a:xfrm>
              <a:off x="5999607" y="2887845"/>
              <a:ext cx="36671" cy="55140"/>
            </a:xfrm>
            <a:custGeom>
              <a:rect b="b" l="l" r="r" t="t"/>
              <a:pathLst>
                <a:path extrusionOk="0" h="2678" w="1781">
                  <a:moveTo>
                    <a:pt x="1493" y="1"/>
                  </a:moveTo>
                  <a:cubicBezTo>
                    <a:pt x="1428" y="1"/>
                    <a:pt x="1362" y="30"/>
                    <a:pt x="1304" y="58"/>
                  </a:cubicBezTo>
                  <a:cubicBezTo>
                    <a:pt x="1179" y="134"/>
                    <a:pt x="1079" y="184"/>
                    <a:pt x="978" y="259"/>
                  </a:cubicBezTo>
                  <a:cubicBezTo>
                    <a:pt x="577" y="510"/>
                    <a:pt x="277" y="835"/>
                    <a:pt x="126" y="1287"/>
                  </a:cubicBezTo>
                  <a:cubicBezTo>
                    <a:pt x="51" y="1487"/>
                    <a:pt x="1" y="1738"/>
                    <a:pt x="1" y="1963"/>
                  </a:cubicBezTo>
                  <a:cubicBezTo>
                    <a:pt x="1" y="2089"/>
                    <a:pt x="26" y="2214"/>
                    <a:pt x="51" y="2339"/>
                  </a:cubicBezTo>
                  <a:cubicBezTo>
                    <a:pt x="51" y="2414"/>
                    <a:pt x="76" y="2590"/>
                    <a:pt x="151" y="2640"/>
                  </a:cubicBezTo>
                  <a:cubicBezTo>
                    <a:pt x="184" y="2667"/>
                    <a:pt x="225" y="2677"/>
                    <a:pt x="268" y="2677"/>
                  </a:cubicBezTo>
                  <a:cubicBezTo>
                    <a:pt x="389" y="2677"/>
                    <a:pt x="535" y="2595"/>
                    <a:pt x="627" y="2540"/>
                  </a:cubicBezTo>
                  <a:cubicBezTo>
                    <a:pt x="753" y="2465"/>
                    <a:pt x="878" y="2364"/>
                    <a:pt x="978" y="2239"/>
                  </a:cubicBezTo>
                  <a:cubicBezTo>
                    <a:pt x="1179" y="2013"/>
                    <a:pt x="1329" y="1763"/>
                    <a:pt x="1480" y="1512"/>
                  </a:cubicBezTo>
                  <a:cubicBezTo>
                    <a:pt x="1630" y="1186"/>
                    <a:pt x="1780" y="785"/>
                    <a:pt x="1755" y="434"/>
                  </a:cubicBezTo>
                  <a:cubicBezTo>
                    <a:pt x="1730" y="309"/>
                    <a:pt x="1705" y="159"/>
                    <a:pt x="1630" y="58"/>
                  </a:cubicBezTo>
                  <a:cubicBezTo>
                    <a:pt x="1588" y="16"/>
                    <a:pt x="1541" y="1"/>
                    <a:pt x="14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31"/>
            <p:cNvSpPr/>
            <p:nvPr/>
          </p:nvSpPr>
          <p:spPr>
            <a:xfrm>
              <a:off x="6032633" y="2883809"/>
              <a:ext cx="56272" cy="34674"/>
            </a:xfrm>
            <a:custGeom>
              <a:rect b="b" l="l" r="r" t="t"/>
              <a:pathLst>
                <a:path extrusionOk="0" h="1684" w="2733">
                  <a:moveTo>
                    <a:pt x="791" y="0"/>
                  </a:moveTo>
                  <a:cubicBezTo>
                    <a:pt x="745" y="0"/>
                    <a:pt x="699" y="1"/>
                    <a:pt x="653" y="4"/>
                  </a:cubicBezTo>
                  <a:cubicBezTo>
                    <a:pt x="527" y="29"/>
                    <a:pt x="402" y="29"/>
                    <a:pt x="277" y="54"/>
                  </a:cubicBezTo>
                  <a:cubicBezTo>
                    <a:pt x="151" y="54"/>
                    <a:pt x="26" y="104"/>
                    <a:pt x="1" y="229"/>
                  </a:cubicBezTo>
                  <a:cubicBezTo>
                    <a:pt x="1" y="355"/>
                    <a:pt x="51" y="505"/>
                    <a:pt x="126" y="605"/>
                  </a:cubicBezTo>
                  <a:cubicBezTo>
                    <a:pt x="302" y="906"/>
                    <a:pt x="653" y="1157"/>
                    <a:pt x="978" y="1332"/>
                  </a:cubicBezTo>
                  <a:cubicBezTo>
                    <a:pt x="1229" y="1457"/>
                    <a:pt x="1505" y="1583"/>
                    <a:pt x="1780" y="1633"/>
                  </a:cubicBezTo>
                  <a:cubicBezTo>
                    <a:pt x="1956" y="1658"/>
                    <a:pt x="2106" y="1683"/>
                    <a:pt x="2257" y="1683"/>
                  </a:cubicBezTo>
                  <a:cubicBezTo>
                    <a:pt x="2382" y="1658"/>
                    <a:pt x="2658" y="1633"/>
                    <a:pt x="2708" y="1483"/>
                  </a:cubicBezTo>
                  <a:cubicBezTo>
                    <a:pt x="2733" y="1382"/>
                    <a:pt x="2658" y="1257"/>
                    <a:pt x="2607" y="1157"/>
                  </a:cubicBezTo>
                  <a:cubicBezTo>
                    <a:pt x="2557" y="1056"/>
                    <a:pt x="2507" y="956"/>
                    <a:pt x="2432" y="856"/>
                  </a:cubicBezTo>
                  <a:cubicBezTo>
                    <a:pt x="2307" y="655"/>
                    <a:pt x="2131" y="480"/>
                    <a:pt x="1931" y="355"/>
                  </a:cubicBezTo>
                  <a:cubicBezTo>
                    <a:pt x="1592" y="106"/>
                    <a:pt x="1212" y="0"/>
                    <a:pt x="7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1"/>
            <p:cNvSpPr/>
            <p:nvPr/>
          </p:nvSpPr>
          <p:spPr>
            <a:xfrm>
              <a:off x="5965553" y="2829042"/>
              <a:ext cx="33562" cy="58373"/>
            </a:xfrm>
            <a:custGeom>
              <a:rect b="b" l="l" r="r" t="t"/>
              <a:pathLst>
                <a:path extrusionOk="0" h="2835" w="1630">
                  <a:moveTo>
                    <a:pt x="1258" y="0"/>
                  </a:moveTo>
                  <a:cubicBezTo>
                    <a:pt x="1182" y="0"/>
                    <a:pt x="1106" y="47"/>
                    <a:pt x="1053" y="82"/>
                  </a:cubicBezTo>
                  <a:cubicBezTo>
                    <a:pt x="953" y="158"/>
                    <a:pt x="828" y="233"/>
                    <a:pt x="753" y="333"/>
                  </a:cubicBezTo>
                  <a:cubicBezTo>
                    <a:pt x="402" y="634"/>
                    <a:pt x="126" y="985"/>
                    <a:pt x="51" y="1461"/>
                  </a:cubicBezTo>
                  <a:cubicBezTo>
                    <a:pt x="1" y="1686"/>
                    <a:pt x="1" y="1937"/>
                    <a:pt x="26" y="2163"/>
                  </a:cubicBezTo>
                  <a:cubicBezTo>
                    <a:pt x="51" y="2288"/>
                    <a:pt x="76" y="2413"/>
                    <a:pt x="126" y="2513"/>
                  </a:cubicBezTo>
                  <a:cubicBezTo>
                    <a:pt x="151" y="2614"/>
                    <a:pt x="201" y="2764"/>
                    <a:pt x="276" y="2814"/>
                  </a:cubicBezTo>
                  <a:cubicBezTo>
                    <a:pt x="300" y="2828"/>
                    <a:pt x="327" y="2835"/>
                    <a:pt x="356" y="2835"/>
                  </a:cubicBezTo>
                  <a:cubicBezTo>
                    <a:pt x="482" y="2835"/>
                    <a:pt x="646" y="2720"/>
                    <a:pt x="728" y="2639"/>
                  </a:cubicBezTo>
                  <a:cubicBezTo>
                    <a:pt x="853" y="2539"/>
                    <a:pt x="953" y="2413"/>
                    <a:pt x="1053" y="2288"/>
                  </a:cubicBezTo>
                  <a:cubicBezTo>
                    <a:pt x="1204" y="2037"/>
                    <a:pt x="1329" y="1762"/>
                    <a:pt x="1429" y="1486"/>
                  </a:cubicBezTo>
                  <a:cubicBezTo>
                    <a:pt x="1530" y="1160"/>
                    <a:pt x="1630" y="734"/>
                    <a:pt x="1530" y="383"/>
                  </a:cubicBezTo>
                  <a:cubicBezTo>
                    <a:pt x="1504" y="258"/>
                    <a:pt x="1454" y="133"/>
                    <a:pt x="1354" y="32"/>
                  </a:cubicBezTo>
                  <a:cubicBezTo>
                    <a:pt x="1324" y="9"/>
                    <a:pt x="1291" y="0"/>
                    <a:pt x="125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31"/>
            <p:cNvSpPr/>
            <p:nvPr/>
          </p:nvSpPr>
          <p:spPr>
            <a:xfrm>
              <a:off x="5992916" y="2821836"/>
              <a:ext cx="59361" cy="30926"/>
            </a:xfrm>
            <a:custGeom>
              <a:rect b="b" l="l" r="r" t="t"/>
              <a:pathLst>
                <a:path extrusionOk="0" h="1502" w="2883">
                  <a:moveTo>
                    <a:pt x="1113" y="0"/>
                  </a:moveTo>
                  <a:cubicBezTo>
                    <a:pt x="952" y="0"/>
                    <a:pt x="789" y="20"/>
                    <a:pt x="627" y="56"/>
                  </a:cubicBezTo>
                  <a:cubicBezTo>
                    <a:pt x="501" y="82"/>
                    <a:pt x="376" y="107"/>
                    <a:pt x="251" y="132"/>
                  </a:cubicBezTo>
                  <a:cubicBezTo>
                    <a:pt x="150" y="182"/>
                    <a:pt x="0" y="232"/>
                    <a:pt x="25" y="357"/>
                  </a:cubicBezTo>
                  <a:cubicBezTo>
                    <a:pt x="25" y="483"/>
                    <a:pt x="100" y="608"/>
                    <a:pt x="175" y="708"/>
                  </a:cubicBezTo>
                  <a:cubicBezTo>
                    <a:pt x="401" y="984"/>
                    <a:pt x="802" y="1184"/>
                    <a:pt x="1128" y="1310"/>
                  </a:cubicBezTo>
                  <a:cubicBezTo>
                    <a:pt x="1404" y="1410"/>
                    <a:pt x="1679" y="1485"/>
                    <a:pt x="1980" y="1485"/>
                  </a:cubicBezTo>
                  <a:cubicBezTo>
                    <a:pt x="2042" y="1495"/>
                    <a:pt x="2109" y="1501"/>
                    <a:pt x="2176" y="1501"/>
                  </a:cubicBezTo>
                  <a:cubicBezTo>
                    <a:pt x="2271" y="1501"/>
                    <a:pt x="2368" y="1489"/>
                    <a:pt x="2456" y="1460"/>
                  </a:cubicBezTo>
                  <a:cubicBezTo>
                    <a:pt x="2582" y="1435"/>
                    <a:pt x="2857" y="1360"/>
                    <a:pt x="2882" y="1209"/>
                  </a:cubicBezTo>
                  <a:cubicBezTo>
                    <a:pt x="2882" y="1109"/>
                    <a:pt x="2782" y="984"/>
                    <a:pt x="2732" y="909"/>
                  </a:cubicBezTo>
                  <a:cubicBezTo>
                    <a:pt x="2657" y="808"/>
                    <a:pt x="2582" y="708"/>
                    <a:pt x="2506" y="633"/>
                  </a:cubicBezTo>
                  <a:cubicBezTo>
                    <a:pt x="2356" y="457"/>
                    <a:pt x="2155" y="307"/>
                    <a:pt x="1930" y="207"/>
                  </a:cubicBezTo>
                  <a:cubicBezTo>
                    <a:pt x="1674" y="63"/>
                    <a:pt x="1397" y="0"/>
                    <a:pt x="11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31"/>
            <p:cNvSpPr/>
            <p:nvPr/>
          </p:nvSpPr>
          <p:spPr>
            <a:xfrm>
              <a:off x="5927895" y="2760397"/>
              <a:ext cx="36135" cy="55119"/>
            </a:xfrm>
            <a:custGeom>
              <a:rect b="b" l="l" r="r" t="t"/>
              <a:pathLst>
                <a:path extrusionOk="0" h="2677" w="1755">
                  <a:moveTo>
                    <a:pt x="1467" y="0"/>
                  </a:moveTo>
                  <a:cubicBezTo>
                    <a:pt x="1402" y="0"/>
                    <a:pt x="1336" y="29"/>
                    <a:pt x="1278" y="58"/>
                  </a:cubicBezTo>
                  <a:cubicBezTo>
                    <a:pt x="1178" y="108"/>
                    <a:pt x="1053" y="183"/>
                    <a:pt x="953" y="258"/>
                  </a:cubicBezTo>
                  <a:cubicBezTo>
                    <a:pt x="552" y="509"/>
                    <a:pt x="251" y="835"/>
                    <a:pt x="100" y="1286"/>
                  </a:cubicBezTo>
                  <a:cubicBezTo>
                    <a:pt x="25" y="1512"/>
                    <a:pt x="0" y="1737"/>
                    <a:pt x="0" y="1963"/>
                  </a:cubicBezTo>
                  <a:cubicBezTo>
                    <a:pt x="0" y="2088"/>
                    <a:pt x="0" y="2213"/>
                    <a:pt x="25" y="2339"/>
                  </a:cubicBezTo>
                  <a:cubicBezTo>
                    <a:pt x="50" y="2414"/>
                    <a:pt x="75" y="2589"/>
                    <a:pt x="151" y="2639"/>
                  </a:cubicBezTo>
                  <a:cubicBezTo>
                    <a:pt x="177" y="2666"/>
                    <a:pt x="214" y="2677"/>
                    <a:pt x="256" y="2677"/>
                  </a:cubicBezTo>
                  <a:cubicBezTo>
                    <a:pt x="373" y="2677"/>
                    <a:pt x="528" y="2594"/>
                    <a:pt x="602" y="2539"/>
                  </a:cubicBezTo>
                  <a:cubicBezTo>
                    <a:pt x="752" y="2464"/>
                    <a:pt x="877" y="2364"/>
                    <a:pt x="978" y="2238"/>
                  </a:cubicBezTo>
                  <a:cubicBezTo>
                    <a:pt x="1178" y="2013"/>
                    <a:pt x="1328" y="1762"/>
                    <a:pt x="1454" y="1512"/>
                  </a:cubicBezTo>
                  <a:cubicBezTo>
                    <a:pt x="1604" y="1186"/>
                    <a:pt x="1755" y="785"/>
                    <a:pt x="1729" y="434"/>
                  </a:cubicBezTo>
                  <a:cubicBezTo>
                    <a:pt x="1704" y="309"/>
                    <a:pt x="1679" y="158"/>
                    <a:pt x="1604" y="58"/>
                  </a:cubicBezTo>
                  <a:cubicBezTo>
                    <a:pt x="1562" y="16"/>
                    <a:pt x="1515" y="0"/>
                    <a:pt x="1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31"/>
            <p:cNvSpPr/>
            <p:nvPr/>
          </p:nvSpPr>
          <p:spPr>
            <a:xfrm>
              <a:off x="5960406" y="2756321"/>
              <a:ext cx="56252" cy="34385"/>
            </a:xfrm>
            <a:custGeom>
              <a:rect b="b" l="l" r="r" t="t"/>
              <a:pathLst>
                <a:path extrusionOk="0" h="1670" w="2732">
                  <a:moveTo>
                    <a:pt x="818" y="1"/>
                  </a:moveTo>
                  <a:cubicBezTo>
                    <a:pt x="763" y="1"/>
                    <a:pt x="708" y="2"/>
                    <a:pt x="652" y="5"/>
                  </a:cubicBezTo>
                  <a:cubicBezTo>
                    <a:pt x="526" y="5"/>
                    <a:pt x="401" y="30"/>
                    <a:pt x="276" y="30"/>
                  </a:cubicBezTo>
                  <a:cubicBezTo>
                    <a:pt x="176" y="55"/>
                    <a:pt x="25" y="106"/>
                    <a:pt x="25" y="231"/>
                  </a:cubicBezTo>
                  <a:cubicBezTo>
                    <a:pt x="0" y="356"/>
                    <a:pt x="75" y="482"/>
                    <a:pt x="125" y="607"/>
                  </a:cubicBezTo>
                  <a:cubicBezTo>
                    <a:pt x="301" y="908"/>
                    <a:pt x="677" y="1158"/>
                    <a:pt x="978" y="1309"/>
                  </a:cubicBezTo>
                  <a:cubicBezTo>
                    <a:pt x="1228" y="1459"/>
                    <a:pt x="1504" y="1559"/>
                    <a:pt x="1805" y="1634"/>
                  </a:cubicBezTo>
                  <a:cubicBezTo>
                    <a:pt x="1911" y="1652"/>
                    <a:pt x="2030" y="1670"/>
                    <a:pt x="2143" y="1670"/>
                  </a:cubicBezTo>
                  <a:cubicBezTo>
                    <a:pt x="2191" y="1670"/>
                    <a:pt x="2237" y="1667"/>
                    <a:pt x="2281" y="1659"/>
                  </a:cubicBezTo>
                  <a:cubicBezTo>
                    <a:pt x="2406" y="1659"/>
                    <a:pt x="2682" y="1634"/>
                    <a:pt x="2732" y="1484"/>
                  </a:cubicBezTo>
                  <a:cubicBezTo>
                    <a:pt x="2732" y="1384"/>
                    <a:pt x="2657" y="1233"/>
                    <a:pt x="2632" y="1158"/>
                  </a:cubicBezTo>
                  <a:cubicBezTo>
                    <a:pt x="2582" y="1033"/>
                    <a:pt x="2506" y="933"/>
                    <a:pt x="2431" y="832"/>
                  </a:cubicBezTo>
                  <a:cubicBezTo>
                    <a:pt x="2306" y="657"/>
                    <a:pt x="2130" y="482"/>
                    <a:pt x="1955" y="331"/>
                  </a:cubicBezTo>
                  <a:cubicBezTo>
                    <a:pt x="1601" y="88"/>
                    <a:pt x="1228" y="1"/>
                    <a:pt x="8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31"/>
            <p:cNvSpPr/>
            <p:nvPr/>
          </p:nvSpPr>
          <p:spPr>
            <a:xfrm>
              <a:off x="5916530" y="2679729"/>
              <a:ext cx="41304" cy="50610"/>
            </a:xfrm>
            <a:custGeom>
              <a:rect b="b" l="l" r="r" t="t"/>
              <a:pathLst>
                <a:path extrusionOk="0" h="2458" w="2006">
                  <a:moveTo>
                    <a:pt x="1764" y="0"/>
                  </a:moveTo>
                  <a:cubicBezTo>
                    <a:pt x="1708" y="0"/>
                    <a:pt x="1651" y="18"/>
                    <a:pt x="1605" y="41"/>
                  </a:cubicBezTo>
                  <a:cubicBezTo>
                    <a:pt x="1505" y="66"/>
                    <a:pt x="1379" y="116"/>
                    <a:pt x="1254" y="166"/>
                  </a:cubicBezTo>
                  <a:cubicBezTo>
                    <a:pt x="828" y="367"/>
                    <a:pt x="477" y="618"/>
                    <a:pt x="251" y="1044"/>
                  </a:cubicBezTo>
                  <a:cubicBezTo>
                    <a:pt x="151" y="1244"/>
                    <a:pt x="76" y="1470"/>
                    <a:pt x="26" y="1720"/>
                  </a:cubicBezTo>
                  <a:cubicBezTo>
                    <a:pt x="1" y="1846"/>
                    <a:pt x="1" y="1946"/>
                    <a:pt x="1" y="2071"/>
                  </a:cubicBezTo>
                  <a:cubicBezTo>
                    <a:pt x="26" y="2171"/>
                    <a:pt x="1" y="2347"/>
                    <a:pt x="76" y="2397"/>
                  </a:cubicBezTo>
                  <a:cubicBezTo>
                    <a:pt x="111" y="2441"/>
                    <a:pt x="166" y="2458"/>
                    <a:pt x="227" y="2458"/>
                  </a:cubicBezTo>
                  <a:cubicBezTo>
                    <a:pt x="338" y="2458"/>
                    <a:pt x="471" y="2404"/>
                    <a:pt x="552" y="2372"/>
                  </a:cubicBezTo>
                  <a:cubicBezTo>
                    <a:pt x="703" y="2322"/>
                    <a:pt x="828" y="2222"/>
                    <a:pt x="953" y="2121"/>
                  </a:cubicBezTo>
                  <a:cubicBezTo>
                    <a:pt x="1179" y="1946"/>
                    <a:pt x="1379" y="1720"/>
                    <a:pt x="1555" y="1495"/>
                  </a:cubicBezTo>
                  <a:cubicBezTo>
                    <a:pt x="1755" y="1194"/>
                    <a:pt x="1981" y="818"/>
                    <a:pt x="1981" y="467"/>
                  </a:cubicBezTo>
                  <a:cubicBezTo>
                    <a:pt x="2006" y="342"/>
                    <a:pt x="1981" y="191"/>
                    <a:pt x="1931" y="91"/>
                  </a:cubicBezTo>
                  <a:cubicBezTo>
                    <a:pt x="1890" y="24"/>
                    <a:pt x="1828" y="0"/>
                    <a:pt x="17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31"/>
            <p:cNvSpPr/>
            <p:nvPr/>
          </p:nvSpPr>
          <p:spPr>
            <a:xfrm>
              <a:off x="5955753" y="2677979"/>
              <a:ext cx="52134" cy="39800"/>
            </a:xfrm>
            <a:custGeom>
              <a:rect b="b" l="l" r="r" t="t"/>
              <a:pathLst>
                <a:path extrusionOk="0" h="1933" w="2532">
                  <a:moveTo>
                    <a:pt x="301" y="1"/>
                  </a:moveTo>
                  <a:cubicBezTo>
                    <a:pt x="201" y="1"/>
                    <a:pt x="51" y="1"/>
                    <a:pt x="26" y="126"/>
                  </a:cubicBezTo>
                  <a:cubicBezTo>
                    <a:pt x="1" y="251"/>
                    <a:pt x="26" y="402"/>
                    <a:pt x="76" y="527"/>
                  </a:cubicBezTo>
                  <a:cubicBezTo>
                    <a:pt x="201" y="853"/>
                    <a:pt x="527" y="1154"/>
                    <a:pt x="803" y="1354"/>
                  </a:cubicBezTo>
                  <a:cubicBezTo>
                    <a:pt x="1028" y="1555"/>
                    <a:pt x="1279" y="1705"/>
                    <a:pt x="1554" y="1805"/>
                  </a:cubicBezTo>
                  <a:cubicBezTo>
                    <a:pt x="1705" y="1855"/>
                    <a:pt x="1855" y="1906"/>
                    <a:pt x="2031" y="1931"/>
                  </a:cubicBezTo>
                  <a:cubicBezTo>
                    <a:pt x="2062" y="1931"/>
                    <a:pt x="2103" y="1932"/>
                    <a:pt x="2147" y="1932"/>
                  </a:cubicBezTo>
                  <a:cubicBezTo>
                    <a:pt x="2280" y="1932"/>
                    <a:pt x="2444" y="1918"/>
                    <a:pt x="2482" y="1805"/>
                  </a:cubicBezTo>
                  <a:cubicBezTo>
                    <a:pt x="2532" y="1705"/>
                    <a:pt x="2457" y="1555"/>
                    <a:pt x="2432" y="1480"/>
                  </a:cubicBezTo>
                  <a:cubicBezTo>
                    <a:pt x="2407" y="1354"/>
                    <a:pt x="2356" y="1254"/>
                    <a:pt x="2306" y="1129"/>
                  </a:cubicBezTo>
                  <a:cubicBezTo>
                    <a:pt x="2206" y="928"/>
                    <a:pt x="2081" y="728"/>
                    <a:pt x="1905" y="552"/>
                  </a:cubicBezTo>
                  <a:cubicBezTo>
                    <a:pt x="1579" y="226"/>
                    <a:pt x="1153" y="76"/>
                    <a:pt x="702" y="26"/>
                  </a:cubicBezTo>
                  <a:cubicBezTo>
                    <a:pt x="552" y="1"/>
                    <a:pt x="427" y="1"/>
                    <a:pt x="3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31"/>
            <p:cNvSpPr/>
            <p:nvPr/>
          </p:nvSpPr>
          <p:spPr>
            <a:xfrm>
              <a:off x="5911383" y="2603404"/>
              <a:ext cx="34591" cy="57220"/>
            </a:xfrm>
            <a:custGeom>
              <a:rect b="b" l="l" r="r" t="t"/>
              <a:pathLst>
                <a:path extrusionOk="0" h="2779" w="1680">
                  <a:moveTo>
                    <a:pt x="1361" y="0"/>
                  </a:moveTo>
                  <a:cubicBezTo>
                    <a:pt x="1290" y="0"/>
                    <a:pt x="1216" y="32"/>
                    <a:pt x="1153" y="64"/>
                  </a:cubicBezTo>
                  <a:cubicBezTo>
                    <a:pt x="1053" y="139"/>
                    <a:pt x="953" y="214"/>
                    <a:pt x="827" y="289"/>
                  </a:cubicBezTo>
                  <a:cubicBezTo>
                    <a:pt x="476" y="590"/>
                    <a:pt x="201" y="916"/>
                    <a:pt x="75" y="1367"/>
                  </a:cubicBezTo>
                  <a:cubicBezTo>
                    <a:pt x="0" y="1618"/>
                    <a:pt x="0" y="1843"/>
                    <a:pt x="25" y="2094"/>
                  </a:cubicBezTo>
                  <a:cubicBezTo>
                    <a:pt x="25" y="2194"/>
                    <a:pt x="50" y="2320"/>
                    <a:pt x="75" y="2445"/>
                  </a:cubicBezTo>
                  <a:cubicBezTo>
                    <a:pt x="100" y="2520"/>
                    <a:pt x="125" y="2695"/>
                    <a:pt x="226" y="2746"/>
                  </a:cubicBezTo>
                  <a:cubicBezTo>
                    <a:pt x="255" y="2769"/>
                    <a:pt x="291" y="2779"/>
                    <a:pt x="328" y="2779"/>
                  </a:cubicBezTo>
                  <a:cubicBezTo>
                    <a:pt x="451" y="2779"/>
                    <a:pt x="600" y="2678"/>
                    <a:pt x="677" y="2620"/>
                  </a:cubicBezTo>
                  <a:cubicBezTo>
                    <a:pt x="802" y="2520"/>
                    <a:pt x="927" y="2395"/>
                    <a:pt x="1003" y="2269"/>
                  </a:cubicBezTo>
                  <a:cubicBezTo>
                    <a:pt x="1203" y="2044"/>
                    <a:pt x="1328" y="1768"/>
                    <a:pt x="1429" y="1492"/>
                  </a:cubicBezTo>
                  <a:cubicBezTo>
                    <a:pt x="1554" y="1167"/>
                    <a:pt x="1679" y="766"/>
                    <a:pt x="1629" y="415"/>
                  </a:cubicBezTo>
                  <a:cubicBezTo>
                    <a:pt x="1604" y="289"/>
                    <a:pt x="1554" y="139"/>
                    <a:pt x="1479" y="39"/>
                  </a:cubicBezTo>
                  <a:cubicBezTo>
                    <a:pt x="1442" y="11"/>
                    <a:pt x="1402" y="0"/>
                    <a:pt x="13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31"/>
            <p:cNvSpPr/>
            <p:nvPr/>
          </p:nvSpPr>
          <p:spPr>
            <a:xfrm>
              <a:off x="5941299" y="2597866"/>
              <a:ext cx="57817" cy="32141"/>
            </a:xfrm>
            <a:custGeom>
              <a:rect b="b" l="l" r="r" t="t"/>
              <a:pathLst>
                <a:path extrusionOk="0" h="1561" w="2808">
                  <a:moveTo>
                    <a:pt x="1012" y="0"/>
                  </a:moveTo>
                  <a:cubicBezTo>
                    <a:pt x="887" y="0"/>
                    <a:pt x="759" y="11"/>
                    <a:pt x="627" y="32"/>
                  </a:cubicBezTo>
                  <a:cubicBezTo>
                    <a:pt x="502" y="32"/>
                    <a:pt x="377" y="57"/>
                    <a:pt x="251" y="82"/>
                  </a:cubicBezTo>
                  <a:cubicBezTo>
                    <a:pt x="151" y="107"/>
                    <a:pt x="1" y="157"/>
                    <a:pt x="1" y="283"/>
                  </a:cubicBezTo>
                  <a:cubicBezTo>
                    <a:pt x="1" y="408"/>
                    <a:pt x="76" y="558"/>
                    <a:pt x="151" y="659"/>
                  </a:cubicBezTo>
                  <a:cubicBezTo>
                    <a:pt x="352" y="934"/>
                    <a:pt x="728" y="1160"/>
                    <a:pt x="1053" y="1310"/>
                  </a:cubicBezTo>
                  <a:cubicBezTo>
                    <a:pt x="1329" y="1411"/>
                    <a:pt x="1605" y="1511"/>
                    <a:pt x="1906" y="1536"/>
                  </a:cubicBezTo>
                  <a:cubicBezTo>
                    <a:pt x="2056" y="1561"/>
                    <a:pt x="2206" y="1561"/>
                    <a:pt x="2382" y="1561"/>
                  </a:cubicBezTo>
                  <a:cubicBezTo>
                    <a:pt x="2507" y="1536"/>
                    <a:pt x="2783" y="1486"/>
                    <a:pt x="2808" y="1335"/>
                  </a:cubicBezTo>
                  <a:cubicBezTo>
                    <a:pt x="2808" y="1235"/>
                    <a:pt x="2733" y="1085"/>
                    <a:pt x="2682" y="1010"/>
                  </a:cubicBezTo>
                  <a:cubicBezTo>
                    <a:pt x="2607" y="909"/>
                    <a:pt x="2557" y="809"/>
                    <a:pt x="2482" y="709"/>
                  </a:cubicBezTo>
                  <a:cubicBezTo>
                    <a:pt x="2332" y="533"/>
                    <a:pt x="2131" y="383"/>
                    <a:pt x="1931" y="258"/>
                  </a:cubicBezTo>
                  <a:cubicBezTo>
                    <a:pt x="1641" y="76"/>
                    <a:pt x="1338" y="0"/>
                    <a:pt x="10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31"/>
            <p:cNvSpPr/>
            <p:nvPr/>
          </p:nvSpPr>
          <p:spPr>
            <a:xfrm>
              <a:off x="5864934" y="2565644"/>
              <a:ext cx="187348" cy="379165"/>
            </a:xfrm>
            <a:custGeom>
              <a:rect b="b" l="l" r="r" t="t"/>
              <a:pathLst>
                <a:path extrusionOk="0" h="18415" w="9099">
                  <a:moveTo>
                    <a:pt x="1532" y="0"/>
                  </a:moveTo>
                  <a:cubicBezTo>
                    <a:pt x="1009" y="0"/>
                    <a:pt x="433" y="187"/>
                    <a:pt x="0" y="620"/>
                  </a:cubicBezTo>
                  <a:lnTo>
                    <a:pt x="226" y="845"/>
                  </a:lnTo>
                  <a:cubicBezTo>
                    <a:pt x="584" y="471"/>
                    <a:pt x="1089" y="308"/>
                    <a:pt x="1543" y="308"/>
                  </a:cubicBezTo>
                  <a:cubicBezTo>
                    <a:pt x="1790" y="308"/>
                    <a:pt x="2021" y="356"/>
                    <a:pt x="2206" y="444"/>
                  </a:cubicBezTo>
                  <a:cubicBezTo>
                    <a:pt x="2682" y="695"/>
                    <a:pt x="3133" y="1146"/>
                    <a:pt x="3459" y="1798"/>
                  </a:cubicBezTo>
                  <a:cubicBezTo>
                    <a:pt x="4236" y="3226"/>
                    <a:pt x="4261" y="4905"/>
                    <a:pt x="4311" y="6560"/>
                  </a:cubicBezTo>
                  <a:cubicBezTo>
                    <a:pt x="4336" y="8113"/>
                    <a:pt x="4386" y="9743"/>
                    <a:pt x="5013" y="11171"/>
                  </a:cubicBezTo>
                  <a:cubicBezTo>
                    <a:pt x="5414" y="12023"/>
                    <a:pt x="6016" y="12800"/>
                    <a:pt x="6567" y="13527"/>
                  </a:cubicBezTo>
                  <a:cubicBezTo>
                    <a:pt x="6843" y="13878"/>
                    <a:pt x="7118" y="14229"/>
                    <a:pt x="7369" y="14605"/>
                  </a:cubicBezTo>
                  <a:cubicBezTo>
                    <a:pt x="8046" y="15557"/>
                    <a:pt x="8772" y="16961"/>
                    <a:pt x="8397" y="18339"/>
                  </a:cubicBezTo>
                  <a:lnTo>
                    <a:pt x="8697" y="18414"/>
                  </a:lnTo>
                  <a:cubicBezTo>
                    <a:pt x="9098" y="16936"/>
                    <a:pt x="8346" y="15432"/>
                    <a:pt x="7645" y="14404"/>
                  </a:cubicBezTo>
                  <a:cubicBezTo>
                    <a:pt x="7369" y="14053"/>
                    <a:pt x="7093" y="13677"/>
                    <a:pt x="6818" y="13327"/>
                  </a:cubicBezTo>
                  <a:cubicBezTo>
                    <a:pt x="6266" y="12625"/>
                    <a:pt x="5690" y="11873"/>
                    <a:pt x="5314" y="11046"/>
                  </a:cubicBezTo>
                  <a:cubicBezTo>
                    <a:pt x="4687" y="9667"/>
                    <a:pt x="4662" y="8088"/>
                    <a:pt x="4612" y="6560"/>
                  </a:cubicBezTo>
                  <a:cubicBezTo>
                    <a:pt x="4587" y="4880"/>
                    <a:pt x="4537" y="3151"/>
                    <a:pt x="3735" y="1647"/>
                  </a:cubicBezTo>
                  <a:cubicBezTo>
                    <a:pt x="3359" y="920"/>
                    <a:pt x="2883" y="444"/>
                    <a:pt x="2331" y="169"/>
                  </a:cubicBezTo>
                  <a:cubicBezTo>
                    <a:pt x="2105" y="60"/>
                    <a:pt x="1827" y="0"/>
                    <a:pt x="15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31"/>
            <p:cNvSpPr/>
            <p:nvPr/>
          </p:nvSpPr>
          <p:spPr>
            <a:xfrm>
              <a:off x="5954723" y="3353121"/>
              <a:ext cx="43363" cy="49251"/>
            </a:xfrm>
            <a:custGeom>
              <a:rect b="b" l="l" r="r" t="t"/>
              <a:pathLst>
                <a:path extrusionOk="0" h="2392" w="2106">
                  <a:moveTo>
                    <a:pt x="1886" y="1"/>
                  </a:moveTo>
                  <a:cubicBezTo>
                    <a:pt x="1833" y="1"/>
                    <a:pt x="1776" y="19"/>
                    <a:pt x="1730" y="42"/>
                  </a:cubicBezTo>
                  <a:cubicBezTo>
                    <a:pt x="1604" y="67"/>
                    <a:pt x="1479" y="117"/>
                    <a:pt x="1354" y="142"/>
                  </a:cubicBezTo>
                  <a:cubicBezTo>
                    <a:pt x="928" y="318"/>
                    <a:pt x="552" y="568"/>
                    <a:pt x="326" y="969"/>
                  </a:cubicBezTo>
                  <a:cubicBezTo>
                    <a:pt x="201" y="1170"/>
                    <a:pt x="101" y="1395"/>
                    <a:pt x="51" y="1621"/>
                  </a:cubicBezTo>
                  <a:cubicBezTo>
                    <a:pt x="25" y="1746"/>
                    <a:pt x="25" y="1872"/>
                    <a:pt x="25" y="1997"/>
                  </a:cubicBezTo>
                  <a:cubicBezTo>
                    <a:pt x="25" y="2072"/>
                    <a:pt x="0" y="2248"/>
                    <a:pt x="51" y="2323"/>
                  </a:cubicBezTo>
                  <a:cubicBezTo>
                    <a:pt x="91" y="2373"/>
                    <a:pt x="160" y="2391"/>
                    <a:pt x="237" y="2391"/>
                  </a:cubicBezTo>
                  <a:cubicBezTo>
                    <a:pt x="349" y="2391"/>
                    <a:pt x="477" y="2353"/>
                    <a:pt x="552" y="2323"/>
                  </a:cubicBezTo>
                  <a:cubicBezTo>
                    <a:pt x="702" y="2273"/>
                    <a:pt x="827" y="2197"/>
                    <a:pt x="953" y="2097"/>
                  </a:cubicBezTo>
                  <a:cubicBezTo>
                    <a:pt x="1203" y="1922"/>
                    <a:pt x="1404" y="1696"/>
                    <a:pt x="1579" y="1471"/>
                  </a:cubicBezTo>
                  <a:cubicBezTo>
                    <a:pt x="1805" y="1195"/>
                    <a:pt x="2056" y="844"/>
                    <a:pt x="2081" y="468"/>
                  </a:cubicBezTo>
                  <a:cubicBezTo>
                    <a:pt x="2106" y="368"/>
                    <a:pt x="2106" y="192"/>
                    <a:pt x="2030" y="92"/>
                  </a:cubicBezTo>
                  <a:cubicBezTo>
                    <a:pt x="2004" y="25"/>
                    <a:pt x="1948" y="1"/>
                    <a:pt x="1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31"/>
            <p:cNvSpPr/>
            <p:nvPr/>
          </p:nvSpPr>
          <p:spPr>
            <a:xfrm>
              <a:off x="5960406" y="3304366"/>
              <a:ext cx="56252" cy="34879"/>
            </a:xfrm>
            <a:custGeom>
              <a:rect b="b" l="l" r="r" t="t"/>
              <a:pathLst>
                <a:path extrusionOk="0" h="1694" w="2732">
                  <a:moveTo>
                    <a:pt x="1923" y="0"/>
                  </a:moveTo>
                  <a:cubicBezTo>
                    <a:pt x="1516" y="0"/>
                    <a:pt x="1116" y="106"/>
                    <a:pt x="777" y="355"/>
                  </a:cubicBezTo>
                  <a:cubicBezTo>
                    <a:pt x="602" y="505"/>
                    <a:pt x="426" y="681"/>
                    <a:pt x="301" y="856"/>
                  </a:cubicBezTo>
                  <a:cubicBezTo>
                    <a:pt x="226" y="956"/>
                    <a:pt x="176" y="1082"/>
                    <a:pt x="125" y="1182"/>
                  </a:cubicBezTo>
                  <a:cubicBezTo>
                    <a:pt x="75" y="1257"/>
                    <a:pt x="0" y="1408"/>
                    <a:pt x="25" y="1508"/>
                  </a:cubicBezTo>
                  <a:cubicBezTo>
                    <a:pt x="75" y="1658"/>
                    <a:pt x="351" y="1683"/>
                    <a:pt x="476" y="1683"/>
                  </a:cubicBezTo>
                  <a:cubicBezTo>
                    <a:pt x="517" y="1690"/>
                    <a:pt x="559" y="1693"/>
                    <a:pt x="602" y="1693"/>
                  </a:cubicBezTo>
                  <a:cubicBezTo>
                    <a:pt x="719" y="1693"/>
                    <a:pt x="842" y="1670"/>
                    <a:pt x="952" y="1633"/>
                  </a:cubicBezTo>
                  <a:cubicBezTo>
                    <a:pt x="1228" y="1583"/>
                    <a:pt x="1504" y="1458"/>
                    <a:pt x="1754" y="1307"/>
                  </a:cubicBezTo>
                  <a:cubicBezTo>
                    <a:pt x="2080" y="1132"/>
                    <a:pt x="2431" y="906"/>
                    <a:pt x="2607" y="580"/>
                  </a:cubicBezTo>
                  <a:cubicBezTo>
                    <a:pt x="2657" y="480"/>
                    <a:pt x="2732" y="330"/>
                    <a:pt x="2707" y="205"/>
                  </a:cubicBezTo>
                  <a:cubicBezTo>
                    <a:pt x="2682" y="79"/>
                    <a:pt x="2556" y="54"/>
                    <a:pt x="2456" y="29"/>
                  </a:cubicBezTo>
                  <a:cubicBezTo>
                    <a:pt x="2331" y="29"/>
                    <a:pt x="2181" y="4"/>
                    <a:pt x="2055" y="4"/>
                  </a:cubicBezTo>
                  <a:cubicBezTo>
                    <a:pt x="2011" y="2"/>
                    <a:pt x="1967" y="0"/>
                    <a:pt x="19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31"/>
            <p:cNvSpPr/>
            <p:nvPr/>
          </p:nvSpPr>
          <p:spPr>
            <a:xfrm>
              <a:off x="6013032" y="3306857"/>
              <a:ext cx="37165" cy="55058"/>
            </a:xfrm>
            <a:custGeom>
              <a:rect b="b" l="l" r="r" t="t"/>
              <a:pathLst>
                <a:path extrusionOk="0" h="2674" w="1805">
                  <a:moveTo>
                    <a:pt x="288" y="1"/>
                  </a:moveTo>
                  <a:cubicBezTo>
                    <a:pt x="240" y="1"/>
                    <a:pt x="193" y="16"/>
                    <a:pt x="151" y="58"/>
                  </a:cubicBezTo>
                  <a:cubicBezTo>
                    <a:pt x="76" y="159"/>
                    <a:pt x="51" y="309"/>
                    <a:pt x="51" y="434"/>
                  </a:cubicBezTo>
                  <a:cubicBezTo>
                    <a:pt x="0" y="785"/>
                    <a:pt x="176" y="1186"/>
                    <a:pt x="326" y="1512"/>
                  </a:cubicBezTo>
                  <a:cubicBezTo>
                    <a:pt x="452" y="1763"/>
                    <a:pt x="627" y="2013"/>
                    <a:pt x="828" y="2239"/>
                  </a:cubicBezTo>
                  <a:cubicBezTo>
                    <a:pt x="928" y="2339"/>
                    <a:pt x="1053" y="2464"/>
                    <a:pt x="1204" y="2540"/>
                  </a:cubicBezTo>
                  <a:cubicBezTo>
                    <a:pt x="1280" y="2578"/>
                    <a:pt x="1443" y="2674"/>
                    <a:pt x="1571" y="2674"/>
                  </a:cubicBezTo>
                  <a:cubicBezTo>
                    <a:pt x="1612" y="2674"/>
                    <a:pt x="1650" y="2664"/>
                    <a:pt x="1680" y="2640"/>
                  </a:cubicBezTo>
                  <a:cubicBezTo>
                    <a:pt x="1730" y="2565"/>
                    <a:pt x="1755" y="2389"/>
                    <a:pt x="1780" y="2314"/>
                  </a:cubicBezTo>
                  <a:cubicBezTo>
                    <a:pt x="1805" y="2189"/>
                    <a:pt x="1805" y="2063"/>
                    <a:pt x="1805" y="1938"/>
                  </a:cubicBezTo>
                  <a:cubicBezTo>
                    <a:pt x="1805" y="1713"/>
                    <a:pt x="1755" y="1487"/>
                    <a:pt x="1680" y="1261"/>
                  </a:cubicBezTo>
                  <a:cubicBezTo>
                    <a:pt x="1529" y="810"/>
                    <a:pt x="1204" y="485"/>
                    <a:pt x="828" y="259"/>
                  </a:cubicBezTo>
                  <a:cubicBezTo>
                    <a:pt x="702" y="184"/>
                    <a:pt x="602" y="109"/>
                    <a:pt x="477" y="58"/>
                  </a:cubicBezTo>
                  <a:cubicBezTo>
                    <a:pt x="419" y="30"/>
                    <a:pt x="353" y="1"/>
                    <a:pt x="28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31"/>
            <p:cNvSpPr/>
            <p:nvPr/>
          </p:nvSpPr>
          <p:spPr>
            <a:xfrm>
              <a:off x="5672466" y="3192895"/>
              <a:ext cx="56252" cy="34674"/>
            </a:xfrm>
            <a:custGeom>
              <a:rect b="b" l="l" r="r" t="t"/>
              <a:pathLst>
                <a:path extrusionOk="0" h="1684" w="2732">
                  <a:moveTo>
                    <a:pt x="1942" y="1"/>
                  </a:moveTo>
                  <a:cubicBezTo>
                    <a:pt x="1521" y="1"/>
                    <a:pt x="1141" y="107"/>
                    <a:pt x="802" y="355"/>
                  </a:cubicBezTo>
                  <a:cubicBezTo>
                    <a:pt x="602" y="481"/>
                    <a:pt x="426" y="656"/>
                    <a:pt x="301" y="857"/>
                  </a:cubicBezTo>
                  <a:cubicBezTo>
                    <a:pt x="226" y="957"/>
                    <a:pt x="175" y="1057"/>
                    <a:pt x="125" y="1182"/>
                  </a:cubicBezTo>
                  <a:cubicBezTo>
                    <a:pt x="100" y="1258"/>
                    <a:pt x="0" y="1408"/>
                    <a:pt x="25" y="1483"/>
                  </a:cubicBezTo>
                  <a:cubicBezTo>
                    <a:pt x="75" y="1634"/>
                    <a:pt x="351" y="1659"/>
                    <a:pt x="476" y="1684"/>
                  </a:cubicBezTo>
                  <a:cubicBezTo>
                    <a:pt x="627" y="1684"/>
                    <a:pt x="802" y="1659"/>
                    <a:pt x="952" y="1634"/>
                  </a:cubicBezTo>
                  <a:cubicBezTo>
                    <a:pt x="1253" y="1558"/>
                    <a:pt x="1529" y="1458"/>
                    <a:pt x="1780" y="1308"/>
                  </a:cubicBezTo>
                  <a:cubicBezTo>
                    <a:pt x="2080" y="1132"/>
                    <a:pt x="2431" y="882"/>
                    <a:pt x="2607" y="581"/>
                  </a:cubicBezTo>
                  <a:cubicBezTo>
                    <a:pt x="2682" y="481"/>
                    <a:pt x="2732" y="330"/>
                    <a:pt x="2732" y="205"/>
                  </a:cubicBezTo>
                  <a:cubicBezTo>
                    <a:pt x="2707" y="80"/>
                    <a:pt x="2582" y="30"/>
                    <a:pt x="2456" y="30"/>
                  </a:cubicBezTo>
                  <a:cubicBezTo>
                    <a:pt x="2331" y="4"/>
                    <a:pt x="2206" y="4"/>
                    <a:pt x="2080" y="4"/>
                  </a:cubicBezTo>
                  <a:cubicBezTo>
                    <a:pt x="2034" y="2"/>
                    <a:pt x="1987" y="1"/>
                    <a:pt x="19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31"/>
            <p:cNvSpPr/>
            <p:nvPr/>
          </p:nvSpPr>
          <p:spPr>
            <a:xfrm>
              <a:off x="5725607" y="3195407"/>
              <a:ext cx="36650" cy="55119"/>
            </a:xfrm>
            <a:custGeom>
              <a:rect b="b" l="l" r="r" t="t"/>
              <a:pathLst>
                <a:path extrusionOk="0" h="2677" w="1780">
                  <a:moveTo>
                    <a:pt x="288" y="0"/>
                  </a:moveTo>
                  <a:cubicBezTo>
                    <a:pt x="240" y="0"/>
                    <a:pt x="193" y="16"/>
                    <a:pt x="151" y="58"/>
                  </a:cubicBezTo>
                  <a:cubicBezTo>
                    <a:pt x="76" y="158"/>
                    <a:pt x="51" y="309"/>
                    <a:pt x="26" y="434"/>
                  </a:cubicBezTo>
                  <a:cubicBezTo>
                    <a:pt x="1" y="785"/>
                    <a:pt x="151" y="1186"/>
                    <a:pt x="326" y="1512"/>
                  </a:cubicBezTo>
                  <a:cubicBezTo>
                    <a:pt x="452" y="1762"/>
                    <a:pt x="602" y="2013"/>
                    <a:pt x="803" y="2238"/>
                  </a:cubicBezTo>
                  <a:cubicBezTo>
                    <a:pt x="928" y="2339"/>
                    <a:pt x="1028" y="2464"/>
                    <a:pt x="1178" y="2539"/>
                  </a:cubicBezTo>
                  <a:cubicBezTo>
                    <a:pt x="1252" y="2594"/>
                    <a:pt x="1407" y="2677"/>
                    <a:pt x="1534" y="2677"/>
                  </a:cubicBezTo>
                  <a:cubicBezTo>
                    <a:pt x="1579" y="2677"/>
                    <a:pt x="1621" y="2666"/>
                    <a:pt x="1655" y="2639"/>
                  </a:cubicBezTo>
                  <a:cubicBezTo>
                    <a:pt x="1730" y="2564"/>
                    <a:pt x="1730" y="2414"/>
                    <a:pt x="1755" y="2314"/>
                  </a:cubicBezTo>
                  <a:cubicBezTo>
                    <a:pt x="1780" y="2188"/>
                    <a:pt x="1780" y="2088"/>
                    <a:pt x="1780" y="1963"/>
                  </a:cubicBezTo>
                  <a:cubicBezTo>
                    <a:pt x="1780" y="1712"/>
                    <a:pt x="1755" y="1486"/>
                    <a:pt x="1655" y="1261"/>
                  </a:cubicBezTo>
                  <a:cubicBezTo>
                    <a:pt x="1504" y="810"/>
                    <a:pt x="1204" y="509"/>
                    <a:pt x="803" y="258"/>
                  </a:cubicBezTo>
                  <a:cubicBezTo>
                    <a:pt x="702" y="183"/>
                    <a:pt x="577" y="108"/>
                    <a:pt x="477" y="58"/>
                  </a:cubicBezTo>
                  <a:cubicBezTo>
                    <a:pt x="419" y="29"/>
                    <a:pt x="353" y="0"/>
                    <a:pt x="28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31"/>
            <p:cNvSpPr/>
            <p:nvPr/>
          </p:nvSpPr>
          <p:spPr>
            <a:xfrm>
              <a:off x="5706006" y="3097752"/>
              <a:ext cx="46451" cy="46122"/>
            </a:xfrm>
            <a:custGeom>
              <a:rect b="b" l="l" r="r" t="t"/>
              <a:pathLst>
                <a:path extrusionOk="0" h="2240" w="2256">
                  <a:moveTo>
                    <a:pt x="2008" y="1"/>
                  </a:moveTo>
                  <a:cubicBezTo>
                    <a:pt x="1972" y="1"/>
                    <a:pt x="1936" y="6"/>
                    <a:pt x="1905" y="14"/>
                  </a:cubicBezTo>
                  <a:cubicBezTo>
                    <a:pt x="1780" y="39"/>
                    <a:pt x="1654" y="64"/>
                    <a:pt x="1529" y="114"/>
                  </a:cubicBezTo>
                  <a:cubicBezTo>
                    <a:pt x="1078" y="239"/>
                    <a:pt x="702" y="440"/>
                    <a:pt x="426" y="841"/>
                  </a:cubicBezTo>
                  <a:cubicBezTo>
                    <a:pt x="276" y="1016"/>
                    <a:pt x="176" y="1242"/>
                    <a:pt x="100" y="1468"/>
                  </a:cubicBezTo>
                  <a:cubicBezTo>
                    <a:pt x="75" y="1593"/>
                    <a:pt x="50" y="1693"/>
                    <a:pt x="50" y="1818"/>
                  </a:cubicBezTo>
                  <a:cubicBezTo>
                    <a:pt x="25" y="1919"/>
                    <a:pt x="0" y="2069"/>
                    <a:pt x="50" y="2169"/>
                  </a:cubicBezTo>
                  <a:cubicBezTo>
                    <a:pt x="82" y="2223"/>
                    <a:pt x="151" y="2240"/>
                    <a:pt x="228" y="2240"/>
                  </a:cubicBezTo>
                  <a:cubicBezTo>
                    <a:pt x="333" y="2240"/>
                    <a:pt x="454" y="2209"/>
                    <a:pt x="526" y="2194"/>
                  </a:cubicBezTo>
                  <a:cubicBezTo>
                    <a:pt x="677" y="2169"/>
                    <a:pt x="827" y="2094"/>
                    <a:pt x="978" y="1994"/>
                  </a:cubicBezTo>
                  <a:cubicBezTo>
                    <a:pt x="1228" y="1869"/>
                    <a:pt x="1454" y="1668"/>
                    <a:pt x="1654" y="1442"/>
                  </a:cubicBezTo>
                  <a:cubicBezTo>
                    <a:pt x="1880" y="1192"/>
                    <a:pt x="2156" y="841"/>
                    <a:pt x="2231" y="490"/>
                  </a:cubicBezTo>
                  <a:cubicBezTo>
                    <a:pt x="2256" y="365"/>
                    <a:pt x="2256" y="214"/>
                    <a:pt x="2206" y="114"/>
                  </a:cubicBezTo>
                  <a:cubicBezTo>
                    <a:pt x="2171" y="28"/>
                    <a:pt x="2089" y="1"/>
                    <a:pt x="20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31"/>
            <p:cNvSpPr/>
            <p:nvPr/>
          </p:nvSpPr>
          <p:spPr>
            <a:xfrm>
              <a:off x="5750375" y="3096991"/>
              <a:ext cx="48016" cy="45051"/>
            </a:xfrm>
            <a:custGeom>
              <a:rect b="b" l="l" r="r" t="t"/>
              <a:pathLst>
                <a:path extrusionOk="0" h="2188" w="2332">
                  <a:moveTo>
                    <a:pt x="351" y="1"/>
                  </a:moveTo>
                  <a:cubicBezTo>
                    <a:pt x="251" y="1"/>
                    <a:pt x="101" y="1"/>
                    <a:pt x="51" y="101"/>
                  </a:cubicBezTo>
                  <a:cubicBezTo>
                    <a:pt x="1" y="226"/>
                    <a:pt x="26" y="377"/>
                    <a:pt x="51" y="502"/>
                  </a:cubicBezTo>
                  <a:cubicBezTo>
                    <a:pt x="126" y="853"/>
                    <a:pt x="402" y="1179"/>
                    <a:pt x="652" y="1429"/>
                  </a:cubicBezTo>
                  <a:cubicBezTo>
                    <a:pt x="853" y="1655"/>
                    <a:pt x="1103" y="1830"/>
                    <a:pt x="1354" y="1981"/>
                  </a:cubicBezTo>
                  <a:cubicBezTo>
                    <a:pt x="1479" y="2056"/>
                    <a:pt x="1630" y="2106"/>
                    <a:pt x="1805" y="2156"/>
                  </a:cubicBezTo>
                  <a:cubicBezTo>
                    <a:pt x="1868" y="2169"/>
                    <a:pt x="1962" y="2188"/>
                    <a:pt x="2053" y="2188"/>
                  </a:cubicBezTo>
                  <a:cubicBezTo>
                    <a:pt x="2143" y="2188"/>
                    <a:pt x="2231" y="2169"/>
                    <a:pt x="2281" y="2106"/>
                  </a:cubicBezTo>
                  <a:cubicBezTo>
                    <a:pt x="2331" y="2006"/>
                    <a:pt x="2281" y="1855"/>
                    <a:pt x="2281" y="1755"/>
                  </a:cubicBezTo>
                  <a:cubicBezTo>
                    <a:pt x="2256" y="1655"/>
                    <a:pt x="2231" y="1530"/>
                    <a:pt x="2206" y="1404"/>
                  </a:cubicBezTo>
                  <a:cubicBezTo>
                    <a:pt x="2131" y="1179"/>
                    <a:pt x="2006" y="978"/>
                    <a:pt x="1855" y="778"/>
                  </a:cubicBezTo>
                  <a:cubicBezTo>
                    <a:pt x="1579" y="402"/>
                    <a:pt x="1178" y="201"/>
                    <a:pt x="727" y="101"/>
                  </a:cubicBezTo>
                  <a:cubicBezTo>
                    <a:pt x="602" y="51"/>
                    <a:pt x="477" y="26"/>
                    <a:pt x="35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31"/>
            <p:cNvSpPr/>
            <p:nvPr/>
          </p:nvSpPr>
          <p:spPr>
            <a:xfrm>
              <a:off x="5698779" y="2985109"/>
              <a:ext cx="42333" cy="49848"/>
            </a:xfrm>
            <a:custGeom>
              <a:rect b="b" l="l" r="r" t="t"/>
              <a:pathLst>
                <a:path extrusionOk="0" h="2421" w="2056">
                  <a:moveTo>
                    <a:pt x="1817" y="1"/>
                  </a:moveTo>
                  <a:cubicBezTo>
                    <a:pt x="1770" y="1"/>
                    <a:pt x="1720" y="11"/>
                    <a:pt x="1679" y="21"/>
                  </a:cubicBezTo>
                  <a:cubicBezTo>
                    <a:pt x="1554" y="71"/>
                    <a:pt x="1429" y="121"/>
                    <a:pt x="1304" y="172"/>
                  </a:cubicBezTo>
                  <a:cubicBezTo>
                    <a:pt x="877" y="347"/>
                    <a:pt x="527" y="598"/>
                    <a:pt x="276" y="999"/>
                  </a:cubicBezTo>
                  <a:cubicBezTo>
                    <a:pt x="176" y="1199"/>
                    <a:pt x="75" y="1425"/>
                    <a:pt x="50" y="1675"/>
                  </a:cubicBezTo>
                  <a:cubicBezTo>
                    <a:pt x="25" y="1776"/>
                    <a:pt x="0" y="1901"/>
                    <a:pt x="0" y="2026"/>
                  </a:cubicBezTo>
                  <a:cubicBezTo>
                    <a:pt x="0" y="2126"/>
                    <a:pt x="0" y="2277"/>
                    <a:pt x="50" y="2352"/>
                  </a:cubicBezTo>
                  <a:cubicBezTo>
                    <a:pt x="91" y="2403"/>
                    <a:pt x="160" y="2421"/>
                    <a:pt x="235" y="2421"/>
                  </a:cubicBezTo>
                  <a:cubicBezTo>
                    <a:pt x="345" y="2421"/>
                    <a:pt x="467" y="2382"/>
                    <a:pt x="527" y="2352"/>
                  </a:cubicBezTo>
                  <a:cubicBezTo>
                    <a:pt x="677" y="2302"/>
                    <a:pt x="827" y="2202"/>
                    <a:pt x="953" y="2101"/>
                  </a:cubicBezTo>
                  <a:cubicBezTo>
                    <a:pt x="1178" y="1926"/>
                    <a:pt x="1404" y="1725"/>
                    <a:pt x="1579" y="1475"/>
                  </a:cubicBezTo>
                  <a:cubicBezTo>
                    <a:pt x="1780" y="1199"/>
                    <a:pt x="2005" y="823"/>
                    <a:pt x="2030" y="472"/>
                  </a:cubicBezTo>
                  <a:cubicBezTo>
                    <a:pt x="2055" y="347"/>
                    <a:pt x="2055" y="197"/>
                    <a:pt x="1980" y="96"/>
                  </a:cubicBezTo>
                  <a:cubicBezTo>
                    <a:pt x="1951" y="22"/>
                    <a:pt x="1886" y="1"/>
                    <a:pt x="18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31"/>
            <p:cNvSpPr/>
            <p:nvPr/>
          </p:nvSpPr>
          <p:spPr>
            <a:xfrm>
              <a:off x="5739031" y="2983461"/>
              <a:ext cx="51104" cy="41180"/>
            </a:xfrm>
            <a:custGeom>
              <a:rect b="b" l="l" r="r" t="t"/>
              <a:pathLst>
                <a:path extrusionOk="0" h="2000" w="2482">
                  <a:moveTo>
                    <a:pt x="326" y="1"/>
                  </a:moveTo>
                  <a:cubicBezTo>
                    <a:pt x="201" y="1"/>
                    <a:pt x="75" y="26"/>
                    <a:pt x="25" y="151"/>
                  </a:cubicBezTo>
                  <a:cubicBezTo>
                    <a:pt x="0" y="252"/>
                    <a:pt x="25" y="402"/>
                    <a:pt x="75" y="527"/>
                  </a:cubicBezTo>
                  <a:cubicBezTo>
                    <a:pt x="176" y="878"/>
                    <a:pt x="501" y="1179"/>
                    <a:pt x="777" y="1404"/>
                  </a:cubicBezTo>
                  <a:cubicBezTo>
                    <a:pt x="1003" y="1580"/>
                    <a:pt x="1253" y="1755"/>
                    <a:pt x="1504" y="1856"/>
                  </a:cubicBezTo>
                  <a:cubicBezTo>
                    <a:pt x="1654" y="1931"/>
                    <a:pt x="1805" y="1981"/>
                    <a:pt x="1980" y="1981"/>
                  </a:cubicBezTo>
                  <a:cubicBezTo>
                    <a:pt x="2027" y="1990"/>
                    <a:pt x="2096" y="2000"/>
                    <a:pt x="2168" y="2000"/>
                  </a:cubicBezTo>
                  <a:cubicBezTo>
                    <a:pt x="2285" y="2000"/>
                    <a:pt x="2410" y="1974"/>
                    <a:pt x="2456" y="1881"/>
                  </a:cubicBezTo>
                  <a:cubicBezTo>
                    <a:pt x="2481" y="1805"/>
                    <a:pt x="2431" y="1655"/>
                    <a:pt x="2406" y="1555"/>
                  </a:cubicBezTo>
                  <a:cubicBezTo>
                    <a:pt x="2381" y="1430"/>
                    <a:pt x="2331" y="1329"/>
                    <a:pt x="2306" y="1204"/>
                  </a:cubicBezTo>
                  <a:cubicBezTo>
                    <a:pt x="2206" y="1003"/>
                    <a:pt x="2055" y="803"/>
                    <a:pt x="1905" y="628"/>
                  </a:cubicBezTo>
                  <a:cubicBezTo>
                    <a:pt x="1579" y="277"/>
                    <a:pt x="1178" y="126"/>
                    <a:pt x="702" y="51"/>
                  </a:cubicBezTo>
                  <a:cubicBezTo>
                    <a:pt x="577" y="26"/>
                    <a:pt x="451" y="26"/>
                    <a:pt x="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31"/>
            <p:cNvSpPr/>
            <p:nvPr/>
          </p:nvSpPr>
          <p:spPr>
            <a:xfrm>
              <a:off x="5409810" y="3024228"/>
              <a:ext cx="54708" cy="36156"/>
            </a:xfrm>
            <a:custGeom>
              <a:rect b="b" l="l" r="r" t="t"/>
              <a:pathLst>
                <a:path extrusionOk="0" h="1756" w="2657">
                  <a:moveTo>
                    <a:pt x="1980" y="1"/>
                  </a:moveTo>
                  <a:cubicBezTo>
                    <a:pt x="1504" y="1"/>
                    <a:pt x="1078" y="126"/>
                    <a:pt x="727" y="427"/>
                  </a:cubicBezTo>
                  <a:cubicBezTo>
                    <a:pt x="526" y="552"/>
                    <a:pt x="376" y="753"/>
                    <a:pt x="251" y="953"/>
                  </a:cubicBezTo>
                  <a:cubicBezTo>
                    <a:pt x="201" y="1054"/>
                    <a:pt x="150" y="1154"/>
                    <a:pt x="100" y="1279"/>
                  </a:cubicBezTo>
                  <a:cubicBezTo>
                    <a:pt x="75" y="1354"/>
                    <a:pt x="0" y="1505"/>
                    <a:pt x="25" y="1605"/>
                  </a:cubicBezTo>
                  <a:cubicBezTo>
                    <a:pt x="75" y="1755"/>
                    <a:pt x="351" y="1755"/>
                    <a:pt x="476" y="1755"/>
                  </a:cubicBezTo>
                  <a:cubicBezTo>
                    <a:pt x="627" y="1755"/>
                    <a:pt x="802" y="1730"/>
                    <a:pt x="952" y="1680"/>
                  </a:cubicBezTo>
                  <a:cubicBezTo>
                    <a:pt x="1228" y="1605"/>
                    <a:pt x="1504" y="1480"/>
                    <a:pt x="1754" y="1329"/>
                  </a:cubicBezTo>
                  <a:cubicBezTo>
                    <a:pt x="2055" y="1129"/>
                    <a:pt x="2381" y="878"/>
                    <a:pt x="2556" y="552"/>
                  </a:cubicBezTo>
                  <a:cubicBezTo>
                    <a:pt x="2607" y="452"/>
                    <a:pt x="2657" y="302"/>
                    <a:pt x="2632" y="176"/>
                  </a:cubicBezTo>
                  <a:cubicBezTo>
                    <a:pt x="2607" y="51"/>
                    <a:pt x="2481" y="1"/>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31"/>
            <p:cNvSpPr/>
            <p:nvPr/>
          </p:nvSpPr>
          <p:spPr>
            <a:xfrm>
              <a:off x="5461921" y="3025917"/>
              <a:ext cx="38215" cy="53390"/>
            </a:xfrm>
            <a:custGeom>
              <a:rect b="b" l="l" r="r" t="t"/>
              <a:pathLst>
                <a:path extrusionOk="0" h="2593" w="1856">
                  <a:moveTo>
                    <a:pt x="267" y="0"/>
                  </a:moveTo>
                  <a:cubicBezTo>
                    <a:pt x="213" y="0"/>
                    <a:pt x="163" y="19"/>
                    <a:pt x="126" y="69"/>
                  </a:cubicBezTo>
                  <a:cubicBezTo>
                    <a:pt x="51" y="170"/>
                    <a:pt x="25" y="320"/>
                    <a:pt x="25" y="445"/>
                  </a:cubicBezTo>
                  <a:cubicBezTo>
                    <a:pt x="0" y="796"/>
                    <a:pt x="176" y="1197"/>
                    <a:pt x="351" y="1498"/>
                  </a:cubicBezTo>
                  <a:cubicBezTo>
                    <a:pt x="502" y="1749"/>
                    <a:pt x="677" y="1999"/>
                    <a:pt x="878" y="2200"/>
                  </a:cubicBezTo>
                  <a:cubicBezTo>
                    <a:pt x="1003" y="2300"/>
                    <a:pt x="1128" y="2400"/>
                    <a:pt x="1279" y="2475"/>
                  </a:cubicBezTo>
                  <a:cubicBezTo>
                    <a:pt x="1349" y="2528"/>
                    <a:pt x="1492" y="2593"/>
                    <a:pt x="1615" y="2593"/>
                  </a:cubicBezTo>
                  <a:cubicBezTo>
                    <a:pt x="1668" y="2593"/>
                    <a:pt x="1717" y="2581"/>
                    <a:pt x="1755" y="2551"/>
                  </a:cubicBezTo>
                  <a:cubicBezTo>
                    <a:pt x="1805" y="2475"/>
                    <a:pt x="1830" y="2325"/>
                    <a:pt x="1830" y="2225"/>
                  </a:cubicBezTo>
                  <a:cubicBezTo>
                    <a:pt x="1855" y="2099"/>
                    <a:pt x="1855" y="1999"/>
                    <a:pt x="1855" y="1874"/>
                  </a:cubicBezTo>
                  <a:cubicBezTo>
                    <a:pt x="1830" y="1623"/>
                    <a:pt x="1780" y="1398"/>
                    <a:pt x="1680" y="1172"/>
                  </a:cubicBezTo>
                  <a:cubicBezTo>
                    <a:pt x="1504" y="746"/>
                    <a:pt x="1178" y="445"/>
                    <a:pt x="777" y="220"/>
                  </a:cubicBezTo>
                  <a:cubicBezTo>
                    <a:pt x="652" y="144"/>
                    <a:pt x="552" y="94"/>
                    <a:pt x="426" y="44"/>
                  </a:cubicBezTo>
                  <a:cubicBezTo>
                    <a:pt x="376" y="19"/>
                    <a:pt x="320" y="0"/>
                    <a:pt x="2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31"/>
            <p:cNvSpPr/>
            <p:nvPr/>
          </p:nvSpPr>
          <p:spPr>
            <a:xfrm>
              <a:off x="5429411" y="2934974"/>
              <a:ext cx="51619" cy="40809"/>
            </a:xfrm>
            <a:custGeom>
              <a:rect b="b" l="l" r="r" t="t"/>
              <a:pathLst>
                <a:path extrusionOk="0" h="1982" w="2507">
                  <a:moveTo>
                    <a:pt x="2181" y="0"/>
                  </a:moveTo>
                  <a:cubicBezTo>
                    <a:pt x="2056" y="25"/>
                    <a:pt x="1930" y="25"/>
                    <a:pt x="1805" y="50"/>
                  </a:cubicBezTo>
                  <a:cubicBezTo>
                    <a:pt x="1354" y="100"/>
                    <a:pt x="928" y="276"/>
                    <a:pt x="602" y="602"/>
                  </a:cubicBezTo>
                  <a:cubicBezTo>
                    <a:pt x="427" y="777"/>
                    <a:pt x="301" y="978"/>
                    <a:pt x="201" y="1178"/>
                  </a:cubicBezTo>
                  <a:cubicBezTo>
                    <a:pt x="151" y="1303"/>
                    <a:pt x="126" y="1404"/>
                    <a:pt x="76" y="1529"/>
                  </a:cubicBezTo>
                  <a:cubicBezTo>
                    <a:pt x="76" y="1629"/>
                    <a:pt x="0" y="1780"/>
                    <a:pt x="51" y="1855"/>
                  </a:cubicBezTo>
                  <a:cubicBezTo>
                    <a:pt x="107" y="1967"/>
                    <a:pt x="276" y="1982"/>
                    <a:pt x="410" y="1982"/>
                  </a:cubicBezTo>
                  <a:cubicBezTo>
                    <a:pt x="455" y="1982"/>
                    <a:pt x="495" y="1980"/>
                    <a:pt x="527" y="1980"/>
                  </a:cubicBezTo>
                  <a:cubicBezTo>
                    <a:pt x="677" y="1955"/>
                    <a:pt x="828" y="1905"/>
                    <a:pt x="978" y="1855"/>
                  </a:cubicBezTo>
                  <a:cubicBezTo>
                    <a:pt x="1254" y="1729"/>
                    <a:pt x="1504" y="1579"/>
                    <a:pt x="1730" y="1379"/>
                  </a:cubicBezTo>
                  <a:cubicBezTo>
                    <a:pt x="2005" y="1153"/>
                    <a:pt x="2306" y="852"/>
                    <a:pt x="2432" y="526"/>
                  </a:cubicBezTo>
                  <a:cubicBezTo>
                    <a:pt x="2482" y="401"/>
                    <a:pt x="2507" y="251"/>
                    <a:pt x="2482" y="150"/>
                  </a:cubicBezTo>
                  <a:cubicBezTo>
                    <a:pt x="2432" y="0"/>
                    <a:pt x="2306" y="0"/>
                    <a:pt x="21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31"/>
            <p:cNvSpPr/>
            <p:nvPr/>
          </p:nvSpPr>
          <p:spPr>
            <a:xfrm>
              <a:off x="5478948" y="2935530"/>
              <a:ext cx="42333" cy="49890"/>
            </a:xfrm>
            <a:custGeom>
              <a:rect b="b" l="l" r="r" t="t"/>
              <a:pathLst>
                <a:path extrusionOk="0" h="2423" w="2056">
                  <a:moveTo>
                    <a:pt x="238" y="1"/>
                  </a:moveTo>
                  <a:cubicBezTo>
                    <a:pt x="174" y="1"/>
                    <a:pt x="117" y="18"/>
                    <a:pt x="76" y="73"/>
                  </a:cubicBezTo>
                  <a:cubicBezTo>
                    <a:pt x="26" y="199"/>
                    <a:pt x="1" y="349"/>
                    <a:pt x="26" y="474"/>
                  </a:cubicBezTo>
                  <a:cubicBezTo>
                    <a:pt x="51" y="825"/>
                    <a:pt x="276" y="1201"/>
                    <a:pt x="477" y="1477"/>
                  </a:cubicBezTo>
                  <a:cubicBezTo>
                    <a:pt x="652" y="1702"/>
                    <a:pt x="853" y="1928"/>
                    <a:pt x="1103" y="2103"/>
                  </a:cubicBezTo>
                  <a:cubicBezTo>
                    <a:pt x="1229" y="2204"/>
                    <a:pt x="1354" y="2304"/>
                    <a:pt x="1504" y="2354"/>
                  </a:cubicBezTo>
                  <a:cubicBezTo>
                    <a:pt x="1579" y="2384"/>
                    <a:pt x="1698" y="2423"/>
                    <a:pt x="1803" y="2423"/>
                  </a:cubicBezTo>
                  <a:cubicBezTo>
                    <a:pt x="1875" y="2423"/>
                    <a:pt x="1940" y="2405"/>
                    <a:pt x="1980" y="2354"/>
                  </a:cubicBezTo>
                  <a:cubicBezTo>
                    <a:pt x="2056" y="2279"/>
                    <a:pt x="2031" y="2128"/>
                    <a:pt x="2031" y="2028"/>
                  </a:cubicBezTo>
                  <a:cubicBezTo>
                    <a:pt x="2031" y="1903"/>
                    <a:pt x="2031" y="1803"/>
                    <a:pt x="2006" y="1677"/>
                  </a:cubicBezTo>
                  <a:cubicBezTo>
                    <a:pt x="1980" y="1427"/>
                    <a:pt x="1880" y="1201"/>
                    <a:pt x="1780" y="1001"/>
                  </a:cubicBezTo>
                  <a:cubicBezTo>
                    <a:pt x="1554" y="600"/>
                    <a:pt x="1178" y="349"/>
                    <a:pt x="752" y="149"/>
                  </a:cubicBezTo>
                  <a:cubicBezTo>
                    <a:pt x="627" y="98"/>
                    <a:pt x="502" y="73"/>
                    <a:pt x="402" y="23"/>
                  </a:cubicBezTo>
                  <a:cubicBezTo>
                    <a:pt x="345" y="12"/>
                    <a:pt x="289" y="1"/>
                    <a:pt x="2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31"/>
            <p:cNvSpPr/>
            <p:nvPr/>
          </p:nvSpPr>
          <p:spPr>
            <a:xfrm>
              <a:off x="5439211" y="2807856"/>
              <a:ext cx="42333" cy="49601"/>
            </a:xfrm>
            <a:custGeom>
              <a:rect b="b" l="l" r="r" t="t"/>
              <a:pathLst>
                <a:path extrusionOk="0" h="2409" w="2056">
                  <a:moveTo>
                    <a:pt x="1820" y="1"/>
                  </a:moveTo>
                  <a:cubicBezTo>
                    <a:pt x="1772" y="1"/>
                    <a:pt x="1721" y="13"/>
                    <a:pt x="1680" y="34"/>
                  </a:cubicBezTo>
                  <a:cubicBezTo>
                    <a:pt x="1555" y="59"/>
                    <a:pt x="1429" y="109"/>
                    <a:pt x="1304" y="159"/>
                  </a:cubicBezTo>
                  <a:cubicBezTo>
                    <a:pt x="878" y="334"/>
                    <a:pt x="527" y="585"/>
                    <a:pt x="276" y="986"/>
                  </a:cubicBezTo>
                  <a:cubicBezTo>
                    <a:pt x="176" y="1187"/>
                    <a:pt x="76" y="1412"/>
                    <a:pt x="51" y="1663"/>
                  </a:cubicBezTo>
                  <a:cubicBezTo>
                    <a:pt x="26" y="1763"/>
                    <a:pt x="1" y="1888"/>
                    <a:pt x="1" y="2014"/>
                  </a:cubicBezTo>
                  <a:cubicBezTo>
                    <a:pt x="1" y="2114"/>
                    <a:pt x="1" y="2264"/>
                    <a:pt x="51" y="2339"/>
                  </a:cubicBezTo>
                  <a:cubicBezTo>
                    <a:pt x="91" y="2390"/>
                    <a:pt x="157" y="2408"/>
                    <a:pt x="228" y="2408"/>
                  </a:cubicBezTo>
                  <a:cubicBezTo>
                    <a:pt x="333" y="2408"/>
                    <a:pt x="452" y="2369"/>
                    <a:pt x="527" y="2339"/>
                  </a:cubicBezTo>
                  <a:cubicBezTo>
                    <a:pt x="677" y="2289"/>
                    <a:pt x="828" y="2189"/>
                    <a:pt x="953" y="2114"/>
                  </a:cubicBezTo>
                  <a:cubicBezTo>
                    <a:pt x="1179" y="1938"/>
                    <a:pt x="1379" y="1713"/>
                    <a:pt x="1555" y="1487"/>
                  </a:cubicBezTo>
                  <a:cubicBezTo>
                    <a:pt x="1780" y="1187"/>
                    <a:pt x="2006" y="836"/>
                    <a:pt x="2056" y="485"/>
                  </a:cubicBezTo>
                  <a:cubicBezTo>
                    <a:pt x="2056" y="360"/>
                    <a:pt x="2056" y="209"/>
                    <a:pt x="1981" y="84"/>
                  </a:cubicBezTo>
                  <a:cubicBezTo>
                    <a:pt x="1951" y="25"/>
                    <a:pt x="1888" y="1"/>
                    <a:pt x="18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31"/>
            <p:cNvSpPr/>
            <p:nvPr/>
          </p:nvSpPr>
          <p:spPr>
            <a:xfrm>
              <a:off x="5479463" y="2806476"/>
              <a:ext cx="51104" cy="41180"/>
            </a:xfrm>
            <a:custGeom>
              <a:rect b="b" l="l" r="r" t="t"/>
              <a:pathLst>
                <a:path extrusionOk="0" h="2000" w="2482">
                  <a:moveTo>
                    <a:pt x="326" y="0"/>
                  </a:moveTo>
                  <a:cubicBezTo>
                    <a:pt x="226" y="0"/>
                    <a:pt x="76" y="0"/>
                    <a:pt x="51" y="126"/>
                  </a:cubicBezTo>
                  <a:cubicBezTo>
                    <a:pt x="1" y="251"/>
                    <a:pt x="26" y="401"/>
                    <a:pt x="76" y="502"/>
                  </a:cubicBezTo>
                  <a:cubicBezTo>
                    <a:pt x="201" y="853"/>
                    <a:pt x="502" y="1153"/>
                    <a:pt x="778" y="1379"/>
                  </a:cubicBezTo>
                  <a:cubicBezTo>
                    <a:pt x="1003" y="1579"/>
                    <a:pt x="1229" y="1730"/>
                    <a:pt x="1504" y="1855"/>
                  </a:cubicBezTo>
                  <a:cubicBezTo>
                    <a:pt x="1655" y="1905"/>
                    <a:pt x="1805" y="1955"/>
                    <a:pt x="1981" y="1980"/>
                  </a:cubicBezTo>
                  <a:cubicBezTo>
                    <a:pt x="2028" y="1990"/>
                    <a:pt x="2097" y="1999"/>
                    <a:pt x="2167" y="1999"/>
                  </a:cubicBezTo>
                  <a:cubicBezTo>
                    <a:pt x="2282" y="1999"/>
                    <a:pt x="2400" y="1974"/>
                    <a:pt x="2432" y="1880"/>
                  </a:cubicBezTo>
                  <a:cubicBezTo>
                    <a:pt x="2482" y="1805"/>
                    <a:pt x="2432" y="1630"/>
                    <a:pt x="2407" y="1554"/>
                  </a:cubicBezTo>
                  <a:cubicBezTo>
                    <a:pt x="2382" y="1429"/>
                    <a:pt x="2331" y="1329"/>
                    <a:pt x="2306" y="1203"/>
                  </a:cubicBezTo>
                  <a:cubicBezTo>
                    <a:pt x="2206" y="978"/>
                    <a:pt x="2056" y="777"/>
                    <a:pt x="1905" y="627"/>
                  </a:cubicBezTo>
                  <a:cubicBezTo>
                    <a:pt x="1580" y="276"/>
                    <a:pt x="1179" y="101"/>
                    <a:pt x="702" y="51"/>
                  </a:cubicBezTo>
                  <a:cubicBezTo>
                    <a:pt x="577" y="25"/>
                    <a:pt x="452" y="0"/>
                    <a:pt x="3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31"/>
            <p:cNvSpPr/>
            <p:nvPr/>
          </p:nvSpPr>
          <p:spPr>
            <a:xfrm>
              <a:off x="5438182" y="2684691"/>
              <a:ext cx="53163" cy="38215"/>
            </a:xfrm>
            <a:custGeom>
              <a:rect b="b" l="l" r="r" t="t"/>
              <a:pathLst>
                <a:path extrusionOk="0" h="1856" w="2582">
                  <a:moveTo>
                    <a:pt x="2281" y="1"/>
                  </a:moveTo>
                  <a:cubicBezTo>
                    <a:pt x="2156" y="1"/>
                    <a:pt x="2031" y="1"/>
                    <a:pt x="1905" y="26"/>
                  </a:cubicBezTo>
                  <a:cubicBezTo>
                    <a:pt x="1429" y="51"/>
                    <a:pt x="1003" y="176"/>
                    <a:pt x="652" y="502"/>
                  </a:cubicBezTo>
                  <a:cubicBezTo>
                    <a:pt x="477" y="652"/>
                    <a:pt x="326" y="853"/>
                    <a:pt x="226" y="1053"/>
                  </a:cubicBezTo>
                  <a:cubicBezTo>
                    <a:pt x="176" y="1154"/>
                    <a:pt x="126" y="1279"/>
                    <a:pt x="76" y="1379"/>
                  </a:cubicBezTo>
                  <a:cubicBezTo>
                    <a:pt x="51" y="1479"/>
                    <a:pt x="1" y="1630"/>
                    <a:pt x="26" y="1705"/>
                  </a:cubicBezTo>
                  <a:cubicBezTo>
                    <a:pt x="76" y="1855"/>
                    <a:pt x="351" y="1855"/>
                    <a:pt x="477" y="1855"/>
                  </a:cubicBezTo>
                  <a:cubicBezTo>
                    <a:pt x="652" y="1855"/>
                    <a:pt x="803" y="1805"/>
                    <a:pt x="953" y="1755"/>
                  </a:cubicBezTo>
                  <a:cubicBezTo>
                    <a:pt x="1229" y="1680"/>
                    <a:pt x="1504" y="1529"/>
                    <a:pt x="1730" y="1354"/>
                  </a:cubicBezTo>
                  <a:cubicBezTo>
                    <a:pt x="2031" y="1154"/>
                    <a:pt x="2356" y="878"/>
                    <a:pt x="2482" y="552"/>
                  </a:cubicBezTo>
                  <a:cubicBezTo>
                    <a:pt x="2532" y="427"/>
                    <a:pt x="2582" y="276"/>
                    <a:pt x="2557" y="151"/>
                  </a:cubicBezTo>
                  <a:cubicBezTo>
                    <a:pt x="2532" y="26"/>
                    <a:pt x="2407" y="1"/>
                    <a:pt x="22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31"/>
            <p:cNvSpPr/>
            <p:nvPr/>
          </p:nvSpPr>
          <p:spPr>
            <a:xfrm>
              <a:off x="5489263" y="2685864"/>
              <a:ext cx="39759" cy="52196"/>
            </a:xfrm>
            <a:custGeom>
              <a:rect b="b" l="l" r="r" t="t"/>
              <a:pathLst>
                <a:path extrusionOk="0" h="2535" w="1931">
                  <a:moveTo>
                    <a:pt x="242" y="0"/>
                  </a:moveTo>
                  <a:cubicBezTo>
                    <a:pt x="189" y="0"/>
                    <a:pt x="139" y="19"/>
                    <a:pt x="101" y="69"/>
                  </a:cubicBezTo>
                  <a:cubicBezTo>
                    <a:pt x="26" y="169"/>
                    <a:pt x="1" y="345"/>
                    <a:pt x="1" y="445"/>
                  </a:cubicBezTo>
                  <a:cubicBezTo>
                    <a:pt x="1" y="821"/>
                    <a:pt x="201" y="1197"/>
                    <a:pt x="402" y="1498"/>
                  </a:cubicBezTo>
                  <a:cubicBezTo>
                    <a:pt x="552" y="1748"/>
                    <a:pt x="753" y="1974"/>
                    <a:pt x="978" y="2174"/>
                  </a:cubicBezTo>
                  <a:cubicBezTo>
                    <a:pt x="1078" y="2274"/>
                    <a:pt x="1229" y="2375"/>
                    <a:pt x="1354" y="2425"/>
                  </a:cubicBezTo>
                  <a:cubicBezTo>
                    <a:pt x="1436" y="2474"/>
                    <a:pt x="1573" y="2534"/>
                    <a:pt x="1692" y="2534"/>
                  </a:cubicBezTo>
                  <a:cubicBezTo>
                    <a:pt x="1755" y="2534"/>
                    <a:pt x="1812" y="2518"/>
                    <a:pt x="1855" y="2475"/>
                  </a:cubicBezTo>
                  <a:cubicBezTo>
                    <a:pt x="1906" y="2400"/>
                    <a:pt x="1906" y="2249"/>
                    <a:pt x="1906" y="2149"/>
                  </a:cubicBezTo>
                  <a:cubicBezTo>
                    <a:pt x="1931" y="2024"/>
                    <a:pt x="1931" y="1924"/>
                    <a:pt x="1906" y="1798"/>
                  </a:cubicBezTo>
                  <a:cubicBezTo>
                    <a:pt x="1880" y="1548"/>
                    <a:pt x="1830" y="1322"/>
                    <a:pt x="1730" y="1122"/>
                  </a:cubicBezTo>
                  <a:cubicBezTo>
                    <a:pt x="1505" y="695"/>
                    <a:pt x="1179" y="395"/>
                    <a:pt x="753" y="194"/>
                  </a:cubicBezTo>
                  <a:cubicBezTo>
                    <a:pt x="652" y="144"/>
                    <a:pt x="527" y="94"/>
                    <a:pt x="402" y="44"/>
                  </a:cubicBezTo>
                  <a:cubicBezTo>
                    <a:pt x="352" y="19"/>
                    <a:pt x="295" y="0"/>
                    <a:pt x="24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31"/>
            <p:cNvSpPr/>
            <p:nvPr/>
          </p:nvSpPr>
          <p:spPr>
            <a:xfrm>
              <a:off x="5496490" y="2576062"/>
              <a:ext cx="59876" cy="29711"/>
            </a:xfrm>
            <a:custGeom>
              <a:rect b="b" l="l" r="r" t="t"/>
              <a:pathLst>
                <a:path extrusionOk="0" h="1443" w="2908">
                  <a:moveTo>
                    <a:pt x="1700" y="0"/>
                  </a:moveTo>
                  <a:cubicBezTo>
                    <a:pt x="1465" y="0"/>
                    <a:pt x="1234" y="44"/>
                    <a:pt x="1003" y="139"/>
                  </a:cubicBezTo>
                  <a:cubicBezTo>
                    <a:pt x="778" y="239"/>
                    <a:pt x="577" y="364"/>
                    <a:pt x="402" y="515"/>
                  </a:cubicBezTo>
                  <a:cubicBezTo>
                    <a:pt x="301" y="615"/>
                    <a:pt x="226" y="690"/>
                    <a:pt x="151" y="790"/>
                  </a:cubicBezTo>
                  <a:cubicBezTo>
                    <a:pt x="101" y="866"/>
                    <a:pt x="1" y="991"/>
                    <a:pt x="1" y="1091"/>
                  </a:cubicBezTo>
                  <a:cubicBezTo>
                    <a:pt x="1" y="1242"/>
                    <a:pt x="251" y="1342"/>
                    <a:pt x="377" y="1367"/>
                  </a:cubicBezTo>
                  <a:cubicBezTo>
                    <a:pt x="527" y="1417"/>
                    <a:pt x="702" y="1417"/>
                    <a:pt x="853" y="1442"/>
                  </a:cubicBezTo>
                  <a:cubicBezTo>
                    <a:pt x="1154" y="1442"/>
                    <a:pt x="1454" y="1392"/>
                    <a:pt x="1730" y="1292"/>
                  </a:cubicBezTo>
                  <a:cubicBezTo>
                    <a:pt x="2056" y="1191"/>
                    <a:pt x="2482" y="1041"/>
                    <a:pt x="2707" y="765"/>
                  </a:cubicBezTo>
                  <a:cubicBezTo>
                    <a:pt x="2783" y="690"/>
                    <a:pt x="2883" y="565"/>
                    <a:pt x="2908" y="439"/>
                  </a:cubicBezTo>
                  <a:cubicBezTo>
                    <a:pt x="2908" y="314"/>
                    <a:pt x="2783" y="239"/>
                    <a:pt x="2682" y="214"/>
                  </a:cubicBezTo>
                  <a:cubicBezTo>
                    <a:pt x="2557" y="164"/>
                    <a:pt x="2432" y="114"/>
                    <a:pt x="2306" y="89"/>
                  </a:cubicBezTo>
                  <a:cubicBezTo>
                    <a:pt x="2100" y="31"/>
                    <a:pt x="1898" y="0"/>
                    <a:pt x="170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31"/>
            <p:cNvSpPr/>
            <p:nvPr/>
          </p:nvSpPr>
          <p:spPr>
            <a:xfrm>
              <a:off x="5550166" y="2583947"/>
              <a:ext cx="32017" cy="59340"/>
            </a:xfrm>
            <a:custGeom>
              <a:rect b="b" l="l" r="r" t="t"/>
              <a:pathLst>
                <a:path extrusionOk="0" h="2882" w="1555">
                  <a:moveTo>
                    <a:pt x="405" y="0"/>
                  </a:moveTo>
                  <a:cubicBezTo>
                    <a:pt x="372" y="0"/>
                    <a:pt x="338" y="9"/>
                    <a:pt x="301" y="31"/>
                  </a:cubicBezTo>
                  <a:cubicBezTo>
                    <a:pt x="201" y="107"/>
                    <a:pt x="151" y="257"/>
                    <a:pt x="100" y="357"/>
                  </a:cubicBezTo>
                  <a:cubicBezTo>
                    <a:pt x="0" y="708"/>
                    <a:pt x="50" y="1134"/>
                    <a:pt x="151" y="1485"/>
                  </a:cubicBezTo>
                  <a:cubicBezTo>
                    <a:pt x="226" y="1761"/>
                    <a:pt x="301" y="2036"/>
                    <a:pt x="451" y="2287"/>
                  </a:cubicBezTo>
                  <a:cubicBezTo>
                    <a:pt x="552" y="2437"/>
                    <a:pt x="627" y="2563"/>
                    <a:pt x="752" y="2688"/>
                  </a:cubicBezTo>
                  <a:cubicBezTo>
                    <a:pt x="835" y="2750"/>
                    <a:pt x="987" y="2882"/>
                    <a:pt x="1108" y="2882"/>
                  </a:cubicBezTo>
                  <a:cubicBezTo>
                    <a:pt x="1133" y="2882"/>
                    <a:pt x="1157" y="2876"/>
                    <a:pt x="1178" y="2864"/>
                  </a:cubicBezTo>
                  <a:cubicBezTo>
                    <a:pt x="1278" y="2838"/>
                    <a:pt x="1328" y="2663"/>
                    <a:pt x="1354" y="2588"/>
                  </a:cubicBezTo>
                  <a:cubicBezTo>
                    <a:pt x="1404" y="2488"/>
                    <a:pt x="1454" y="2362"/>
                    <a:pt x="1479" y="2237"/>
                  </a:cubicBezTo>
                  <a:cubicBezTo>
                    <a:pt x="1529" y="2011"/>
                    <a:pt x="1554" y="1761"/>
                    <a:pt x="1504" y="1535"/>
                  </a:cubicBezTo>
                  <a:cubicBezTo>
                    <a:pt x="1454" y="1059"/>
                    <a:pt x="1228" y="683"/>
                    <a:pt x="902" y="357"/>
                  </a:cubicBezTo>
                  <a:cubicBezTo>
                    <a:pt x="802" y="257"/>
                    <a:pt x="702" y="182"/>
                    <a:pt x="627" y="107"/>
                  </a:cubicBezTo>
                  <a:cubicBezTo>
                    <a:pt x="556" y="53"/>
                    <a:pt x="485" y="0"/>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31"/>
            <p:cNvSpPr/>
            <p:nvPr/>
          </p:nvSpPr>
          <p:spPr>
            <a:xfrm>
              <a:off x="5667298" y="2886301"/>
              <a:ext cx="35106" cy="56602"/>
            </a:xfrm>
            <a:custGeom>
              <a:rect b="b" l="l" r="r" t="t"/>
              <a:pathLst>
                <a:path extrusionOk="0" h="2749" w="1705">
                  <a:moveTo>
                    <a:pt x="1367" y="0"/>
                  </a:moveTo>
                  <a:cubicBezTo>
                    <a:pt x="1302" y="0"/>
                    <a:pt x="1236" y="29"/>
                    <a:pt x="1178" y="58"/>
                  </a:cubicBezTo>
                  <a:cubicBezTo>
                    <a:pt x="1078" y="133"/>
                    <a:pt x="978" y="209"/>
                    <a:pt x="878" y="284"/>
                  </a:cubicBezTo>
                  <a:cubicBezTo>
                    <a:pt x="502" y="560"/>
                    <a:pt x="201" y="885"/>
                    <a:pt x="76" y="1362"/>
                  </a:cubicBezTo>
                  <a:cubicBezTo>
                    <a:pt x="25" y="1587"/>
                    <a:pt x="0" y="1813"/>
                    <a:pt x="0" y="2063"/>
                  </a:cubicBezTo>
                  <a:cubicBezTo>
                    <a:pt x="25" y="2164"/>
                    <a:pt x="51" y="2289"/>
                    <a:pt x="76" y="2414"/>
                  </a:cubicBezTo>
                  <a:cubicBezTo>
                    <a:pt x="101" y="2489"/>
                    <a:pt x="126" y="2665"/>
                    <a:pt x="201" y="2715"/>
                  </a:cubicBezTo>
                  <a:cubicBezTo>
                    <a:pt x="231" y="2739"/>
                    <a:pt x="266" y="2748"/>
                    <a:pt x="304" y="2748"/>
                  </a:cubicBezTo>
                  <a:cubicBezTo>
                    <a:pt x="426" y="2748"/>
                    <a:pt x="575" y="2647"/>
                    <a:pt x="652" y="2590"/>
                  </a:cubicBezTo>
                  <a:cubicBezTo>
                    <a:pt x="777" y="2514"/>
                    <a:pt x="903" y="2389"/>
                    <a:pt x="1003" y="2264"/>
                  </a:cubicBezTo>
                  <a:cubicBezTo>
                    <a:pt x="1203" y="2038"/>
                    <a:pt x="1329" y="1763"/>
                    <a:pt x="1454" y="1512"/>
                  </a:cubicBezTo>
                  <a:cubicBezTo>
                    <a:pt x="1579" y="1186"/>
                    <a:pt x="1705" y="760"/>
                    <a:pt x="1655" y="409"/>
                  </a:cubicBezTo>
                  <a:cubicBezTo>
                    <a:pt x="1630" y="284"/>
                    <a:pt x="1604" y="133"/>
                    <a:pt x="1504" y="58"/>
                  </a:cubicBezTo>
                  <a:cubicBezTo>
                    <a:pt x="1462" y="16"/>
                    <a:pt x="1415" y="0"/>
                    <a:pt x="13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31"/>
            <p:cNvSpPr/>
            <p:nvPr/>
          </p:nvSpPr>
          <p:spPr>
            <a:xfrm>
              <a:off x="5698264" y="2880989"/>
              <a:ext cx="57302" cy="33047"/>
            </a:xfrm>
            <a:custGeom>
              <a:rect b="b" l="l" r="r" t="t"/>
              <a:pathLst>
                <a:path extrusionOk="0" h="1605" w="2783">
                  <a:moveTo>
                    <a:pt x="887" y="1"/>
                  </a:moveTo>
                  <a:cubicBezTo>
                    <a:pt x="801" y="1"/>
                    <a:pt x="714" y="6"/>
                    <a:pt x="627" y="16"/>
                  </a:cubicBezTo>
                  <a:cubicBezTo>
                    <a:pt x="501" y="41"/>
                    <a:pt x="376" y="66"/>
                    <a:pt x="251" y="91"/>
                  </a:cubicBezTo>
                  <a:cubicBezTo>
                    <a:pt x="126" y="91"/>
                    <a:pt x="0" y="141"/>
                    <a:pt x="0" y="291"/>
                  </a:cubicBezTo>
                  <a:cubicBezTo>
                    <a:pt x="0" y="391"/>
                    <a:pt x="75" y="542"/>
                    <a:pt x="126" y="642"/>
                  </a:cubicBezTo>
                  <a:cubicBezTo>
                    <a:pt x="326" y="943"/>
                    <a:pt x="702" y="1168"/>
                    <a:pt x="1028" y="1319"/>
                  </a:cubicBezTo>
                  <a:cubicBezTo>
                    <a:pt x="1278" y="1444"/>
                    <a:pt x="1554" y="1544"/>
                    <a:pt x="1855" y="1569"/>
                  </a:cubicBezTo>
                  <a:cubicBezTo>
                    <a:pt x="1961" y="1587"/>
                    <a:pt x="2080" y="1605"/>
                    <a:pt x="2194" y="1605"/>
                  </a:cubicBezTo>
                  <a:cubicBezTo>
                    <a:pt x="2241" y="1605"/>
                    <a:pt x="2287" y="1602"/>
                    <a:pt x="2331" y="1594"/>
                  </a:cubicBezTo>
                  <a:cubicBezTo>
                    <a:pt x="2456" y="1569"/>
                    <a:pt x="2732" y="1519"/>
                    <a:pt x="2757" y="1369"/>
                  </a:cubicBezTo>
                  <a:cubicBezTo>
                    <a:pt x="2782" y="1269"/>
                    <a:pt x="2682" y="1143"/>
                    <a:pt x="2657" y="1068"/>
                  </a:cubicBezTo>
                  <a:cubicBezTo>
                    <a:pt x="2582" y="943"/>
                    <a:pt x="2532" y="843"/>
                    <a:pt x="2456" y="767"/>
                  </a:cubicBezTo>
                  <a:cubicBezTo>
                    <a:pt x="2306" y="567"/>
                    <a:pt x="2131" y="417"/>
                    <a:pt x="1930" y="291"/>
                  </a:cubicBezTo>
                  <a:cubicBezTo>
                    <a:pt x="1606" y="89"/>
                    <a:pt x="1250" y="1"/>
                    <a:pt x="8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31"/>
            <p:cNvSpPr/>
            <p:nvPr/>
          </p:nvSpPr>
          <p:spPr>
            <a:xfrm>
              <a:off x="5629105" y="2789840"/>
              <a:ext cx="36156" cy="56808"/>
            </a:xfrm>
            <a:custGeom>
              <a:rect b="b" l="l" r="r" t="t"/>
              <a:pathLst>
                <a:path extrusionOk="0" h="2759" w="1756">
                  <a:moveTo>
                    <a:pt x="1426" y="0"/>
                  </a:moveTo>
                  <a:cubicBezTo>
                    <a:pt x="1358" y="0"/>
                    <a:pt x="1289" y="37"/>
                    <a:pt x="1229" y="82"/>
                  </a:cubicBezTo>
                  <a:cubicBezTo>
                    <a:pt x="1129" y="132"/>
                    <a:pt x="1003" y="207"/>
                    <a:pt x="903" y="282"/>
                  </a:cubicBezTo>
                  <a:cubicBezTo>
                    <a:pt x="502" y="558"/>
                    <a:pt x="226" y="909"/>
                    <a:pt x="76" y="1360"/>
                  </a:cubicBezTo>
                  <a:cubicBezTo>
                    <a:pt x="26" y="1585"/>
                    <a:pt x="1" y="1811"/>
                    <a:pt x="1" y="2062"/>
                  </a:cubicBezTo>
                  <a:cubicBezTo>
                    <a:pt x="26" y="2187"/>
                    <a:pt x="51" y="2312"/>
                    <a:pt x="76" y="2412"/>
                  </a:cubicBezTo>
                  <a:cubicBezTo>
                    <a:pt x="101" y="2513"/>
                    <a:pt x="126" y="2663"/>
                    <a:pt x="201" y="2738"/>
                  </a:cubicBezTo>
                  <a:cubicBezTo>
                    <a:pt x="225" y="2753"/>
                    <a:pt x="254" y="2759"/>
                    <a:pt x="285" y="2759"/>
                  </a:cubicBezTo>
                  <a:cubicBezTo>
                    <a:pt x="417" y="2759"/>
                    <a:pt x="596" y="2649"/>
                    <a:pt x="677" y="2588"/>
                  </a:cubicBezTo>
                  <a:cubicBezTo>
                    <a:pt x="803" y="2513"/>
                    <a:pt x="928" y="2387"/>
                    <a:pt x="1028" y="2262"/>
                  </a:cubicBezTo>
                  <a:cubicBezTo>
                    <a:pt x="1229" y="2037"/>
                    <a:pt x="1379" y="1786"/>
                    <a:pt x="1479" y="1510"/>
                  </a:cubicBezTo>
                  <a:cubicBezTo>
                    <a:pt x="1630" y="1184"/>
                    <a:pt x="1755" y="758"/>
                    <a:pt x="1705" y="407"/>
                  </a:cubicBezTo>
                  <a:cubicBezTo>
                    <a:pt x="1680" y="282"/>
                    <a:pt x="1655" y="157"/>
                    <a:pt x="1555" y="57"/>
                  </a:cubicBezTo>
                  <a:cubicBezTo>
                    <a:pt x="1515" y="16"/>
                    <a:pt x="1470" y="0"/>
                    <a:pt x="14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31"/>
            <p:cNvSpPr/>
            <p:nvPr/>
          </p:nvSpPr>
          <p:spPr>
            <a:xfrm>
              <a:off x="5661101" y="2784960"/>
              <a:ext cx="59361" cy="32759"/>
            </a:xfrm>
            <a:custGeom>
              <a:rect b="b" l="l" r="r" t="t"/>
              <a:pathLst>
                <a:path extrusionOk="0" h="1591" w="2883">
                  <a:moveTo>
                    <a:pt x="969" y="0"/>
                  </a:moveTo>
                  <a:cubicBezTo>
                    <a:pt x="865" y="0"/>
                    <a:pt x="759" y="7"/>
                    <a:pt x="652" y="18"/>
                  </a:cubicBezTo>
                  <a:cubicBezTo>
                    <a:pt x="502" y="18"/>
                    <a:pt x="377" y="43"/>
                    <a:pt x="251" y="68"/>
                  </a:cubicBezTo>
                  <a:cubicBezTo>
                    <a:pt x="126" y="93"/>
                    <a:pt x="1" y="143"/>
                    <a:pt x="1" y="268"/>
                  </a:cubicBezTo>
                  <a:cubicBezTo>
                    <a:pt x="1" y="394"/>
                    <a:pt x="76" y="519"/>
                    <a:pt x="126" y="619"/>
                  </a:cubicBezTo>
                  <a:cubicBezTo>
                    <a:pt x="326" y="920"/>
                    <a:pt x="727" y="1146"/>
                    <a:pt x="1053" y="1296"/>
                  </a:cubicBezTo>
                  <a:cubicBezTo>
                    <a:pt x="1329" y="1421"/>
                    <a:pt x="1605" y="1522"/>
                    <a:pt x="1905" y="1572"/>
                  </a:cubicBezTo>
                  <a:cubicBezTo>
                    <a:pt x="1993" y="1584"/>
                    <a:pt x="2081" y="1591"/>
                    <a:pt x="2165" y="1591"/>
                  </a:cubicBezTo>
                  <a:cubicBezTo>
                    <a:pt x="2250" y="1591"/>
                    <a:pt x="2332" y="1584"/>
                    <a:pt x="2407" y="1572"/>
                  </a:cubicBezTo>
                  <a:cubicBezTo>
                    <a:pt x="2532" y="1572"/>
                    <a:pt x="2833" y="1522"/>
                    <a:pt x="2858" y="1346"/>
                  </a:cubicBezTo>
                  <a:cubicBezTo>
                    <a:pt x="2883" y="1271"/>
                    <a:pt x="2783" y="1121"/>
                    <a:pt x="2733" y="1045"/>
                  </a:cubicBezTo>
                  <a:cubicBezTo>
                    <a:pt x="2682" y="945"/>
                    <a:pt x="2607" y="845"/>
                    <a:pt x="2532" y="745"/>
                  </a:cubicBezTo>
                  <a:cubicBezTo>
                    <a:pt x="2382" y="544"/>
                    <a:pt x="2206" y="394"/>
                    <a:pt x="1981" y="268"/>
                  </a:cubicBezTo>
                  <a:cubicBezTo>
                    <a:pt x="1670" y="74"/>
                    <a:pt x="1329" y="0"/>
                    <a:pt x="9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31"/>
            <p:cNvSpPr/>
            <p:nvPr/>
          </p:nvSpPr>
          <p:spPr>
            <a:xfrm>
              <a:off x="5607960" y="2690188"/>
              <a:ext cx="51104" cy="42415"/>
            </a:xfrm>
            <a:custGeom>
              <a:rect b="b" l="l" r="r" t="t"/>
              <a:pathLst>
                <a:path extrusionOk="0" h="2060" w="2482">
                  <a:moveTo>
                    <a:pt x="2204" y="1"/>
                  </a:moveTo>
                  <a:cubicBezTo>
                    <a:pt x="2178" y="1"/>
                    <a:pt x="2153" y="4"/>
                    <a:pt x="2131" y="9"/>
                  </a:cubicBezTo>
                  <a:cubicBezTo>
                    <a:pt x="2005" y="9"/>
                    <a:pt x="1855" y="34"/>
                    <a:pt x="1730" y="59"/>
                  </a:cubicBezTo>
                  <a:cubicBezTo>
                    <a:pt x="1278" y="135"/>
                    <a:pt x="852" y="310"/>
                    <a:pt x="552" y="661"/>
                  </a:cubicBezTo>
                  <a:cubicBezTo>
                    <a:pt x="376" y="836"/>
                    <a:pt x="251" y="1037"/>
                    <a:pt x="176" y="1262"/>
                  </a:cubicBezTo>
                  <a:cubicBezTo>
                    <a:pt x="126" y="1388"/>
                    <a:pt x="100" y="1488"/>
                    <a:pt x="75" y="1613"/>
                  </a:cubicBezTo>
                  <a:cubicBezTo>
                    <a:pt x="50" y="1714"/>
                    <a:pt x="0" y="1864"/>
                    <a:pt x="50" y="1964"/>
                  </a:cubicBezTo>
                  <a:cubicBezTo>
                    <a:pt x="95" y="2038"/>
                    <a:pt x="218" y="2060"/>
                    <a:pt x="338" y="2060"/>
                  </a:cubicBezTo>
                  <a:cubicBezTo>
                    <a:pt x="420" y="2060"/>
                    <a:pt x="500" y="2050"/>
                    <a:pt x="552" y="2039"/>
                  </a:cubicBezTo>
                  <a:cubicBezTo>
                    <a:pt x="702" y="2014"/>
                    <a:pt x="852" y="1964"/>
                    <a:pt x="1003" y="1889"/>
                  </a:cubicBezTo>
                  <a:cubicBezTo>
                    <a:pt x="1278" y="1789"/>
                    <a:pt x="1529" y="1613"/>
                    <a:pt x="1755" y="1413"/>
                  </a:cubicBezTo>
                  <a:cubicBezTo>
                    <a:pt x="2005" y="1187"/>
                    <a:pt x="2306" y="861"/>
                    <a:pt x="2406" y="511"/>
                  </a:cubicBezTo>
                  <a:cubicBezTo>
                    <a:pt x="2456" y="410"/>
                    <a:pt x="2481" y="235"/>
                    <a:pt x="2431" y="135"/>
                  </a:cubicBezTo>
                  <a:cubicBezTo>
                    <a:pt x="2392" y="37"/>
                    <a:pt x="2293" y="1"/>
                    <a:pt x="22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31"/>
            <p:cNvSpPr/>
            <p:nvPr/>
          </p:nvSpPr>
          <p:spPr>
            <a:xfrm>
              <a:off x="5656983" y="2690456"/>
              <a:ext cx="45936" cy="48819"/>
            </a:xfrm>
            <a:custGeom>
              <a:rect b="b" l="l" r="r" t="t"/>
              <a:pathLst>
                <a:path extrusionOk="0" h="2371" w="2231">
                  <a:moveTo>
                    <a:pt x="226" y="1"/>
                  </a:moveTo>
                  <a:cubicBezTo>
                    <a:pt x="157" y="1"/>
                    <a:pt x="95" y="22"/>
                    <a:pt x="50" y="97"/>
                  </a:cubicBezTo>
                  <a:cubicBezTo>
                    <a:pt x="0" y="197"/>
                    <a:pt x="0" y="347"/>
                    <a:pt x="25" y="472"/>
                  </a:cubicBezTo>
                  <a:cubicBezTo>
                    <a:pt x="75" y="823"/>
                    <a:pt x="326" y="1199"/>
                    <a:pt x="577" y="1475"/>
                  </a:cubicBezTo>
                  <a:cubicBezTo>
                    <a:pt x="752" y="1701"/>
                    <a:pt x="978" y="1926"/>
                    <a:pt x="1228" y="2077"/>
                  </a:cubicBezTo>
                  <a:cubicBezTo>
                    <a:pt x="1379" y="2177"/>
                    <a:pt x="1504" y="2252"/>
                    <a:pt x="1679" y="2302"/>
                  </a:cubicBezTo>
                  <a:cubicBezTo>
                    <a:pt x="1754" y="2332"/>
                    <a:pt x="1882" y="2371"/>
                    <a:pt x="1989" y="2371"/>
                  </a:cubicBezTo>
                  <a:cubicBezTo>
                    <a:pt x="2062" y="2371"/>
                    <a:pt x="2125" y="2353"/>
                    <a:pt x="2156" y="2302"/>
                  </a:cubicBezTo>
                  <a:cubicBezTo>
                    <a:pt x="2231" y="2227"/>
                    <a:pt x="2206" y="2051"/>
                    <a:pt x="2181" y="1976"/>
                  </a:cubicBezTo>
                  <a:cubicBezTo>
                    <a:pt x="2181" y="1851"/>
                    <a:pt x="2181" y="1726"/>
                    <a:pt x="2131" y="1600"/>
                  </a:cubicBezTo>
                  <a:cubicBezTo>
                    <a:pt x="2080" y="1375"/>
                    <a:pt x="1980" y="1149"/>
                    <a:pt x="1855" y="949"/>
                  </a:cubicBezTo>
                  <a:cubicBezTo>
                    <a:pt x="1579" y="548"/>
                    <a:pt x="1203" y="297"/>
                    <a:pt x="752" y="147"/>
                  </a:cubicBezTo>
                  <a:cubicBezTo>
                    <a:pt x="627" y="97"/>
                    <a:pt x="501" y="46"/>
                    <a:pt x="376" y="21"/>
                  </a:cubicBezTo>
                  <a:cubicBezTo>
                    <a:pt x="325" y="11"/>
                    <a:pt x="274" y="1"/>
                    <a:pt x="2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31"/>
            <p:cNvSpPr/>
            <p:nvPr/>
          </p:nvSpPr>
          <p:spPr>
            <a:xfrm>
              <a:off x="5638391" y="2592245"/>
              <a:ext cx="56787" cy="34879"/>
            </a:xfrm>
            <a:custGeom>
              <a:rect b="b" l="l" r="r" t="t"/>
              <a:pathLst>
                <a:path extrusionOk="0" h="1694" w="2758">
                  <a:moveTo>
                    <a:pt x="1942" y="1"/>
                  </a:moveTo>
                  <a:cubicBezTo>
                    <a:pt x="1517" y="1"/>
                    <a:pt x="1117" y="107"/>
                    <a:pt x="778" y="355"/>
                  </a:cubicBezTo>
                  <a:cubicBezTo>
                    <a:pt x="577" y="481"/>
                    <a:pt x="427" y="656"/>
                    <a:pt x="277" y="857"/>
                  </a:cubicBezTo>
                  <a:cubicBezTo>
                    <a:pt x="226" y="957"/>
                    <a:pt x="151" y="1057"/>
                    <a:pt x="126" y="1182"/>
                  </a:cubicBezTo>
                  <a:cubicBezTo>
                    <a:pt x="76" y="1258"/>
                    <a:pt x="1" y="1408"/>
                    <a:pt x="26" y="1508"/>
                  </a:cubicBezTo>
                  <a:cubicBezTo>
                    <a:pt x="76" y="1659"/>
                    <a:pt x="352" y="1684"/>
                    <a:pt x="477" y="1684"/>
                  </a:cubicBezTo>
                  <a:cubicBezTo>
                    <a:pt x="528" y="1691"/>
                    <a:pt x="578" y="1694"/>
                    <a:pt x="626" y="1694"/>
                  </a:cubicBezTo>
                  <a:cubicBezTo>
                    <a:pt x="743" y="1694"/>
                    <a:pt x="854" y="1676"/>
                    <a:pt x="978" y="1659"/>
                  </a:cubicBezTo>
                  <a:cubicBezTo>
                    <a:pt x="1254" y="1583"/>
                    <a:pt x="1530" y="1483"/>
                    <a:pt x="1805" y="1333"/>
                  </a:cubicBezTo>
                  <a:cubicBezTo>
                    <a:pt x="2106" y="1157"/>
                    <a:pt x="2457" y="907"/>
                    <a:pt x="2632" y="606"/>
                  </a:cubicBezTo>
                  <a:cubicBezTo>
                    <a:pt x="2708" y="506"/>
                    <a:pt x="2758" y="355"/>
                    <a:pt x="2733" y="230"/>
                  </a:cubicBezTo>
                  <a:cubicBezTo>
                    <a:pt x="2733" y="105"/>
                    <a:pt x="2582" y="55"/>
                    <a:pt x="2482" y="29"/>
                  </a:cubicBezTo>
                  <a:cubicBezTo>
                    <a:pt x="2332" y="29"/>
                    <a:pt x="2206" y="4"/>
                    <a:pt x="2081" y="4"/>
                  </a:cubicBezTo>
                  <a:cubicBezTo>
                    <a:pt x="2034" y="2"/>
                    <a:pt x="1988" y="1"/>
                    <a:pt x="19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31"/>
            <p:cNvSpPr/>
            <p:nvPr/>
          </p:nvSpPr>
          <p:spPr>
            <a:xfrm>
              <a:off x="5692067" y="2595251"/>
              <a:ext cx="38215" cy="55881"/>
            </a:xfrm>
            <a:custGeom>
              <a:rect b="b" l="l" r="r" t="t"/>
              <a:pathLst>
                <a:path extrusionOk="0" h="2714" w="1856">
                  <a:moveTo>
                    <a:pt x="277" y="1"/>
                  </a:moveTo>
                  <a:cubicBezTo>
                    <a:pt x="228" y="1"/>
                    <a:pt x="183" y="17"/>
                    <a:pt x="151" y="59"/>
                  </a:cubicBezTo>
                  <a:cubicBezTo>
                    <a:pt x="76" y="159"/>
                    <a:pt x="51" y="310"/>
                    <a:pt x="25" y="435"/>
                  </a:cubicBezTo>
                  <a:cubicBezTo>
                    <a:pt x="0" y="786"/>
                    <a:pt x="176" y="1187"/>
                    <a:pt x="351" y="1513"/>
                  </a:cubicBezTo>
                  <a:cubicBezTo>
                    <a:pt x="477" y="1788"/>
                    <a:pt x="652" y="2039"/>
                    <a:pt x="853" y="2264"/>
                  </a:cubicBezTo>
                  <a:cubicBezTo>
                    <a:pt x="978" y="2390"/>
                    <a:pt x="1103" y="2490"/>
                    <a:pt x="1254" y="2565"/>
                  </a:cubicBezTo>
                  <a:cubicBezTo>
                    <a:pt x="1326" y="2620"/>
                    <a:pt x="1478" y="2714"/>
                    <a:pt x="1603" y="2714"/>
                  </a:cubicBezTo>
                  <a:cubicBezTo>
                    <a:pt x="1651" y="2714"/>
                    <a:pt x="1695" y="2700"/>
                    <a:pt x="1730" y="2665"/>
                  </a:cubicBezTo>
                  <a:cubicBezTo>
                    <a:pt x="1805" y="2615"/>
                    <a:pt x="1805" y="2440"/>
                    <a:pt x="1830" y="2365"/>
                  </a:cubicBezTo>
                  <a:cubicBezTo>
                    <a:pt x="1855" y="2239"/>
                    <a:pt x="1855" y="2114"/>
                    <a:pt x="1855" y="1989"/>
                  </a:cubicBezTo>
                  <a:cubicBezTo>
                    <a:pt x="1855" y="1763"/>
                    <a:pt x="1805" y="1513"/>
                    <a:pt x="1705" y="1287"/>
                  </a:cubicBezTo>
                  <a:cubicBezTo>
                    <a:pt x="1554" y="836"/>
                    <a:pt x="1229" y="510"/>
                    <a:pt x="828" y="259"/>
                  </a:cubicBezTo>
                  <a:cubicBezTo>
                    <a:pt x="702" y="184"/>
                    <a:pt x="577" y="109"/>
                    <a:pt x="477" y="59"/>
                  </a:cubicBezTo>
                  <a:cubicBezTo>
                    <a:pt x="419" y="30"/>
                    <a:pt x="344" y="1"/>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31"/>
            <p:cNvSpPr/>
            <p:nvPr/>
          </p:nvSpPr>
          <p:spPr>
            <a:xfrm>
              <a:off x="5977948" y="3217232"/>
              <a:ext cx="50075" cy="42498"/>
            </a:xfrm>
            <a:custGeom>
              <a:rect b="b" l="l" r="r" t="t"/>
              <a:pathLst>
                <a:path extrusionOk="0" h="2064" w="2432">
                  <a:moveTo>
                    <a:pt x="2105" y="0"/>
                  </a:moveTo>
                  <a:cubicBezTo>
                    <a:pt x="1980" y="25"/>
                    <a:pt x="1855" y="25"/>
                    <a:pt x="1730" y="51"/>
                  </a:cubicBezTo>
                  <a:cubicBezTo>
                    <a:pt x="1253" y="151"/>
                    <a:pt x="852" y="326"/>
                    <a:pt x="552" y="677"/>
                  </a:cubicBezTo>
                  <a:cubicBezTo>
                    <a:pt x="401" y="853"/>
                    <a:pt x="276" y="1053"/>
                    <a:pt x="176" y="1279"/>
                  </a:cubicBezTo>
                  <a:cubicBezTo>
                    <a:pt x="126" y="1379"/>
                    <a:pt x="100" y="1504"/>
                    <a:pt x="75" y="1629"/>
                  </a:cubicBezTo>
                  <a:cubicBezTo>
                    <a:pt x="50" y="1705"/>
                    <a:pt x="0" y="1880"/>
                    <a:pt x="50" y="1955"/>
                  </a:cubicBezTo>
                  <a:cubicBezTo>
                    <a:pt x="95" y="2046"/>
                    <a:pt x="213" y="2064"/>
                    <a:pt x="326" y="2064"/>
                  </a:cubicBezTo>
                  <a:cubicBezTo>
                    <a:pt x="402" y="2064"/>
                    <a:pt x="476" y="2056"/>
                    <a:pt x="527" y="2056"/>
                  </a:cubicBezTo>
                  <a:cubicBezTo>
                    <a:pt x="677" y="2005"/>
                    <a:pt x="827" y="1955"/>
                    <a:pt x="978" y="1905"/>
                  </a:cubicBezTo>
                  <a:cubicBezTo>
                    <a:pt x="1253" y="1780"/>
                    <a:pt x="1504" y="1604"/>
                    <a:pt x="1704" y="1404"/>
                  </a:cubicBezTo>
                  <a:cubicBezTo>
                    <a:pt x="1980" y="1178"/>
                    <a:pt x="2281" y="853"/>
                    <a:pt x="2381" y="502"/>
                  </a:cubicBezTo>
                  <a:cubicBezTo>
                    <a:pt x="2406" y="401"/>
                    <a:pt x="2431" y="226"/>
                    <a:pt x="2406" y="126"/>
                  </a:cubicBezTo>
                  <a:cubicBezTo>
                    <a:pt x="2356" y="0"/>
                    <a:pt x="2206" y="0"/>
                    <a:pt x="21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31"/>
            <p:cNvSpPr/>
            <p:nvPr/>
          </p:nvSpPr>
          <p:spPr>
            <a:xfrm>
              <a:off x="6026456" y="3217335"/>
              <a:ext cx="43877" cy="48284"/>
            </a:xfrm>
            <a:custGeom>
              <a:rect b="b" l="l" r="r" t="t"/>
              <a:pathLst>
                <a:path extrusionOk="0" h="2345" w="2131">
                  <a:moveTo>
                    <a:pt x="213" y="0"/>
                  </a:moveTo>
                  <a:cubicBezTo>
                    <a:pt x="145" y="0"/>
                    <a:pt x="80" y="22"/>
                    <a:pt x="50" y="96"/>
                  </a:cubicBezTo>
                  <a:cubicBezTo>
                    <a:pt x="0" y="196"/>
                    <a:pt x="0" y="346"/>
                    <a:pt x="0" y="472"/>
                  </a:cubicBezTo>
                  <a:cubicBezTo>
                    <a:pt x="50" y="822"/>
                    <a:pt x="301" y="1198"/>
                    <a:pt x="526" y="1449"/>
                  </a:cubicBezTo>
                  <a:cubicBezTo>
                    <a:pt x="702" y="1700"/>
                    <a:pt x="927" y="1900"/>
                    <a:pt x="1153" y="2051"/>
                  </a:cubicBezTo>
                  <a:cubicBezTo>
                    <a:pt x="1303" y="2151"/>
                    <a:pt x="1429" y="2226"/>
                    <a:pt x="1579" y="2276"/>
                  </a:cubicBezTo>
                  <a:cubicBezTo>
                    <a:pt x="1654" y="2306"/>
                    <a:pt x="1782" y="2345"/>
                    <a:pt x="1889" y="2345"/>
                  </a:cubicBezTo>
                  <a:cubicBezTo>
                    <a:pt x="1962" y="2345"/>
                    <a:pt x="2025" y="2327"/>
                    <a:pt x="2055" y="2276"/>
                  </a:cubicBezTo>
                  <a:cubicBezTo>
                    <a:pt x="2130" y="2201"/>
                    <a:pt x="2105" y="2026"/>
                    <a:pt x="2105" y="1950"/>
                  </a:cubicBezTo>
                  <a:cubicBezTo>
                    <a:pt x="2105" y="1825"/>
                    <a:pt x="2080" y="1700"/>
                    <a:pt x="2055" y="1574"/>
                  </a:cubicBezTo>
                  <a:cubicBezTo>
                    <a:pt x="2005" y="1349"/>
                    <a:pt x="1905" y="1123"/>
                    <a:pt x="1780" y="923"/>
                  </a:cubicBezTo>
                  <a:cubicBezTo>
                    <a:pt x="1529" y="522"/>
                    <a:pt x="1153" y="296"/>
                    <a:pt x="727" y="121"/>
                  </a:cubicBezTo>
                  <a:cubicBezTo>
                    <a:pt x="602" y="96"/>
                    <a:pt x="476" y="46"/>
                    <a:pt x="351" y="20"/>
                  </a:cubicBezTo>
                  <a:cubicBezTo>
                    <a:pt x="310" y="10"/>
                    <a:pt x="261" y="0"/>
                    <a:pt x="21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31"/>
            <p:cNvSpPr/>
            <p:nvPr/>
          </p:nvSpPr>
          <p:spPr>
            <a:xfrm>
              <a:off x="5966582" y="3126969"/>
              <a:ext cx="33562" cy="58187"/>
            </a:xfrm>
            <a:custGeom>
              <a:rect b="b" l="l" r="r" t="t"/>
              <a:pathLst>
                <a:path extrusionOk="0" h="2826" w="1630">
                  <a:moveTo>
                    <a:pt x="1287" y="0"/>
                  </a:moveTo>
                  <a:cubicBezTo>
                    <a:pt x="1221" y="0"/>
                    <a:pt x="1144" y="49"/>
                    <a:pt x="1079" y="99"/>
                  </a:cubicBezTo>
                  <a:cubicBezTo>
                    <a:pt x="978" y="149"/>
                    <a:pt x="878" y="249"/>
                    <a:pt x="778" y="324"/>
                  </a:cubicBezTo>
                  <a:cubicBezTo>
                    <a:pt x="402" y="625"/>
                    <a:pt x="151" y="976"/>
                    <a:pt x="51" y="1427"/>
                  </a:cubicBezTo>
                  <a:cubicBezTo>
                    <a:pt x="1" y="1678"/>
                    <a:pt x="1" y="1903"/>
                    <a:pt x="26" y="2154"/>
                  </a:cubicBezTo>
                  <a:cubicBezTo>
                    <a:pt x="51" y="2254"/>
                    <a:pt x="76" y="2379"/>
                    <a:pt x="101" y="2505"/>
                  </a:cubicBezTo>
                  <a:cubicBezTo>
                    <a:pt x="126" y="2580"/>
                    <a:pt x="176" y="2755"/>
                    <a:pt x="251" y="2805"/>
                  </a:cubicBezTo>
                  <a:cubicBezTo>
                    <a:pt x="275" y="2820"/>
                    <a:pt x="302" y="2826"/>
                    <a:pt x="331" y="2826"/>
                  </a:cubicBezTo>
                  <a:cubicBezTo>
                    <a:pt x="457" y="2826"/>
                    <a:pt x="621" y="2711"/>
                    <a:pt x="703" y="2630"/>
                  </a:cubicBezTo>
                  <a:cubicBezTo>
                    <a:pt x="828" y="2530"/>
                    <a:pt x="928" y="2404"/>
                    <a:pt x="1028" y="2279"/>
                  </a:cubicBezTo>
                  <a:cubicBezTo>
                    <a:pt x="1204" y="2054"/>
                    <a:pt x="1329" y="1778"/>
                    <a:pt x="1429" y="1502"/>
                  </a:cubicBezTo>
                  <a:cubicBezTo>
                    <a:pt x="1530" y="1176"/>
                    <a:pt x="1630" y="750"/>
                    <a:pt x="1555" y="399"/>
                  </a:cubicBezTo>
                  <a:cubicBezTo>
                    <a:pt x="1530" y="274"/>
                    <a:pt x="1480" y="124"/>
                    <a:pt x="1379" y="49"/>
                  </a:cubicBezTo>
                  <a:cubicBezTo>
                    <a:pt x="1353" y="14"/>
                    <a:pt x="1321" y="0"/>
                    <a:pt x="12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31"/>
            <p:cNvSpPr/>
            <p:nvPr/>
          </p:nvSpPr>
          <p:spPr>
            <a:xfrm>
              <a:off x="5994975" y="3120462"/>
              <a:ext cx="58846" cy="31256"/>
            </a:xfrm>
            <a:custGeom>
              <a:rect b="b" l="l" r="r" t="t"/>
              <a:pathLst>
                <a:path extrusionOk="0" h="1518" w="2858">
                  <a:moveTo>
                    <a:pt x="1057" y="1"/>
                  </a:moveTo>
                  <a:cubicBezTo>
                    <a:pt x="916" y="1"/>
                    <a:pt x="773" y="14"/>
                    <a:pt x="627" y="39"/>
                  </a:cubicBezTo>
                  <a:cubicBezTo>
                    <a:pt x="476" y="64"/>
                    <a:pt x="351" y="89"/>
                    <a:pt x="251" y="114"/>
                  </a:cubicBezTo>
                  <a:cubicBezTo>
                    <a:pt x="126" y="139"/>
                    <a:pt x="0" y="189"/>
                    <a:pt x="0" y="339"/>
                  </a:cubicBezTo>
                  <a:cubicBezTo>
                    <a:pt x="0" y="465"/>
                    <a:pt x="75" y="590"/>
                    <a:pt x="151" y="690"/>
                  </a:cubicBezTo>
                  <a:cubicBezTo>
                    <a:pt x="376" y="966"/>
                    <a:pt x="752" y="1167"/>
                    <a:pt x="1103" y="1292"/>
                  </a:cubicBezTo>
                  <a:cubicBezTo>
                    <a:pt x="1354" y="1417"/>
                    <a:pt x="1654" y="1492"/>
                    <a:pt x="1930" y="1517"/>
                  </a:cubicBezTo>
                  <a:cubicBezTo>
                    <a:pt x="2106" y="1517"/>
                    <a:pt x="2256" y="1517"/>
                    <a:pt x="2431" y="1492"/>
                  </a:cubicBezTo>
                  <a:cubicBezTo>
                    <a:pt x="2557" y="1467"/>
                    <a:pt x="2807" y="1392"/>
                    <a:pt x="2832" y="1242"/>
                  </a:cubicBezTo>
                  <a:cubicBezTo>
                    <a:pt x="2857" y="1142"/>
                    <a:pt x="2757" y="1016"/>
                    <a:pt x="2707" y="941"/>
                  </a:cubicBezTo>
                  <a:cubicBezTo>
                    <a:pt x="2632" y="841"/>
                    <a:pt x="2557" y="740"/>
                    <a:pt x="2482" y="640"/>
                  </a:cubicBezTo>
                  <a:cubicBezTo>
                    <a:pt x="2331" y="465"/>
                    <a:pt x="2131" y="314"/>
                    <a:pt x="1930" y="214"/>
                  </a:cubicBezTo>
                  <a:cubicBezTo>
                    <a:pt x="1642" y="61"/>
                    <a:pt x="1353" y="1"/>
                    <a:pt x="105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31"/>
            <p:cNvSpPr/>
            <p:nvPr/>
          </p:nvSpPr>
          <p:spPr>
            <a:xfrm>
              <a:off x="5910868" y="3051859"/>
              <a:ext cx="34076" cy="57961"/>
            </a:xfrm>
            <a:custGeom>
              <a:rect b="b" l="l" r="r" t="t"/>
              <a:pathLst>
                <a:path extrusionOk="0" h="2815" w="1655">
                  <a:moveTo>
                    <a:pt x="1292" y="0"/>
                  </a:moveTo>
                  <a:cubicBezTo>
                    <a:pt x="1219" y="0"/>
                    <a:pt x="1143" y="39"/>
                    <a:pt x="1078" y="88"/>
                  </a:cubicBezTo>
                  <a:cubicBezTo>
                    <a:pt x="978" y="163"/>
                    <a:pt x="877" y="238"/>
                    <a:pt x="777" y="313"/>
                  </a:cubicBezTo>
                  <a:cubicBezTo>
                    <a:pt x="426" y="614"/>
                    <a:pt x="150" y="965"/>
                    <a:pt x="50" y="1416"/>
                  </a:cubicBezTo>
                  <a:cubicBezTo>
                    <a:pt x="0" y="1666"/>
                    <a:pt x="0" y="1892"/>
                    <a:pt x="25" y="2143"/>
                  </a:cubicBezTo>
                  <a:cubicBezTo>
                    <a:pt x="50" y="2268"/>
                    <a:pt x="75" y="2368"/>
                    <a:pt x="125" y="2494"/>
                  </a:cubicBezTo>
                  <a:cubicBezTo>
                    <a:pt x="150" y="2569"/>
                    <a:pt x="175" y="2744"/>
                    <a:pt x="251" y="2794"/>
                  </a:cubicBezTo>
                  <a:cubicBezTo>
                    <a:pt x="279" y="2809"/>
                    <a:pt x="311" y="2815"/>
                    <a:pt x="344" y="2815"/>
                  </a:cubicBezTo>
                  <a:cubicBezTo>
                    <a:pt x="482" y="2815"/>
                    <a:pt x="641" y="2705"/>
                    <a:pt x="702" y="2644"/>
                  </a:cubicBezTo>
                  <a:cubicBezTo>
                    <a:pt x="827" y="2544"/>
                    <a:pt x="952" y="2418"/>
                    <a:pt x="1028" y="2268"/>
                  </a:cubicBezTo>
                  <a:cubicBezTo>
                    <a:pt x="1203" y="2042"/>
                    <a:pt x="1328" y="1767"/>
                    <a:pt x="1429" y="1491"/>
                  </a:cubicBezTo>
                  <a:cubicBezTo>
                    <a:pt x="1554" y="1165"/>
                    <a:pt x="1654" y="739"/>
                    <a:pt x="1579" y="388"/>
                  </a:cubicBezTo>
                  <a:cubicBezTo>
                    <a:pt x="1529" y="263"/>
                    <a:pt x="1479" y="113"/>
                    <a:pt x="1404" y="37"/>
                  </a:cubicBezTo>
                  <a:cubicBezTo>
                    <a:pt x="1369" y="11"/>
                    <a:pt x="1331" y="0"/>
                    <a:pt x="129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31"/>
            <p:cNvSpPr/>
            <p:nvPr/>
          </p:nvSpPr>
          <p:spPr>
            <a:xfrm>
              <a:off x="5939240" y="3045126"/>
              <a:ext cx="58846" cy="31256"/>
            </a:xfrm>
            <a:custGeom>
              <a:rect b="b" l="l" r="r" t="t"/>
              <a:pathLst>
                <a:path extrusionOk="0" h="1518" w="2858">
                  <a:moveTo>
                    <a:pt x="1062" y="0"/>
                  </a:moveTo>
                  <a:cubicBezTo>
                    <a:pt x="918" y="0"/>
                    <a:pt x="773" y="14"/>
                    <a:pt x="627" y="39"/>
                  </a:cubicBezTo>
                  <a:cubicBezTo>
                    <a:pt x="502" y="64"/>
                    <a:pt x="376" y="89"/>
                    <a:pt x="251" y="114"/>
                  </a:cubicBezTo>
                  <a:cubicBezTo>
                    <a:pt x="126" y="139"/>
                    <a:pt x="1" y="214"/>
                    <a:pt x="1" y="339"/>
                  </a:cubicBezTo>
                  <a:cubicBezTo>
                    <a:pt x="26" y="465"/>
                    <a:pt x="101" y="590"/>
                    <a:pt x="176" y="690"/>
                  </a:cubicBezTo>
                  <a:cubicBezTo>
                    <a:pt x="376" y="991"/>
                    <a:pt x="777" y="1166"/>
                    <a:pt x="1103" y="1292"/>
                  </a:cubicBezTo>
                  <a:cubicBezTo>
                    <a:pt x="1379" y="1417"/>
                    <a:pt x="1655" y="1492"/>
                    <a:pt x="1955" y="1517"/>
                  </a:cubicBezTo>
                  <a:cubicBezTo>
                    <a:pt x="2106" y="1517"/>
                    <a:pt x="2281" y="1517"/>
                    <a:pt x="2432" y="1492"/>
                  </a:cubicBezTo>
                  <a:cubicBezTo>
                    <a:pt x="2557" y="1467"/>
                    <a:pt x="2833" y="1417"/>
                    <a:pt x="2833" y="1242"/>
                  </a:cubicBezTo>
                  <a:cubicBezTo>
                    <a:pt x="2858" y="1166"/>
                    <a:pt x="2757" y="1016"/>
                    <a:pt x="2707" y="941"/>
                  </a:cubicBezTo>
                  <a:cubicBezTo>
                    <a:pt x="2657" y="841"/>
                    <a:pt x="2582" y="740"/>
                    <a:pt x="2482" y="665"/>
                  </a:cubicBezTo>
                  <a:cubicBezTo>
                    <a:pt x="2331" y="490"/>
                    <a:pt x="2156" y="339"/>
                    <a:pt x="1930" y="214"/>
                  </a:cubicBezTo>
                  <a:cubicBezTo>
                    <a:pt x="1659" y="61"/>
                    <a:pt x="1364" y="0"/>
                    <a:pt x="10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31"/>
            <p:cNvSpPr/>
            <p:nvPr/>
          </p:nvSpPr>
          <p:spPr>
            <a:xfrm>
              <a:off x="5860795" y="2962666"/>
              <a:ext cx="37700" cy="53699"/>
            </a:xfrm>
            <a:custGeom>
              <a:rect b="b" l="l" r="r" t="t"/>
              <a:pathLst>
                <a:path extrusionOk="0" h="2608" w="1831">
                  <a:moveTo>
                    <a:pt x="1594" y="1"/>
                  </a:moveTo>
                  <a:cubicBezTo>
                    <a:pt x="1529" y="1"/>
                    <a:pt x="1462" y="30"/>
                    <a:pt x="1404" y="59"/>
                  </a:cubicBezTo>
                  <a:cubicBezTo>
                    <a:pt x="1304" y="109"/>
                    <a:pt x="1179" y="159"/>
                    <a:pt x="1054" y="234"/>
                  </a:cubicBezTo>
                  <a:cubicBezTo>
                    <a:pt x="653" y="460"/>
                    <a:pt x="327" y="760"/>
                    <a:pt x="151" y="1186"/>
                  </a:cubicBezTo>
                  <a:cubicBezTo>
                    <a:pt x="76" y="1412"/>
                    <a:pt x="26" y="1638"/>
                    <a:pt x="1" y="1888"/>
                  </a:cubicBezTo>
                  <a:cubicBezTo>
                    <a:pt x="1" y="2013"/>
                    <a:pt x="1" y="2139"/>
                    <a:pt x="26" y="2239"/>
                  </a:cubicBezTo>
                  <a:cubicBezTo>
                    <a:pt x="26" y="2339"/>
                    <a:pt x="51" y="2515"/>
                    <a:pt x="101" y="2565"/>
                  </a:cubicBezTo>
                  <a:cubicBezTo>
                    <a:pt x="139" y="2595"/>
                    <a:pt x="188" y="2607"/>
                    <a:pt x="241" y="2607"/>
                  </a:cubicBezTo>
                  <a:cubicBezTo>
                    <a:pt x="364" y="2607"/>
                    <a:pt x="507" y="2542"/>
                    <a:pt x="577" y="2490"/>
                  </a:cubicBezTo>
                  <a:cubicBezTo>
                    <a:pt x="728" y="2414"/>
                    <a:pt x="853" y="2314"/>
                    <a:pt x="978" y="2214"/>
                  </a:cubicBezTo>
                  <a:cubicBezTo>
                    <a:pt x="1179" y="2013"/>
                    <a:pt x="1354" y="1763"/>
                    <a:pt x="1505" y="1512"/>
                  </a:cubicBezTo>
                  <a:cubicBezTo>
                    <a:pt x="1655" y="1186"/>
                    <a:pt x="1831" y="810"/>
                    <a:pt x="1831" y="435"/>
                  </a:cubicBezTo>
                  <a:cubicBezTo>
                    <a:pt x="1831" y="309"/>
                    <a:pt x="1805" y="159"/>
                    <a:pt x="1730" y="59"/>
                  </a:cubicBezTo>
                  <a:cubicBezTo>
                    <a:pt x="1688" y="16"/>
                    <a:pt x="1641" y="1"/>
                    <a:pt x="159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31"/>
            <p:cNvSpPr/>
            <p:nvPr/>
          </p:nvSpPr>
          <p:spPr>
            <a:xfrm>
              <a:off x="5895900" y="2959743"/>
              <a:ext cx="54708" cy="36135"/>
            </a:xfrm>
            <a:custGeom>
              <a:rect b="b" l="l" r="r" t="t"/>
              <a:pathLst>
                <a:path extrusionOk="0" h="1755" w="2657">
                  <a:moveTo>
                    <a:pt x="276" y="0"/>
                  </a:moveTo>
                  <a:cubicBezTo>
                    <a:pt x="176" y="25"/>
                    <a:pt x="25" y="50"/>
                    <a:pt x="25" y="176"/>
                  </a:cubicBezTo>
                  <a:cubicBezTo>
                    <a:pt x="0" y="301"/>
                    <a:pt x="50" y="451"/>
                    <a:pt x="100" y="551"/>
                  </a:cubicBezTo>
                  <a:cubicBezTo>
                    <a:pt x="276" y="877"/>
                    <a:pt x="602" y="1128"/>
                    <a:pt x="902" y="1328"/>
                  </a:cubicBezTo>
                  <a:cubicBezTo>
                    <a:pt x="1153" y="1479"/>
                    <a:pt x="1429" y="1604"/>
                    <a:pt x="1705" y="1679"/>
                  </a:cubicBezTo>
                  <a:cubicBezTo>
                    <a:pt x="1855" y="1729"/>
                    <a:pt x="2030" y="1754"/>
                    <a:pt x="2181" y="1754"/>
                  </a:cubicBezTo>
                  <a:cubicBezTo>
                    <a:pt x="2306" y="1754"/>
                    <a:pt x="2582" y="1729"/>
                    <a:pt x="2632" y="1579"/>
                  </a:cubicBezTo>
                  <a:cubicBezTo>
                    <a:pt x="2657" y="1504"/>
                    <a:pt x="2582" y="1353"/>
                    <a:pt x="2557" y="1253"/>
                  </a:cubicBezTo>
                  <a:cubicBezTo>
                    <a:pt x="2507" y="1153"/>
                    <a:pt x="2456" y="1028"/>
                    <a:pt x="2406" y="927"/>
                  </a:cubicBezTo>
                  <a:cubicBezTo>
                    <a:pt x="2281" y="727"/>
                    <a:pt x="2106" y="551"/>
                    <a:pt x="1930" y="401"/>
                  </a:cubicBezTo>
                  <a:cubicBezTo>
                    <a:pt x="1554" y="100"/>
                    <a:pt x="1128" y="0"/>
                    <a:pt x="6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31"/>
            <p:cNvSpPr/>
            <p:nvPr/>
          </p:nvSpPr>
          <p:spPr>
            <a:xfrm>
              <a:off x="5847906" y="2852740"/>
              <a:ext cx="50075" cy="42415"/>
            </a:xfrm>
            <a:custGeom>
              <a:rect b="b" l="l" r="r" t="t"/>
              <a:pathLst>
                <a:path extrusionOk="0" h="2060" w="2432">
                  <a:moveTo>
                    <a:pt x="2164" y="0"/>
                  </a:moveTo>
                  <a:cubicBezTo>
                    <a:pt x="2137" y="0"/>
                    <a:pt x="2109" y="3"/>
                    <a:pt x="2081" y="9"/>
                  </a:cubicBezTo>
                  <a:cubicBezTo>
                    <a:pt x="1955" y="9"/>
                    <a:pt x="1830" y="34"/>
                    <a:pt x="1705" y="59"/>
                  </a:cubicBezTo>
                  <a:cubicBezTo>
                    <a:pt x="1254" y="134"/>
                    <a:pt x="853" y="335"/>
                    <a:pt x="527" y="686"/>
                  </a:cubicBezTo>
                  <a:cubicBezTo>
                    <a:pt x="376" y="861"/>
                    <a:pt x="251" y="1062"/>
                    <a:pt x="176" y="1287"/>
                  </a:cubicBezTo>
                  <a:cubicBezTo>
                    <a:pt x="126" y="1388"/>
                    <a:pt x="76" y="1513"/>
                    <a:pt x="76" y="1638"/>
                  </a:cubicBezTo>
                  <a:cubicBezTo>
                    <a:pt x="51" y="1713"/>
                    <a:pt x="0" y="1864"/>
                    <a:pt x="51" y="1964"/>
                  </a:cubicBezTo>
                  <a:cubicBezTo>
                    <a:pt x="95" y="2038"/>
                    <a:pt x="210" y="2060"/>
                    <a:pt x="317" y="2060"/>
                  </a:cubicBezTo>
                  <a:cubicBezTo>
                    <a:pt x="391" y="2060"/>
                    <a:pt x="461" y="2049"/>
                    <a:pt x="502" y="2039"/>
                  </a:cubicBezTo>
                  <a:cubicBezTo>
                    <a:pt x="677" y="2014"/>
                    <a:pt x="827" y="1964"/>
                    <a:pt x="978" y="1889"/>
                  </a:cubicBezTo>
                  <a:cubicBezTo>
                    <a:pt x="1228" y="1763"/>
                    <a:pt x="1479" y="1588"/>
                    <a:pt x="1705" y="1413"/>
                  </a:cubicBezTo>
                  <a:cubicBezTo>
                    <a:pt x="1955" y="1162"/>
                    <a:pt x="2256" y="861"/>
                    <a:pt x="2356" y="510"/>
                  </a:cubicBezTo>
                  <a:cubicBezTo>
                    <a:pt x="2406" y="385"/>
                    <a:pt x="2431" y="235"/>
                    <a:pt x="2381" y="134"/>
                  </a:cubicBezTo>
                  <a:cubicBezTo>
                    <a:pt x="2343" y="37"/>
                    <a:pt x="2258" y="0"/>
                    <a:pt x="216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31"/>
            <p:cNvSpPr/>
            <p:nvPr/>
          </p:nvSpPr>
          <p:spPr>
            <a:xfrm>
              <a:off x="5895900" y="2852761"/>
              <a:ext cx="43877" cy="48551"/>
            </a:xfrm>
            <a:custGeom>
              <a:rect b="b" l="l" r="r" t="t"/>
              <a:pathLst>
                <a:path extrusionOk="0" h="2358" w="2131">
                  <a:moveTo>
                    <a:pt x="224" y="0"/>
                  </a:moveTo>
                  <a:cubicBezTo>
                    <a:pt x="156" y="0"/>
                    <a:pt x="94" y="25"/>
                    <a:pt x="50" y="83"/>
                  </a:cubicBezTo>
                  <a:cubicBezTo>
                    <a:pt x="0" y="209"/>
                    <a:pt x="0" y="359"/>
                    <a:pt x="25" y="484"/>
                  </a:cubicBezTo>
                  <a:cubicBezTo>
                    <a:pt x="75" y="835"/>
                    <a:pt x="301" y="1186"/>
                    <a:pt x="527" y="1462"/>
                  </a:cubicBezTo>
                  <a:cubicBezTo>
                    <a:pt x="727" y="1687"/>
                    <a:pt x="928" y="1913"/>
                    <a:pt x="1178" y="2063"/>
                  </a:cubicBezTo>
                  <a:cubicBezTo>
                    <a:pt x="1304" y="2163"/>
                    <a:pt x="1454" y="2239"/>
                    <a:pt x="1604" y="2289"/>
                  </a:cubicBezTo>
                  <a:cubicBezTo>
                    <a:pt x="1664" y="2319"/>
                    <a:pt x="1786" y="2357"/>
                    <a:pt x="1896" y="2357"/>
                  </a:cubicBezTo>
                  <a:cubicBezTo>
                    <a:pt x="1971" y="2357"/>
                    <a:pt x="2040" y="2339"/>
                    <a:pt x="2080" y="2289"/>
                  </a:cubicBezTo>
                  <a:cubicBezTo>
                    <a:pt x="2131" y="2214"/>
                    <a:pt x="2106" y="2038"/>
                    <a:pt x="2106" y="1963"/>
                  </a:cubicBezTo>
                  <a:cubicBezTo>
                    <a:pt x="2106" y="1838"/>
                    <a:pt x="2080" y="1712"/>
                    <a:pt x="2055" y="1587"/>
                  </a:cubicBezTo>
                  <a:cubicBezTo>
                    <a:pt x="2005" y="1361"/>
                    <a:pt x="1930" y="1136"/>
                    <a:pt x="1805" y="935"/>
                  </a:cubicBezTo>
                  <a:cubicBezTo>
                    <a:pt x="1554" y="534"/>
                    <a:pt x="1178" y="284"/>
                    <a:pt x="727" y="133"/>
                  </a:cubicBezTo>
                  <a:cubicBezTo>
                    <a:pt x="627" y="83"/>
                    <a:pt x="501" y="58"/>
                    <a:pt x="376" y="33"/>
                  </a:cubicBezTo>
                  <a:cubicBezTo>
                    <a:pt x="324" y="12"/>
                    <a:pt x="272" y="0"/>
                    <a:pt x="2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31"/>
            <p:cNvSpPr/>
            <p:nvPr/>
          </p:nvSpPr>
          <p:spPr>
            <a:xfrm>
              <a:off x="5862360" y="2744379"/>
              <a:ext cx="50075" cy="42415"/>
            </a:xfrm>
            <a:custGeom>
              <a:rect b="b" l="l" r="r" t="t"/>
              <a:pathLst>
                <a:path extrusionOk="0" h="2060" w="2432">
                  <a:moveTo>
                    <a:pt x="2179" y="0"/>
                  </a:moveTo>
                  <a:cubicBezTo>
                    <a:pt x="2153" y="0"/>
                    <a:pt x="2128" y="3"/>
                    <a:pt x="2105" y="9"/>
                  </a:cubicBezTo>
                  <a:cubicBezTo>
                    <a:pt x="1980" y="9"/>
                    <a:pt x="1855" y="34"/>
                    <a:pt x="1729" y="59"/>
                  </a:cubicBezTo>
                  <a:cubicBezTo>
                    <a:pt x="1253" y="134"/>
                    <a:pt x="852" y="335"/>
                    <a:pt x="552" y="686"/>
                  </a:cubicBezTo>
                  <a:cubicBezTo>
                    <a:pt x="401" y="861"/>
                    <a:pt x="276" y="1062"/>
                    <a:pt x="176" y="1287"/>
                  </a:cubicBezTo>
                  <a:cubicBezTo>
                    <a:pt x="125" y="1387"/>
                    <a:pt x="100" y="1513"/>
                    <a:pt x="75" y="1638"/>
                  </a:cubicBezTo>
                  <a:cubicBezTo>
                    <a:pt x="50" y="1713"/>
                    <a:pt x="0" y="1889"/>
                    <a:pt x="50" y="1964"/>
                  </a:cubicBezTo>
                  <a:cubicBezTo>
                    <a:pt x="95" y="2038"/>
                    <a:pt x="209" y="2059"/>
                    <a:pt x="322" y="2059"/>
                  </a:cubicBezTo>
                  <a:cubicBezTo>
                    <a:pt x="399" y="2059"/>
                    <a:pt x="475" y="2049"/>
                    <a:pt x="526" y="2039"/>
                  </a:cubicBezTo>
                  <a:cubicBezTo>
                    <a:pt x="677" y="2014"/>
                    <a:pt x="827" y="1964"/>
                    <a:pt x="978" y="1889"/>
                  </a:cubicBezTo>
                  <a:cubicBezTo>
                    <a:pt x="1253" y="1788"/>
                    <a:pt x="1504" y="1613"/>
                    <a:pt x="1704" y="1412"/>
                  </a:cubicBezTo>
                  <a:cubicBezTo>
                    <a:pt x="1980" y="1162"/>
                    <a:pt x="2281" y="861"/>
                    <a:pt x="2381" y="510"/>
                  </a:cubicBezTo>
                  <a:cubicBezTo>
                    <a:pt x="2406" y="385"/>
                    <a:pt x="2431" y="234"/>
                    <a:pt x="2406" y="134"/>
                  </a:cubicBezTo>
                  <a:cubicBezTo>
                    <a:pt x="2367" y="37"/>
                    <a:pt x="2268" y="0"/>
                    <a:pt x="21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31"/>
            <p:cNvSpPr/>
            <p:nvPr/>
          </p:nvSpPr>
          <p:spPr>
            <a:xfrm>
              <a:off x="5910868" y="2744400"/>
              <a:ext cx="43877" cy="48551"/>
            </a:xfrm>
            <a:custGeom>
              <a:rect b="b" l="l" r="r" t="t"/>
              <a:pathLst>
                <a:path extrusionOk="0" h="2358" w="2131">
                  <a:moveTo>
                    <a:pt x="211" y="0"/>
                  </a:moveTo>
                  <a:cubicBezTo>
                    <a:pt x="143" y="0"/>
                    <a:pt x="80" y="24"/>
                    <a:pt x="50" y="83"/>
                  </a:cubicBezTo>
                  <a:cubicBezTo>
                    <a:pt x="0" y="208"/>
                    <a:pt x="0" y="359"/>
                    <a:pt x="0" y="484"/>
                  </a:cubicBezTo>
                  <a:cubicBezTo>
                    <a:pt x="50" y="835"/>
                    <a:pt x="301" y="1186"/>
                    <a:pt x="526" y="1462"/>
                  </a:cubicBezTo>
                  <a:cubicBezTo>
                    <a:pt x="702" y="1687"/>
                    <a:pt x="927" y="1913"/>
                    <a:pt x="1153" y="2063"/>
                  </a:cubicBezTo>
                  <a:cubicBezTo>
                    <a:pt x="1303" y="2163"/>
                    <a:pt x="1429" y="2238"/>
                    <a:pt x="1579" y="2289"/>
                  </a:cubicBezTo>
                  <a:cubicBezTo>
                    <a:pt x="1654" y="2318"/>
                    <a:pt x="1782" y="2357"/>
                    <a:pt x="1889" y="2357"/>
                  </a:cubicBezTo>
                  <a:cubicBezTo>
                    <a:pt x="1962" y="2357"/>
                    <a:pt x="2025" y="2339"/>
                    <a:pt x="2055" y="2289"/>
                  </a:cubicBezTo>
                  <a:cubicBezTo>
                    <a:pt x="2130" y="2213"/>
                    <a:pt x="2105" y="2038"/>
                    <a:pt x="2105" y="1963"/>
                  </a:cubicBezTo>
                  <a:cubicBezTo>
                    <a:pt x="2105" y="1837"/>
                    <a:pt x="2080" y="1712"/>
                    <a:pt x="2055" y="1587"/>
                  </a:cubicBezTo>
                  <a:cubicBezTo>
                    <a:pt x="2005" y="1361"/>
                    <a:pt x="1905" y="1136"/>
                    <a:pt x="1780" y="935"/>
                  </a:cubicBezTo>
                  <a:cubicBezTo>
                    <a:pt x="1529" y="534"/>
                    <a:pt x="1153" y="309"/>
                    <a:pt x="727" y="133"/>
                  </a:cubicBezTo>
                  <a:cubicBezTo>
                    <a:pt x="602" y="108"/>
                    <a:pt x="476" y="58"/>
                    <a:pt x="351" y="33"/>
                  </a:cubicBezTo>
                  <a:cubicBezTo>
                    <a:pt x="309" y="12"/>
                    <a:pt x="259"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31"/>
            <p:cNvSpPr/>
            <p:nvPr/>
          </p:nvSpPr>
          <p:spPr>
            <a:xfrm>
              <a:off x="5862875" y="2647671"/>
              <a:ext cx="38194" cy="53637"/>
            </a:xfrm>
            <a:custGeom>
              <a:rect b="b" l="l" r="r" t="t"/>
              <a:pathLst>
                <a:path extrusionOk="0" h="2605" w="1855">
                  <a:moveTo>
                    <a:pt x="1601" y="0"/>
                  </a:moveTo>
                  <a:cubicBezTo>
                    <a:pt x="1542" y="0"/>
                    <a:pt x="1479" y="19"/>
                    <a:pt x="1429" y="44"/>
                  </a:cubicBezTo>
                  <a:cubicBezTo>
                    <a:pt x="1329" y="94"/>
                    <a:pt x="1203" y="170"/>
                    <a:pt x="1078" y="220"/>
                  </a:cubicBezTo>
                  <a:cubicBezTo>
                    <a:pt x="677" y="445"/>
                    <a:pt x="351" y="746"/>
                    <a:pt x="176" y="1172"/>
                  </a:cubicBezTo>
                  <a:cubicBezTo>
                    <a:pt x="75" y="1398"/>
                    <a:pt x="25" y="1623"/>
                    <a:pt x="25" y="1874"/>
                  </a:cubicBezTo>
                  <a:cubicBezTo>
                    <a:pt x="0" y="1999"/>
                    <a:pt x="25" y="2124"/>
                    <a:pt x="25" y="2225"/>
                  </a:cubicBezTo>
                  <a:cubicBezTo>
                    <a:pt x="50" y="2325"/>
                    <a:pt x="50" y="2500"/>
                    <a:pt x="126" y="2550"/>
                  </a:cubicBezTo>
                  <a:cubicBezTo>
                    <a:pt x="157" y="2590"/>
                    <a:pt x="203" y="2604"/>
                    <a:pt x="256" y="2604"/>
                  </a:cubicBezTo>
                  <a:cubicBezTo>
                    <a:pt x="371" y="2604"/>
                    <a:pt x="516" y="2535"/>
                    <a:pt x="602" y="2500"/>
                  </a:cubicBezTo>
                  <a:cubicBezTo>
                    <a:pt x="727" y="2425"/>
                    <a:pt x="852" y="2300"/>
                    <a:pt x="978" y="2200"/>
                  </a:cubicBezTo>
                  <a:cubicBezTo>
                    <a:pt x="1178" y="1999"/>
                    <a:pt x="1354" y="1748"/>
                    <a:pt x="1504" y="1498"/>
                  </a:cubicBezTo>
                  <a:cubicBezTo>
                    <a:pt x="1679" y="1197"/>
                    <a:pt x="1855" y="796"/>
                    <a:pt x="1855" y="445"/>
                  </a:cubicBezTo>
                  <a:cubicBezTo>
                    <a:pt x="1855" y="320"/>
                    <a:pt x="1830" y="170"/>
                    <a:pt x="1755" y="69"/>
                  </a:cubicBezTo>
                  <a:cubicBezTo>
                    <a:pt x="1717" y="19"/>
                    <a:pt x="1661" y="0"/>
                    <a:pt x="16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31"/>
            <p:cNvSpPr/>
            <p:nvPr/>
          </p:nvSpPr>
          <p:spPr>
            <a:xfrm>
              <a:off x="5898473" y="2644953"/>
              <a:ext cx="54728" cy="36156"/>
            </a:xfrm>
            <a:custGeom>
              <a:rect b="b" l="l" r="r" t="t"/>
              <a:pathLst>
                <a:path extrusionOk="0" h="1756" w="2658">
                  <a:moveTo>
                    <a:pt x="276" y="1"/>
                  </a:moveTo>
                  <a:cubicBezTo>
                    <a:pt x="176" y="1"/>
                    <a:pt x="26" y="51"/>
                    <a:pt x="26" y="176"/>
                  </a:cubicBezTo>
                  <a:cubicBezTo>
                    <a:pt x="1" y="302"/>
                    <a:pt x="51" y="452"/>
                    <a:pt x="101" y="552"/>
                  </a:cubicBezTo>
                  <a:cubicBezTo>
                    <a:pt x="251" y="878"/>
                    <a:pt x="602" y="1129"/>
                    <a:pt x="903" y="1329"/>
                  </a:cubicBezTo>
                  <a:cubicBezTo>
                    <a:pt x="1153" y="1479"/>
                    <a:pt x="1429" y="1605"/>
                    <a:pt x="1705" y="1705"/>
                  </a:cubicBezTo>
                  <a:cubicBezTo>
                    <a:pt x="1855" y="1730"/>
                    <a:pt x="2006" y="1755"/>
                    <a:pt x="2181" y="1755"/>
                  </a:cubicBezTo>
                  <a:cubicBezTo>
                    <a:pt x="2306" y="1755"/>
                    <a:pt x="2582" y="1755"/>
                    <a:pt x="2632" y="1605"/>
                  </a:cubicBezTo>
                  <a:cubicBezTo>
                    <a:pt x="2657" y="1505"/>
                    <a:pt x="2582" y="1354"/>
                    <a:pt x="2557" y="1279"/>
                  </a:cubicBezTo>
                  <a:cubicBezTo>
                    <a:pt x="2507" y="1154"/>
                    <a:pt x="2457" y="1053"/>
                    <a:pt x="2407" y="953"/>
                  </a:cubicBezTo>
                  <a:cubicBezTo>
                    <a:pt x="2281" y="753"/>
                    <a:pt x="2106" y="577"/>
                    <a:pt x="1930" y="427"/>
                  </a:cubicBezTo>
                  <a:cubicBezTo>
                    <a:pt x="1554" y="126"/>
                    <a:pt x="1128" y="1"/>
                    <a:pt x="6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31"/>
            <p:cNvSpPr/>
            <p:nvPr/>
          </p:nvSpPr>
          <p:spPr>
            <a:xfrm>
              <a:off x="5826741" y="2588436"/>
              <a:ext cx="28414" cy="61749"/>
            </a:xfrm>
            <a:custGeom>
              <a:rect b="b" l="l" r="r" t="t"/>
              <a:pathLst>
                <a:path extrusionOk="0" h="2999" w="1380">
                  <a:moveTo>
                    <a:pt x="787" y="1"/>
                  </a:moveTo>
                  <a:cubicBezTo>
                    <a:pt x="692" y="1"/>
                    <a:pt x="614" y="82"/>
                    <a:pt x="552" y="164"/>
                  </a:cubicBezTo>
                  <a:cubicBezTo>
                    <a:pt x="502" y="265"/>
                    <a:pt x="427" y="365"/>
                    <a:pt x="352" y="490"/>
                  </a:cubicBezTo>
                  <a:cubicBezTo>
                    <a:pt x="126" y="891"/>
                    <a:pt x="1" y="1292"/>
                    <a:pt x="51" y="1768"/>
                  </a:cubicBezTo>
                  <a:cubicBezTo>
                    <a:pt x="76" y="1994"/>
                    <a:pt x="151" y="2245"/>
                    <a:pt x="277" y="2445"/>
                  </a:cubicBezTo>
                  <a:cubicBezTo>
                    <a:pt x="327" y="2545"/>
                    <a:pt x="402" y="2646"/>
                    <a:pt x="477" y="2746"/>
                  </a:cubicBezTo>
                  <a:cubicBezTo>
                    <a:pt x="527" y="2821"/>
                    <a:pt x="602" y="2971"/>
                    <a:pt x="703" y="2996"/>
                  </a:cubicBezTo>
                  <a:cubicBezTo>
                    <a:pt x="710" y="2998"/>
                    <a:pt x="718" y="2998"/>
                    <a:pt x="726" y="2998"/>
                  </a:cubicBezTo>
                  <a:cubicBezTo>
                    <a:pt x="868" y="2998"/>
                    <a:pt x="1007" y="2791"/>
                    <a:pt x="1079" y="2696"/>
                  </a:cubicBezTo>
                  <a:cubicBezTo>
                    <a:pt x="1154" y="2545"/>
                    <a:pt x="1229" y="2395"/>
                    <a:pt x="1254" y="2245"/>
                  </a:cubicBezTo>
                  <a:cubicBezTo>
                    <a:pt x="1354" y="1969"/>
                    <a:pt x="1379" y="1668"/>
                    <a:pt x="1354" y="1367"/>
                  </a:cubicBezTo>
                  <a:cubicBezTo>
                    <a:pt x="1354" y="1016"/>
                    <a:pt x="1329" y="590"/>
                    <a:pt x="1129" y="290"/>
                  </a:cubicBezTo>
                  <a:cubicBezTo>
                    <a:pt x="1053" y="189"/>
                    <a:pt x="953" y="64"/>
                    <a:pt x="853" y="14"/>
                  </a:cubicBezTo>
                  <a:cubicBezTo>
                    <a:pt x="830" y="5"/>
                    <a:pt x="808" y="1"/>
                    <a:pt x="7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31"/>
            <p:cNvSpPr/>
            <p:nvPr/>
          </p:nvSpPr>
          <p:spPr>
            <a:xfrm>
              <a:off x="5842738" y="2572273"/>
              <a:ext cx="62985" cy="27302"/>
            </a:xfrm>
            <a:custGeom>
              <a:rect b="b" l="l" r="r" t="t"/>
              <a:pathLst>
                <a:path extrusionOk="0" h="1326" w="3059">
                  <a:moveTo>
                    <a:pt x="1554" y="0"/>
                  </a:moveTo>
                  <a:cubicBezTo>
                    <a:pt x="1187" y="0"/>
                    <a:pt x="849" y="117"/>
                    <a:pt x="527" y="298"/>
                  </a:cubicBezTo>
                  <a:cubicBezTo>
                    <a:pt x="427" y="348"/>
                    <a:pt x="302" y="423"/>
                    <a:pt x="201" y="498"/>
                  </a:cubicBezTo>
                  <a:cubicBezTo>
                    <a:pt x="101" y="548"/>
                    <a:pt x="1" y="649"/>
                    <a:pt x="51" y="774"/>
                  </a:cubicBezTo>
                  <a:cubicBezTo>
                    <a:pt x="101" y="899"/>
                    <a:pt x="226" y="999"/>
                    <a:pt x="327" y="1050"/>
                  </a:cubicBezTo>
                  <a:cubicBezTo>
                    <a:pt x="627" y="1250"/>
                    <a:pt x="1053" y="1300"/>
                    <a:pt x="1404" y="1325"/>
                  </a:cubicBezTo>
                  <a:cubicBezTo>
                    <a:pt x="1705" y="1325"/>
                    <a:pt x="1981" y="1300"/>
                    <a:pt x="2281" y="1225"/>
                  </a:cubicBezTo>
                  <a:cubicBezTo>
                    <a:pt x="2432" y="1175"/>
                    <a:pt x="2582" y="1125"/>
                    <a:pt x="2733" y="1050"/>
                  </a:cubicBezTo>
                  <a:cubicBezTo>
                    <a:pt x="2833" y="974"/>
                    <a:pt x="3058" y="824"/>
                    <a:pt x="3033" y="674"/>
                  </a:cubicBezTo>
                  <a:cubicBezTo>
                    <a:pt x="3008" y="573"/>
                    <a:pt x="2858" y="498"/>
                    <a:pt x="2808" y="448"/>
                  </a:cubicBezTo>
                  <a:cubicBezTo>
                    <a:pt x="2708" y="373"/>
                    <a:pt x="2607" y="298"/>
                    <a:pt x="2507" y="248"/>
                  </a:cubicBezTo>
                  <a:cubicBezTo>
                    <a:pt x="2281" y="122"/>
                    <a:pt x="2056" y="47"/>
                    <a:pt x="1830" y="22"/>
                  </a:cubicBezTo>
                  <a:cubicBezTo>
                    <a:pt x="1736" y="7"/>
                    <a:pt x="1644" y="0"/>
                    <a:pt x="15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31"/>
            <p:cNvSpPr/>
            <p:nvPr/>
          </p:nvSpPr>
          <p:spPr>
            <a:xfrm>
              <a:off x="5788054" y="2573076"/>
              <a:ext cx="256490" cy="787135"/>
            </a:xfrm>
            <a:custGeom>
              <a:rect b="b" l="l" r="r" t="t"/>
              <a:pathLst>
                <a:path extrusionOk="0" h="38229" w="12457">
                  <a:moveTo>
                    <a:pt x="646" y="1"/>
                  </a:moveTo>
                  <a:cubicBezTo>
                    <a:pt x="433" y="1"/>
                    <a:pt x="217" y="19"/>
                    <a:pt x="0" y="58"/>
                  </a:cubicBezTo>
                  <a:lnTo>
                    <a:pt x="50" y="384"/>
                  </a:lnTo>
                  <a:cubicBezTo>
                    <a:pt x="252" y="347"/>
                    <a:pt x="453" y="330"/>
                    <a:pt x="653" y="330"/>
                  </a:cubicBezTo>
                  <a:cubicBezTo>
                    <a:pt x="2897" y="330"/>
                    <a:pt x="4894" y="2568"/>
                    <a:pt x="5539" y="4870"/>
                  </a:cubicBezTo>
                  <a:cubicBezTo>
                    <a:pt x="6191" y="7276"/>
                    <a:pt x="5790" y="9858"/>
                    <a:pt x="5389" y="12364"/>
                  </a:cubicBezTo>
                  <a:lnTo>
                    <a:pt x="5338" y="12590"/>
                  </a:lnTo>
                  <a:cubicBezTo>
                    <a:pt x="4912" y="15321"/>
                    <a:pt x="4587" y="17978"/>
                    <a:pt x="5514" y="20434"/>
                  </a:cubicBezTo>
                  <a:cubicBezTo>
                    <a:pt x="6115" y="22013"/>
                    <a:pt x="7168" y="23367"/>
                    <a:pt x="8221" y="24670"/>
                  </a:cubicBezTo>
                  <a:cubicBezTo>
                    <a:pt x="9048" y="25697"/>
                    <a:pt x="9900" y="26750"/>
                    <a:pt x="10501" y="27953"/>
                  </a:cubicBezTo>
                  <a:cubicBezTo>
                    <a:pt x="12131" y="31111"/>
                    <a:pt x="11830" y="35171"/>
                    <a:pt x="9750" y="38053"/>
                  </a:cubicBezTo>
                  <a:lnTo>
                    <a:pt x="10000" y="38229"/>
                  </a:lnTo>
                  <a:cubicBezTo>
                    <a:pt x="12131" y="35271"/>
                    <a:pt x="12456" y="31061"/>
                    <a:pt x="10777" y="27803"/>
                  </a:cubicBezTo>
                  <a:cubicBezTo>
                    <a:pt x="10176" y="26600"/>
                    <a:pt x="9298" y="25497"/>
                    <a:pt x="8471" y="24469"/>
                  </a:cubicBezTo>
                  <a:cubicBezTo>
                    <a:pt x="7444" y="23191"/>
                    <a:pt x="6391" y="21863"/>
                    <a:pt x="5790" y="20309"/>
                  </a:cubicBezTo>
                  <a:cubicBezTo>
                    <a:pt x="4912" y="17928"/>
                    <a:pt x="5213" y="15321"/>
                    <a:pt x="5664" y="12640"/>
                  </a:cubicBezTo>
                  <a:lnTo>
                    <a:pt x="5689" y="12414"/>
                  </a:lnTo>
                  <a:cubicBezTo>
                    <a:pt x="6090" y="9883"/>
                    <a:pt x="6516" y="7276"/>
                    <a:pt x="5840" y="4795"/>
                  </a:cubicBezTo>
                  <a:cubicBezTo>
                    <a:pt x="5149" y="2356"/>
                    <a:pt x="3043" y="1"/>
                    <a:pt x="6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31"/>
            <p:cNvSpPr/>
            <p:nvPr/>
          </p:nvSpPr>
          <p:spPr>
            <a:xfrm>
              <a:off x="6023862" y="2938021"/>
              <a:ext cx="28414" cy="61111"/>
            </a:xfrm>
            <a:custGeom>
              <a:rect b="b" l="l" r="r" t="t"/>
              <a:pathLst>
                <a:path extrusionOk="0" h="2968" w="1380">
                  <a:moveTo>
                    <a:pt x="864" y="1"/>
                  </a:moveTo>
                  <a:cubicBezTo>
                    <a:pt x="779" y="1"/>
                    <a:pt x="709" y="71"/>
                    <a:pt x="652" y="128"/>
                  </a:cubicBezTo>
                  <a:cubicBezTo>
                    <a:pt x="577" y="228"/>
                    <a:pt x="502" y="328"/>
                    <a:pt x="427" y="454"/>
                  </a:cubicBezTo>
                  <a:cubicBezTo>
                    <a:pt x="151" y="830"/>
                    <a:pt x="1" y="1231"/>
                    <a:pt x="26" y="1707"/>
                  </a:cubicBezTo>
                  <a:cubicBezTo>
                    <a:pt x="26" y="1957"/>
                    <a:pt x="101" y="2183"/>
                    <a:pt x="176" y="2408"/>
                  </a:cubicBezTo>
                  <a:cubicBezTo>
                    <a:pt x="226" y="2509"/>
                    <a:pt x="302" y="2609"/>
                    <a:pt x="352" y="2709"/>
                  </a:cubicBezTo>
                  <a:cubicBezTo>
                    <a:pt x="402" y="2784"/>
                    <a:pt x="477" y="2935"/>
                    <a:pt x="577" y="2960"/>
                  </a:cubicBezTo>
                  <a:cubicBezTo>
                    <a:pt x="594" y="2965"/>
                    <a:pt x="610" y="2968"/>
                    <a:pt x="627" y="2968"/>
                  </a:cubicBezTo>
                  <a:cubicBezTo>
                    <a:pt x="764" y="2968"/>
                    <a:pt x="911" y="2799"/>
                    <a:pt x="978" y="2709"/>
                  </a:cubicBezTo>
                  <a:cubicBezTo>
                    <a:pt x="1079" y="2559"/>
                    <a:pt x="1129" y="2408"/>
                    <a:pt x="1204" y="2258"/>
                  </a:cubicBezTo>
                  <a:cubicBezTo>
                    <a:pt x="1304" y="1982"/>
                    <a:pt x="1354" y="1707"/>
                    <a:pt x="1354" y="1406"/>
                  </a:cubicBezTo>
                  <a:cubicBezTo>
                    <a:pt x="1379" y="1055"/>
                    <a:pt x="1379" y="629"/>
                    <a:pt x="1204" y="303"/>
                  </a:cubicBezTo>
                  <a:cubicBezTo>
                    <a:pt x="1129" y="203"/>
                    <a:pt x="1053" y="78"/>
                    <a:pt x="953" y="28"/>
                  </a:cubicBezTo>
                  <a:cubicBezTo>
                    <a:pt x="922" y="9"/>
                    <a:pt x="892" y="1"/>
                    <a:pt x="8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31"/>
            <p:cNvSpPr/>
            <p:nvPr/>
          </p:nvSpPr>
          <p:spPr>
            <a:xfrm>
              <a:off x="5772571" y="3673078"/>
              <a:ext cx="59876" cy="29753"/>
            </a:xfrm>
            <a:custGeom>
              <a:rect b="b" l="l" r="r" t="t"/>
              <a:pathLst>
                <a:path extrusionOk="0" h="1445" w="2908">
                  <a:moveTo>
                    <a:pt x="1731" y="0"/>
                  </a:moveTo>
                  <a:cubicBezTo>
                    <a:pt x="1477" y="0"/>
                    <a:pt x="1227" y="49"/>
                    <a:pt x="978" y="166"/>
                  </a:cubicBezTo>
                  <a:cubicBezTo>
                    <a:pt x="752" y="241"/>
                    <a:pt x="552" y="392"/>
                    <a:pt x="376" y="567"/>
                  </a:cubicBezTo>
                  <a:cubicBezTo>
                    <a:pt x="301" y="642"/>
                    <a:pt x="226" y="743"/>
                    <a:pt x="151" y="843"/>
                  </a:cubicBezTo>
                  <a:cubicBezTo>
                    <a:pt x="100" y="918"/>
                    <a:pt x="0" y="1044"/>
                    <a:pt x="0" y="1119"/>
                  </a:cubicBezTo>
                  <a:cubicBezTo>
                    <a:pt x="0" y="1294"/>
                    <a:pt x="276" y="1369"/>
                    <a:pt x="401" y="1394"/>
                  </a:cubicBezTo>
                  <a:cubicBezTo>
                    <a:pt x="552" y="1445"/>
                    <a:pt x="702" y="1445"/>
                    <a:pt x="877" y="1445"/>
                  </a:cubicBezTo>
                  <a:cubicBezTo>
                    <a:pt x="1178" y="1445"/>
                    <a:pt x="1454" y="1394"/>
                    <a:pt x="1730" y="1294"/>
                  </a:cubicBezTo>
                  <a:cubicBezTo>
                    <a:pt x="2080" y="1194"/>
                    <a:pt x="2481" y="1018"/>
                    <a:pt x="2707" y="743"/>
                  </a:cubicBezTo>
                  <a:cubicBezTo>
                    <a:pt x="2782" y="642"/>
                    <a:pt x="2882" y="517"/>
                    <a:pt x="2882" y="392"/>
                  </a:cubicBezTo>
                  <a:cubicBezTo>
                    <a:pt x="2908" y="267"/>
                    <a:pt x="2782" y="216"/>
                    <a:pt x="2657" y="166"/>
                  </a:cubicBezTo>
                  <a:cubicBezTo>
                    <a:pt x="2557" y="141"/>
                    <a:pt x="2431" y="91"/>
                    <a:pt x="2281" y="66"/>
                  </a:cubicBezTo>
                  <a:cubicBezTo>
                    <a:pt x="2094" y="25"/>
                    <a:pt x="1912" y="0"/>
                    <a:pt x="17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31"/>
            <p:cNvSpPr/>
            <p:nvPr/>
          </p:nvSpPr>
          <p:spPr>
            <a:xfrm>
              <a:off x="5826226" y="3679976"/>
              <a:ext cx="32532" cy="59361"/>
            </a:xfrm>
            <a:custGeom>
              <a:rect b="b" l="l" r="r" t="t"/>
              <a:pathLst>
                <a:path extrusionOk="0" h="2883" w="1580">
                  <a:moveTo>
                    <a:pt x="394" y="1"/>
                  </a:moveTo>
                  <a:cubicBezTo>
                    <a:pt x="362" y="1"/>
                    <a:pt x="331" y="10"/>
                    <a:pt x="302" y="32"/>
                  </a:cubicBezTo>
                  <a:cubicBezTo>
                    <a:pt x="201" y="132"/>
                    <a:pt x="151" y="257"/>
                    <a:pt x="101" y="383"/>
                  </a:cubicBezTo>
                  <a:cubicBezTo>
                    <a:pt x="1" y="734"/>
                    <a:pt x="76" y="1160"/>
                    <a:pt x="176" y="1485"/>
                  </a:cubicBezTo>
                  <a:cubicBezTo>
                    <a:pt x="251" y="1761"/>
                    <a:pt x="352" y="2062"/>
                    <a:pt x="502" y="2313"/>
                  </a:cubicBezTo>
                  <a:cubicBezTo>
                    <a:pt x="602" y="2438"/>
                    <a:pt x="703" y="2563"/>
                    <a:pt x="803" y="2688"/>
                  </a:cubicBezTo>
                  <a:cubicBezTo>
                    <a:pt x="886" y="2751"/>
                    <a:pt x="1038" y="2882"/>
                    <a:pt x="1173" y="2882"/>
                  </a:cubicBezTo>
                  <a:cubicBezTo>
                    <a:pt x="1201" y="2882"/>
                    <a:pt x="1228" y="2877"/>
                    <a:pt x="1254" y="2864"/>
                  </a:cubicBezTo>
                  <a:cubicBezTo>
                    <a:pt x="1329" y="2814"/>
                    <a:pt x="1379" y="2663"/>
                    <a:pt x="1404" y="2563"/>
                  </a:cubicBezTo>
                  <a:cubicBezTo>
                    <a:pt x="1454" y="2463"/>
                    <a:pt x="1505" y="2338"/>
                    <a:pt x="1530" y="2212"/>
                  </a:cubicBezTo>
                  <a:cubicBezTo>
                    <a:pt x="1580" y="1987"/>
                    <a:pt x="1580" y="1761"/>
                    <a:pt x="1530" y="1511"/>
                  </a:cubicBezTo>
                  <a:cubicBezTo>
                    <a:pt x="1479" y="1059"/>
                    <a:pt x="1229" y="683"/>
                    <a:pt x="903" y="358"/>
                  </a:cubicBezTo>
                  <a:cubicBezTo>
                    <a:pt x="803" y="257"/>
                    <a:pt x="703" y="182"/>
                    <a:pt x="602" y="107"/>
                  </a:cubicBezTo>
                  <a:cubicBezTo>
                    <a:pt x="549" y="54"/>
                    <a:pt x="471" y="1"/>
                    <a:pt x="3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31"/>
            <p:cNvSpPr/>
            <p:nvPr/>
          </p:nvSpPr>
          <p:spPr>
            <a:xfrm>
              <a:off x="5810743" y="3606904"/>
              <a:ext cx="59382" cy="30391"/>
            </a:xfrm>
            <a:custGeom>
              <a:rect b="b" l="l" r="r" t="t"/>
              <a:pathLst>
                <a:path extrusionOk="0" h="1476" w="2884">
                  <a:moveTo>
                    <a:pt x="1769" y="1"/>
                  </a:moveTo>
                  <a:cubicBezTo>
                    <a:pt x="1491" y="1"/>
                    <a:pt x="1218" y="48"/>
                    <a:pt x="953" y="172"/>
                  </a:cubicBezTo>
                  <a:cubicBezTo>
                    <a:pt x="753" y="273"/>
                    <a:pt x="552" y="423"/>
                    <a:pt x="402" y="598"/>
                  </a:cubicBezTo>
                  <a:cubicBezTo>
                    <a:pt x="302" y="674"/>
                    <a:pt x="226" y="774"/>
                    <a:pt x="176" y="874"/>
                  </a:cubicBezTo>
                  <a:cubicBezTo>
                    <a:pt x="126" y="949"/>
                    <a:pt x="1" y="1075"/>
                    <a:pt x="26" y="1175"/>
                  </a:cubicBezTo>
                  <a:cubicBezTo>
                    <a:pt x="26" y="1325"/>
                    <a:pt x="302" y="1400"/>
                    <a:pt x="427" y="1425"/>
                  </a:cubicBezTo>
                  <a:cubicBezTo>
                    <a:pt x="577" y="1476"/>
                    <a:pt x="728" y="1476"/>
                    <a:pt x="903" y="1476"/>
                  </a:cubicBezTo>
                  <a:cubicBezTo>
                    <a:pt x="1204" y="1450"/>
                    <a:pt x="1480" y="1400"/>
                    <a:pt x="1755" y="1300"/>
                  </a:cubicBezTo>
                  <a:cubicBezTo>
                    <a:pt x="2081" y="1175"/>
                    <a:pt x="2482" y="999"/>
                    <a:pt x="2708" y="724"/>
                  </a:cubicBezTo>
                  <a:cubicBezTo>
                    <a:pt x="2783" y="623"/>
                    <a:pt x="2883" y="498"/>
                    <a:pt x="2883" y="373"/>
                  </a:cubicBezTo>
                  <a:cubicBezTo>
                    <a:pt x="2883" y="247"/>
                    <a:pt x="2758" y="172"/>
                    <a:pt x="2658" y="147"/>
                  </a:cubicBezTo>
                  <a:cubicBezTo>
                    <a:pt x="2532" y="122"/>
                    <a:pt x="2407" y="72"/>
                    <a:pt x="2282" y="47"/>
                  </a:cubicBezTo>
                  <a:cubicBezTo>
                    <a:pt x="2110" y="18"/>
                    <a:pt x="1939" y="1"/>
                    <a:pt x="17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31"/>
            <p:cNvSpPr/>
            <p:nvPr/>
          </p:nvSpPr>
          <p:spPr>
            <a:xfrm>
              <a:off x="5864934" y="3613390"/>
              <a:ext cx="32532" cy="58867"/>
            </a:xfrm>
            <a:custGeom>
              <a:rect b="b" l="l" r="r" t="t"/>
              <a:pathLst>
                <a:path extrusionOk="0" h="2859" w="1580">
                  <a:moveTo>
                    <a:pt x="372" y="1"/>
                  </a:moveTo>
                  <a:cubicBezTo>
                    <a:pt x="339" y="1"/>
                    <a:pt x="307" y="10"/>
                    <a:pt x="276" y="33"/>
                  </a:cubicBezTo>
                  <a:cubicBezTo>
                    <a:pt x="176" y="108"/>
                    <a:pt x="126" y="258"/>
                    <a:pt x="76" y="384"/>
                  </a:cubicBezTo>
                  <a:cubicBezTo>
                    <a:pt x="0" y="734"/>
                    <a:pt x="76" y="1161"/>
                    <a:pt x="176" y="1486"/>
                  </a:cubicBezTo>
                  <a:cubicBezTo>
                    <a:pt x="251" y="1762"/>
                    <a:pt x="376" y="2038"/>
                    <a:pt x="527" y="2288"/>
                  </a:cubicBezTo>
                  <a:cubicBezTo>
                    <a:pt x="627" y="2414"/>
                    <a:pt x="727" y="2539"/>
                    <a:pt x="853" y="2664"/>
                  </a:cubicBezTo>
                  <a:cubicBezTo>
                    <a:pt x="936" y="2727"/>
                    <a:pt x="1088" y="2858"/>
                    <a:pt x="1223" y="2858"/>
                  </a:cubicBezTo>
                  <a:cubicBezTo>
                    <a:pt x="1251" y="2858"/>
                    <a:pt x="1278" y="2853"/>
                    <a:pt x="1304" y="2840"/>
                  </a:cubicBezTo>
                  <a:cubicBezTo>
                    <a:pt x="1379" y="2790"/>
                    <a:pt x="1429" y="2614"/>
                    <a:pt x="1454" y="2539"/>
                  </a:cubicBezTo>
                  <a:cubicBezTo>
                    <a:pt x="1504" y="2414"/>
                    <a:pt x="1529" y="2313"/>
                    <a:pt x="1554" y="2188"/>
                  </a:cubicBezTo>
                  <a:cubicBezTo>
                    <a:pt x="1579" y="1963"/>
                    <a:pt x="1579" y="1712"/>
                    <a:pt x="1554" y="1486"/>
                  </a:cubicBezTo>
                  <a:cubicBezTo>
                    <a:pt x="1479" y="1010"/>
                    <a:pt x="1229" y="659"/>
                    <a:pt x="878" y="333"/>
                  </a:cubicBezTo>
                  <a:cubicBezTo>
                    <a:pt x="777" y="258"/>
                    <a:pt x="677" y="158"/>
                    <a:pt x="577" y="83"/>
                  </a:cubicBezTo>
                  <a:cubicBezTo>
                    <a:pt x="525" y="48"/>
                    <a:pt x="448" y="1"/>
                    <a:pt x="3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31"/>
            <p:cNvSpPr/>
            <p:nvPr/>
          </p:nvSpPr>
          <p:spPr>
            <a:xfrm>
              <a:off x="5829850" y="3515591"/>
              <a:ext cx="42848" cy="49334"/>
            </a:xfrm>
            <a:custGeom>
              <a:rect b="b" l="l" r="r" t="t"/>
              <a:pathLst>
                <a:path extrusionOk="0" h="2396" w="2081">
                  <a:moveTo>
                    <a:pt x="1855" y="0"/>
                  </a:moveTo>
                  <a:cubicBezTo>
                    <a:pt x="1807" y="0"/>
                    <a:pt x="1756" y="11"/>
                    <a:pt x="1704" y="21"/>
                  </a:cubicBezTo>
                  <a:cubicBezTo>
                    <a:pt x="1604" y="71"/>
                    <a:pt x="1479" y="96"/>
                    <a:pt x="1354" y="146"/>
                  </a:cubicBezTo>
                  <a:cubicBezTo>
                    <a:pt x="928" y="322"/>
                    <a:pt x="552" y="572"/>
                    <a:pt x="301" y="973"/>
                  </a:cubicBezTo>
                  <a:cubicBezTo>
                    <a:pt x="201" y="1174"/>
                    <a:pt x="100" y="1399"/>
                    <a:pt x="50" y="1625"/>
                  </a:cubicBezTo>
                  <a:cubicBezTo>
                    <a:pt x="25" y="1750"/>
                    <a:pt x="25" y="1875"/>
                    <a:pt x="25" y="2001"/>
                  </a:cubicBezTo>
                  <a:cubicBezTo>
                    <a:pt x="25" y="2076"/>
                    <a:pt x="0" y="2251"/>
                    <a:pt x="50" y="2327"/>
                  </a:cubicBezTo>
                  <a:cubicBezTo>
                    <a:pt x="91" y="2377"/>
                    <a:pt x="160" y="2395"/>
                    <a:pt x="237" y="2395"/>
                  </a:cubicBezTo>
                  <a:cubicBezTo>
                    <a:pt x="349" y="2395"/>
                    <a:pt x="477" y="2356"/>
                    <a:pt x="552" y="2327"/>
                  </a:cubicBezTo>
                  <a:cubicBezTo>
                    <a:pt x="702" y="2276"/>
                    <a:pt x="827" y="2201"/>
                    <a:pt x="953" y="2101"/>
                  </a:cubicBezTo>
                  <a:cubicBezTo>
                    <a:pt x="1203" y="1926"/>
                    <a:pt x="1404" y="1700"/>
                    <a:pt x="1579" y="1474"/>
                  </a:cubicBezTo>
                  <a:cubicBezTo>
                    <a:pt x="1805" y="1199"/>
                    <a:pt x="2030" y="848"/>
                    <a:pt x="2080" y="472"/>
                  </a:cubicBezTo>
                  <a:cubicBezTo>
                    <a:pt x="2080" y="347"/>
                    <a:pt x="2080" y="196"/>
                    <a:pt x="2030" y="96"/>
                  </a:cubicBezTo>
                  <a:cubicBezTo>
                    <a:pt x="1986" y="22"/>
                    <a:pt x="1924" y="0"/>
                    <a:pt x="18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31"/>
            <p:cNvSpPr/>
            <p:nvPr/>
          </p:nvSpPr>
          <p:spPr>
            <a:xfrm>
              <a:off x="5870616" y="3514273"/>
              <a:ext cx="51104" cy="41530"/>
            </a:xfrm>
            <a:custGeom>
              <a:rect b="b" l="l" r="r" t="t"/>
              <a:pathLst>
                <a:path extrusionOk="0" h="2017" w="2482">
                  <a:moveTo>
                    <a:pt x="264" y="1"/>
                  </a:moveTo>
                  <a:cubicBezTo>
                    <a:pt x="164" y="1"/>
                    <a:pt x="70" y="38"/>
                    <a:pt x="50" y="135"/>
                  </a:cubicBezTo>
                  <a:cubicBezTo>
                    <a:pt x="0" y="235"/>
                    <a:pt x="50" y="411"/>
                    <a:pt x="75" y="511"/>
                  </a:cubicBezTo>
                  <a:cubicBezTo>
                    <a:pt x="201" y="862"/>
                    <a:pt x="501" y="1162"/>
                    <a:pt x="752" y="1388"/>
                  </a:cubicBezTo>
                  <a:cubicBezTo>
                    <a:pt x="978" y="1589"/>
                    <a:pt x="1228" y="1764"/>
                    <a:pt x="1504" y="1864"/>
                  </a:cubicBezTo>
                  <a:cubicBezTo>
                    <a:pt x="1654" y="1939"/>
                    <a:pt x="1805" y="1990"/>
                    <a:pt x="1955" y="2015"/>
                  </a:cubicBezTo>
                  <a:cubicBezTo>
                    <a:pt x="1991" y="2015"/>
                    <a:pt x="2039" y="2017"/>
                    <a:pt x="2091" y="2017"/>
                  </a:cubicBezTo>
                  <a:cubicBezTo>
                    <a:pt x="2222" y="2017"/>
                    <a:pt x="2378" y="2004"/>
                    <a:pt x="2431" y="1914"/>
                  </a:cubicBezTo>
                  <a:cubicBezTo>
                    <a:pt x="2481" y="1814"/>
                    <a:pt x="2431" y="1664"/>
                    <a:pt x="2406" y="1589"/>
                  </a:cubicBezTo>
                  <a:cubicBezTo>
                    <a:pt x="2381" y="1463"/>
                    <a:pt x="2331" y="1338"/>
                    <a:pt x="2281" y="1238"/>
                  </a:cubicBezTo>
                  <a:cubicBezTo>
                    <a:pt x="2206" y="1012"/>
                    <a:pt x="2080" y="812"/>
                    <a:pt x="1905" y="636"/>
                  </a:cubicBezTo>
                  <a:cubicBezTo>
                    <a:pt x="1579" y="285"/>
                    <a:pt x="1178" y="135"/>
                    <a:pt x="727" y="60"/>
                  </a:cubicBezTo>
                  <a:cubicBezTo>
                    <a:pt x="602" y="35"/>
                    <a:pt x="476" y="10"/>
                    <a:pt x="351" y="10"/>
                  </a:cubicBezTo>
                  <a:cubicBezTo>
                    <a:pt x="323" y="4"/>
                    <a:pt x="293" y="1"/>
                    <a:pt x="2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31"/>
            <p:cNvSpPr/>
            <p:nvPr/>
          </p:nvSpPr>
          <p:spPr>
            <a:xfrm>
              <a:off x="5804051" y="3428128"/>
              <a:ext cx="36135" cy="55572"/>
            </a:xfrm>
            <a:custGeom>
              <a:rect b="b" l="l" r="r" t="t"/>
              <a:pathLst>
                <a:path extrusionOk="0" h="2699" w="1755">
                  <a:moveTo>
                    <a:pt x="1467" y="0"/>
                  </a:moveTo>
                  <a:cubicBezTo>
                    <a:pt x="1402" y="0"/>
                    <a:pt x="1336" y="29"/>
                    <a:pt x="1278" y="58"/>
                  </a:cubicBezTo>
                  <a:cubicBezTo>
                    <a:pt x="1178" y="108"/>
                    <a:pt x="1053" y="184"/>
                    <a:pt x="952" y="259"/>
                  </a:cubicBezTo>
                  <a:cubicBezTo>
                    <a:pt x="551" y="509"/>
                    <a:pt x="251" y="835"/>
                    <a:pt x="100" y="1286"/>
                  </a:cubicBezTo>
                  <a:cubicBezTo>
                    <a:pt x="25" y="1512"/>
                    <a:pt x="0" y="1737"/>
                    <a:pt x="0" y="1988"/>
                  </a:cubicBezTo>
                  <a:cubicBezTo>
                    <a:pt x="0" y="2088"/>
                    <a:pt x="25" y="2214"/>
                    <a:pt x="50" y="2339"/>
                  </a:cubicBezTo>
                  <a:cubicBezTo>
                    <a:pt x="50" y="2414"/>
                    <a:pt x="75" y="2590"/>
                    <a:pt x="150" y="2665"/>
                  </a:cubicBezTo>
                  <a:cubicBezTo>
                    <a:pt x="180" y="2688"/>
                    <a:pt x="217" y="2698"/>
                    <a:pt x="257" y="2698"/>
                  </a:cubicBezTo>
                  <a:cubicBezTo>
                    <a:pt x="386" y="2698"/>
                    <a:pt x="550" y="2597"/>
                    <a:pt x="627" y="2539"/>
                  </a:cubicBezTo>
                  <a:cubicBezTo>
                    <a:pt x="752" y="2464"/>
                    <a:pt x="877" y="2364"/>
                    <a:pt x="978" y="2239"/>
                  </a:cubicBezTo>
                  <a:cubicBezTo>
                    <a:pt x="1178" y="2013"/>
                    <a:pt x="1328" y="1762"/>
                    <a:pt x="1454" y="1512"/>
                  </a:cubicBezTo>
                  <a:cubicBezTo>
                    <a:pt x="1604" y="1186"/>
                    <a:pt x="1754" y="785"/>
                    <a:pt x="1729" y="409"/>
                  </a:cubicBezTo>
                  <a:cubicBezTo>
                    <a:pt x="1704" y="309"/>
                    <a:pt x="1679" y="158"/>
                    <a:pt x="1604" y="58"/>
                  </a:cubicBezTo>
                  <a:cubicBezTo>
                    <a:pt x="1562" y="16"/>
                    <a:pt x="1515" y="0"/>
                    <a:pt x="14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31"/>
            <p:cNvSpPr/>
            <p:nvPr/>
          </p:nvSpPr>
          <p:spPr>
            <a:xfrm>
              <a:off x="5836562" y="3424072"/>
              <a:ext cx="56767" cy="34159"/>
            </a:xfrm>
            <a:custGeom>
              <a:rect b="b" l="l" r="r" t="t"/>
              <a:pathLst>
                <a:path extrusionOk="0" h="1659" w="2757">
                  <a:moveTo>
                    <a:pt x="818" y="0"/>
                  </a:moveTo>
                  <a:cubicBezTo>
                    <a:pt x="763" y="0"/>
                    <a:pt x="708" y="2"/>
                    <a:pt x="652" y="5"/>
                  </a:cubicBezTo>
                  <a:cubicBezTo>
                    <a:pt x="526" y="5"/>
                    <a:pt x="401" y="30"/>
                    <a:pt x="276" y="30"/>
                  </a:cubicBezTo>
                  <a:cubicBezTo>
                    <a:pt x="175" y="55"/>
                    <a:pt x="25" y="80"/>
                    <a:pt x="25" y="230"/>
                  </a:cubicBezTo>
                  <a:cubicBezTo>
                    <a:pt x="0" y="355"/>
                    <a:pt x="75" y="481"/>
                    <a:pt x="125" y="581"/>
                  </a:cubicBezTo>
                  <a:cubicBezTo>
                    <a:pt x="301" y="907"/>
                    <a:pt x="677" y="1132"/>
                    <a:pt x="977" y="1308"/>
                  </a:cubicBezTo>
                  <a:cubicBezTo>
                    <a:pt x="1253" y="1433"/>
                    <a:pt x="1529" y="1558"/>
                    <a:pt x="1805" y="1609"/>
                  </a:cubicBezTo>
                  <a:cubicBezTo>
                    <a:pt x="1955" y="1634"/>
                    <a:pt x="2130" y="1659"/>
                    <a:pt x="2281" y="1659"/>
                  </a:cubicBezTo>
                  <a:cubicBezTo>
                    <a:pt x="2406" y="1634"/>
                    <a:pt x="2682" y="1609"/>
                    <a:pt x="2732" y="1458"/>
                  </a:cubicBezTo>
                  <a:cubicBezTo>
                    <a:pt x="2757" y="1358"/>
                    <a:pt x="2657" y="1208"/>
                    <a:pt x="2632" y="1132"/>
                  </a:cubicBezTo>
                  <a:cubicBezTo>
                    <a:pt x="2581" y="1032"/>
                    <a:pt x="2506" y="932"/>
                    <a:pt x="2456" y="832"/>
                  </a:cubicBezTo>
                  <a:cubicBezTo>
                    <a:pt x="2306" y="631"/>
                    <a:pt x="2130" y="456"/>
                    <a:pt x="1955" y="330"/>
                  </a:cubicBezTo>
                  <a:cubicBezTo>
                    <a:pt x="1601" y="87"/>
                    <a:pt x="1228" y="0"/>
                    <a:pt x="8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31"/>
            <p:cNvSpPr/>
            <p:nvPr/>
          </p:nvSpPr>
          <p:spPr>
            <a:xfrm>
              <a:off x="5750890" y="3259502"/>
              <a:ext cx="46472" cy="46122"/>
            </a:xfrm>
            <a:custGeom>
              <a:rect b="b" l="l" r="r" t="t"/>
              <a:pathLst>
                <a:path extrusionOk="0" h="2240" w="2257">
                  <a:moveTo>
                    <a:pt x="1987" y="1"/>
                  </a:moveTo>
                  <a:cubicBezTo>
                    <a:pt x="1952" y="1"/>
                    <a:pt x="1916" y="3"/>
                    <a:pt x="1880" y="3"/>
                  </a:cubicBezTo>
                  <a:cubicBezTo>
                    <a:pt x="1780" y="53"/>
                    <a:pt x="1630" y="78"/>
                    <a:pt x="1504" y="103"/>
                  </a:cubicBezTo>
                  <a:cubicBezTo>
                    <a:pt x="1078" y="228"/>
                    <a:pt x="677" y="454"/>
                    <a:pt x="402" y="830"/>
                  </a:cubicBezTo>
                  <a:cubicBezTo>
                    <a:pt x="276" y="1030"/>
                    <a:pt x="176" y="1256"/>
                    <a:pt x="101" y="1481"/>
                  </a:cubicBezTo>
                  <a:cubicBezTo>
                    <a:pt x="76" y="1582"/>
                    <a:pt x="51" y="1707"/>
                    <a:pt x="26" y="1832"/>
                  </a:cubicBezTo>
                  <a:cubicBezTo>
                    <a:pt x="26" y="1907"/>
                    <a:pt x="1" y="2083"/>
                    <a:pt x="51" y="2158"/>
                  </a:cubicBezTo>
                  <a:cubicBezTo>
                    <a:pt x="88" y="2221"/>
                    <a:pt x="176" y="2239"/>
                    <a:pt x="270" y="2239"/>
                  </a:cubicBezTo>
                  <a:cubicBezTo>
                    <a:pt x="364" y="2239"/>
                    <a:pt x="464" y="2221"/>
                    <a:pt x="527" y="2208"/>
                  </a:cubicBezTo>
                  <a:cubicBezTo>
                    <a:pt x="677" y="2158"/>
                    <a:pt x="828" y="2083"/>
                    <a:pt x="953" y="2008"/>
                  </a:cubicBezTo>
                  <a:cubicBezTo>
                    <a:pt x="1204" y="1857"/>
                    <a:pt x="1429" y="1657"/>
                    <a:pt x="1630" y="1456"/>
                  </a:cubicBezTo>
                  <a:cubicBezTo>
                    <a:pt x="1880" y="1181"/>
                    <a:pt x="2131" y="855"/>
                    <a:pt x="2206" y="504"/>
                  </a:cubicBezTo>
                  <a:cubicBezTo>
                    <a:pt x="2231" y="379"/>
                    <a:pt x="2256" y="228"/>
                    <a:pt x="2206" y="103"/>
                  </a:cubicBezTo>
                  <a:cubicBezTo>
                    <a:pt x="2152" y="13"/>
                    <a:pt x="2073" y="1"/>
                    <a:pt x="198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31"/>
            <p:cNvSpPr/>
            <p:nvPr/>
          </p:nvSpPr>
          <p:spPr>
            <a:xfrm>
              <a:off x="5795260" y="3258761"/>
              <a:ext cx="47501" cy="44804"/>
            </a:xfrm>
            <a:custGeom>
              <a:rect b="b" l="l" r="r" t="t"/>
              <a:pathLst>
                <a:path extrusionOk="0" h="2176" w="2307">
                  <a:moveTo>
                    <a:pt x="238" y="0"/>
                  </a:moveTo>
                  <a:cubicBezTo>
                    <a:pt x="156" y="0"/>
                    <a:pt x="86" y="27"/>
                    <a:pt x="51" y="114"/>
                  </a:cubicBezTo>
                  <a:cubicBezTo>
                    <a:pt x="1" y="239"/>
                    <a:pt x="26" y="389"/>
                    <a:pt x="51" y="490"/>
                  </a:cubicBezTo>
                  <a:cubicBezTo>
                    <a:pt x="126" y="841"/>
                    <a:pt x="402" y="1191"/>
                    <a:pt x="653" y="1442"/>
                  </a:cubicBezTo>
                  <a:cubicBezTo>
                    <a:pt x="853" y="1643"/>
                    <a:pt x="1079" y="1843"/>
                    <a:pt x="1329" y="1968"/>
                  </a:cubicBezTo>
                  <a:cubicBezTo>
                    <a:pt x="1480" y="2044"/>
                    <a:pt x="1630" y="2119"/>
                    <a:pt x="1780" y="2144"/>
                  </a:cubicBezTo>
                  <a:cubicBezTo>
                    <a:pt x="1843" y="2156"/>
                    <a:pt x="1943" y="2175"/>
                    <a:pt x="2037" y="2175"/>
                  </a:cubicBezTo>
                  <a:cubicBezTo>
                    <a:pt x="2131" y="2175"/>
                    <a:pt x="2219" y="2156"/>
                    <a:pt x="2257" y="2094"/>
                  </a:cubicBezTo>
                  <a:cubicBezTo>
                    <a:pt x="2307" y="2019"/>
                    <a:pt x="2282" y="1843"/>
                    <a:pt x="2257" y="1768"/>
                  </a:cubicBezTo>
                  <a:cubicBezTo>
                    <a:pt x="2257" y="1643"/>
                    <a:pt x="2232" y="1517"/>
                    <a:pt x="2181" y="1392"/>
                  </a:cubicBezTo>
                  <a:cubicBezTo>
                    <a:pt x="2106" y="1166"/>
                    <a:pt x="2006" y="966"/>
                    <a:pt x="1856" y="790"/>
                  </a:cubicBezTo>
                  <a:cubicBezTo>
                    <a:pt x="1555" y="415"/>
                    <a:pt x="1179" y="214"/>
                    <a:pt x="728" y="89"/>
                  </a:cubicBezTo>
                  <a:cubicBezTo>
                    <a:pt x="603" y="64"/>
                    <a:pt x="477" y="39"/>
                    <a:pt x="352" y="14"/>
                  </a:cubicBezTo>
                  <a:cubicBezTo>
                    <a:pt x="313" y="6"/>
                    <a:pt x="274" y="0"/>
                    <a:pt x="23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31"/>
            <p:cNvSpPr/>
            <p:nvPr/>
          </p:nvSpPr>
          <p:spPr>
            <a:xfrm>
              <a:off x="5766373" y="3345338"/>
              <a:ext cx="37700" cy="53822"/>
            </a:xfrm>
            <a:custGeom>
              <a:rect b="b" l="l" r="r" t="t"/>
              <a:pathLst>
                <a:path extrusionOk="0" h="2614" w="1831">
                  <a:moveTo>
                    <a:pt x="1564" y="0"/>
                  </a:moveTo>
                  <a:cubicBezTo>
                    <a:pt x="1511" y="0"/>
                    <a:pt x="1454" y="19"/>
                    <a:pt x="1404" y="44"/>
                  </a:cubicBezTo>
                  <a:cubicBezTo>
                    <a:pt x="1279" y="94"/>
                    <a:pt x="1153" y="169"/>
                    <a:pt x="1053" y="220"/>
                  </a:cubicBezTo>
                  <a:cubicBezTo>
                    <a:pt x="652" y="470"/>
                    <a:pt x="326" y="771"/>
                    <a:pt x="151" y="1197"/>
                  </a:cubicBezTo>
                  <a:cubicBezTo>
                    <a:pt x="51" y="1423"/>
                    <a:pt x="0" y="1648"/>
                    <a:pt x="0" y="1899"/>
                  </a:cubicBezTo>
                  <a:cubicBezTo>
                    <a:pt x="0" y="1999"/>
                    <a:pt x="0" y="2124"/>
                    <a:pt x="26" y="2250"/>
                  </a:cubicBezTo>
                  <a:cubicBezTo>
                    <a:pt x="26" y="2350"/>
                    <a:pt x="51" y="2500"/>
                    <a:pt x="101" y="2575"/>
                  </a:cubicBezTo>
                  <a:cubicBezTo>
                    <a:pt x="135" y="2603"/>
                    <a:pt x="178" y="2613"/>
                    <a:pt x="225" y="2613"/>
                  </a:cubicBezTo>
                  <a:cubicBezTo>
                    <a:pt x="351" y="2613"/>
                    <a:pt x="504" y="2537"/>
                    <a:pt x="577" y="2500"/>
                  </a:cubicBezTo>
                  <a:cubicBezTo>
                    <a:pt x="727" y="2425"/>
                    <a:pt x="853" y="2325"/>
                    <a:pt x="978" y="2200"/>
                  </a:cubicBezTo>
                  <a:cubicBezTo>
                    <a:pt x="1178" y="1999"/>
                    <a:pt x="1354" y="1748"/>
                    <a:pt x="1479" y="1498"/>
                  </a:cubicBezTo>
                  <a:cubicBezTo>
                    <a:pt x="1655" y="1197"/>
                    <a:pt x="1830" y="796"/>
                    <a:pt x="1805" y="445"/>
                  </a:cubicBezTo>
                  <a:cubicBezTo>
                    <a:pt x="1805" y="320"/>
                    <a:pt x="1780" y="169"/>
                    <a:pt x="1705" y="69"/>
                  </a:cubicBezTo>
                  <a:cubicBezTo>
                    <a:pt x="1667" y="19"/>
                    <a:pt x="1617" y="0"/>
                    <a:pt x="15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31"/>
            <p:cNvSpPr/>
            <p:nvPr/>
          </p:nvSpPr>
          <p:spPr>
            <a:xfrm>
              <a:off x="5800942" y="3342106"/>
              <a:ext cx="55243" cy="36156"/>
            </a:xfrm>
            <a:custGeom>
              <a:rect b="b" l="l" r="r" t="t"/>
              <a:pathLst>
                <a:path extrusionOk="0" h="1756" w="2683">
                  <a:moveTo>
                    <a:pt x="677" y="1"/>
                  </a:moveTo>
                  <a:cubicBezTo>
                    <a:pt x="552" y="1"/>
                    <a:pt x="427" y="1"/>
                    <a:pt x="301" y="26"/>
                  </a:cubicBezTo>
                  <a:cubicBezTo>
                    <a:pt x="176" y="26"/>
                    <a:pt x="51" y="51"/>
                    <a:pt x="26" y="201"/>
                  </a:cubicBezTo>
                  <a:cubicBezTo>
                    <a:pt x="1" y="301"/>
                    <a:pt x="76" y="452"/>
                    <a:pt x="126" y="577"/>
                  </a:cubicBezTo>
                  <a:cubicBezTo>
                    <a:pt x="276" y="878"/>
                    <a:pt x="627" y="1154"/>
                    <a:pt x="928" y="1329"/>
                  </a:cubicBezTo>
                  <a:cubicBezTo>
                    <a:pt x="1179" y="1479"/>
                    <a:pt x="1454" y="1605"/>
                    <a:pt x="1730" y="1680"/>
                  </a:cubicBezTo>
                  <a:cubicBezTo>
                    <a:pt x="1880" y="1730"/>
                    <a:pt x="2056" y="1755"/>
                    <a:pt x="2206" y="1755"/>
                  </a:cubicBezTo>
                  <a:cubicBezTo>
                    <a:pt x="2332" y="1755"/>
                    <a:pt x="2607" y="1730"/>
                    <a:pt x="2657" y="1580"/>
                  </a:cubicBezTo>
                  <a:cubicBezTo>
                    <a:pt x="2682" y="1479"/>
                    <a:pt x="2607" y="1329"/>
                    <a:pt x="2582" y="1254"/>
                  </a:cubicBezTo>
                  <a:cubicBezTo>
                    <a:pt x="2532" y="1154"/>
                    <a:pt x="2482" y="1028"/>
                    <a:pt x="2407" y="928"/>
                  </a:cubicBezTo>
                  <a:cubicBezTo>
                    <a:pt x="2281" y="727"/>
                    <a:pt x="2131" y="552"/>
                    <a:pt x="1956" y="402"/>
                  </a:cubicBezTo>
                  <a:cubicBezTo>
                    <a:pt x="1580" y="101"/>
                    <a:pt x="1154" y="1"/>
                    <a:pt x="6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31"/>
            <p:cNvSpPr/>
            <p:nvPr/>
          </p:nvSpPr>
          <p:spPr>
            <a:xfrm>
              <a:off x="5769462" y="3145499"/>
              <a:ext cx="53699" cy="38215"/>
            </a:xfrm>
            <a:custGeom>
              <a:rect b="b" l="l" r="r" t="t"/>
              <a:pathLst>
                <a:path extrusionOk="0" h="1856" w="2608">
                  <a:moveTo>
                    <a:pt x="2307" y="1"/>
                  </a:moveTo>
                  <a:cubicBezTo>
                    <a:pt x="2181" y="1"/>
                    <a:pt x="2031" y="1"/>
                    <a:pt x="1906" y="26"/>
                  </a:cubicBezTo>
                  <a:cubicBezTo>
                    <a:pt x="1454" y="51"/>
                    <a:pt x="1028" y="176"/>
                    <a:pt x="678" y="502"/>
                  </a:cubicBezTo>
                  <a:cubicBezTo>
                    <a:pt x="502" y="652"/>
                    <a:pt x="352" y="828"/>
                    <a:pt x="226" y="1053"/>
                  </a:cubicBezTo>
                  <a:cubicBezTo>
                    <a:pt x="176" y="1154"/>
                    <a:pt x="126" y="1254"/>
                    <a:pt x="101" y="1379"/>
                  </a:cubicBezTo>
                  <a:cubicBezTo>
                    <a:pt x="76" y="1454"/>
                    <a:pt x="1" y="1630"/>
                    <a:pt x="26" y="1705"/>
                  </a:cubicBezTo>
                  <a:cubicBezTo>
                    <a:pt x="76" y="1855"/>
                    <a:pt x="377" y="1855"/>
                    <a:pt x="502" y="1855"/>
                  </a:cubicBezTo>
                  <a:cubicBezTo>
                    <a:pt x="652" y="1830"/>
                    <a:pt x="803" y="1805"/>
                    <a:pt x="953" y="1755"/>
                  </a:cubicBezTo>
                  <a:cubicBezTo>
                    <a:pt x="1254" y="1655"/>
                    <a:pt x="1505" y="1530"/>
                    <a:pt x="1730" y="1354"/>
                  </a:cubicBezTo>
                  <a:cubicBezTo>
                    <a:pt x="2031" y="1154"/>
                    <a:pt x="2357" y="878"/>
                    <a:pt x="2507" y="552"/>
                  </a:cubicBezTo>
                  <a:cubicBezTo>
                    <a:pt x="2557" y="427"/>
                    <a:pt x="2607" y="276"/>
                    <a:pt x="2582" y="151"/>
                  </a:cubicBezTo>
                  <a:cubicBezTo>
                    <a:pt x="2557" y="26"/>
                    <a:pt x="2407" y="1"/>
                    <a:pt x="23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31"/>
            <p:cNvSpPr/>
            <p:nvPr/>
          </p:nvSpPr>
          <p:spPr>
            <a:xfrm>
              <a:off x="5821079" y="3146673"/>
              <a:ext cx="39224" cy="52360"/>
            </a:xfrm>
            <a:custGeom>
              <a:rect b="b" l="l" r="r" t="t"/>
              <a:pathLst>
                <a:path extrusionOk="0" h="2543" w="1905">
                  <a:moveTo>
                    <a:pt x="229" y="0"/>
                  </a:moveTo>
                  <a:cubicBezTo>
                    <a:pt x="169" y="0"/>
                    <a:pt x="113" y="19"/>
                    <a:pt x="75" y="69"/>
                  </a:cubicBezTo>
                  <a:cubicBezTo>
                    <a:pt x="0" y="169"/>
                    <a:pt x="0" y="345"/>
                    <a:pt x="0" y="445"/>
                  </a:cubicBezTo>
                  <a:cubicBezTo>
                    <a:pt x="0" y="821"/>
                    <a:pt x="201" y="1197"/>
                    <a:pt x="376" y="1498"/>
                  </a:cubicBezTo>
                  <a:cubicBezTo>
                    <a:pt x="552" y="1748"/>
                    <a:pt x="727" y="1974"/>
                    <a:pt x="953" y="2174"/>
                  </a:cubicBezTo>
                  <a:cubicBezTo>
                    <a:pt x="1078" y="2275"/>
                    <a:pt x="1203" y="2375"/>
                    <a:pt x="1354" y="2450"/>
                  </a:cubicBezTo>
                  <a:cubicBezTo>
                    <a:pt x="1423" y="2485"/>
                    <a:pt x="1563" y="2543"/>
                    <a:pt x="1685" y="2543"/>
                  </a:cubicBezTo>
                  <a:cubicBezTo>
                    <a:pt x="1740" y="2543"/>
                    <a:pt x="1791" y="2531"/>
                    <a:pt x="1830" y="2500"/>
                  </a:cubicBezTo>
                  <a:cubicBezTo>
                    <a:pt x="1880" y="2425"/>
                    <a:pt x="1880" y="2249"/>
                    <a:pt x="1905" y="2174"/>
                  </a:cubicBezTo>
                  <a:cubicBezTo>
                    <a:pt x="1905" y="2049"/>
                    <a:pt x="1905" y="1924"/>
                    <a:pt x="1905" y="1798"/>
                  </a:cubicBezTo>
                  <a:cubicBezTo>
                    <a:pt x="1880" y="1573"/>
                    <a:pt x="1805" y="1322"/>
                    <a:pt x="1704" y="1122"/>
                  </a:cubicBezTo>
                  <a:cubicBezTo>
                    <a:pt x="1504" y="696"/>
                    <a:pt x="1153" y="420"/>
                    <a:pt x="752" y="194"/>
                  </a:cubicBezTo>
                  <a:cubicBezTo>
                    <a:pt x="627" y="144"/>
                    <a:pt x="501" y="94"/>
                    <a:pt x="401" y="44"/>
                  </a:cubicBezTo>
                  <a:cubicBezTo>
                    <a:pt x="351" y="19"/>
                    <a:pt x="288" y="0"/>
                    <a:pt x="2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31"/>
            <p:cNvSpPr/>
            <p:nvPr/>
          </p:nvSpPr>
          <p:spPr>
            <a:xfrm>
              <a:off x="5796310" y="3040226"/>
              <a:ext cx="53678" cy="38215"/>
            </a:xfrm>
            <a:custGeom>
              <a:rect b="b" l="l" r="r" t="t"/>
              <a:pathLst>
                <a:path extrusionOk="0" h="1856" w="2607">
                  <a:moveTo>
                    <a:pt x="2306" y="1"/>
                  </a:moveTo>
                  <a:cubicBezTo>
                    <a:pt x="2181" y="1"/>
                    <a:pt x="2055" y="1"/>
                    <a:pt x="1905" y="26"/>
                  </a:cubicBezTo>
                  <a:cubicBezTo>
                    <a:pt x="1454" y="51"/>
                    <a:pt x="1028" y="176"/>
                    <a:pt x="677" y="477"/>
                  </a:cubicBezTo>
                  <a:cubicBezTo>
                    <a:pt x="501" y="653"/>
                    <a:pt x="351" y="828"/>
                    <a:pt x="226" y="1054"/>
                  </a:cubicBezTo>
                  <a:cubicBezTo>
                    <a:pt x="176" y="1154"/>
                    <a:pt x="125" y="1254"/>
                    <a:pt x="100" y="1379"/>
                  </a:cubicBezTo>
                  <a:cubicBezTo>
                    <a:pt x="75" y="1455"/>
                    <a:pt x="0" y="1605"/>
                    <a:pt x="25" y="1705"/>
                  </a:cubicBezTo>
                  <a:cubicBezTo>
                    <a:pt x="100" y="1856"/>
                    <a:pt x="376" y="1856"/>
                    <a:pt x="501" y="1856"/>
                  </a:cubicBezTo>
                  <a:cubicBezTo>
                    <a:pt x="652" y="1830"/>
                    <a:pt x="802" y="1805"/>
                    <a:pt x="953" y="1755"/>
                  </a:cubicBezTo>
                  <a:cubicBezTo>
                    <a:pt x="1253" y="1655"/>
                    <a:pt x="1504" y="1505"/>
                    <a:pt x="1755" y="1354"/>
                  </a:cubicBezTo>
                  <a:cubicBezTo>
                    <a:pt x="2030" y="1154"/>
                    <a:pt x="2356" y="878"/>
                    <a:pt x="2506" y="552"/>
                  </a:cubicBezTo>
                  <a:cubicBezTo>
                    <a:pt x="2557" y="427"/>
                    <a:pt x="2607" y="277"/>
                    <a:pt x="2582" y="151"/>
                  </a:cubicBezTo>
                  <a:cubicBezTo>
                    <a:pt x="2557" y="26"/>
                    <a:pt x="2406" y="1"/>
                    <a:pt x="23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31"/>
            <p:cNvSpPr/>
            <p:nvPr/>
          </p:nvSpPr>
          <p:spPr>
            <a:xfrm>
              <a:off x="5847906" y="3041400"/>
              <a:ext cx="39245" cy="52216"/>
            </a:xfrm>
            <a:custGeom>
              <a:rect b="b" l="l" r="r" t="t"/>
              <a:pathLst>
                <a:path extrusionOk="0" h="2536" w="1906">
                  <a:moveTo>
                    <a:pt x="229" y="0"/>
                  </a:moveTo>
                  <a:cubicBezTo>
                    <a:pt x="170" y="0"/>
                    <a:pt x="113" y="19"/>
                    <a:pt x="76" y="69"/>
                  </a:cubicBezTo>
                  <a:cubicBezTo>
                    <a:pt x="0" y="169"/>
                    <a:pt x="0" y="320"/>
                    <a:pt x="0" y="445"/>
                  </a:cubicBezTo>
                  <a:cubicBezTo>
                    <a:pt x="0" y="821"/>
                    <a:pt x="201" y="1197"/>
                    <a:pt x="376" y="1498"/>
                  </a:cubicBezTo>
                  <a:cubicBezTo>
                    <a:pt x="552" y="1748"/>
                    <a:pt x="727" y="1974"/>
                    <a:pt x="953" y="2174"/>
                  </a:cubicBezTo>
                  <a:cubicBezTo>
                    <a:pt x="1078" y="2275"/>
                    <a:pt x="1203" y="2375"/>
                    <a:pt x="1354" y="2450"/>
                  </a:cubicBezTo>
                  <a:cubicBezTo>
                    <a:pt x="1418" y="2483"/>
                    <a:pt x="1546" y="2536"/>
                    <a:pt x="1662" y="2536"/>
                  </a:cubicBezTo>
                  <a:cubicBezTo>
                    <a:pt x="1725" y="2536"/>
                    <a:pt x="1786" y="2520"/>
                    <a:pt x="1830" y="2475"/>
                  </a:cubicBezTo>
                  <a:cubicBezTo>
                    <a:pt x="1880" y="2425"/>
                    <a:pt x="1880" y="2250"/>
                    <a:pt x="1905" y="2149"/>
                  </a:cubicBezTo>
                  <a:cubicBezTo>
                    <a:pt x="1905" y="2049"/>
                    <a:pt x="1905" y="1924"/>
                    <a:pt x="1905" y="1799"/>
                  </a:cubicBezTo>
                  <a:cubicBezTo>
                    <a:pt x="1880" y="1573"/>
                    <a:pt x="1805" y="1322"/>
                    <a:pt x="1705" y="1122"/>
                  </a:cubicBezTo>
                  <a:cubicBezTo>
                    <a:pt x="1504" y="696"/>
                    <a:pt x="1153" y="395"/>
                    <a:pt x="752" y="195"/>
                  </a:cubicBezTo>
                  <a:cubicBezTo>
                    <a:pt x="627" y="144"/>
                    <a:pt x="502" y="94"/>
                    <a:pt x="401" y="44"/>
                  </a:cubicBezTo>
                  <a:cubicBezTo>
                    <a:pt x="351" y="19"/>
                    <a:pt x="289" y="0"/>
                    <a:pt x="2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31"/>
            <p:cNvSpPr/>
            <p:nvPr/>
          </p:nvSpPr>
          <p:spPr>
            <a:xfrm>
              <a:off x="5810743" y="2925214"/>
              <a:ext cx="40789" cy="51043"/>
            </a:xfrm>
            <a:custGeom>
              <a:rect b="b" l="l" r="r" t="t"/>
              <a:pathLst>
                <a:path extrusionOk="0" h="2479" w="1981">
                  <a:moveTo>
                    <a:pt x="1733" y="1"/>
                  </a:moveTo>
                  <a:cubicBezTo>
                    <a:pt x="1680" y="1"/>
                    <a:pt x="1625" y="12"/>
                    <a:pt x="1580" y="23"/>
                  </a:cubicBezTo>
                  <a:cubicBezTo>
                    <a:pt x="1455" y="73"/>
                    <a:pt x="1354" y="123"/>
                    <a:pt x="1229" y="173"/>
                  </a:cubicBezTo>
                  <a:cubicBezTo>
                    <a:pt x="803" y="374"/>
                    <a:pt x="452" y="650"/>
                    <a:pt x="226" y="1051"/>
                  </a:cubicBezTo>
                  <a:cubicBezTo>
                    <a:pt x="126" y="1276"/>
                    <a:pt x="51" y="1502"/>
                    <a:pt x="26" y="1727"/>
                  </a:cubicBezTo>
                  <a:cubicBezTo>
                    <a:pt x="1" y="1853"/>
                    <a:pt x="1" y="1978"/>
                    <a:pt x="1" y="2103"/>
                  </a:cubicBezTo>
                  <a:cubicBezTo>
                    <a:pt x="1" y="2178"/>
                    <a:pt x="1" y="2354"/>
                    <a:pt x="51" y="2429"/>
                  </a:cubicBezTo>
                  <a:cubicBezTo>
                    <a:pt x="96" y="2465"/>
                    <a:pt x="157" y="2478"/>
                    <a:pt x="223" y="2478"/>
                  </a:cubicBezTo>
                  <a:cubicBezTo>
                    <a:pt x="340" y="2478"/>
                    <a:pt x="472" y="2436"/>
                    <a:pt x="552" y="2404"/>
                  </a:cubicBezTo>
                  <a:cubicBezTo>
                    <a:pt x="678" y="2329"/>
                    <a:pt x="828" y="2228"/>
                    <a:pt x="953" y="2128"/>
                  </a:cubicBezTo>
                  <a:cubicBezTo>
                    <a:pt x="1179" y="1953"/>
                    <a:pt x="1379" y="1727"/>
                    <a:pt x="1530" y="1477"/>
                  </a:cubicBezTo>
                  <a:cubicBezTo>
                    <a:pt x="1730" y="1201"/>
                    <a:pt x="1956" y="825"/>
                    <a:pt x="1956" y="449"/>
                  </a:cubicBezTo>
                  <a:cubicBezTo>
                    <a:pt x="1981" y="349"/>
                    <a:pt x="1956" y="173"/>
                    <a:pt x="1906" y="73"/>
                  </a:cubicBezTo>
                  <a:cubicBezTo>
                    <a:pt x="1864" y="18"/>
                    <a:pt x="1800" y="1"/>
                    <a:pt x="17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31"/>
            <p:cNvSpPr/>
            <p:nvPr/>
          </p:nvSpPr>
          <p:spPr>
            <a:xfrm>
              <a:off x="5848936" y="2923094"/>
              <a:ext cx="52649" cy="39492"/>
            </a:xfrm>
            <a:custGeom>
              <a:rect b="b" l="l" r="r" t="t"/>
              <a:pathLst>
                <a:path extrusionOk="0" h="1918" w="2557">
                  <a:moveTo>
                    <a:pt x="326" y="1"/>
                  </a:moveTo>
                  <a:cubicBezTo>
                    <a:pt x="201" y="1"/>
                    <a:pt x="76" y="26"/>
                    <a:pt x="51" y="151"/>
                  </a:cubicBezTo>
                  <a:cubicBezTo>
                    <a:pt x="1" y="276"/>
                    <a:pt x="51" y="427"/>
                    <a:pt x="101" y="527"/>
                  </a:cubicBezTo>
                  <a:cubicBezTo>
                    <a:pt x="226" y="878"/>
                    <a:pt x="552" y="1154"/>
                    <a:pt x="828" y="1379"/>
                  </a:cubicBezTo>
                  <a:cubicBezTo>
                    <a:pt x="1053" y="1555"/>
                    <a:pt x="1329" y="1705"/>
                    <a:pt x="1605" y="1805"/>
                  </a:cubicBezTo>
                  <a:cubicBezTo>
                    <a:pt x="1755" y="1855"/>
                    <a:pt x="1905" y="1905"/>
                    <a:pt x="2056" y="1905"/>
                  </a:cubicBezTo>
                  <a:cubicBezTo>
                    <a:pt x="2092" y="1913"/>
                    <a:pt x="2141" y="1918"/>
                    <a:pt x="2194" y="1918"/>
                  </a:cubicBezTo>
                  <a:cubicBezTo>
                    <a:pt x="2324" y="1918"/>
                    <a:pt x="2478" y="1887"/>
                    <a:pt x="2532" y="1780"/>
                  </a:cubicBezTo>
                  <a:cubicBezTo>
                    <a:pt x="2557" y="1705"/>
                    <a:pt x="2507" y="1555"/>
                    <a:pt x="2482" y="1454"/>
                  </a:cubicBezTo>
                  <a:cubicBezTo>
                    <a:pt x="2432" y="1354"/>
                    <a:pt x="2407" y="1229"/>
                    <a:pt x="2356" y="1128"/>
                  </a:cubicBezTo>
                  <a:cubicBezTo>
                    <a:pt x="2231" y="903"/>
                    <a:pt x="2106" y="702"/>
                    <a:pt x="1930" y="552"/>
                  </a:cubicBezTo>
                  <a:cubicBezTo>
                    <a:pt x="1579" y="226"/>
                    <a:pt x="1178" y="76"/>
                    <a:pt x="702" y="26"/>
                  </a:cubicBezTo>
                  <a:cubicBezTo>
                    <a:pt x="577" y="26"/>
                    <a:pt x="452" y="1"/>
                    <a:pt x="3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31"/>
            <p:cNvSpPr/>
            <p:nvPr/>
          </p:nvSpPr>
          <p:spPr>
            <a:xfrm>
              <a:off x="5777718" y="2806311"/>
              <a:ext cx="36156" cy="56087"/>
            </a:xfrm>
            <a:custGeom>
              <a:rect b="b" l="l" r="r" t="t"/>
              <a:pathLst>
                <a:path extrusionOk="0" h="2724" w="1756">
                  <a:moveTo>
                    <a:pt x="1443" y="1"/>
                  </a:moveTo>
                  <a:cubicBezTo>
                    <a:pt x="1378" y="1"/>
                    <a:pt x="1312" y="30"/>
                    <a:pt x="1254" y="59"/>
                  </a:cubicBezTo>
                  <a:cubicBezTo>
                    <a:pt x="1154" y="134"/>
                    <a:pt x="1028" y="209"/>
                    <a:pt x="928" y="284"/>
                  </a:cubicBezTo>
                  <a:cubicBezTo>
                    <a:pt x="552" y="535"/>
                    <a:pt x="251" y="861"/>
                    <a:pt x="101" y="1312"/>
                  </a:cubicBezTo>
                  <a:cubicBezTo>
                    <a:pt x="26" y="1537"/>
                    <a:pt x="1" y="1788"/>
                    <a:pt x="26" y="2013"/>
                  </a:cubicBezTo>
                  <a:cubicBezTo>
                    <a:pt x="26" y="2139"/>
                    <a:pt x="26" y="2264"/>
                    <a:pt x="51" y="2364"/>
                  </a:cubicBezTo>
                  <a:cubicBezTo>
                    <a:pt x="76" y="2465"/>
                    <a:pt x="101" y="2615"/>
                    <a:pt x="176" y="2690"/>
                  </a:cubicBezTo>
                  <a:cubicBezTo>
                    <a:pt x="206" y="2714"/>
                    <a:pt x="241" y="2724"/>
                    <a:pt x="279" y="2724"/>
                  </a:cubicBezTo>
                  <a:cubicBezTo>
                    <a:pt x="403" y="2724"/>
                    <a:pt x="557" y="2622"/>
                    <a:pt x="652" y="2565"/>
                  </a:cubicBezTo>
                  <a:cubicBezTo>
                    <a:pt x="778" y="2490"/>
                    <a:pt x="903" y="2364"/>
                    <a:pt x="1003" y="2264"/>
                  </a:cubicBezTo>
                  <a:cubicBezTo>
                    <a:pt x="1204" y="2039"/>
                    <a:pt x="1354" y="1763"/>
                    <a:pt x="1455" y="1512"/>
                  </a:cubicBezTo>
                  <a:cubicBezTo>
                    <a:pt x="1605" y="1186"/>
                    <a:pt x="1755" y="785"/>
                    <a:pt x="1705" y="409"/>
                  </a:cubicBezTo>
                  <a:cubicBezTo>
                    <a:pt x="1705" y="309"/>
                    <a:pt x="1655" y="159"/>
                    <a:pt x="1580" y="59"/>
                  </a:cubicBezTo>
                  <a:cubicBezTo>
                    <a:pt x="1537" y="16"/>
                    <a:pt x="1491" y="1"/>
                    <a:pt x="14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31"/>
            <p:cNvSpPr/>
            <p:nvPr/>
          </p:nvSpPr>
          <p:spPr>
            <a:xfrm>
              <a:off x="5809713" y="2801741"/>
              <a:ext cx="56787" cy="33871"/>
            </a:xfrm>
            <a:custGeom>
              <a:rect b="b" l="l" r="r" t="t"/>
              <a:pathLst>
                <a:path extrusionOk="0" h="1645" w="2758">
                  <a:moveTo>
                    <a:pt x="821" y="0"/>
                  </a:moveTo>
                  <a:cubicBezTo>
                    <a:pt x="766" y="0"/>
                    <a:pt x="709" y="2"/>
                    <a:pt x="652" y="5"/>
                  </a:cubicBezTo>
                  <a:cubicBezTo>
                    <a:pt x="527" y="30"/>
                    <a:pt x="402" y="30"/>
                    <a:pt x="276" y="55"/>
                  </a:cubicBezTo>
                  <a:cubicBezTo>
                    <a:pt x="151" y="80"/>
                    <a:pt x="26" y="130"/>
                    <a:pt x="26" y="255"/>
                  </a:cubicBezTo>
                  <a:cubicBezTo>
                    <a:pt x="1" y="381"/>
                    <a:pt x="76" y="506"/>
                    <a:pt x="126" y="606"/>
                  </a:cubicBezTo>
                  <a:cubicBezTo>
                    <a:pt x="327" y="932"/>
                    <a:pt x="703" y="1158"/>
                    <a:pt x="1003" y="1308"/>
                  </a:cubicBezTo>
                  <a:cubicBezTo>
                    <a:pt x="1254" y="1459"/>
                    <a:pt x="1555" y="1559"/>
                    <a:pt x="1830" y="1609"/>
                  </a:cubicBezTo>
                  <a:cubicBezTo>
                    <a:pt x="1937" y="1627"/>
                    <a:pt x="2056" y="1644"/>
                    <a:pt x="2169" y="1644"/>
                  </a:cubicBezTo>
                  <a:cubicBezTo>
                    <a:pt x="2216" y="1644"/>
                    <a:pt x="2262" y="1641"/>
                    <a:pt x="2307" y="1634"/>
                  </a:cubicBezTo>
                  <a:cubicBezTo>
                    <a:pt x="2432" y="1634"/>
                    <a:pt x="2708" y="1584"/>
                    <a:pt x="2758" y="1433"/>
                  </a:cubicBezTo>
                  <a:cubicBezTo>
                    <a:pt x="2758" y="1333"/>
                    <a:pt x="2682" y="1208"/>
                    <a:pt x="2632" y="1108"/>
                  </a:cubicBezTo>
                  <a:cubicBezTo>
                    <a:pt x="2582" y="1007"/>
                    <a:pt x="2532" y="907"/>
                    <a:pt x="2457" y="807"/>
                  </a:cubicBezTo>
                  <a:cubicBezTo>
                    <a:pt x="2307" y="606"/>
                    <a:pt x="2131" y="456"/>
                    <a:pt x="1931" y="306"/>
                  </a:cubicBezTo>
                  <a:cubicBezTo>
                    <a:pt x="1600" y="85"/>
                    <a:pt x="1230" y="0"/>
                    <a:pt x="8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31"/>
            <p:cNvSpPr/>
            <p:nvPr/>
          </p:nvSpPr>
          <p:spPr>
            <a:xfrm>
              <a:off x="5742634" y="2718601"/>
              <a:ext cx="36135" cy="56067"/>
            </a:xfrm>
            <a:custGeom>
              <a:rect b="b" l="l" r="r" t="t"/>
              <a:pathLst>
                <a:path extrusionOk="0" h="2723" w="1755">
                  <a:moveTo>
                    <a:pt x="1438" y="0"/>
                  </a:moveTo>
                  <a:cubicBezTo>
                    <a:pt x="1378" y="0"/>
                    <a:pt x="1312" y="29"/>
                    <a:pt x="1254" y="58"/>
                  </a:cubicBezTo>
                  <a:cubicBezTo>
                    <a:pt x="1128" y="133"/>
                    <a:pt x="1028" y="208"/>
                    <a:pt x="928" y="283"/>
                  </a:cubicBezTo>
                  <a:cubicBezTo>
                    <a:pt x="527" y="534"/>
                    <a:pt x="251" y="860"/>
                    <a:pt x="101" y="1311"/>
                  </a:cubicBezTo>
                  <a:cubicBezTo>
                    <a:pt x="26" y="1537"/>
                    <a:pt x="1" y="1787"/>
                    <a:pt x="1" y="2013"/>
                  </a:cubicBezTo>
                  <a:cubicBezTo>
                    <a:pt x="1" y="2138"/>
                    <a:pt x="26" y="2263"/>
                    <a:pt x="51" y="2364"/>
                  </a:cubicBezTo>
                  <a:cubicBezTo>
                    <a:pt x="76" y="2464"/>
                    <a:pt x="101" y="2639"/>
                    <a:pt x="176" y="2689"/>
                  </a:cubicBezTo>
                  <a:cubicBezTo>
                    <a:pt x="200" y="2713"/>
                    <a:pt x="232" y="2723"/>
                    <a:pt x="268" y="2723"/>
                  </a:cubicBezTo>
                  <a:cubicBezTo>
                    <a:pt x="386" y="2723"/>
                    <a:pt x="551" y="2622"/>
                    <a:pt x="627" y="2564"/>
                  </a:cubicBezTo>
                  <a:cubicBezTo>
                    <a:pt x="778" y="2489"/>
                    <a:pt x="878" y="2364"/>
                    <a:pt x="1003" y="2263"/>
                  </a:cubicBezTo>
                  <a:cubicBezTo>
                    <a:pt x="1179" y="2038"/>
                    <a:pt x="1329" y="1787"/>
                    <a:pt x="1454" y="1512"/>
                  </a:cubicBezTo>
                  <a:cubicBezTo>
                    <a:pt x="1605" y="1186"/>
                    <a:pt x="1755" y="785"/>
                    <a:pt x="1705" y="434"/>
                  </a:cubicBezTo>
                  <a:cubicBezTo>
                    <a:pt x="1680" y="309"/>
                    <a:pt x="1655" y="158"/>
                    <a:pt x="1554" y="58"/>
                  </a:cubicBezTo>
                  <a:cubicBezTo>
                    <a:pt x="1523" y="16"/>
                    <a:pt x="1482" y="0"/>
                    <a:pt x="143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31"/>
            <p:cNvSpPr/>
            <p:nvPr/>
          </p:nvSpPr>
          <p:spPr>
            <a:xfrm>
              <a:off x="5774629" y="2714319"/>
              <a:ext cx="56787" cy="33562"/>
            </a:xfrm>
            <a:custGeom>
              <a:rect b="b" l="l" r="r" t="t"/>
              <a:pathLst>
                <a:path extrusionOk="0" h="1630" w="2758">
                  <a:moveTo>
                    <a:pt x="910" y="1"/>
                  </a:moveTo>
                  <a:cubicBezTo>
                    <a:pt x="825" y="1"/>
                    <a:pt x="739" y="6"/>
                    <a:pt x="652" y="15"/>
                  </a:cubicBezTo>
                  <a:cubicBezTo>
                    <a:pt x="502" y="15"/>
                    <a:pt x="376" y="40"/>
                    <a:pt x="251" y="40"/>
                  </a:cubicBezTo>
                  <a:cubicBezTo>
                    <a:pt x="151" y="65"/>
                    <a:pt x="0" y="116"/>
                    <a:pt x="0" y="241"/>
                  </a:cubicBezTo>
                  <a:cubicBezTo>
                    <a:pt x="0" y="366"/>
                    <a:pt x="51" y="491"/>
                    <a:pt x="126" y="617"/>
                  </a:cubicBezTo>
                  <a:cubicBezTo>
                    <a:pt x="301" y="918"/>
                    <a:pt x="677" y="1143"/>
                    <a:pt x="1003" y="1293"/>
                  </a:cubicBezTo>
                  <a:cubicBezTo>
                    <a:pt x="1254" y="1444"/>
                    <a:pt x="1529" y="1544"/>
                    <a:pt x="1830" y="1594"/>
                  </a:cubicBezTo>
                  <a:cubicBezTo>
                    <a:pt x="1936" y="1612"/>
                    <a:pt x="2043" y="1630"/>
                    <a:pt x="2158" y="1630"/>
                  </a:cubicBezTo>
                  <a:cubicBezTo>
                    <a:pt x="2206" y="1630"/>
                    <a:pt x="2255" y="1627"/>
                    <a:pt x="2306" y="1619"/>
                  </a:cubicBezTo>
                  <a:cubicBezTo>
                    <a:pt x="2432" y="1619"/>
                    <a:pt x="2707" y="1569"/>
                    <a:pt x="2732" y="1419"/>
                  </a:cubicBezTo>
                  <a:cubicBezTo>
                    <a:pt x="2757" y="1319"/>
                    <a:pt x="2657" y="1193"/>
                    <a:pt x="2632" y="1093"/>
                  </a:cubicBezTo>
                  <a:cubicBezTo>
                    <a:pt x="2582" y="993"/>
                    <a:pt x="2507" y="892"/>
                    <a:pt x="2432" y="792"/>
                  </a:cubicBezTo>
                  <a:cubicBezTo>
                    <a:pt x="2306" y="592"/>
                    <a:pt x="2131" y="441"/>
                    <a:pt x="1930" y="291"/>
                  </a:cubicBezTo>
                  <a:cubicBezTo>
                    <a:pt x="1607" y="89"/>
                    <a:pt x="1266" y="1"/>
                    <a:pt x="9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31"/>
            <p:cNvSpPr/>
            <p:nvPr/>
          </p:nvSpPr>
          <p:spPr>
            <a:xfrm>
              <a:off x="5708065" y="2622490"/>
              <a:ext cx="45422" cy="47336"/>
            </a:xfrm>
            <a:custGeom>
              <a:rect b="b" l="l" r="r" t="t"/>
              <a:pathLst>
                <a:path extrusionOk="0" h="2299" w="2206">
                  <a:moveTo>
                    <a:pt x="1958" y="1"/>
                  </a:moveTo>
                  <a:cubicBezTo>
                    <a:pt x="1922" y="1"/>
                    <a:pt x="1886" y="6"/>
                    <a:pt x="1855" y="14"/>
                  </a:cubicBezTo>
                  <a:cubicBezTo>
                    <a:pt x="1730" y="64"/>
                    <a:pt x="1604" y="89"/>
                    <a:pt x="1479" y="139"/>
                  </a:cubicBezTo>
                  <a:cubicBezTo>
                    <a:pt x="1028" y="265"/>
                    <a:pt x="652" y="490"/>
                    <a:pt x="376" y="891"/>
                  </a:cubicBezTo>
                  <a:cubicBezTo>
                    <a:pt x="251" y="1067"/>
                    <a:pt x="151" y="1292"/>
                    <a:pt x="101" y="1518"/>
                  </a:cubicBezTo>
                  <a:cubicBezTo>
                    <a:pt x="51" y="1643"/>
                    <a:pt x="51" y="1768"/>
                    <a:pt x="25" y="1894"/>
                  </a:cubicBezTo>
                  <a:cubicBezTo>
                    <a:pt x="25" y="1969"/>
                    <a:pt x="0" y="2144"/>
                    <a:pt x="51" y="2220"/>
                  </a:cubicBezTo>
                  <a:cubicBezTo>
                    <a:pt x="97" y="2278"/>
                    <a:pt x="176" y="2298"/>
                    <a:pt x="260" y="2298"/>
                  </a:cubicBezTo>
                  <a:cubicBezTo>
                    <a:pt x="357" y="2298"/>
                    <a:pt x="460" y="2271"/>
                    <a:pt x="527" y="2245"/>
                  </a:cubicBezTo>
                  <a:cubicBezTo>
                    <a:pt x="677" y="2195"/>
                    <a:pt x="827" y="2119"/>
                    <a:pt x="978" y="2044"/>
                  </a:cubicBezTo>
                  <a:cubicBezTo>
                    <a:pt x="1228" y="1894"/>
                    <a:pt x="1429" y="1693"/>
                    <a:pt x="1629" y="1468"/>
                  </a:cubicBezTo>
                  <a:cubicBezTo>
                    <a:pt x="1855" y="1192"/>
                    <a:pt x="2106" y="841"/>
                    <a:pt x="2181" y="490"/>
                  </a:cubicBezTo>
                  <a:cubicBezTo>
                    <a:pt x="2206" y="365"/>
                    <a:pt x="2206" y="215"/>
                    <a:pt x="2156" y="114"/>
                  </a:cubicBezTo>
                  <a:cubicBezTo>
                    <a:pt x="2121" y="28"/>
                    <a:pt x="2039" y="1"/>
                    <a:pt x="19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31"/>
            <p:cNvSpPr/>
            <p:nvPr/>
          </p:nvSpPr>
          <p:spPr>
            <a:xfrm>
              <a:off x="5751405" y="2621729"/>
              <a:ext cx="48531" cy="43960"/>
            </a:xfrm>
            <a:custGeom>
              <a:rect b="b" l="l" r="r" t="t"/>
              <a:pathLst>
                <a:path extrusionOk="0" h="2135" w="2357">
                  <a:moveTo>
                    <a:pt x="352" y="1"/>
                  </a:moveTo>
                  <a:cubicBezTo>
                    <a:pt x="226" y="1"/>
                    <a:pt x="101" y="1"/>
                    <a:pt x="51" y="126"/>
                  </a:cubicBezTo>
                  <a:cubicBezTo>
                    <a:pt x="1" y="227"/>
                    <a:pt x="26" y="377"/>
                    <a:pt x="51" y="502"/>
                  </a:cubicBezTo>
                  <a:cubicBezTo>
                    <a:pt x="151" y="853"/>
                    <a:pt x="427" y="1179"/>
                    <a:pt x="677" y="1430"/>
                  </a:cubicBezTo>
                  <a:cubicBezTo>
                    <a:pt x="903" y="1630"/>
                    <a:pt x="1128" y="1805"/>
                    <a:pt x="1404" y="1931"/>
                  </a:cubicBezTo>
                  <a:cubicBezTo>
                    <a:pt x="1529" y="2006"/>
                    <a:pt x="1680" y="2081"/>
                    <a:pt x="1855" y="2106"/>
                  </a:cubicBezTo>
                  <a:cubicBezTo>
                    <a:pt x="1913" y="2118"/>
                    <a:pt x="1998" y="2135"/>
                    <a:pt x="2082" y="2135"/>
                  </a:cubicBezTo>
                  <a:cubicBezTo>
                    <a:pt x="2180" y="2135"/>
                    <a:pt x="2278" y="2112"/>
                    <a:pt x="2331" y="2031"/>
                  </a:cubicBezTo>
                  <a:cubicBezTo>
                    <a:pt x="2357" y="1956"/>
                    <a:pt x="2331" y="1805"/>
                    <a:pt x="2306" y="1705"/>
                  </a:cubicBezTo>
                  <a:cubicBezTo>
                    <a:pt x="2281" y="1580"/>
                    <a:pt x="2256" y="1480"/>
                    <a:pt x="2231" y="1354"/>
                  </a:cubicBezTo>
                  <a:cubicBezTo>
                    <a:pt x="2156" y="1129"/>
                    <a:pt x="2031" y="928"/>
                    <a:pt x="1880" y="728"/>
                  </a:cubicBezTo>
                  <a:cubicBezTo>
                    <a:pt x="1580" y="377"/>
                    <a:pt x="1179" y="176"/>
                    <a:pt x="727" y="76"/>
                  </a:cubicBezTo>
                  <a:cubicBezTo>
                    <a:pt x="602" y="51"/>
                    <a:pt x="477" y="26"/>
                    <a:pt x="35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31"/>
            <p:cNvSpPr/>
            <p:nvPr/>
          </p:nvSpPr>
          <p:spPr>
            <a:xfrm>
              <a:off x="5737466" y="2575300"/>
              <a:ext cx="151748" cy="1152340"/>
            </a:xfrm>
            <a:custGeom>
              <a:rect b="b" l="l" r="r" t="t"/>
              <a:pathLst>
                <a:path extrusionOk="0" h="55966" w="7370">
                  <a:moveTo>
                    <a:pt x="1404" y="0"/>
                  </a:moveTo>
                  <a:cubicBezTo>
                    <a:pt x="1" y="2256"/>
                    <a:pt x="577" y="3910"/>
                    <a:pt x="1354" y="6166"/>
                  </a:cubicBezTo>
                  <a:cubicBezTo>
                    <a:pt x="1480" y="6517"/>
                    <a:pt x="1605" y="6868"/>
                    <a:pt x="1705" y="7243"/>
                  </a:cubicBezTo>
                  <a:cubicBezTo>
                    <a:pt x="2131" y="8522"/>
                    <a:pt x="2683" y="9800"/>
                    <a:pt x="3209" y="11003"/>
                  </a:cubicBezTo>
                  <a:cubicBezTo>
                    <a:pt x="3836" y="12482"/>
                    <a:pt x="4487" y="13985"/>
                    <a:pt x="4913" y="15539"/>
                  </a:cubicBezTo>
                  <a:cubicBezTo>
                    <a:pt x="5715" y="18421"/>
                    <a:pt x="5765" y="21454"/>
                    <a:pt x="5089" y="24361"/>
                  </a:cubicBezTo>
                  <a:cubicBezTo>
                    <a:pt x="4813" y="25539"/>
                    <a:pt x="4387" y="26742"/>
                    <a:pt x="4011" y="27895"/>
                  </a:cubicBezTo>
                  <a:cubicBezTo>
                    <a:pt x="3209" y="30176"/>
                    <a:pt x="2382" y="32557"/>
                    <a:pt x="2557" y="35013"/>
                  </a:cubicBezTo>
                  <a:cubicBezTo>
                    <a:pt x="2733" y="37269"/>
                    <a:pt x="3710" y="39399"/>
                    <a:pt x="4663" y="41454"/>
                  </a:cubicBezTo>
                  <a:cubicBezTo>
                    <a:pt x="5891" y="44136"/>
                    <a:pt x="7044" y="46642"/>
                    <a:pt x="6567" y="49374"/>
                  </a:cubicBezTo>
                  <a:cubicBezTo>
                    <a:pt x="6141" y="51905"/>
                    <a:pt x="4287" y="54061"/>
                    <a:pt x="2783" y="55765"/>
                  </a:cubicBezTo>
                  <a:lnTo>
                    <a:pt x="3034" y="55966"/>
                  </a:lnTo>
                  <a:cubicBezTo>
                    <a:pt x="4537" y="54236"/>
                    <a:pt x="6417" y="52056"/>
                    <a:pt x="6868" y="49424"/>
                  </a:cubicBezTo>
                  <a:cubicBezTo>
                    <a:pt x="7369" y="46617"/>
                    <a:pt x="6141" y="43935"/>
                    <a:pt x="4938" y="41329"/>
                  </a:cubicBezTo>
                  <a:cubicBezTo>
                    <a:pt x="4011" y="39299"/>
                    <a:pt x="3034" y="37193"/>
                    <a:pt x="2883" y="34988"/>
                  </a:cubicBezTo>
                  <a:cubicBezTo>
                    <a:pt x="2708" y="32607"/>
                    <a:pt x="3510" y="30251"/>
                    <a:pt x="4287" y="27995"/>
                  </a:cubicBezTo>
                  <a:cubicBezTo>
                    <a:pt x="4688" y="26843"/>
                    <a:pt x="5114" y="25640"/>
                    <a:pt x="5389" y="24437"/>
                  </a:cubicBezTo>
                  <a:cubicBezTo>
                    <a:pt x="6091" y="21479"/>
                    <a:pt x="6041" y="18371"/>
                    <a:pt x="5214" y="15464"/>
                  </a:cubicBezTo>
                  <a:cubicBezTo>
                    <a:pt x="4788" y="13885"/>
                    <a:pt x="4136" y="12356"/>
                    <a:pt x="3485" y="10878"/>
                  </a:cubicBezTo>
                  <a:cubicBezTo>
                    <a:pt x="2958" y="9675"/>
                    <a:pt x="2432" y="8421"/>
                    <a:pt x="2006" y="7143"/>
                  </a:cubicBezTo>
                  <a:cubicBezTo>
                    <a:pt x="1881" y="6767"/>
                    <a:pt x="1755" y="6416"/>
                    <a:pt x="1655" y="6065"/>
                  </a:cubicBezTo>
                  <a:cubicBezTo>
                    <a:pt x="903" y="3885"/>
                    <a:pt x="352" y="2306"/>
                    <a:pt x="1680" y="176"/>
                  </a:cubicBezTo>
                  <a:lnTo>
                    <a:pt x="140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31"/>
            <p:cNvSpPr/>
            <p:nvPr/>
          </p:nvSpPr>
          <p:spPr>
            <a:xfrm>
              <a:off x="5753464" y="3720166"/>
              <a:ext cx="50610" cy="41530"/>
            </a:xfrm>
            <a:custGeom>
              <a:rect b="b" l="l" r="r" t="t"/>
              <a:pathLst>
                <a:path extrusionOk="0" h="2017" w="2458">
                  <a:moveTo>
                    <a:pt x="2215" y="1"/>
                  </a:moveTo>
                  <a:cubicBezTo>
                    <a:pt x="2188" y="1"/>
                    <a:pt x="2159" y="4"/>
                    <a:pt x="2131" y="10"/>
                  </a:cubicBezTo>
                  <a:cubicBezTo>
                    <a:pt x="2006" y="10"/>
                    <a:pt x="1881" y="35"/>
                    <a:pt x="1755" y="60"/>
                  </a:cubicBezTo>
                  <a:cubicBezTo>
                    <a:pt x="1304" y="135"/>
                    <a:pt x="878" y="285"/>
                    <a:pt x="577" y="636"/>
                  </a:cubicBezTo>
                  <a:cubicBezTo>
                    <a:pt x="402" y="812"/>
                    <a:pt x="277" y="1012"/>
                    <a:pt x="176" y="1238"/>
                  </a:cubicBezTo>
                  <a:cubicBezTo>
                    <a:pt x="126" y="1338"/>
                    <a:pt x="101" y="1463"/>
                    <a:pt x="76" y="1589"/>
                  </a:cubicBezTo>
                  <a:cubicBezTo>
                    <a:pt x="51" y="1664"/>
                    <a:pt x="1" y="1814"/>
                    <a:pt x="51" y="1914"/>
                  </a:cubicBezTo>
                  <a:cubicBezTo>
                    <a:pt x="105" y="2004"/>
                    <a:pt x="261" y="2017"/>
                    <a:pt x="391" y="2017"/>
                  </a:cubicBezTo>
                  <a:cubicBezTo>
                    <a:pt x="443" y="2017"/>
                    <a:pt x="491" y="2015"/>
                    <a:pt x="527" y="2015"/>
                  </a:cubicBezTo>
                  <a:cubicBezTo>
                    <a:pt x="678" y="1990"/>
                    <a:pt x="828" y="1939"/>
                    <a:pt x="978" y="1864"/>
                  </a:cubicBezTo>
                  <a:cubicBezTo>
                    <a:pt x="1254" y="1764"/>
                    <a:pt x="1480" y="1589"/>
                    <a:pt x="1705" y="1388"/>
                  </a:cubicBezTo>
                  <a:cubicBezTo>
                    <a:pt x="1981" y="1163"/>
                    <a:pt x="2282" y="862"/>
                    <a:pt x="2407" y="511"/>
                  </a:cubicBezTo>
                  <a:cubicBezTo>
                    <a:pt x="2432" y="411"/>
                    <a:pt x="2457" y="260"/>
                    <a:pt x="2432" y="135"/>
                  </a:cubicBezTo>
                  <a:cubicBezTo>
                    <a:pt x="2393" y="38"/>
                    <a:pt x="2309" y="1"/>
                    <a:pt x="22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31"/>
            <p:cNvSpPr/>
            <p:nvPr/>
          </p:nvSpPr>
          <p:spPr>
            <a:xfrm>
              <a:off x="5473780" y="3395267"/>
              <a:ext cx="34612" cy="57714"/>
            </a:xfrm>
            <a:custGeom>
              <a:rect b="b" l="l" r="r" t="t"/>
              <a:pathLst>
                <a:path extrusionOk="0" h="2803" w="1681">
                  <a:moveTo>
                    <a:pt x="1315" y="1"/>
                  </a:moveTo>
                  <a:cubicBezTo>
                    <a:pt x="1246" y="1"/>
                    <a:pt x="1177" y="43"/>
                    <a:pt x="1129" y="75"/>
                  </a:cubicBezTo>
                  <a:cubicBezTo>
                    <a:pt x="1003" y="150"/>
                    <a:pt x="903" y="226"/>
                    <a:pt x="803" y="301"/>
                  </a:cubicBezTo>
                  <a:cubicBezTo>
                    <a:pt x="452" y="602"/>
                    <a:pt x="176" y="952"/>
                    <a:pt x="76" y="1404"/>
                  </a:cubicBezTo>
                  <a:cubicBezTo>
                    <a:pt x="1" y="1629"/>
                    <a:pt x="1" y="1880"/>
                    <a:pt x="26" y="2105"/>
                  </a:cubicBezTo>
                  <a:cubicBezTo>
                    <a:pt x="51" y="2231"/>
                    <a:pt x="76" y="2356"/>
                    <a:pt x="101" y="2481"/>
                  </a:cubicBezTo>
                  <a:cubicBezTo>
                    <a:pt x="126" y="2556"/>
                    <a:pt x="151" y="2732"/>
                    <a:pt x="226" y="2782"/>
                  </a:cubicBezTo>
                  <a:cubicBezTo>
                    <a:pt x="255" y="2796"/>
                    <a:pt x="287" y="2803"/>
                    <a:pt x="319" y="2803"/>
                  </a:cubicBezTo>
                  <a:cubicBezTo>
                    <a:pt x="458" y="2803"/>
                    <a:pt x="622" y="2693"/>
                    <a:pt x="703" y="2632"/>
                  </a:cubicBezTo>
                  <a:cubicBezTo>
                    <a:pt x="828" y="2531"/>
                    <a:pt x="928" y="2406"/>
                    <a:pt x="1028" y="2281"/>
                  </a:cubicBezTo>
                  <a:cubicBezTo>
                    <a:pt x="1204" y="2055"/>
                    <a:pt x="1329" y="1780"/>
                    <a:pt x="1429" y="1504"/>
                  </a:cubicBezTo>
                  <a:cubicBezTo>
                    <a:pt x="1555" y="1178"/>
                    <a:pt x="1680" y="752"/>
                    <a:pt x="1605" y="401"/>
                  </a:cubicBezTo>
                  <a:cubicBezTo>
                    <a:pt x="1580" y="276"/>
                    <a:pt x="1530" y="125"/>
                    <a:pt x="1429" y="50"/>
                  </a:cubicBezTo>
                  <a:cubicBezTo>
                    <a:pt x="1393" y="14"/>
                    <a:pt x="1354" y="1"/>
                    <a:pt x="13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31"/>
            <p:cNvSpPr/>
            <p:nvPr/>
          </p:nvSpPr>
          <p:spPr>
            <a:xfrm>
              <a:off x="5503202" y="3389338"/>
              <a:ext cx="58331" cy="31606"/>
            </a:xfrm>
            <a:custGeom>
              <a:rect b="b" l="l" r="r" t="t"/>
              <a:pathLst>
                <a:path extrusionOk="0" h="1535" w="2833">
                  <a:moveTo>
                    <a:pt x="1045" y="0"/>
                  </a:moveTo>
                  <a:cubicBezTo>
                    <a:pt x="907" y="0"/>
                    <a:pt x="768" y="14"/>
                    <a:pt x="627" y="37"/>
                  </a:cubicBezTo>
                  <a:cubicBezTo>
                    <a:pt x="477" y="37"/>
                    <a:pt x="351" y="63"/>
                    <a:pt x="226" y="88"/>
                  </a:cubicBezTo>
                  <a:cubicBezTo>
                    <a:pt x="126" y="113"/>
                    <a:pt x="0" y="188"/>
                    <a:pt x="0" y="313"/>
                  </a:cubicBezTo>
                  <a:cubicBezTo>
                    <a:pt x="0" y="438"/>
                    <a:pt x="76" y="564"/>
                    <a:pt x="151" y="664"/>
                  </a:cubicBezTo>
                  <a:cubicBezTo>
                    <a:pt x="351" y="965"/>
                    <a:pt x="727" y="1165"/>
                    <a:pt x="1053" y="1291"/>
                  </a:cubicBezTo>
                  <a:cubicBezTo>
                    <a:pt x="1329" y="1416"/>
                    <a:pt x="1630" y="1491"/>
                    <a:pt x="1905" y="1516"/>
                  </a:cubicBezTo>
                  <a:cubicBezTo>
                    <a:pt x="1993" y="1529"/>
                    <a:pt x="2074" y="1535"/>
                    <a:pt x="2153" y="1535"/>
                  </a:cubicBezTo>
                  <a:cubicBezTo>
                    <a:pt x="2231" y="1535"/>
                    <a:pt x="2306" y="1529"/>
                    <a:pt x="2381" y="1516"/>
                  </a:cubicBezTo>
                  <a:cubicBezTo>
                    <a:pt x="2507" y="1491"/>
                    <a:pt x="2782" y="1441"/>
                    <a:pt x="2807" y="1291"/>
                  </a:cubicBezTo>
                  <a:cubicBezTo>
                    <a:pt x="2833" y="1190"/>
                    <a:pt x="2732" y="1040"/>
                    <a:pt x="2682" y="965"/>
                  </a:cubicBezTo>
                  <a:cubicBezTo>
                    <a:pt x="2632" y="865"/>
                    <a:pt x="2557" y="764"/>
                    <a:pt x="2482" y="689"/>
                  </a:cubicBezTo>
                  <a:cubicBezTo>
                    <a:pt x="2306" y="489"/>
                    <a:pt x="2131" y="338"/>
                    <a:pt x="1930" y="238"/>
                  </a:cubicBezTo>
                  <a:cubicBezTo>
                    <a:pt x="1638" y="66"/>
                    <a:pt x="1345" y="0"/>
                    <a:pt x="10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31"/>
            <p:cNvSpPr/>
            <p:nvPr/>
          </p:nvSpPr>
          <p:spPr>
            <a:xfrm>
              <a:off x="5468118" y="3289994"/>
              <a:ext cx="55737" cy="35621"/>
            </a:xfrm>
            <a:custGeom>
              <a:rect b="b" l="l" r="r" t="t"/>
              <a:pathLst>
                <a:path extrusionOk="0" h="1730" w="2707">
                  <a:moveTo>
                    <a:pt x="2030" y="0"/>
                  </a:moveTo>
                  <a:cubicBezTo>
                    <a:pt x="1579" y="0"/>
                    <a:pt x="1153" y="101"/>
                    <a:pt x="777" y="376"/>
                  </a:cubicBezTo>
                  <a:cubicBezTo>
                    <a:pt x="577" y="527"/>
                    <a:pt x="426" y="702"/>
                    <a:pt x="301" y="903"/>
                  </a:cubicBezTo>
                  <a:cubicBezTo>
                    <a:pt x="226" y="1003"/>
                    <a:pt x="176" y="1103"/>
                    <a:pt x="125" y="1228"/>
                  </a:cubicBezTo>
                  <a:cubicBezTo>
                    <a:pt x="100" y="1304"/>
                    <a:pt x="0" y="1454"/>
                    <a:pt x="25" y="1554"/>
                  </a:cubicBezTo>
                  <a:cubicBezTo>
                    <a:pt x="75" y="1705"/>
                    <a:pt x="351" y="1730"/>
                    <a:pt x="476" y="1730"/>
                  </a:cubicBezTo>
                  <a:cubicBezTo>
                    <a:pt x="652" y="1730"/>
                    <a:pt x="802" y="1705"/>
                    <a:pt x="953" y="1654"/>
                  </a:cubicBezTo>
                  <a:cubicBezTo>
                    <a:pt x="1253" y="1604"/>
                    <a:pt x="1529" y="1479"/>
                    <a:pt x="1780" y="1329"/>
                  </a:cubicBezTo>
                  <a:cubicBezTo>
                    <a:pt x="2080" y="1128"/>
                    <a:pt x="2431" y="877"/>
                    <a:pt x="2582" y="577"/>
                  </a:cubicBezTo>
                  <a:cubicBezTo>
                    <a:pt x="2657" y="451"/>
                    <a:pt x="2707" y="326"/>
                    <a:pt x="2682" y="201"/>
                  </a:cubicBezTo>
                  <a:cubicBezTo>
                    <a:pt x="2682" y="50"/>
                    <a:pt x="2532" y="25"/>
                    <a:pt x="2431" y="25"/>
                  </a:cubicBezTo>
                  <a:cubicBezTo>
                    <a:pt x="2306" y="0"/>
                    <a:pt x="2181" y="0"/>
                    <a:pt x="20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31"/>
            <p:cNvSpPr/>
            <p:nvPr/>
          </p:nvSpPr>
          <p:spPr>
            <a:xfrm>
              <a:off x="5520744" y="3292177"/>
              <a:ext cx="37700" cy="54337"/>
            </a:xfrm>
            <a:custGeom>
              <a:rect b="b" l="l" r="r" t="t"/>
              <a:pathLst>
                <a:path extrusionOk="0" h="2639" w="1831">
                  <a:moveTo>
                    <a:pt x="292" y="1"/>
                  </a:moveTo>
                  <a:cubicBezTo>
                    <a:pt x="239" y="1"/>
                    <a:pt x="189" y="20"/>
                    <a:pt x="151" y="70"/>
                  </a:cubicBezTo>
                  <a:cubicBezTo>
                    <a:pt x="76" y="170"/>
                    <a:pt x="51" y="320"/>
                    <a:pt x="26" y="421"/>
                  </a:cubicBezTo>
                  <a:cubicBezTo>
                    <a:pt x="1" y="797"/>
                    <a:pt x="176" y="1198"/>
                    <a:pt x="351" y="1498"/>
                  </a:cubicBezTo>
                  <a:cubicBezTo>
                    <a:pt x="477" y="1749"/>
                    <a:pt x="652" y="2000"/>
                    <a:pt x="853" y="2225"/>
                  </a:cubicBezTo>
                  <a:cubicBezTo>
                    <a:pt x="978" y="2325"/>
                    <a:pt x="1103" y="2426"/>
                    <a:pt x="1229" y="2526"/>
                  </a:cubicBezTo>
                  <a:cubicBezTo>
                    <a:pt x="1302" y="2562"/>
                    <a:pt x="1455" y="2639"/>
                    <a:pt x="1581" y="2639"/>
                  </a:cubicBezTo>
                  <a:cubicBezTo>
                    <a:pt x="1628" y="2639"/>
                    <a:pt x="1671" y="2628"/>
                    <a:pt x="1705" y="2601"/>
                  </a:cubicBezTo>
                  <a:cubicBezTo>
                    <a:pt x="1780" y="2526"/>
                    <a:pt x="1780" y="2375"/>
                    <a:pt x="1805" y="2275"/>
                  </a:cubicBezTo>
                  <a:cubicBezTo>
                    <a:pt x="1830" y="2150"/>
                    <a:pt x="1830" y="2025"/>
                    <a:pt x="1830" y="1924"/>
                  </a:cubicBezTo>
                  <a:cubicBezTo>
                    <a:pt x="1830" y="1674"/>
                    <a:pt x="1780" y="1448"/>
                    <a:pt x="1680" y="1223"/>
                  </a:cubicBezTo>
                  <a:cubicBezTo>
                    <a:pt x="1529" y="771"/>
                    <a:pt x="1204" y="471"/>
                    <a:pt x="803" y="245"/>
                  </a:cubicBezTo>
                  <a:cubicBezTo>
                    <a:pt x="702" y="170"/>
                    <a:pt x="577" y="95"/>
                    <a:pt x="452" y="45"/>
                  </a:cubicBezTo>
                  <a:cubicBezTo>
                    <a:pt x="402" y="20"/>
                    <a:pt x="345" y="1"/>
                    <a:pt x="2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31"/>
            <p:cNvSpPr/>
            <p:nvPr/>
          </p:nvSpPr>
          <p:spPr>
            <a:xfrm>
              <a:off x="5509914" y="3199093"/>
              <a:ext cx="55758" cy="35188"/>
            </a:xfrm>
            <a:custGeom>
              <a:rect b="b" l="l" r="r" t="t"/>
              <a:pathLst>
                <a:path extrusionOk="0" h="1709" w="2708">
                  <a:moveTo>
                    <a:pt x="1899" y="1"/>
                  </a:moveTo>
                  <a:cubicBezTo>
                    <a:pt x="1493" y="1"/>
                    <a:pt x="1094" y="109"/>
                    <a:pt x="777" y="380"/>
                  </a:cubicBezTo>
                  <a:cubicBezTo>
                    <a:pt x="577" y="505"/>
                    <a:pt x="426" y="706"/>
                    <a:pt x="276" y="906"/>
                  </a:cubicBezTo>
                  <a:cubicBezTo>
                    <a:pt x="226" y="1007"/>
                    <a:pt x="176" y="1107"/>
                    <a:pt x="126" y="1207"/>
                  </a:cubicBezTo>
                  <a:cubicBezTo>
                    <a:pt x="75" y="1307"/>
                    <a:pt x="0" y="1458"/>
                    <a:pt x="25" y="1533"/>
                  </a:cubicBezTo>
                  <a:cubicBezTo>
                    <a:pt x="75" y="1683"/>
                    <a:pt x="351" y="1708"/>
                    <a:pt x="476" y="1708"/>
                  </a:cubicBezTo>
                  <a:cubicBezTo>
                    <a:pt x="652" y="1708"/>
                    <a:pt x="802" y="1683"/>
                    <a:pt x="953" y="1658"/>
                  </a:cubicBezTo>
                  <a:cubicBezTo>
                    <a:pt x="1253" y="1583"/>
                    <a:pt x="1504" y="1458"/>
                    <a:pt x="1755" y="1307"/>
                  </a:cubicBezTo>
                  <a:cubicBezTo>
                    <a:pt x="2080" y="1132"/>
                    <a:pt x="2431" y="881"/>
                    <a:pt x="2582" y="556"/>
                  </a:cubicBezTo>
                  <a:cubicBezTo>
                    <a:pt x="2657" y="455"/>
                    <a:pt x="2707" y="305"/>
                    <a:pt x="2682" y="180"/>
                  </a:cubicBezTo>
                  <a:cubicBezTo>
                    <a:pt x="2682" y="54"/>
                    <a:pt x="2532" y="29"/>
                    <a:pt x="2431" y="4"/>
                  </a:cubicBezTo>
                  <a:lnTo>
                    <a:pt x="2030" y="4"/>
                  </a:lnTo>
                  <a:cubicBezTo>
                    <a:pt x="1987" y="2"/>
                    <a:pt x="1943" y="1"/>
                    <a:pt x="18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31"/>
            <p:cNvSpPr/>
            <p:nvPr/>
          </p:nvSpPr>
          <p:spPr>
            <a:xfrm>
              <a:off x="5562540" y="3201069"/>
              <a:ext cx="37700" cy="54440"/>
            </a:xfrm>
            <a:custGeom>
              <a:rect b="b" l="l" r="r" t="t"/>
              <a:pathLst>
                <a:path extrusionOk="0" h="2644" w="1831">
                  <a:moveTo>
                    <a:pt x="268" y="1"/>
                  </a:moveTo>
                  <a:cubicBezTo>
                    <a:pt x="224" y="1"/>
                    <a:pt x="183" y="16"/>
                    <a:pt x="151" y="59"/>
                  </a:cubicBezTo>
                  <a:cubicBezTo>
                    <a:pt x="76" y="159"/>
                    <a:pt x="51" y="309"/>
                    <a:pt x="26" y="435"/>
                  </a:cubicBezTo>
                  <a:cubicBezTo>
                    <a:pt x="1" y="785"/>
                    <a:pt x="176" y="1186"/>
                    <a:pt x="352" y="1512"/>
                  </a:cubicBezTo>
                  <a:cubicBezTo>
                    <a:pt x="477" y="1763"/>
                    <a:pt x="652" y="2013"/>
                    <a:pt x="853" y="2214"/>
                  </a:cubicBezTo>
                  <a:cubicBezTo>
                    <a:pt x="953" y="2339"/>
                    <a:pt x="1078" y="2440"/>
                    <a:pt x="1229" y="2515"/>
                  </a:cubicBezTo>
                  <a:cubicBezTo>
                    <a:pt x="1298" y="2567"/>
                    <a:pt x="1440" y="2643"/>
                    <a:pt x="1562" y="2643"/>
                  </a:cubicBezTo>
                  <a:cubicBezTo>
                    <a:pt x="1616" y="2643"/>
                    <a:pt x="1667" y="2628"/>
                    <a:pt x="1705" y="2590"/>
                  </a:cubicBezTo>
                  <a:cubicBezTo>
                    <a:pt x="1780" y="2540"/>
                    <a:pt x="1780" y="2364"/>
                    <a:pt x="1805" y="2289"/>
                  </a:cubicBezTo>
                  <a:cubicBezTo>
                    <a:pt x="1805" y="2164"/>
                    <a:pt x="1830" y="2039"/>
                    <a:pt x="1830" y="1913"/>
                  </a:cubicBezTo>
                  <a:cubicBezTo>
                    <a:pt x="1805" y="1688"/>
                    <a:pt x="1780" y="1437"/>
                    <a:pt x="1680" y="1211"/>
                  </a:cubicBezTo>
                  <a:cubicBezTo>
                    <a:pt x="1504" y="785"/>
                    <a:pt x="1204" y="485"/>
                    <a:pt x="803" y="234"/>
                  </a:cubicBezTo>
                  <a:cubicBezTo>
                    <a:pt x="677" y="159"/>
                    <a:pt x="577" y="109"/>
                    <a:pt x="452" y="59"/>
                  </a:cubicBezTo>
                  <a:cubicBezTo>
                    <a:pt x="394" y="30"/>
                    <a:pt x="328" y="1"/>
                    <a:pt x="2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31"/>
            <p:cNvSpPr/>
            <p:nvPr/>
          </p:nvSpPr>
          <p:spPr>
            <a:xfrm>
              <a:off x="5539830" y="3087437"/>
              <a:ext cx="48531" cy="44227"/>
            </a:xfrm>
            <a:custGeom>
              <a:rect b="b" l="l" r="r" t="t"/>
              <a:pathLst>
                <a:path extrusionOk="0" h="2148" w="2357">
                  <a:moveTo>
                    <a:pt x="2134" y="1"/>
                  </a:moveTo>
                  <a:cubicBezTo>
                    <a:pt x="2098" y="1"/>
                    <a:pt x="2062" y="6"/>
                    <a:pt x="2031" y="14"/>
                  </a:cubicBezTo>
                  <a:cubicBezTo>
                    <a:pt x="1906" y="39"/>
                    <a:pt x="1780" y="64"/>
                    <a:pt x="1630" y="89"/>
                  </a:cubicBezTo>
                  <a:cubicBezTo>
                    <a:pt x="1179" y="189"/>
                    <a:pt x="803" y="390"/>
                    <a:pt x="502" y="740"/>
                  </a:cubicBezTo>
                  <a:cubicBezTo>
                    <a:pt x="352" y="941"/>
                    <a:pt x="226" y="1141"/>
                    <a:pt x="151" y="1367"/>
                  </a:cubicBezTo>
                  <a:cubicBezTo>
                    <a:pt x="101" y="1492"/>
                    <a:pt x="76" y="1593"/>
                    <a:pt x="51" y="1718"/>
                  </a:cubicBezTo>
                  <a:cubicBezTo>
                    <a:pt x="51" y="1818"/>
                    <a:pt x="1" y="1969"/>
                    <a:pt x="51" y="2044"/>
                  </a:cubicBezTo>
                  <a:cubicBezTo>
                    <a:pt x="91" y="2125"/>
                    <a:pt x="190" y="2147"/>
                    <a:pt x="292" y="2147"/>
                  </a:cubicBezTo>
                  <a:cubicBezTo>
                    <a:pt x="379" y="2147"/>
                    <a:pt x="469" y="2131"/>
                    <a:pt x="527" y="2119"/>
                  </a:cubicBezTo>
                  <a:cubicBezTo>
                    <a:pt x="678" y="2094"/>
                    <a:pt x="828" y="2019"/>
                    <a:pt x="978" y="1943"/>
                  </a:cubicBezTo>
                  <a:cubicBezTo>
                    <a:pt x="1254" y="1818"/>
                    <a:pt x="1480" y="1643"/>
                    <a:pt x="1680" y="1417"/>
                  </a:cubicBezTo>
                  <a:cubicBezTo>
                    <a:pt x="1931" y="1192"/>
                    <a:pt x="2232" y="866"/>
                    <a:pt x="2307" y="515"/>
                  </a:cubicBezTo>
                  <a:cubicBezTo>
                    <a:pt x="2332" y="390"/>
                    <a:pt x="2357" y="239"/>
                    <a:pt x="2332" y="114"/>
                  </a:cubicBezTo>
                  <a:cubicBezTo>
                    <a:pt x="2297" y="27"/>
                    <a:pt x="2215" y="1"/>
                    <a:pt x="21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31"/>
            <p:cNvSpPr/>
            <p:nvPr/>
          </p:nvSpPr>
          <p:spPr>
            <a:xfrm>
              <a:off x="5586794" y="3087293"/>
              <a:ext cx="45442" cy="46945"/>
            </a:xfrm>
            <a:custGeom>
              <a:rect b="b" l="l" r="r" t="t"/>
              <a:pathLst>
                <a:path extrusionOk="0" h="2280" w="2207">
                  <a:moveTo>
                    <a:pt x="214" y="0"/>
                  </a:moveTo>
                  <a:cubicBezTo>
                    <a:pt x="145" y="0"/>
                    <a:pt x="80" y="22"/>
                    <a:pt x="51" y="96"/>
                  </a:cubicBezTo>
                  <a:cubicBezTo>
                    <a:pt x="1" y="221"/>
                    <a:pt x="1" y="372"/>
                    <a:pt x="26" y="472"/>
                  </a:cubicBezTo>
                  <a:cubicBezTo>
                    <a:pt x="76" y="848"/>
                    <a:pt x="352" y="1199"/>
                    <a:pt x="577" y="1449"/>
                  </a:cubicBezTo>
                  <a:cubicBezTo>
                    <a:pt x="778" y="1675"/>
                    <a:pt x="978" y="1875"/>
                    <a:pt x="1229" y="2026"/>
                  </a:cubicBezTo>
                  <a:cubicBezTo>
                    <a:pt x="1379" y="2101"/>
                    <a:pt x="1529" y="2176"/>
                    <a:pt x="1680" y="2226"/>
                  </a:cubicBezTo>
                  <a:cubicBezTo>
                    <a:pt x="1733" y="2253"/>
                    <a:pt x="1837" y="2280"/>
                    <a:pt x="1937" y="2280"/>
                  </a:cubicBezTo>
                  <a:cubicBezTo>
                    <a:pt x="2025" y="2280"/>
                    <a:pt x="2109" y="2259"/>
                    <a:pt x="2156" y="2201"/>
                  </a:cubicBezTo>
                  <a:cubicBezTo>
                    <a:pt x="2206" y="2126"/>
                    <a:pt x="2181" y="1950"/>
                    <a:pt x="2181" y="1875"/>
                  </a:cubicBezTo>
                  <a:cubicBezTo>
                    <a:pt x="2156" y="1750"/>
                    <a:pt x="2131" y="1625"/>
                    <a:pt x="2106" y="1499"/>
                  </a:cubicBezTo>
                  <a:cubicBezTo>
                    <a:pt x="2056" y="1274"/>
                    <a:pt x="1956" y="1048"/>
                    <a:pt x="1805" y="873"/>
                  </a:cubicBezTo>
                  <a:cubicBezTo>
                    <a:pt x="1555" y="472"/>
                    <a:pt x="1179" y="246"/>
                    <a:pt x="727" y="121"/>
                  </a:cubicBezTo>
                  <a:cubicBezTo>
                    <a:pt x="602" y="71"/>
                    <a:pt x="477" y="46"/>
                    <a:pt x="352" y="21"/>
                  </a:cubicBezTo>
                  <a:cubicBezTo>
                    <a:pt x="311" y="10"/>
                    <a:pt x="261" y="0"/>
                    <a:pt x="21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31"/>
            <p:cNvSpPr/>
            <p:nvPr/>
          </p:nvSpPr>
          <p:spPr>
            <a:xfrm>
              <a:off x="5530030" y="2973249"/>
              <a:ext cx="42848" cy="49334"/>
            </a:xfrm>
            <a:custGeom>
              <a:rect b="b" l="l" r="r" t="t"/>
              <a:pathLst>
                <a:path extrusionOk="0" h="2396" w="2081">
                  <a:moveTo>
                    <a:pt x="1843" y="0"/>
                  </a:moveTo>
                  <a:cubicBezTo>
                    <a:pt x="1795" y="0"/>
                    <a:pt x="1746" y="11"/>
                    <a:pt x="1705" y="21"/>
                  </a:cubicBezTo>
                  <a:cubicBezTo>
                    <a:pt x="1580" y="71"/>
                    <a:pt x="1454" y="96"/>
                    <a:pt x="1329" y="146"/>
                  </a:cubicBezTo>
                  <a:cubicBezTo>
                    <a:pt x="903" y="322"/>
                    <a:pt x="527" y="572"/>
                    <a:pt x="301" y="973"/>
                  </a:cubicBezTo>
                  <a:cubicBezTo>
                    <a:pt x="176" y="1174"/>
                    <a:pt x="76" y="1399"/>
                    <a:pt x="51" y="1625"/>
                  </a:cubicBezTo>
                  <a:cubicBezTo>
                    <a:pt x="26" y="1750"/>
                    <a:pt x="1" y="1875"/>
                    <a:pt x="1" y="2001"/>
                  </a:cubicBezTo>
                  <a:cubicBezTo>
                    <a:pt x="1" y="2076"/>
                    <a:pt x="1" y="2251"/>
                    <a:pt x="51" y="2327"/>
                  </a:cubicBezTo>
                  <a:cubicBezTo>
                    <a:pt x="91" y="2377"/>
                    <a:pt x="157" y="2395"/>
                    <a:pt x="228" y="2395"/>
                  </a:cubicBezTo>
                  <a:cubicBezTo>
                    <a:pt x="333" y="2395"/>
                    <a:pt x="452" y="2356"/>
                    <a:pt x="527" y="2327"/>
                  </a:cubicBezTo>
                  <a:cubicBezTo>
                    <a:pt x="677" y="2276"/>
                    <a:pt x="828" y="2176"/>
                    <a:pt x="953" y="2101"/>
                  </a:cubicBezTo>
                  <a:cubicBezTo>
                    <a:pt x="1179" y="1926"/>
                    <a:pt x="1404" y="1700"/>
                    <a:pt x="1580" y="1474"/>
                  </a:cubicBezTo>
                  <a:cubicBezTo>
                    <a:pt x="1780" y="1199"/>
                    <a:pt x="2031" y="823"/>
                    <a:pt x="2056" y="472"/>
                  </a:cubicBezTo>
                  <a:cubicBezTo>
                    <a:pt x="2081" y="347"/>
                    <a:pt x="2081" y="196"/>
                    <a:pt x="2006" y="96"/>
                  </a:cubicBezTo>
                  <a:cubicBezTo>
                    <a:pt x="1976" y="22"/>
                    <a:pt x="1911" y="0"/>
                    <a:pt x="18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31"/>
            <p:cNvSpPr/>
            <p:nvPr/>
          </p:nvSpPr>
          <p:spPr>
            <a:xfrm>
              <a:off x="5570797" y="2971602"/>
              <a:ext cx="50590" cy="41695"/>
            </a:xfrm>
            <a:custGeom>
              <a:rect b="b" l="l" r="r" t="t"/>
              <a:pathLst>
                <a:path extrusionOk="0" h="2025" w="2457">
                  <a:moveTo>
                    <a:pt x="326" y="1"/>
                  </a:moveTo>
                  <a:cubicBezTo>
                    <a:pt x="201" y="1"/>
                    <a:pt x="76" y="1"/>
                    <a:pt x="26" y="126"/>
                  </a:cubicBezTo>
                  <a:cubicBezTo>
                    <a:pt x="1" y="251"/>
                    <a:pt x="26" y="402"/>
                    <a:pt x="76" y="527"/>
                  </a:cubicBezTo>
                  <a:cubicBezTo>
                    <a:pt x="176" y="853"/>
                    <a:pt x="477" y="1178"/>
                    <a:pt x="753" y="1404"/>
                  </a:cubicBezTo>
                  <a:cubicBezTo>
                    <a:pt x="978" y="1579"/>
                    <a:pt x="1229" y="1755"/>
                    <a:pt x="1479" y="1880"/>
                  </a:cubicBezTo>
                  <a:cubicBezTo>
                    <a:pt x="1630" y="1930"/>
                    <a:pt x="1780" y="1980"/>
                    <a:pt x="1956" y="2006"/>
                  </a:cubicBezTo>
                  <a:cubicBezTo>
                    <a:pt x="2003" y="2015"/>
                    <a:pt x="2072" y="2024"/>
                    <a:pt x="2142" y="2024"/>
                  </a:cubicBezTo>
                  <a:cubicBezTo>
                    <a:pt x="2257" y="2024"/>
                    <a:pt x="2376" y="1999"/>
                    <a:pt x="2407" y="1905"/>
                  </a:cubicBezTo>
                  <a:cubicBezTo>
                    <a:pt x="2457" y="1830"/>
                    <a:pt x="2407" y="1655"/>
                    <a:pt x="2382" y="1579"/>
                  </a:cubicBezTo>
                  <a:cubicBezTo>
                    <a:pt x="2357" y="1454"/>
                    <a:pt x="2332" y="1354"/>
                    <a:pt x="2281" y="1229"/>
                  </a:cubicBezTo>
                  <a:cubicBezTo>
                    <a:pt x="2181" y="1003"/>
                    <a:pt x="2056" y="803"/>
                    <a:pt x="1880" y="627"/>
                  </a:cubicBezTo>
                  <a:cubicBezTo>
                    <a:pt x="1580" y="301"/>
                    <a:pt x="1154" y="126"/>
                    <a:pt x="702" y="51"/>
                  </a:cubicBezTo>
                  <a:cubicBezTo>
                    <a:pt x="577" y="26"/>
                    <a:pt x="452" y="26"/>
                    <a:pt x="3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31"/>
            <p:cNvSpPr/>
            <p:nvPr/>
          </p:nvSpPr>
          <p:spPr>
            <a:xfrm>
              <a:off x="5497520" y="2853008"/>
              <a:ext cx="42848" cy="49334"/>
            </a:xfrm>
            <a:custGeom>
              <a:rect b="b" l="l" r="r" t="t"/>
              <a:pathLst>
                <a:path extrusionOk="0" h="2396" w="2081">
                  <a:moveTo>
                    <a:pt x="1860" y="1"/>
                  </a:moveTo>
                  <a:cubicBezTo>
                    <a:pt x="1816" y="1"/>
                    <a:pt x="1771" y="11"/>
                    <a:pt x="1730" y="21"/>
                  </a:cubicBezTo>
                  <a:cubicBezTo>
                    <a:pt x="1605" y="71"/>
                    <a:pt x="1479" y="96"/>
                    <a:pt x="1354" y="146"/>
                  </a:cubicBezTo>
                  <a:cubicBezTo>
                    <a:pt x="928" y="322"/>
                    <a:pt x="552" y="573"/>
                    <a:pt x="327" y="974"/>
                  </a:cubicBezTo>
                  <a:cubicBezTo>
                    <a:pt x="201" y="1174"/>
                    <a:pt x="101" y="1400"/>
                    <a:pt x="76" y="1650"/>
                  </a:cubicBezTo>
                  <a:cubicBezTo>
                    <a:pt x="51" y="1750"/>
                    <a:pt x="26" y="1876"/>
                    <a:pt x="26" y="2001"/>
                  </a:cubicBezTo>
                  <a:cubicBezTo>
                    <a:pt x="26" y="2101"/>
                    <a:pt x="1" y="2252"/>
                    <a:pt x="76" y="2327"/>
                  </a:cubicBezTo>
                  <a:cubicBezTo>
                    <a:pt x="117" y="2378"/>
                    <a:pt x="182" y="2396"/>
                    <a:pt x="253" y="2396"/>
                  </a:cubicBezTo>
                  <a:cubicBezTo>
                    <a:pt x="358" y="2396"/>
                    <a:pt x="478" y="2357"/>
                    <a:pt x="552" y="2327"/>
                  </a:cubicBezTo>
                  <a:cubicBezTo>
                    <a:pt x="703" y="2277"/>
                    <a:pt x="828" y="2202"/>
                    <a:pt x="978" y="2101"/>
                  </a:cubicBezTo>
                  <a:cubicBezTo>
                    <a:pt x="1204" y="1926"/>
                    <a:pt x="1404" y="1700"/>
                    <a:pt x="1605" y="1475"/>
                  </a:cubicBezTo>
                  <a:cubicBezTo>
                    <a:pt x="1805" y="1199"/>
                    <a:pt x="2031" y="823"/>
                    <a:pt x="2081" y="472"/>
                  </a:cubicBezTo>
                  <a:cubicBezTo>
                    <a:pt x="2081" y="347"/>
                    <a:pt x="2081" y="197"/>
                    <a:pt x="2031" y="96"/>
                  </a:cubicBezTo>
                  <a:cubicBezTo>
                    <a:pt x="1986" y="22"/>
                    <a:pt x="1924" y="1"/>
                    <a:pt x="1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31"/>
            <p:cNvSpPr/>
            <p:nvPr/>
          </p:nvSpPr>
          <p:spPr>
            <a:xfrm>
              <a:off x="5538801" y="2851711"/>
              <a:ext cx="50590" cy="41345"/>
            </a:xfrm>
            <a:custGeom>
              <a:rect b="b" l="l" r="r" t="t"/>
              <a:pathLst>
                <a:path extrusionOk="0" h="2008" w="2457">
                  <a:moveTo>
                    <a:pt x="243" y="0"/>
                  </a:moveTo>
                  <a:cubicBezTo>
                    <a:pt x="149" y="0"/>
                    <a:pt x="65" y="37"/>
                    <a:pt x="26" y="134"/>
                  </a:cubicBezTo>
                  <a:cubicBezTo>
                    <a:pt x="1" y="235"/>
                    <a:pt x="26" y="385"/>
                    <a:pt x="51" y="510"/>
                  </a:cubicBezTo>
                  <a:cubicBezTo>
                    <a:pt x="176" y="861"/>
                    <a:pt x="477" y="1162"/>
                    <a:pt x="753" y="1387"/>
                  </a:cubicBezTo>
                  <a:cubicBezTo>
                    <a:pt x="978" y="1588"/>
                    <a:pt x="1204" y="1738"/>
                    <a:pt x="1479" y="1864"/>
                  </a:cubicBezTo>
                  <a:cubicBezTo>
                    <a:pt x="1630" y="1914"/>
                    <a:pt x="1780" y="1989"/>
                    <a:pt x="1956" y="1989"/>
                  </a:cubicBezTo>
                  <a:cubicBezTo>
                    <a:pt x="2003" y="1998"/>
                    <a:pt x="2072" y="2008"/>
                    <a:pt x="2142" y="2008"/>
                  </a:cubicBezTo>
                  <a:cubicBezTo>
                    <a:pt x="2257" y="2008"/>
                    <a:pt x="2376" y="1982"/>
                    <a:pt x="2407" y="1889"/>
                  </a:cubicBezTo>
                  <a:cubicBezTo>
                    <a:pt x="2457" y="1813"/>
                    <a:pt x="2407" y="1663"/>
                    <a:pt x="2382" y="1563"/>
                  </a:cubicBezTo>
                  <a:cubicBezTo>
                    <a:pt x="2357" y="1463"/>
                    <a:pt x="2332" y="1337"/>
                    <a:pt x="2282" y="1212"/>
                  </a:cubicBezTo>
                  <a:cubicBezTo>
                    <a:pt x="2181" y="1011"/>
                    <a:pt x="2056" y="811"/>
                    <a:pt x="1880" y="636"/>
                  </a:cubicBezTo>
                  <a:cubicBezTo>
                    <a:pt x="1580" y="285"/>
                    <a:pt x="1154" y="109"/>
                    <a:pt x="703" y="34"/>
                  </a:cubicBezTo>
                  <a:cubicBezTo>
                    <a:pt x="577" y="34"/>
                    <a:pt x="452" y="9"/>
                    <a:pt x="327" y="9"/>
                  </a:cubicBezTo>
                  <a:cubicBezTo>
                    <a:pt x="298" y="3"/>
                    <a:pt x="270" y="0"/>
                    <a:pt x="2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31"/>
            <p:cNvSpPr/>
            <p:nvPr/>
          </p:nvSpPr>
          <p:spPr>
            <a:xfrm>
              <a:off x="5484116" y="2739396"/>
              <a:ext cx="51104" cy="41180"/>
            </a:xfrm>
            <a:custGeom>
              <a:rect b="b" l="l" r="r" t="t"/>
              <a:pathLst>
                <a:path extrusionOk="0" h="2000" w="2482">
                  <a:moveTo>
                    <a:pt x="2156" y="0"/>
                  </a:moveTo>
                  <a:cubicBezTo>
                    <a:pt x="2030" y="0"/>
                    <a:pt x="1905" y="25"/>
                    <a:pt x="1780" y="50"/>
                  </a:cubicBezTo>
                  <a:cubicBezTo>
                    <a:pt x="1303" y="101"/>
                    <a:pt x="902" y="276"/>
                    <a:pt x="577" y="602"/>
                  </a:cubicBezTo>
                  <a:cubicBezTo>
                    <a:pt x="426" y="777"/>
                    <a:pt x="276" y="978"/>
                    <a:pt x="201" y="1203"/>
                  </a:cubicBezTo>
                  <a:cubicBezTo>
                    <a:pt x="151" y="1304"/>
                    <a:pt x="100" y="1429"/>
                    <a:pt x="75" y="1554"/>
                  </a:cubicBezTo>
                  <a:cubicBezTo>
                    <a:pt x="50" y="1629"/>
                    <a:pt x="0" y="1805"/>
                    <a:pt x="50" y="1880"/>
                  </a:cubicBezTo>
                  <a:cubicBezTo>
                    <a:pt x="81" y="1974"/>
                    <a:pt x="200" y="1999"/>
                    <a:pt x="315" y="1999"/>
                  </a:cubicBezTo>
                  <a:cubicBezTo>
                    <a:pt x="385" y="1999"/>
                    <a:pt x="454" y="1990"/>
                    <a:pt x="501" y="1980"/>
                  </a:cubicBezTo>
                  <a:cubicBezTo>
                    <a:pt x="677" y="1955"/>
                    <a:pt x="827" y="1905"/>
                    <a:pt x="978" y="1855"/>
                  </a:cubicBezTo>
                  <a:cubicBezTo>
                    <a:pt x="1253" y="1730"/>
                    <a:pt x="1504" y="1579"/>
                    <a:pt x="1729" y="1379"/>
                  </a:cubicBezTo>
                  <a:cubicBezTo>
                    <a:pt x="1980" y="1153"/>
                    <a:pt x="2306" y="852"/>
                    <a:pt x="2406" y="502"/>
                  </a:cubicBezTo>
                  <a:cubicBezTo>
                    <a:pt x="2456" y="401"/>
                    <a:pt x="2481" y="251"/>
                    <a:pt x="2456" y="126"/>
                  </a:cubicBezTo>
                  <a:cubicBezTo>
                    <a:pt x="2406" y="0"/>
                    <a:pt x="2281" y="0"/>
                    <a:pt x="21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31"/>
            <p:cNvSpPr/>
            <p:nvPr/>
          </p:nvSpPr>
          <p:spPr>
            <a:xfrm>
              <a:off x="5533654" y="2739582"/>
              <a:ext cx="42333" cy="49745"/>
            </a:xfrm>
            <a:custGeom>
              <a:rect b="b" l="l" r="r" t="t"/>
              <a:pathLst>
                <a:path extrusionOk="0" h="2416" w="2056">
                  <a:moveTo>
                    <a:pt x="203" y="0"/>
                  </a:moveTo>
                  <a:cubicBezTo>
                    <a:pt x="145" y="0"/>
                    <a:pt x="91" y="24"/>
                    <a:pt x="50" y="92"/>
                  </a:cubicBezTo>
                  <a:cubicBezTo>
                    <a:pt x="0" y="192"/>
                    <a:pt x="0" y="342"/>
                    <a:pt x="0" y="467"/>
                  </a:cubicBezTo>
                  <a:cubicBezTo>
                    <a:pt x="25" y="818"/>
                    <a:pt x="251" y="1194"/>
                    <a:pt x="476" y="1470"/>
                  </a:cubicBezTo>
                  <a:cubicBezTo>
                    <a:pt x="652" y="1721"/>
                    <a:pt x="852" y="1921"/>
                    <a:pt x="1078" y="2097"/>
                  </a:cubicBezTo>
                  <a:cubicBezTo>
                    <a:pt x="1228" y="2197"/>
                    <a:pt x="1354" y="2272"/>
                    <a:pt x="1504" y="2347"/>
                  </a:cubicBezTo>
                  <a:cubicBezTo>
                    <a:pt x="1579" y="2377"/>
                    <a:pt x="1698" y="2416"/>
                    <a:pt x="1803" y="2416"/>
                  </a:cubicBezTo>
                  <a:cubicBezTo>
                    <a:pt x="1874" y="2416"/>
                    <a:pt x="1940" y="2398"/>
                    <a:pt x="1980" y="2347"/>
                  </a:cubicBezTo>
                  <a:cubicBezTo>
                    <a:pt x="2055" y="2272"/>
                    <a:pt x="2030" y="2097"/>
                    <a:pt x="2030" y="2021"/>
                  </a:cubicBezTo>
                  <a:cubicBezTo>
                    <a:pt x="2030" y="1896"/>
                    <a:pt x="2030" y="1771"/>
                    <a:pt x="2005" y="1645"/>
                  </a:cubicBezTo>
                  <a:cubicBezTo>
                    <a:pt x="1955" y="1420"/>
                    <a:pt x="1880" y="1194"/>
                    <a:pt x="1755" y="994"/>
                  </a:cubicBezTo>
                  <a:cubicBezTo>
                    <a:pt x="1529" y="593"/>
                    <a:pt x="1153" y="342"/>
                    <a:pt x="727" y="167"/>
                  </a:cubicBezTo>
                  <a:cubicBezTo>
                    <a:pt x="602" y="117"/>
                    <a:pt x="476" y="66"/>
                    <a:pt x="351" y="41"/>
                  </a:cubicBezTo>
                  <a:cubicBezTo>
                    <a:pt x="305" y="18"/>
                    <a:pt x="253" y="0"/>
                    <a:pt x="2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31"/>
            <p:cNvSpPr/>
            <p:nvPr/>
          </p:nvSpPr>
          <p:spPr>
            <a:xfrm>
              <a:off x="5509400" y="2637212"/>
              <a:ext cx="55737" cy="35641"/>
            </a:xfrm>
            <a:custGeom>
              <a:rect b="b" l="l" r="r" t="t"/>
              <a:pathLst>
                <a:path extrusionOk="0" h="1731" w="2707">
                  <a:moveTo>
                    <a:pt x="2030" y="1"/>
                  </a:moveTo>
                  <a:cubicBezTo>
                    <a:pt x="1579" y="1"/>
                    <a:pt x="1128" y="101"/>
                    <a:pt x="752" y="377"/>
                  </a:cubicBezTo>
                  <a:cubicBezTo>
                    <a:pt x="577" y="527"/>
                    <a:pt x="401" y="703"/>
                    <a:pt x="276" y="903"/>
                  </a:cubicBezTo>
                  <a:cubicBezTo>
                    <a:pt x="226" y="1003"/>
                    <a:pt x="151" y="1104"/>
                    <a:pt x="100" y="1229"/>
                  </a:cubicBezTo>
                  <a:cubicBezTo>
                    <a:pt x="75" y="1304"/>
                    <a:pt x="0" y="1454"/>
                    <a:pt x="25" y="1530"/>
                  </a:cubicBezTo>
                  <a:cubicBezTo>
                    <a:pt x="75" y="1680"/>
                    <a:pt x="351" y="1705"/>
                    <a:pt x="476" y="1730"/>
                  </a:cubicBezTo>
                  <a:cubicBezTo>
                    <a:pt x="627" y="1730"/>
                    <a:pt x="802" y="1705"/>
                    <a:pt x="953" y="1655"/>
                  </a:cubicBezTo>
                  <a:cubicBezTo>
                    <a:pt x="1228" y="1605"/>
                    <a:pt x="1504" y="1480"/>
                    <a:pt x="1755" y="1329"/>
                  </a:cubicBezTo>
                  <a:cubicBezTo>
                    <a:pt x="2055" y="1154"/>
                    <a:pt x="2406" y="903"/>
                    <a:pt x="2582" y="577"/>
                  </a:cubicBezTo>
                  <a:cubicBezTo>
                    <a:pt x="2632" y="477"/>
                    <a:pt x="2707" y="327"/>
                    <a:pt x="2682" y="201"/>
                  </a:cubicBezTo>
                  <a:cubicBezTo>
                    <a:pt x="2657" y="76"/>
                    <a:pt x="2532" y="26"/>
                    <a:pt x="2406" y="26"/>
                  </a:cubicBezTo>
                  <a:cubicBezTo>
                    <a:pt x="2281" y="26"/>
                    <a:pt x="2156" y="1"/>
                    <a:pt x="20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31"/>
            <p:cNvSpPr/>
            <p:nvPr/>
          </p:nvSpPr>
          <p:spPr>
            <a:xfrm>
              <a:off x="5562026" y="2639641"/>
              <a:ext cx="37186" cy="54419"/>
            </a:xfrm>
            <a:custGeom>
              <a:rect b="b" l="l" r="r" t="t"/>
              <a:pathLst>
                <a:path extrusionOk="0" h="2643" w="1806">
                  <a:moveTo>
                    <a:pt x="268" y="0"/>
                  </a:moveTo>
                  <a:cubicBezTo>
                    <a:pt x="224" y="0"/>
                    <a:pt x="183" y="16"/>
                    <a:pt x="151" y="58"/>
                  </a:cubicBezTo>
                  <a:cubicBezTo>
                    <a:pt x="51" y="159"/>
                    <a:pt x="26" y="309"/>
                    <a:pt x="26" y="434"/>
                  </a:cubicBezTo>
                  <a:cubicBezTo>
                    <a:pt x="1" y="785"/>
                    <a:pt x="176" y="1186"/>
                    <a:pt x="326" y="1487"/>
                  </a:cubicBezTo>
                  <a:cubicBezTo>
                    <a:pt x="477" y="1763"/>
                    <a:pt x="627" y="2013"/>
                    <a:pt x="828" y="2214"/>
                  </a:cubicBezTo>
                  <a:cubicBezTo>
                    <a:pt x="953" y="2339"/>
                    <a:pt x="1078" y="2439"/>
                    <a:pt x="1204" y="2514"/>
                  </a:cubicBezTo>
                  <a:cubicBezTo>
                    <a:pt x="1291" y="2567"/>
                    <a:pt x="1438" y="2643"/>
                    <a:pt x="1553" y="2643"/>
                  </a:cubicBezTo>
                  <a:cubicBezTo>
                    <a:pt x="1604" y="2643"/>
                    <a:pt x="1649" y="2628"/>
                    <a:pt x="1680" y="2590"/>
                  </a:cubicBezTo>
                  <a:cubicBezTo>
                    <a:pt x="1755" y="2539"/>
                    <a:pt x="1755" y="2364"/>
                    <a:pt x="1780" y="2289"/>
                  </a:cubicBezTo>
                  <a:cubicBezTo>
                    <a:pt x="1805" y="2164"/>
                    <a:pt x="1805" y="2038"/>
                    <a:pt x="1805" y="1913"/>
                  </a:cubicBezTo>
                  <a:cubicBezTo>
                    <a:pt x="1805" y="1687"/>
                    <a:pt x="1755" y="1437"/>
                    <a:pt x="1680" y="1236"/>
                  </a:cubicBezTo>
                  <a:cubicBezTo>
                    <a:pt x="1504" y="785"/>
                    <a:pt x="1204" y="484"/>
                    <a:pt x="803" y="234"/>
                  </a:cubicBezTo>
                  <a:cubicBezTo>
                    <a:pt x="677" y="159"/>
                    <a:pt x="577" y="108"/>
                    <a:pt x="452" y="58"/>
                  </a:cubicBezTo>
                  <a:cubicBezTo>
                    <a:pt x="394" y="29"/>
                    <a:pt x="328" y="0"/>
                    <a:pt x="2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31"/>
            <p:cNvSpPr/>
            <p:nvPr/>
          </p:nvSpPr>
          <p:spPr>
            <a:xfrm>
              <a:off x="5626531" y="2573756"/>
              <a:ext cx="138838" cy="783367"/>
            </a:xfrm>
            <a:custGeom>
              <a:rect b="b" l="l" r="r" t="t"/>
              <a:pathLst>
                <a:path extrusionOk="0" h="38046" w="6743">
                  <a:moveTo>
                    <a:pt x="4361" y="0"/>
                  </a:moveTo>
                  <a:cubicBezTo>
                    <a:pt x="1880" y="2181"/>
                    <a:pt x="0" y="6592"/>
                    <a:pt x="2131" y="12456"/>
                  </a:cubicBezTo>
                  <a:cubicBezTo>
                    <a:pt x="2532" y="13584"/>
                    <a:pt x="3083" y="14687"/>
                    <a:pt x="3610" y="15740"/>
                  </a:cubicBezTo>
                  <a:cubicBezTo>
                    <a:pt x="4111" y="16792"/>
                    <a:pt x="4662" y="17870"/>
                    <a:pt x="5063" y="18998"/>
                  </a:cubicBezTo>
                  <a:cubicBezTo>
                    <a:pt x="6417" y="22707"/>
                    <a:pt x="6316" y="26918"/>
                    <a:pt x="4787" y="30552"/>
                  </a:cubicBezTo>
                  <a:cubicBezTo>
                    <a:pt x="4637" y="30953"/>
                    <a:pt x="4437" y="31329"/>
                    <a:pt x="4261" y="31730"/>
                  </a:cubicBezTo>
                  <a:cubicBezTo>
                    <a:pt x="3910" y="32507"/>
                    <a:pt x="3534" y="33309"/>
                    <a:pt x="3284" y="34161"/>
                  </a:cubicBezTo>
                  <a:cubicBezTo>
                    <a:pt x="3058" y="35038"/>
                    <a:pt x="2782" y="36717"/>
                    <a:pt x="3685" y="38045"/>
                  </a:cubicBezTo>
                  <a:lnTo>
                    <a:pt x="3935" y="37870"/>
                  </a:lnTo>
                  <a:cubicBezTo>
                    <a:pt x="3108" y="36642"/>
                    <a:pt x="3359" y="35063"/>
                    <a:pt x="3584" y="34261"/>
                  </a:cubicBezTo>
                  <a:cubicBezTo>
                    <a:pt x="3810" y="33434"/>
                    <a:pt x="4186" y="32632"/>
                    <a:pt x="4562" y="31855"/>
                  </a:cubicBezTo>
                  <a:cubicBezTo>
                    <a:pt x="4737" y="31479"/>
                    <a:pt x="4913" y="31078"/>
                    <a:pt x="5088" y="30677"/>
                  </a:cubicBezTo>
                  <a:cubicBezTo>
                    <a:pt x="6642" y="26968"/>
                    <a:pt x="6742" y="22657"/>
                    <a:pt x="5364" y="18872"/>
                  </a:cubicBezTo>
                  <a:cubicBezTo>
                    <a:pt x="4938" y="17770"/>
                    <a:pt x="4412" y="16667"/>
                    <a:pt x="3885" y="15614"/>
                  </a:cubicBezTo>
                  <a:cubicBezTo>
                    <a:pt x="3359" y="14562"/>
                    <a:pt x="2807" y="13459"/>
                    <a:pt x="2406" y="12356"/>
                  </a:cubicBezTo>
                  <a:cubicBezTo>
                    <a:pt x="326" y="6617"/>
                    <a:pt x="2156" y="2331"/>
                    <a:pt x="4562" y="226"/>
                  </a:cubicBezTo>
                  <a:lnTo>
                    <a:pt x="436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31"/>
            <p:cNvSpPr/>
            <p:nvPr/>
          </p:nvSpPr>
          <p:spPr>
            <a:xfrm>
              <a:off x="5696185" y="3349333"/>
              <a:ext cx="33582" cy="57384"/>
            </a:xfrm>
            <a:custGeom>
              <a:rect b="b" l="l" r="r" t="t"/>
              <a:pathLst>
                <a:path extrusionOk="0" h="2787" w="1631">
                  <a:moveTo>
                    <a:pt x="302" y="0"/>
                  </a:moveTo>
                  <a:cubicBezTo>
                    <a:pt x="176" y="26"/>
                    <a:pt x="126" y="151"/>
                    <a:pt x="101" y="251"/>
                  </a:cubicBezTo>
                  <a:cubicBezTo>
                    <a:pt x="76" y="376"/>
                    <a:pt x="76" y="502"/>
                    <a:pt x="51" y="627"/>
                  </a:cubicBezTo>
                  <a:cubicBezTo>
                    <a:pt x="1" y="1103"/>
                    <a:pt x="51" y="1529"/>
                    <a:pt x="302" y="1930"/>
                  </a:cubicBezTo>
                  <a:cubicBezTo>
                    <a:pt x="427" y="2131"/>
                    <a:pt x="577" y="2331"/>
                    <a:pt x="778" y="2457"/>
                  </a:cubicBezTo>
                  <a:cubicBezTo>
                    <a:pt x="853" y="2557"/>
                    <a:pt x="953" y="2607"/>
                    <a:pt x="1079" y="2657"/>
                  </a:cubicBezTo>
                  <a:cubicBezTo>
                    <a:pt x="1146" y="2702"/>
                    <a:pt x="1253" y="2786"/>
                    <a:pt x="1346" y="2786"/>
                  </a:cubicBezTo>
                  <a:cubicBezTo>
                    <a:pt x="1357" y="2786"/>
                    <a:pt x="1369" y="2785"/>
                    <a:pt x="1379" y="2782"/>
                  </a:cubicBezTo>
                  <a:cubicBezTo>
                    <a:pt x="1530" y="2757"/>
                    <a:pt x="1580" y="2482"/>
                    <a:pt x="1605" y="2356"/>
                  </a:cubicBezTo>
                  <a:cubicBezTo>
                    <a:pt x="1630" y="2206"/>
                    <a:pt x="1605" y="2031"/>
                    <a:pt x="1605" y="1880"/>
                  </a:cubicBezTo>
                  <a:cubicBezTo>
                    <a:pt x="1555" y="1579"/>
                    <a:pt x="1455" y="1304"/>
                    <a:pt x="1329" y="1028"/>
                  </a:cubicBezTo>
                  <a:cubicBezTo>
                    <a:pt x="1179" y="727"/>
                    <a:pt x="978" y="351"/>
                    <a:pt x="678" y="151"/>
                  </a:cubicBezTo>
                  <a:cubicBezTo>
                    <a:pt x="577" y="76"/>
                    <a:pt x="427" y="0"/>
                    <a:pt x="3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31"/>
            <p:cNvSpPr/>
            <p:nvPr/>
          </p:nvSpPr>
          <p:spPr>
            <a:xfrm>
              <a:off x="5494431" y="2571903"/>
              <a:ext cx="177527" cy="901842"/>
            </a:xfrm>
            <a:custGeom>
              <a:rect b="b" l="l" r="r" t="t"/>
              <a:pathLst>
                <a:path extrusionOk="0" h="43800" w="8622">
                  <a:moveTo>
                    <a:pt x="7731" y="0"/>
                  </a:moveTo>
                  <a:cubicBezTo>
                    <a:pt x="7129" y="0"/>
                    <a:pt x="6497" y="184"/>
                    <a:pt x="5865" y="566"/>
                  </a:cubicBezTo>
                  <a:cubicBezTo>
                    <a:pt x="3985" y="1719"/>
                    <a:pt x="2281" y="4526"/>
                    <a:pt x="1880" y="7133"/>
                  </a:cubicBezTo>
                  <a:cubicBezTo>
                    <a:pt x="1379" y="10566"/>
                    <a:pt x="2256" y="14025"/>
                    <a:pt x="3133" y="17358"/>
                  </a:cubicBezTo>
                  <a:lnTo>
                    <a:pt x="3208" y="17659"/>
                  </a:lnTo>
                  <a:cubicBezTo>
                    <a:pt x="4136" y="21243"/>
                    <a:pt x="4888" y="24727"/>
                    <a:pt x="4136" y="28085"/>
                  </a:cubicBezTo>
                  <a:cubicBezTo>
                    <a:pt x="3760" y="29639"/>
                    <a:pt x="3083" y="31143"/>
                    <a:pt x="2406" y="32571"/>
                  </a:cubicBezTo>
                  <a:cubicBezTo>
                    <a:pt x="1930" y="33624"/>
                    <a:pt x="1429" y="34702"/>
                    <a:pt x="1053" y="35805"/>
                  </a:cubicBezTo>
                  <a:cubicBezTo>
                    <a:pt x="176" y="38336"/>
                    <a:pt x="0" y="41744"/>
                    <a:pt x="2106" y="43800"/>
                  </a:cubicBezTo>
                  <a:lnTo>
                    <a:pt x="2331" y="43574"/>
                  </a:lnTo>
                  <a:cubicBezTo>
                    <a:pt x="326" y="41619"/>
                    <a:pt x="502" y="38336"/>
                    <a:pt x="1329" y="35905"/>
                  </a:cubicBezTo>
                  <a:cubicBezTo>
                    <a:pt x="1705" y="34827"/>
                    <a:pt x="2206" y="33749"/>
                    <a:pt x="2682" y="32722"/>
                  </a:cubicBezTo>
                  <a:cubicBezTo>
                    <a:pt x="3359" y="31268"/>
                    <a:pt x="4061" y="29764"/>
                    <a:pt x="4437" y="28160"/>
                  </a:cubicBezTo>
                  <a:cubicBezTo>
                    <a:pt x="5213" y="24727"/>
                    <a:pt x="4437" y="21193"/>
                    <a:pt x="3509" y="17584"/>
                  </a:cubicBezTo>
                  <a:lnTo>
                    <a:pt x="3434" y="17283"/>
                  </a:lnTo>
                  <a:cubicBezTo>
                    <a:pt x="2582" y="13975"/>
                    <a:pt x="1680" y="10541"/>
                    <a:pt x="2206" y="7183"/>
                  </a:cubicBezTo>
                  <a:cubicBezTo>
                    <a:pt x="2582" y="4652"/>
                    <a:pt x="4236" y="1945"/>
                    <a:pt x="6041" y="842"/>
                  </a:cubicBezTo>
                  <a:cubicBezTo>
                    <a:pt x="6612" y="489"/>
                    <a:pt x="7183" y="317"/>
                    <a:pt x="7731" y="317"/>
                  </a:cubicBezTo>
                  <a:cubicBezTo>
                    <a:pt x="8001" y="317"/>
                    <a:pt x="8266" y="358"/>
                    <a:pt x="8522" y="441"/>
                  </a:cubicBezTo>
                  <a:lnTo>
                    <a:pt x="8622" y="140"/>
                  </a:lnTo>
                  <a:cubicBezTo>
                    <a:pt x="8335" y="47"/>
                    <a:pt x="8037" y="0"/>
                    <a:pt x="77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31"/>
            <p:cNvSpPr/>
            <p:nvPr/>
          </p:nvSpPr>
          <p:spPr>
            <a:xfrm>
              <a:off x="5532089" y="3463274"/>
              <a:ext cx="35641" cy="54914"/>
            </a:xfrm>
            <a:custGeom>
              <a:rect b="b" l="l" r="r" t="t"/>
              <a:pathLst>
                <a:path extrusionOk="0" h="2667" w="1731">
                  <a:moveTo>
                    <a:pt x="254" y="0"/>
                  </a:moveTo>
                  <a:cubicBezTo>
                    <a:pt x="236" y="0"/>
                    <a:pt x="219" y="2"/>
                    <a:pt x="201" y="5"/>
                  </a:cubicBezTo>
                  <a:cubicBezTo>
                    <a:pt x="76" y="30"/>
                    <a:pt x="51" y="156"/>
                    <a:pt x="26" y="281"/>
                  </a:cubicBezTo>
                  <a:cubicBezTo>
                    <a:pt x="26" y="406"/>
                    <a:pt x="1" y="532"/>
                    <a:pt x="1" y="657"/>
                  </a:cubicBezTo>
                  <a:cubicBezTo>
                    <a:pt x="1" y="1133"/>
                    <a:pt x="101" y="1559"/>
                    <a:pt x="402" y="1935"/>
                  </a:cubicBezTo>
                  <a:cubicBezTo>
                    <a:pt x="552" y="2111"/>
                    <a:pt x="728" y="2286"/>
                    <a:pt x="928" y="2411"/>
                  </a:cubicBezTo>
                  <a:cubicBezTo>
                    <a:pt x="1029" y="2462"/>
                    <a:pt x="1129" y="2512"/>
                    <a:pt x="1254" y="2562"/>
                  </a:cubicBezTo>
                  <a:cubicBezTo>
                    <a:pt x="1319" y="2605"/>
                    <a:pt x="1440" y="2667"/>
                    <a:pt x="1520" y="2667"/>
                  </a:cubicBezTo>
                  <a:cubicBezTo>
                    <a:pt x="1533" y="2667"/>
                    <a:pt x="1545" y="2665"/>
                    <a:pt x="1555" y="2662"/>
                  </a:cubicBezTo>
                  <a:cubicBezTo>
                    <a:pt x="1705" y="2612"/>
                    <a:pt x="1730" y="2336"/>
                    <a:pt x="1730" y="2211"/>
                  </a:cubicBezTo>
                  <a:cubicBezTo>
                    <a:pt x="1730" y="2035"/>
                    <a:pt x="1705" y="1885"/>
                    <a:pt x="1680" y="1735"/>
                  </a:cubicBezTo>
                  <a:cubicBezTo>
                    <a:pt x="1605" y="1434"/>
                    <a:pt x="1480" y="1183"/>
                    <a:pt x="1329" y="933"/>
                  </a:cubicBezTo>
                  <a:cubicBezTo>
                    <a:pt x="1154" y="632"/>
                    <a:pt x="903" y="256"/>
                    <a:pt x="577" y="106"/>
                  </a:cubicBezTo>
                  <a:cubicBezTo>
                    <a:pt x="491" y="62"/>
                    <a:pt x="367" y="0"/>
                    <a:pt x="2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31"/>
            <p:cNvSpPr/>
            <p:nvPr/>
          </p:nvSpPr>
          <p:spPr>
            <a:xfrm>
              <a:off x="5418066" y="2573014"/>
              <a:ext cx="191981" cy="547241"/>
            </a:xfrm>
            <a:custGeom>
              <a:rect b="b" l="l" r="r" t="t"/>
              <a:pathLst>
                <a:path extrusionOk="0" h="26578" w="9324">
                  <a:moveTo>
                    <a:pt x="8256" y="1"/>
                  </a:moveTo>
                  <a:cubicBezTo>
                    <a:pt x="7935" y="1"/>
                    <a:pt x="7611" y="70"/>
                    <a:pt x="7293" y="212"/>
                  </a:cubicBezTo>
                  <a:cubicBezTo>
                    <a:pt x="5514" y="989"/>
                    <a:pt x="4085" y="3770"/>
                    <a:pt x="3434" y="5901"/>
                  </a:cubicBezTo>
                  <a:cubicBezTo>
                    <a:pt x="2707" y="8232"/>
                    <a:pt x="2857" y="10713"/>
                    <a:pt x="3008" y="13094"/>
                  </a:cubicBezTo>
                  <a:cubicBezTo>
                    <a:pt x="3083" y="14397"/>
                    <a:pt x="3158" y="15750"/>
                    <a:pt x="3108" y="17054"/>
                  </a:cubicBezTo>
                  <a:cubicBezTo>
                    <a:pt x="2958" y="20387"/>
                    <a:pt x="1880" y="23620"/>
                    <a:pt x="0" y="26402"/>
                  </a:cubicBezTo>
                  <a:lnTo>
                    <a:pt x="276" y="26578"/>
                  </a:lnTo>
                  <a:cubicBezTo>
                    <a:pt x="2181" y="23746"/>
                    <a:pt x="3258" y="20462"/>
                    <a:pt x="3409" y="17054"/>
                  </a:cubicBezTo>
                  <a:cubicBezTo>
                    <a:pt x="3484" y="15750"/>
                    <a:pt x="3409" y="14372"/>
                    <a:pt x="3308" y="13069"/>
                  </a:cubicBezTo>
                  <a:cubicBezTo>
                    <a:pt x="3183" y="10713"/>
                    <a:pt x="3033" y="8257"/>
                    <a:pt x="3734" y="6001"/>
                  </a:cubicBezTo>
                  <a:cubicBezTo>
                    <a:pt x="4436" y="3745"/>
                    <a:pt x="5840" y="1189"/>
                    <a:pt x="7419" y="487"/>
                  </a:cubicBezTo>
                  <a:cubicBezTo>
                    <a:pt x="7698" y="371"/>
                    <a:pt x="7972" y="314"/>
                    <a:pt x="8245" y="314"/>
                  </a:cubicBezTo>
                  <a:cubicBezTo>
                    <a:pt x="8561" y="314"/>
                    <a:pt x="8876" y="390"/>
                    <a:pt x="9198" y="537"/>
                  </a:cubicBezTo>
                  <a:lnTo>
                    <a:pt x="9323" y="262"/>
                  </a:lnTo>
                  <a:cubicBezTo>
                    <a:pt x="8978" y="89"/>
                    <a:pt x="8619" y="1"/>
                    <a:pt x="82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31"/>
            <p:cNvSpPr/>
            <p:nvPr/>
          </p:nvSpPr>
          <p:spPr>
            <a:xfrm>
              <a:off x="5392247" y="3112721"/>
              <a:ext cx="36156" cy="55758"/>
            </a:xfrm>
            <a:custGeom>
              <a:rect b="b" l="l" r="r" t="t"/>
              <a:pathLst>
                <a:path extrusionOk="0" h="2708" w="1756">
                  <a:moveTo>
                    <a:pt x="1462" y="0"/>
                  </a:moveTo>
                  <a:cubicBezTo>
                    <a:pt x="1391" y="0"/>
                    <a:pt x="1317" y="32"/>
                    <a:pt x="1254" y="64"/>
                  </a:cubicBezTo>
                  <a:cubicBezTo>
                    <a:pt x="1154" y="114"/>
                    <a:pt x="1054" y="189"/>
                    <a:pt x="928" y="264"/>
                  </a:cubicBezTo>
                  <a:cubicBezTo>
                    <a:pt x="552" y="540"/>
                    <a:pt x="252" y="866"/>
                    <a:pt x="101" y="1292"/>
                  </a:cubicBezTo>
                  <a:cubicBezTo>
                    <a:pt x="51" y="1518"/>
                    <a:pt x="1" y="1768"/>
                    <a:pt x="26" y="1994"/>
                  </a:cubicBezTo>
                  <a:cubicBezTo>
                    <a:pt x="26" y="2119"/>
                    <a:pt x="51" y="2244"/>
                    <a:pt x="76" y="2370"/>
                  </a:cubicBezTo>
                  <a:cubicBezTo>
                    <a:pt x="76" y="2445"/>
                    <a:pt x="101" y="2620"/>
                    <a:pt x="176" y="2670"/>
                  </a:cubicBezTo>
                  <a:cubicBezTo>
                    <a:pt x="210" y="2697"/>
                    <a:pt x="252" y="2708"/>
                    <a:pt x="297" y="2708"/>
                  </a:cubicBezTo>
                  <a:cubicBezTo>
                    <a:pt x="424" y="2708"/>
                    <a:pt x="579" y="2625"/>
                    <a:pt x="653" y="2570"/>
                  </a:cubicBezTo>
                  <a:cubicBezTo>
                    <a:pt x="778" y="2470"/>
                    <a:pt x="903" y="2370"/>
                    <a:pt x="1003" y="2244"/>
                  </a:cubicBezTo>
                  <a:cubicBezTo>
                    <a:pt x="1204" y="2019"/>
                    <a:pt x="1354" y="1768"/>
                    <a:pt x="1480" y="1492"/>
                  </a:cubicBezTo>
                  <a:cubicBezTo>
                    <a:pt x="1605" y="1167"/>
                    <a:pt x="1755" y="766"/>
                    <a:pt x="1705" y="415"/>
                  </a:cubicBezTo>
                  <a:cubicBezTo>
                    <a:pt x="1705" y="289"/>
                    <a:pt x="1655" y="139"/>
                    <a:pt x="1580" y="39"/>
                  </a:cubicBezTo>
                  <a:cubicBezTo>
                    <a:pt x="1543" y="11"/>
                    <a:pt x="1503" y="0"/>
                    <a:pt x="14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3" name="Google Shape;1243;p31"/>
          <p:cNvSpPr/>
          <p:nvPr/>
        </p:nvSpPr>
        <p:spPr>
          <a:xfrm>
            <a:off x="785254" y="4228671"/>
            <a:ext cx="3470921" cy="5754"/>
          </a:xfrm>
          <a:custGeom>
            <a:rect b="b" l="l" r="r" t="t"/>
            <a:pathLst>
              <a:path extrusionOk="0" h="301" w="181581">
                <a:moveTo>
                  <a:pt x="1" y="0"/>
                </a:moveTo>
                <a:lnTo>
                  <a:pt x="1" y="301"/>
                </a:lnTo>
                <a:lnTo>
                  <a:pt x="181581" y="301"/>
                </a:lnTo>
                <a:lnTo>
                  <a:pt x="18158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4" name="Google Shape;1244;p31"/>
          <p:cNvGrpSpPr/>
          <p:nvPr/>
        </p:nvGrpSpPr>
        <p:grpSpPr>
          <a:xfrm>
            <a:off x="2654958" y="2099460"/>
            <a:ext cx="434510" cy="192585"/>
            <a:chOff x="6072884" y="2507191"/>
            <a:chExt cx="468071" cy="207460"/>
          </a:xfrm>
        </p:grpSpPr>
        <p:sp>
          <p:nvSpPr>
            <p:cNvPr id="1245" name="Google Shape;1245;p31"/>
            <p:cNvSpPr/>
            <p:nvPr/>
          </p:nvSpPr>
          <p:spPr>
            <a:xfrm>
              <a:off x="6115195" y="2542275"/>
              <a:ext cx="311197" cy="98070"/>
            </a:xfrm>
            <a:custGeom>
              <a:rect b="b" l="l" r="r" t="t"/>
              <a:pathLst>
                <a:path extrusionOk="0" h="4763" w="15114">
                  <a:moveTo>
                    <a:pt x="2457" y="0"/>
                  </a:moveTo>
                  <a:cubicBezTo>
                    <a:pt x="1179" y="0"/>
                    <a:pt x="1" y="1178"/>
                    <a:pt x="1" y="2456"/>
                  </a:cubicBezTo>
                  <a:cubicBezTo>
                    <a:pt x="1" y="3735"/>
                    <a:pt x="1204" y="4762"/>
                    <a:pt x="2482" y="4762"/>
                  </a:cubicBezTo>
                  <a:lnTo>
                    <a:pt x="15114" y="4762"/>
                  </a:lnTo>
                  <a:lnTo>
                    <a:pt x="15114" y="4111"/>
                  </a:lnTo>
                  <a:lnTo>
                    <a:pt x="14437" y="4111"/>
                  </a:lnTo>
                  <a:lnTo>
                    <a:pt x="14437" y="802"/>
                  </a:lnTo>
                  <a:lnTo>
                    <a:pt x="15114" y="802"/>
                  </a:lnTo>
                  <a:lnTo>
                    <a:pt x="15114" y="126"/>
                  </a:lnTo>
                  <a:lnTo>
                    <a:pt x="24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31"/>
            <p:cNvSpPr/>
            <p:nvPr/>
          </p:nvSpPr>
          <p:spPr>
            <a:xfrm>
              <a:off x="6222012" y="2542275"/>
              <a:ext cx="311197" cy="98070"/>
            </a:xfrm>
            <a:custGeom>
              <a:rect b="b" l="l" r="r" t="t"/>
              <a:pathLst>
                <a:path extrusionOk="0" h="4763" w="15114">
                  <a:moveTo>
                    <a:pt x="2457" y="0"/>
                  </a:moveTo>
                  <a:cubicBezTo>
                    <a:pt x="1179" y="0"/>
                    <a:pt x="1" y="1178"/>
                    <a:pt x="1" y="2456"/>
                  </a:cubicBezTo>
                  <a:cubicBezTo>
                    <a:pt x="1" y="3735"/>
                    <a:pt x="1204" y="4762"/>
                    <a:pt x="2482" y="4762"/>
                  </a:cubicBezTo>
                  <a:lnTo>
                    <a:pt x="15114" y="4762"/>
                  </a:lnTo>
                  <a:lnTo>
                    <a:pt x="15114" y="4111"/>
                  </a:lnTo>
                  <a:lnTo>
                    <a:pt x="14437" y="4111"/>
                  </a:lnTo>
                  <a:lnTo>
                    <a:pt x="14437" y="802"/>
                  </a:lnTo>
                  <a:lnTo>
                    <a:pt x="15114" y="802"/>
                  </a:lnTo>
                  <a:lnTo>
                    <a:pt x="15114" y="126"/>
                  </a:lnTo>
                  <a:lnTo>
                    <a:pt x="245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31"/>
            <p:cNvSpPr/>
            <p:nvPr/>
          </p:nvSpPr>
          <p:spPr>
            <a:xfrm>
              <a:off x="6107454" y="2640321"/>
              <a:ext cx="433502" cy="74330"/>
            </a:xfrm>
            <a:custGeom>
              <a:rect b="b" l="l" r="r" t="t"/>
              <a:pathLst>
                <a:path extrusionOk="0" h="3610" w="21054">
                  <a:moveTo>
                    <a:pt x="1" y="0"/>
                  </a:moveTo>
                  <a:lnTo>
                    <a:pt x="1" y="501"/>
                  </a:lnTo>
                  <a:lnTo>
                    <a:pt x="527" y="501"/>
                  </a:lnTo>
                  <a:lnTo>
                    <a:pt x="527" y="3008"/>
                  </a:lnTo>
                  <a:lnTo>
                    <a:pt x="1" y="3008"/>
                  </a:lnTo>
                  <a:lnTo>
                    <a:pt x="1" y="3609"/>
                  </a:lnTo>
                  <a:lnTo>
                    <a:pt x="19199" y="3609"/>
                  </a:lnTo>
                  <a:cubicBezTo>
                    <a:pt x="20177" y="3609"/>
                    <a:pt x="21054" y="2732"/>
                    <a:pt x="21054" y="1755"/>
                  </a:cubicBezTo>
                  <a:cubicBezTo>
                    <a:pt x="21054" y="802"/>
                    <a:pt x="20151" y="0"/>
                    <a:pt x="191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31"/>
            <p:cNvSpPr/>
            <p:nvPr/>
          </p:nvSpPr>
          <p:spPr>
            <a:xfrm>
              <a:off x="6072884" y="2640321"/>
              <a:ext cx="188378" cy="74330"/>
            </a:xfrm>
            <a:custGeom>
              <a:rect b="b" l="l" r="r" t="t"/>
              <a:pathLst>
                <a:path extrusionOk="0" h="3610" w="9149">
                  <a:moveTo>
                    <a:pt x="1" y="0"/>
                  </a:moveTo>
                  <a:lnTo>
                    <a:pt x="1" y="501"/>
                  </a:lnTo>
                  <a:lnTo>
                    <a:pt x="502" y="501"/>
                  </a:lnTo>
                  <a:lnTo>
                    <a:pt x="502" y="3008"/>
                  </a:lnTo>
                  <a:lnTo>
                    <a:pt x="1" y="3008"/>
                  </a:lnTo>
                  <a:lnTo>
                    <a:pt x="1" y="3609"/>
                  </a:lnTo>
                  <a:lnTo>
                    <a:pt x="7294" y="3609"/>
                  </a:lnTo>
                  <a:cubicBezTo>
                    <a:pt x="8271" y="3609"/>
                    <a:pt x="9149" y="2732"/>
                    <a:pt x="9149" y="1755"/>
                  </a:cubicBezTo>
                  <a:cubicBezTo>
                    <a:pt x="9149" y="802"/>
                    <a:pt x="8246" y="0"/>
                    <a:pt x="729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31"/>
            <p:cNvSpPr/>
            <p:nvPr/>
          </p:nvSpPr>
          <p:spPr>
            <a:xfrm>
              <a:off x="6083220" y="2650636"/>
              <a:ext cx="163073" cy="51619"/>
            </a:xfrm>
            <a:custGeom>
              <a:rect b="b" l="l" r="r" t="t"/>
              <a:pathLst>
                <a:path extrusionOk="0" h="2507" w="7920">
                  <a:moveTo>
                    <a:pt x="0" y="0"/>
                  </a:moveTo>
                  <a:lnTo>
                    <a:pt x="0" y="2507"/>
                  </a:lnTo>
                  <a:lnTo>
                    <a:pt x="6667" y="2507"/>
                  </a:lnTo>
                  <a:cubicBezTo>
                    <a:pt x="7368" y="2507"/>
                    <a:pt x="7920" y="1930"/>
                    <a:pt x="7920" y="1254"/>
                  </a:cubicBezTo>
                  <a:cubicBezTo>
                    <a:pt x="7920" y="577"/>
                    <a:pt x="7368" y="0"/>
                    <a:pt x="66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31"/>
            <p:cNvSpPr/>
            <p:nvPr/>
          </p:nvSpPr>
          <p:spPr>
            <a:xfrm>
              <a:off x="6083220" y="2687779"/>
              <a:ext cx="147074" cy="8277"/>
            </a:xfrm>
            <a:custGeom>
              <a:rect b="b" l="l" r="r" t="t"/>
              <a:pathLst>
                <a:path extrusionOk="0" h="402" w="7143">
                  <a:moveTo>
                    <a:pt x="7143" y="1"/>
                  </a:moveTo>
                  <a:lnTo>
                    <a:pt x="0" y="201"/>
                  </a:lnTo>
                  <a:lnTo>
                    <a:pt x="0" y="402"/>
                  </a:lnTo>
                  <a:lnTo>
                    <a:pt x="7143" y="227"/>
                  </a:lnTo>
                  <a:lnTo>
                    <a:pt x="71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31"/>
            <p:cNvSpPr/>
            <p:nvPr/>
          </p:nvSpPr>
          <p:spPr>
            <a:xfrm>
              <a:off x="6083220" y="2674375"/>
              <a:ext cx="125414" cy="5168"/>
            </a:xfrm>
            <a:custGeom>
              <a:rect b="b" l="l" r="r" t="t"/>
              <a:pathLst>
                <a:path extrusionOk="0" h="251" w="6091">
                  <a:moveTo>
                    <a:pt x="6065" y="0"/>
                  </a:moveTo>
                  <a:lnTo>
                    <a:pt x="0" y="25"/>
                  </a:lnTo>
                  <a:lnTo>
                    <a:pt x="0" y="251"/>
                  </a:lnTo>
                  <a:lnTo>
                    <a:pt x="6090" y="201"/>
                  </a:lnTo>
                  <a:lnTo>
                    <a:pt x="606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31"/>
            <p:cNvSpPr/>
            <p:nvPr/>
          </p:nvSpPr>
          <p:spPr>
            <a:xfrm>
              <a:off x="6083220" y="2655289"/>
              <a:ext cx="137274" cy="4653"/>
            </a:xfrm>
            <a:custGeom>
              <a:rect b="b" l="l" r="r" t="t"/>
              <a:pathLst>
                <a:path extrusionOk="0" h="226" w="6667">
                  <a:moveTo>
                    <a:pt x="0" y="0"/>
                  </a:moveTo>
                  <a:lnTo>
                    <a:pt x="0" y="226"/>
                  </a:lnTo>
                  <a:lnTo>
                    <a:pt x="6667" y="226"/>
                  </a:lnTo>
                  <a:lnTo>
                    <a:pt x="666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31"/>
            <p:cNvSpPr/>
            <p:nvPr/>
          </p:nvSpPr>
          <p:spPr>
            <a:xfrm>
              <a:off x="6096624" y="2507191"/>
              <a:ext cx="385507" cy="37165"/>
            </a:xfrm>
            <a:custGeom>
              <a:rect b="b" l="l" r="r" t="t"/>
              <a:pathLst>
                <a:path extrusionOk="0" h="1805" w="18723">
                  <a:moveTo>
                    <a:pt x="18723" y="0"/>
                  </a:moveTo>
                  <a:lnTo>
                    <a:pt x="1" y="476"/>
                  </a:lnTo>
                  <a:lnTo>
                    <a:pt x="1" y="1704"/>
                  </a:lnTo>
                  <a:lnTo>
                    <a:pt x="18622" y="1805"/>
                  </a:lnTo>
                  <a:lnTo>
                    <a:pt x="1872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31"/>
            <p:cNvSpPr/>
            <p:nvPr/>
          </p:nvSpPr>
          <p:spPr>
            <a:xfrm>
              <a:off x="6242148" y="2558787"/>
              <a:ext cx="277141" cy="68132"/>
            </a:xfrm>
            <a:custGeom>
              <a:rect b="b" l="l" r="r" t="t"/>
              <a:pathLst>
                <a:path extrusionOk="0" h="3309" w="13460">
                  <a:moveTo>
                    <a:pt x="1655" y="0"/>
                  </a:moveTo>
                  <a:cubicBezTo>
                    <a:pt x="752" y="0"/>
                    <a:pt x="0" y="752"/>
                    <a:pt x="0" y="1654"/>
                  </a:cubicBezTo>
                  <a:cubicBezTo>
                    <a:pt x="0" y="2557"/>
                    <a:pt x="752" y="3309"/>
                    <a:pt x="1655" y="3309"/>
                  </a:cubicBezTo>
                  <a:lnTo>
                    <a:pt x="13459" y="3309"/>
                  </a:lnTo>
                  <a:lnTo>
                    <a:pt x="1345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31"/>
            <p:cNvSpPr/>
            <p:nvPr/>
          </p:nvSpPr>
          <p:spPr>
            <a:xfrm>
              <a:off x="6263293" y="2567558"/>
              <a:ext cx="255995" cy="9307"/>
            </a:xfrm>
            <a:custGeom>
              <a:rect b="b" l="l" r="r" t="t"/>
              <a:pathLst>
                <a:path extrusionOk="0" h="452" w="12433">
                  <a:moveTo>
                    <a:pt x="12432" y="0"/>
                  </a:moveTo>
                  <a:lnTo>
                    <a:pt x="1" y="251"/>
                  </a:lnTo>
                  <a:lnTo>
                    <a:pt x="1" y="451"/>
                  </a:lnTo>
                  <a:lnTo>
                    <a:pt x="12432" y="201"/>
                  </a:lnTo>
                  <a:lnTo>
                    <a:pt x="1243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31"/>
            <p:cNvSpPr/>
            <p:nvPr/>
          </p:nvSpPr>
          <p:spPr>
            <a:xfrm>
              <a:off x="6292715" y="2589754"/>
              <a:ext cx="226572" cy="5168"/>
            </a:xfrm>
            <a:custGeom>
              <a:rect b="b" l="l" r="r" t="t"/>
              <a:pathLst>
                <a:path extrusionOk="0" h="251" w="11004">
                  <a:moveTo>
                    <a:pt x="11003" y="0"/>
                  </a:moveTo>
                  <a:lnTo>
                    <a:pt x="1" y="50"/>
                  </a:lnTo>
                  <a:lnTo>
                    <a:pt x="1" y="251"/>
                  </a:lnTo>
                  <a:lnTo>
                    <a:pt x="11003" y="201"/>
                  </a:lnTo>
                  <a:lnTo>
                    <a:pt x="1100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31"/>
            <p:cNvSpPr/>
            <p:nvPr/>
          </p:nvSpPr>
          <p:spPr>
            <a:xfrm>
              <a:off x="6276203" y="2615552"/>
              <a:ext cx="243086" cy="4653"/>
            </a:xfrm>
            <a:custGeom>
              <a:rect b="b" l="l" r="r" t="t"/>
              <a:pathLst>
                <a:path extrusionOk="0" h="226" w="11806">
                  <a:moveTo>
                    <a:pt x="1" y="0"/>
                  </a:moveTo>
                  <a:lnTo>
                    <a:pt x="1" y="226"/>
                  </a:lnTo>
                  <a:lnTo>
                    <a:pt x="11805" y="226"/>
                  </a:lnTo>
                  <a:lnTo>
                    <a:pt x="1180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8" name="Google Shape;1258;p31"/>
          <p:cNvGrpSpPr/>
          <p:nvPr/>
        </p:nvGrpSpPr>
        <p:grpSpPr>
          <a:xfrm>
            <a:off x="6923268" y="534998"/>
            <a:ext cx="1505643" cy="427803"/>
            <a:chOff x="3983000" y="1275438"/>
            <a:chExt cx="1621936" cy="460845"/>
          </a:xfrm>
        </p:grpSpPr>
        <p:sp>
          <p:nvSpPr>
            <p:cNvPr id="1259" name="Google Shape;1259;p31"/>
            <p:cNvSpPr/>
            <p:nvPr/>
          </p:nvSpPr>
          <p:spPr>
            <a:xfrm>
              <a:off x="3983000" y="1275438"/>
              <a:ext cx="1621936" cy="460845"/>
            </a:xfrm>
            <a:custGeom>
              <a:rect b="b" l="l" r="r" t="t"/>
              <a:pathLst>
                <a:path extrusionOk="0" h="22382" w="78773">
                  <a:moveTo>
                    <a:pt x="43384" y="0"/>
                  </a:moveTo>
                  <a:cubicBezTo>
                    <a:pt x="37194" y="0"/>
                    <a:pt x="31956" y="4010"/>
                    <a:pt x="30101" y="9549"/>
                  </a:cubicBezTo>
                  <a:cubicBezTo>
                    <a:pt x="29778" y="10456"/>
                    <a:pt x="29060" y="10825"/>
                    <a:pt x="28338" y="10825"/>
                  </a:cubicBezTo>
                  <a:cubicBezTo>
                    <a:pt x="27883" y="10825"/>
                    <a:pt x="27427" y="10678"/>
                    <a:pt x="27068" y="10426"/>
                  </a:cubicBezTo>
                  <a:cubicBezTo>
                    <a:pt x="25489" y="9323"/>
                    <a:pt x="23585" y="8672"/>
                    <a:pt x="21504" y="8672"/>
                  </a:cubicBezTo>
                  <a:cubicBezTo>
                    <a:pt x="17469" y="8672"/>
                    <a:pt x="14011" y="11153"/>
                    <a:pt x="12557" y="14662"/>
                  </a:cubicBezTo>
                  <a:cubicBezTo>
                    <a:pt x="12235" y="15422"/>
                    <a:pt x="11633" y="15687"/>
                    <a:pt x="11027" y="15687"/>
                  </a:cubicBezTo>
                  <a:cubicBezTo>
                    <a:pt x="10594" y="15687"/>
                    <a:pt x="10159" y="15552"/>
                    <a:pt x="9825" y="15364"/>
                  </a:cubicBezTo>
                  <a:cubicBezTo>
                    <a:pt x="8873" y="14862"/>
                    <a:pt x="7820" y="14587"/>
                    <a:pt x="6692" y="14587"/>
                  </a:cubicBezTo>
                  <a:cubicBezTo>
                    <a:pt x="2983" y="14587"/>
                    <a:pt x="0" y="17594"/>
                    <a:pt x="0" y="21304"/>
                  </a:cubicBezTo>
                  <a:cubicBezTo>
                    <a:pt x="0" y="21654"/>
                    <a:pt x="26" y="22030"/>
                    <a:pt x="76" y="22381"/>
                  </a:cubicBezTo>
                  <a:lnTo>
                    <a:pt x="78773" y="22381"/>
                  </a:lnTo>
                  <a:cubicBezTo>
                    <a:pt x="78522" y="19750"/>
                    <a:pt x="76317" y="17694"/>
                    <a:pt x="73635" y="17694"/>
                  </a:cubicBezTo>
                  <a:cubicBezTo>
                    <a:pt x="72582" y="17694"/>
                    <a:pt x="71605" y="18020"/>
                    <a:pt x="70778" y="18572"/>
                  </a:cubicBezTo>
                  <a:cubicBezTo>
                    <a:pt x="70506" y="18733"/>
                    <a:pt x="70230" y="18811"/>
                    <a:pt x="69976" y="18811"/>
                  </a:cubicBezTo>
                  <a:cubicBezTo>
                    <a:pt x="69481" y="18811"/>
                    <a:pt x="69064" y="18516"/>
                    <a:pt x="68898" y="17970"/>
                  </a:cubicBezTo>
                  <a:cubicBezTo>
                    <a:pt x="67896" y="14862"/>
                    <a:pt x="64988" y="12607"/>
                    <a:pt x="61555" y="12607"/>
                  </a:cubicBezTo>
                  <a:cubicBezTo>
                    <a:pt x="61028" y="12607"/>
                    <a:pt x="60527" y="12657"/>
                    <a:pt x="60026" y="12757"/>
                  </a:cubicBezTo>
                  <a:cubicBezTo>
                    <a:pt x="59774" y="12799"/>
                    <a:pt x="59540" y="12819"/>
                    <a:pt x="59322" y="12819"/>
                  </a:cubicBezTo>
                  <a:cubicBezTo>
                    <a:pt x="57976" y="12819"/>
                    <a:pt x="57259" y="12056"/>
                    <a:pt x="57043" y="10978"/>
                  </a:cubicBezTo>
                  <a:cubicBezTo>
                    <a:pt x="55665" y="4712"/>
                    <a:pt x="50076" y="0"/>
                    <a:pt x="433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31"/>
            <p:cNvSpPr/>
            <p:nvPr/>
          </p:nvSpPr>
          <p:spPr>
            <a:xfrm>
              <a:off x="4531022" y="1482360"/>
              <a:ext cx="122325" cy="128502"/>
            </a:xfrm>
            <a:custGeom>
              <a:rect b="b" l="l" r="r" t="t"/>
              <a:pathLst>
                <a:path extrusionOk="0" h="6241" w="5941">
                  <a:moveTo>
                    <a:pt x="151" y="0"/>
                  </a:moveTo>
                  <a:lnTo>
                    <a:pt x="0" y="251"/>
                  </a:lnTo>
                  <a:cubicBezTo>
                    <a:pt x="2431" y="1730"/>
                    <a:pt x="4186" y="3584"/>
                    <a:pt x="5664" y="6241"/>
                  </a:cubicBezTo>
                  <a:lnTo>
                    <a:pt x="5940" y="6091"/>
                  </a:lnTo>
                  <a:cubicBezTo>
                    <a:pt x="4436" y="3384"/>
                    <a:pt x="2657" y="1504"/>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31"/>
            <p:cNvSpPr/>
            <p:nvPr/>
          </p:nvSpPr>
          <p:spPr>
            <a:xfrm>
              <a:off x="5076965" y="1535501"/>
              <a:ext cx="137809" cy="97041"/>
            </a:xfrm>
            <a:custGeom>
              <a:rect b="b" l="l" r="r" t="t"/>
              <a:pathLst>
                <a:path extrusionOk="0" h="4713" w="6693">
                  <a:moveTo>
                    <a:pt x="6667" y="1"/>
                  </a:moveTo>
                  <a:cubicBezTo>
                    <a:pt x="6617" y="1"/>
                    <a:pt x="2632" y="502"/>
                    <a:pt x="1" y="4562"/>
                  </a:cubicBezTo>
                  <a:lnTo>
                    <a:pt x="276" y="4713"/>
                  </a:lnTo>
                  <a:cubicBezTo>
                    <a:pt x="2808" y="803"/>
                    <a:pt x="6667" y="327"/>
                    <a:pt x="6692" y="327"/>
                  </a:cubicBezTo>
                  <a:lnTo>
                    <a:pt x="66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31"/>
            <p:cNvSpPr/>
            <p:nvPr/>
          </p:nvSpPr>
          <p:spPr>
            <a:xfrm>
              <a:off x="4977890" y="1626032"/>
              <a:ext cx="178062" cy="45730"/>
            </a:xfrm>
            <a:custGeom>
              <a:rect b="b" l="l" r="r" t="t"/>
              <a:pathLst>
                <a:path extrusionOk="0" h="2221" w="8648">
                  <a:moveTo>
                    <a:pt x="4542" y="1"/>
                  </a:moveTo>
                  <a:cubicBezTo>
                    <a:pt x="2893" y="1"/>
                    <a:pt x="1254" y="719"/>
                    <a:pt x="1" y="1995"/>
                  </a:cubicBezTo>
                  <a:lnTo>
                    <a:pt x="226" y="2220"/>
                  </a:lnTo>
                  <a:cubicBezTo>
                    <a:pt x="1430" y="1017"/>
                    <a:pt x="2975" y="326"/>
                    <a:pt x="4527" y="326"/>
                  </a:cubicBezTo>
                  <a:cubicBezTo>
                    <a:pt x="4656" y="326"/>
                    <a:pt x="4784" y="331"/>
                    <a:pt x="4913" y="341"/>
                  </a:cubicBezTo>
                  <a:cubicBezTo>
                    <a:pt x="6341" y="441"/>
                    <a:pt x="7569" y="1093"/>
                    <a:pt x="8397" y="2195"/>
                  </a:cubicBezTo>
                  <a:lnTo>
                    <a:pt x="8647" y="2020"/>
                  </a:lnTo>
                  <a:cubicBezTo>
                    <a:pt x="7770" y="842"/>
                    <a:pt x="6442" y="140"/>
                    <a:pt x="4938" y="15"/>
                  </a:cubicBezTo>
                  <a:cubicBezTo>
                    <a:pt x="4806" y="6"/>
                    <a:pt x="4674" y="1"/>
                    <a:pt x="4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31"/>
            <p:cNvSpPr/>
            <p:nvPr/>
          </p:nvSpPr>
          <p:spPr>
            <a:xfrm>
              <a:off x="4122327" y="1598689"/>
              <a:ext cx="178577" cy="45195"/>
            </a:xfrm>
            <a:custGeom>
              <a:rect b="b" l="l" r="r" t="t"/>
              <a:pathLst>
                <a:path extrusionOk="0" h="2195" w="8673">
                  <a:moveTo>
                    <a:pt x="4547" y="1"/>
                  </a:moveTo>
                  <a:cubicBezTo>
                    <a:pt x="2918" y="1"/>
                    <a:pt x="1277" y="718"/>
                    <a:pt x="0" y="1994"/>
                  </a:cubicBezTo>
                  <a:lnTo>
                    <a:pt x="226" y="2195"/>
                  </a:lnTo>
                  <a:cubicBezTo>
                    <a:pt x="1445" y="976"/>
                    <a:pt x="3036" y="306"/>
                    <a:pt x="4610" y="306"/>
                  </a:cubicBezTo>
                  <a:cubicBezTo>
                    <a:pt x="4720" y="306"/>
                    <a:pt x="4829" y="309"/>
                    <a:pt x="4938" y="315"/>
                  </a:cubicBezTo>
                  <a:cubicBezTo>
                    <a:pt x="6341" y="416"/>
                    <a:pt x="7594" y="1092"/>
                    <a:pt x="8422" y="2195"/>
                  </a:cubicBezTo>
                  <a:lnTo>
                    <a:pt x="8672" y="1994"/>
                  </a:lnTo>
                  <a:cubicBezTo>
                    <a:pt x="7770" y="817"/>
                    <a:pt x="6467" y="115"/>
                    <a:pt x="4938" y="15"/>
                  </a:cubicBezTo>
                  <a:cubicBezTo>
                    <a:pt x="4808" y="5"/>
                    <a:pt x="4677" y="1"/>
                    <a:pt x="45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pic>
        <p:nvPicPr>
          <p:cNvPr id="1268" name="Google Shape;1268;p32" title="CF639683-F7F6-4454-874E-470EFD5C81C7.jpeg"/>
          <p:cNvPicPr preferRelativeResize="0"/>
          <p:nvPr>
            <p:ph idx="2" type="pic"/>
          </p:nvPr>
        </p:nvPicPr>
        <p:blipFill rotWithShape="1">
          <a:blip r:embed="rId3">
            <a:alphaModFix/>
          </a:blip>
          <a:srcRect b="17347" l="31694" r="31694" t="27737"/>
          <a:stretch/>
        </p:blipFill>
        <p:spPr>
          <a:xfrm>
            <a:off x="478388" y="1759047"/>
            <a:ext cx="1564500" cy="1564500"/>
          </a:xfrm>
          <a:prstGeom prst="ellipse">
            <a:avLst/>
          </a:prstGeom>
          <a:noFill/>
          <a:ln cap="flat" cmpd="sng" w="9525">
            <a:solidFill>
              <a:srgbClr val="FFFCFA"/>
            </a:solidFill>
            <a:prstDash val="solid"/>
            <a:round/>
            <a:headEnd len="sm" w="sm" type="none"/>
            <a:tailEnd len="sm" w="sm" type="none"/>
          </a:ln>
        </p:spPr>
      </p:pic>
      <p:pic>
        <p:nvPicPr>
          <p:cNvPr id="1269" name="Google Shape;1269;p32" title="gracec-15.jpg"/>
          <p:cNvPicPr preferRelativeResize="0"/>
          <p:nvPr>
            <p:ph idx="3" type="pic"/>
          </p:nvPr>
        </p:nvPicPr>
        <p:blipFill rotWithShape="1">
          <a:blip r:embed="rId4">
            <a:alphaModFix/>
          </a:blip>
          <a:srcRect b="52783" l="31999" r="22221" t="16189"/>
          <a:stretch/>
        </p:blipFill>
        <p:spPr>
          <a:xfrm>
            <a:off x="4893526" y="1729649"/>
            <a:ext cx="1564500" cy="1564500"/>
          </a:xfrm>
          <a:prstGeom prst="ellipse">
            <a:avLst/>
          </a:prstGeom>
          <a:noFill/>
          <a:ln cap="flat" cmpd="sng" w="9525">
            <a:solidFill>
              <a:srgbClr val="FFFCFA"/>
            </a:solidFill>
            <a:prstDash val="solid"/>
            <a:round/>
            <a:headEnd len="sm" w="sm" type="none"/>
            <a:tailEnd len="sm" w="sm" type="none"/>
          </a:ln>
        </p:spPr>
      </p:pic>
      <p:pic>
        <p:nvPicPr>
          <p:cNvPr id="1270" name="Google Shape;1270;p32" title="Photo of Me.png"/>
          <p:cNvPicPr preferRelativeResize="0"/>
          <p:nvPr>
            <p:ph idx="4" type="pic"/>
          </p:nvPr>
        </p:nvPicPr>
        <p:blipFill rotWithShape="1">
          <a:blip r:embed="rId5">
            <a:alphaModFix/>
          </a:blip>
          <a:srcRect b="19620" l="0" r="0" t="5377"/>
          <a:stretch/>
        </p:blipFill>
        <p:spPr>
          <a:xfrm>
            <a:off x="7101107" y="1759049"/>
            <a:ext cx="1564500" cy="1564500"/>
          </a:xfrm>
          <a:prstGeom prst="ellipse">
            <a:avLst/>
          </a:prstGeom>
          <a:noFill/>
          <a:ln cap="flat" cmpd="sng" w="9525">
            <a:solidFill>
              <a:srgbClr val="FFFCFA"/>
            </a:solidFill>
            <a:prstDash val="solid"/>
            <a:round/>
            <a:headEnd len="sm" w="sm" type="none"/>
            <a:tailEnd len="sm" w="sm" type="none"/>
          </a:ln>
        </p:spPr>
      </p:pic>
      <p:pic>
        <p:nvPicPr>
          <p:cNvPr id="1271" name="Google Shape;1271;p32"/>
          <p:cNvPicPr preferRelativeResize="0"/>
          <p:nvPr/>
        </p:nvPicPr>
        <p:blipFill rotWithShape="1">
          <a:blip r:embed="rId6">
            <a:alphaModFix/>
          </a:blip>
          <a:srcRect b="0" l="9093" r="7175" t="0"/>
          <a:stretch/>
        </p:blipFill>
        <p:spPr>
          <a:xfrm>
            <a:off x="2685966" y="1700250"/>
            <a:ext cx="1564500" cy="1623300"/>
          </a:xfrm>
          <a:prstGeom prst="ellipse">
            <a:avLst/>
          </a:prstGeom>
          <a:noFill/>
          <a:ln cap="flat" cmpd="sng" w="12450">
            <a:solidFill>
              <a:srgbClr val="F0F0F0"/>
            </a:solidFill>
            <a:prstDash val="solid"/>
            <a:round/>
            <a:headEnd len="sm" w="sm" type="none"/>
            <a:tailEnd len="sm" w="sm" type="none"/>
          </a:ln>
        </p:spPr>
      </p:pic>
      <p:sp>
        <p:nvSpPr>
          <p:cNvPr id="1272" name="Google Shape;1272;p32"/>
          <p:cNvSpPr txBox="1"/>
          <p:nvPr>
            <p:ph type="title"/>
          </p:nvPr>
        </p:nvSpPr>
        <p:spPr>
          <a:xfrm>
            <a:off x="1896750" y="730725"/>
            <a:ext cx="5350500" cy="71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team</a:t>
            </a:r>
            <a:endParaRPr/>
          </a:p>
        </p:txBody>
      </p:sp>
      <p:sp>
        <p:nvSpPr>
          <p:cNvPr id="1273" name="Google Shape;1273;p32"/>
          <p:cNvSpPr txBox="1"/>
          <p:nvPr>
            <p:ph idx="4294967295" type="subTitle"/>
          </p:nvPr>
        </p:nvSpPr>
        <p:spPr>
          <a:xfrm>
            <a:off x="478399" y="3429175"/>
            <a:ext cx="1564500" cy="38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Naomi</a:t>
            </a:r>
            <a:endParaRPr/>
          </a:p>
        </p:txBody>
      </p:sp>
      <p:sp>
        <p:nvSpPr>
          <p:cNvPr id="1274" name="Google Shape;1274;p32"/>
          <p:cNvSpPr txBox="1"/>
          <p:nvPr>
            <p:ph idx="4294967295" type="subTitle"/>
          </p:nvPr>
        </p:nvSpPr>
        <p:spPr>
          <a:xfrm>
            <a:off x="2685974" y="3465925"/>
            <a:ext cx="1564500" cy="38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Aimen</a:t>
            </a:r>
            <a:endParaRPr/>
          </a:p>
        </p:txBody>
      </p:sp>
      <p:sp>
        <p:nvSpPr>
          <p:cNvPr id="1275" name="Google Shape;1275;p32"/>
          <p:cNvSpPr txBox="1"/>
          <p:nvPr>
            <p:ph idx="4294967295" type="subTitle"/>
          </p:nvPr>
        </p:nvSpPr>
        <p:spPr>
          <a:xfrm>
            <a:off x="4893549" y="3429175"/>
            <a:ext cx="1564500" cy="38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Mai</a:t>
            </a:r>
            <a:endParaRPr/>
          </a:p>
        </p:txBody>
      </p:sp>
      <p:sp>
        <p:nvSpPr>
          <p:cNvPr id="1276" name="Google Shape;1276;p32"/>
          <p:cNvSpPr txBox="1"/>
          <p:nvPr>
            <p:ph idx="4294967295" type="subTitle"/>
          </p:nvPr>
        </p:nvSpPr>
        <p:spPr>
          <a:xfrm>
            <a:off x="7101124" y="3429175"/>
            <a:ext cx="1564500" cy="38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Angela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33"/>
          <p:cNvSpPr txBox="1"/>
          <p:nvPr>
            <p:ph type="title"/>
          </p:nvPr>
        </p:nvSpPr>
        <p:spPr>
          <a:xfrm>
            <a:off x="1896700" y="2325500"/>
            <a:ext cx="5350500" cy="71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intro</a:t>
            </a:r>
            <a:endParaRPr/>
          </a:p>
        </p:txBody>
      </p:sp>
      <p:sp>
        <p:nvSpPr>
          <p:cNvPr id="1282" name="Google Shape;1282;p33"/>
          <p:cNvSpPr txBox="1"/>
          <p:nvPr>
            <p:ph idx="2" type="title"/>
          </p:nvPr>
        </p:nvSpPr>
        <p:spPr>
          <a:xfrm>
            <a:off x="4021688" y="1415200"/>
            <a:ext cx="1100700" cy="95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sp>
        <p:nvSpPr>
          <p:cNvPr id="1287" name="Google Shape;1287;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narrowing</a:t>
            </a:r>
            <a:endParaRPr/>
          </a:p>
        </p:txBody>
      </p:sp>
      <p:sp>
        <p:nvSpPr>
          <p:cNvPr id="1288" name="Google Shape;1288;p34"/>
          <p:cNvSpPr/>
          <p:nvPr/>
        </p:nvSpPr>
        <p:spPr>
          <a:xfrm rot="10800000">
            <a:off x="2602850" y="1208900"/>
            <a:ext cx="4053000" cy="3505500"/>
          </a:xfrm>
          <a:prstGeom prst="triangl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289" name="Google Shape;1289;p34"/>
          <p:cNvSpPr/>
          <p:nvPr/>
        </p:nvSpPr>
        <p:spPr>
          <a:xfrm>
            <a:off x="2702025" y="1165181"/>
            <a:ext cx="37860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Montserrat"/>
                <a:ea typeface="Montserrat"/>
                <a:cs typeface="Montserrat"/>
                <a:sym typeface="Montserrat"/>
              </a:rPr>
              <a:t>parents + children</a:t>
            </a:r>
            <a:endParaRPr b="1" sz="1200">
              <a:solidFill>
                <a:schemeClr val="lt1"/>
              </a:solidFill>
              <a:latin typeface="Montserrat"/>
              <a:ea typeface="Montserrat"/>
              <a:cs typeface="Montserrat"/>
              <a:sym typeface="Montserrat"/>
            </a:endParaRPr>
          </a:p>
        </p:txBody>
      </p:sp>
      <p:sp>
        <p:nvSpPr>
          <p:cNvPr id="1290" name="Google Shape;1290;p34"/>
          <p:cNvSpPr/>
          <p:nvPr/>
        </p:nvSpPr>
        <p:spPr>
          <a:xfrm>
            <a:off x="3369350" y="1977331"/>
            <a:ext cx="25200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Montserrat"/>
                <a:ea typeface="Montserrat"/>
                <a:cs typeface="Montserrat"/>
                <a:sym typeface="Montserrat"/>
              </a:rPr>
              <a:t>generational connectedness</a:t>
            </a:r>
            <a:endParaRPr b="1" sz="1200">
              <a:solidFill>
                <a:schemeClr val="lt1"/>
              </a:solidFill>
              <a:latin typeface="Montserrat"/>
              <a:ea typeface="Montserrat"/>
              <a:cs typeface="Montserrat"/>
              <a:sym typeface="Montserrat"/>
            </a:endParaRPr>
          </a:p>
        </p:txBody>
      </p:sp>
      <p:sp>
        <p:nvSpPr>
          <p:cNvPr id="1291" name="Google Shape;1291;p34"/>
          <p:cNvSpPr/>
          <p:nvPr/>
        </p:nvSpPr>
        <p:spPr>
          <a:xfrm>
            <a:off x="3813800" y="3011538"/>
            <a:ext cx="16293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Montserrat"/>
                <a:ea typeface="Montserrat"/>
                <a:cs typeface="Montserrat"/>
                <a:sym typeface="Montserrat"/>
              </a:rPr>
              <a:t>generational connectedness in immigrant families</a:t>
            </a:r>
            <a:endParaRPr b="1" sz="1200">
              <a:solidFill>
                <a:schemeClr val="lt1"/>
              </a:solidFill>
              <a:latin typeface="Montserrat"/>
              <a:ea typeface="Montserrat"/>
              <a:cs typeface="Montserrat"/>
              <a:sym typeface="Montserrat"/>
            </a:endParaRPr>
          </a:p>
        </p:txBody>
      </p:sp>
      <p:cxnSp>
        <p:nvCxnSpPr>
          <p:cNvPr id="1292" name="Google Shape;1292;p34"/>
          <p:cNvCxnSpPr/>
          <p:nvPr/>
        </p:nvCxnSpPr>
        <p:spPr>
          <a:xfrm>
            <a:off x="4627550" y="1605331"/>
            <a:ext cx="0" cy="537600"/>
          </a:xfrm>
          <a:prstGeom prst="straightConnector1">
            <a:avLst/>
          </a:prstGeom>
          <a:noFill/>
          <a:ln cap="flat" cmpd="sng" w="19050">
            <a:solidFill>
              <a:schemeClr val="dk1"/>
            </a:solidFill>
            <a:prstDash val="solid"/>
            <a:round/>
            <a:headEnd len="med" w="med" type="none"/>
            <a:tailEnd len="med" w="med" type="triangle"/>
          </a:ln>
        </p:spPr>
      </p:cxnSp>
      <p:cxnSp>
        <p:nvCxnSpPr>
          <p:cNvPr id="1293" name="Google Shape;1293;p34"/>
          <p:cNvCxnSpPr/>
          <p:nvPr/>
        </p:nvCxnSpPr>
        <p:spPr>
          <a:xfrm>
            <a:off x="4628450" y="2496681"/>
            <a:ext cx="0" cy="424500"/>
          </a:xfrm>
          <a:prstGeom prst="straightConnector1">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sp>
        <p:nvSpPr>
          <p:cNvPr id="1298" name="Google Shape;1298;p35"/>
          <p:cNvSpPr txBox="1"/>
          <p:nvPr>
            <p:ph type="title"/>
          </p:nvPr>
        </p:nvSpPr>
        <p:spPr>
          <a:xfrm>
            <a:off x="1896700" y="2325500"/>
            <a:ext cx="5350500" cy="71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additional needfinding</a:t>
            </a:r>
            <a:endParaRPr/>
          </a:p>
        </p:txBody>
      </p:sp>
      <p:sp>
        <p:nvSpPr>
          <p:cNvPr id="1299" name="Google Shape;1299;p35"/>
          <p:cNvSpPr txBox="1"/>
          <p:nvPr>
            <p:ph idx="2" type="title"/>
          </p:nvPr>
        </p:nvSpPr>
        <p:spPr>
          <a:xfrm>
            <a:off x="3898753" y="1427375"/>
            <a:ext cx="1346400" cy="95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sp>
        <p:nvSpPr>
          <p:cNvPr id="1304" name="Google Shape;1304;p36"/>
          <p:cNvSpPr txBox="1"/>
          <p:nvPr>
            <p:ph idx="1" type="subTitle"/>
          </p:nvPr>
        </p:nvSpPr>
        <p:spPr>
          <a:xfrm>
            <a:off x="1676229" y="2584373"/>
            <a:ext cx="2701800" cy="598500"/>
          </a:xfrm>
          <a:prstGeom prst="rect">
            <a:avLst/>
          </a:prstGeom>
        </p:spPr>
        <p:txBody>
          <a:bodyPr anchorCtr="0" anchor="b" bIns="111725" lIns="111725" spcFirstLastPara="1" rIns="111725" wrap="square" tIns="111725">
            <a:noAutofit/>
          </a:bodyPr>
          <a:lstStyle/>
          <a:p>
            <a:pPr indent="0" lvl="0" marL="0" rtl="0" algn="ctr">
              <a:spcBef>
                <a:spcPts val="0"/>
              </a:spcBef>
              <a:spcAft>
                <a:spcPts val="0"/>
              </a:spcAft>
              <a:buNone/>
            </a:pPr>
            <a:r>
              <a:rPr lang="en" sz="1711"/>
              <a:t>dr. helen hsu</a:t>
            </a:r>
            <a:endParaRPr sz="1711"/>
          </a:p>
        </p:txBody>
      </p:sp>
      <p:sp>
        <p:nvSpPr>
          <p:cNvPr id="1305" name="Google Shape;1305;p36"/>
          <p:cNvSpPr txBox="1"/>
          <p:nvPr>
            <p:ph idx="5" type="subTitle"/>
          </p:nvPr>
        </p:nvSpPr>
        <p:spPr>
          <a:xfrm>
            <a:off x="4811311" y="2781012"/>
            <a:ext cx="2701800" cy="598500"/>
          </a:xfrm>
          <a:prstGeom prst="rect">
            <a:avLst/>
          </a:prstGeom>
        </p:spPr>
        <p:txBody>
          <a:bodyPr anchorCtr="0" anchor="b" bIns="111725" lIns="111725" spcFirstLastPara="1" rIns="111725" wrap="square" tIns="111725">
            <a:noAutofit/>
          </a:bodyPr>
          <a:lstStyle/>
          <a:p>
            <a:pPr indent="0" lvl="0" marL="0" rtl="0" algn="ctr">
              <a:spcBef>
                <a:spcPts val="0"/>
              </a:spcBef>
              <a:spcAft>
                <a:spcPts val="0"/>
              </a:spcAft>
              <a:buNone/>
            </a:pPr>
            <a:r>
              <a:rPr lang="en" sz="1711"/>
              <a:t>“olivia”</a:t>
            </a:r>
            <a:endParaRPr sz="1711"/>
          </a:p>
        </p:txBody>
      </p:sp>
      <p:sp>
        <p:nvSpPr>
          <p:cNvPr id="1306" name="Google Shape;1306;p36"/>
          <p:cNvSpPr txBox="1"/>
          <p:nvPr>
            <p:ph type="title"/>
          </p:nvPr>
        </p:nvSpPr>
        <p:spPr>
          <a:xfrm>
            <a:off x="593100" y="1996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interviews </a:t>
            </a:r>
            <a:endParaRPr/>
          </a:p>
        </p:txBody>
      </p:sp>
      <p:sp>
        <p:nvSpPr>
          <p:cNvPr id="1307" name="Google Shape;1307;p36"/>
          <p:cNvSpPr txBox="1"/>
          <p:nvPr>
            <p:ph idx="2" type="subTitle"/>
          </p:nvPr>
        </p:nvSpPr>
        <p:spPr>
          <a:xfrm>
            <a:off x="1676228" y="3182746"/>
            <a:ext cx="2701800" cy="1411500"/>
          </a:xfrm>
          <a:prstGeom prst="rect">
            <a:avLst/>
          </a:prstGeom>
        </p:spPr>
        <p:txBody>
          <a:bodyPr anchorCtr="0" anchor="t" bIns="111725" lIns="111725" spcFirstLastPara="1" rIns="111725" wrap="square" tIns="111725">
            <a:noAutofit/>
          </a:bodyPr>
          <a:lstStyle/>
          <a:p>
            <a:pPr indent="0" lvl="0" marL="0" rtl="0" algn="ctr">
              <a:spcBef>
                <a:spcPts val="0"/>
              </a:spcBef>
              <a:spcAft>
                <a:spcPts val="0"/>
              </a:spcAft>
              <a:buNone/>
            </a:pPr>
            <a:r>
              <a:rPr lang="en" sz="1466"/>
              <a:t>outreach director @ caps,</a:t>
            </a:r>
            <a:endParaRPr sz="1466"/>
          </a:p>
          <a:p>
            <a:pPr indent="0" lvl="0" marL="0" rtl="0" algn="ctr">
              <a:spcBef>
                <a:spcPts val="0"/>
              </a:spcBef>
              <a:spcAft>
                <a:spcPts val="0"/>
              </a:spcAft>
              <a:buNone/>
            </a:pPr>
            <a:r>
              <a:rPr lang="en" sz="1466"/>
              <a:t>20+ years of experience</a:t>
            </a:r>
            <a:endParaRPr sz="1466"/>
          </a:p>
          <a:p>
            <a:pPr indent="0" lvl="0" marL="0" rtl="0" algn="ctr">
              <a:spcBef>
                <a:spcPts val="0"/>
              </a:spcBef>
              <a:spcAft>
                <a:spcPts val="0"/>
              </a:spcAft>
              <a:buNone/>
            </a:pPr>
            <a:r>
              <a:rPr lang="en" sz="1466"/>
              <a:t> aapa fellow, bicultural/bilingual clinician</a:t>
            </a:r>
            <a:endParaRPr sz="1466"/>
          </a:p>
        </p:txBody>
      </p:sp>
      <p:sp>
        <p:nvSpPr>
          <p:cNvPr id="1308" name="Google Shape;1308;p36"/>
          <p:cNvSpPr txBox="1"/>
          <p:nvPr>
            <p:ph idx="3" type="subTitle"/>
          </p:nvPr>
        </p:nvSpPr>
        <p:spPr>
          <a:xfrm>
            <a:off x="4811314" y="3379385"/>
            <a:ext cx="2701800" cy="1020000"/>
          </a:xfrm>
          <a:prstGeom prst="rect">
            <a:avLst/>
          </a:prstGeom>
        </p:spPr>
        <p:txBody>
          <a:bodyPr anchorCtr="0" anchor="t" bIns="111725" lIns="111725" spcFirstLastPara="1" rIns="111725" wrap="square" tIns="111725">
            <a:noAutofit/>
          </a:bodyPr>
          <a:lstStyle/>
          <a:p>
            <a:pPr indent="0" lvl="0" marL="0" rtl="0" algn="ctr">
              <a:spcBef>
                <a:spcPts val="0"/>
              </a:spcBef>
              <a:spcAft>
                <a:spcPts val="0"/>
              </a:spcAft>
              <a:buNone/>
            </a:pPr>
            <a:r>
              <a:rPr lang="en" sz="1466"/>
              <a:t>14 year old girl </a:t>
            </a:r>
            <a:endParaRPr sz="1466"/>
          </a:p>
          <a:p>
            <a:pPr indent="0" lvl="0" marL="0" rtl="0" algn="ctr">
              <a:spcBef>
                <a:spcPts val="0"/>
              </a:spcBef>
              <a:spcAft>
                <a:spcPts val="0"/>
              </a:spcAft>
              <a:buNone/>
            </a:pPr>
            <a:r>
              <a:rPr lang="en" sz="1466"/>
              <a:t>from palo alto</a:t>
            </a:r>
            <a:endParaRPr sz="1466"/>
          </a:p>
          <a:p>
            <a:pPr indent="0" lvl="0" marL="0" rtl="0" algn="ctr">
              <a:spcBef>
                <a:spcPts val="0"/>
              </a:spcBef>
              <a:spcAft>
                <a:spcPts val="0"/>
              </a:spcAft>
              <a:buNone/>
            </a:pPr>
            <a:r>
              <a:rPr lang="en" sz="1466"/>
              <a:t>salvadorian &amp; taiwanese</a:t>
            </a:r>
            <a:endParaRPr sz="1466"/>
          </a:p>
        </p:txBody>
      </p:sp>
      <p:pic>
        <p:nvPicPr>
          <p:cNvPr id="1309" name="Google Shape;1309;p36"/>
          <p:cNvPicPr preferRelativeResize="0"/>
          <p:nvPr/>
        </p:nvPicPr>
        <p:blipFill rotWithShape="1">
          <a:blip r:embed="rId3">
            <a:alphaModFix/>
          </a:blip>
          <a:srcRect b="0" l="11519" r="13382" t="0"/>
          <a:stretch/>
        </p:blipFill>
        <p:spPr>
          <a:xfrm>
            <a:off x="2235154" y="1316711"/>
            <a:ext cx="1545672" cy="1267662"/>
          </a:xfrm>
          <a:prstGeom prst="rect">
            <a:avLst/>
          </a:prstGeom>
          <a:noFill/>
          <a:ln>
            <a:noFill/>
          </a:ln>
        </p:spPr>
      </p:pic>
      <p:pic>
        <p:nvPicPr>
          <p:cNvPr id="1310" name="Google Shape;1310;p36" title="IMG_1338.png"/>
          <p:cNvPicPr preferRelativeResize="0"/>
          <p:nvPr/>
        </p:nvPicPr>
        <p:blipFill>
          <a:blip r:embed="rId4">
            <a:alphaModFix/>
          </a:blip>
          <a:stretch>
            <a:fillRect/>
          </a:stretch>
        </p:blipFill>
        <p:spPr>
          <a:xfrm>
            <a:off x="5484506" y="1248599"/>
            <a:ext cx="1450564" cy="16808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37"/>
          <p:cNvSpPr txBox="1"/>
          <p:nvPr>
            <p:ph type="title"/>
          </p:nvPr>
        </p:nvSpPr>
        <p:spPr>
          <a:xfrm>
            <a:off x="593100" y="1996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interviews </a:t>
            </a:r>
            <a:endParaRPr/>
          </a:p>
        </p:txBody>
      </p:sp>
      <p:pic>
        <p:nvPicPr>
          <p:cNvPr id="1316" name="Google Shape;1316;p37"/>
          <p:cNvPicPr preferRelativeResize="0"/>
          <p:nvPr/>
        </p:nvPicPr>
        <p:blipFill>
          <a:blip r:embed="rId3">
            <a:alphaModFix/>
          </a:blip>
          <a:stretch>
            <a:fillRect/>
          </a:stretch>
        </p:blipFill>
        <p:spPr>
          <a:xfrm>
            <a:off x="7005299" y="1021325"/>
            <a:ext cx="1098178" cy="1348766"/>
          </a:xfrm>
          <a:prstGeom prst="rect">
            <a:avLst/>
          </a:prstGeom>
          <a:noFill/>
          <a:ln>
            <a:noFill/>
          </a:ln>
        </p:spPr>
      </p:pic>
      <p:sp>
        <p:nvSpPr>
          <p:cNvPr id="1317" name="Google Shape;1317;p37"/>
          <p:cNvSpPr txBox="1"/>
          <p:nvPr>
            <p:ph idx="3" type="subTitle"/>
          </p:nvPr>
        </p:nvSpPr>
        <p:spPr>
          <a:xfrm>
            <a:off x="6346643" y="2837054"/>
            <a:ext cx="2415600" cy="912000"/>
          </a:xfrm>
          <a:prstGeom prst="rect">
            <a:avLst/>
          </a:prstGeom>
        </p:spPr>
        <p:txBody>
          <a:bodyPr anchorCtr="0" anchor="t" bIns="99900" lIns="99900" spcFirstLastPara="1" rIns="99900" wrap="square" tIns="99900">
            <a:noAutofit/>
          </a:bodyPr>
          <a:lstStyle/>
          <a:p>
            <a:pPr indent="0" lvl="0" marL="0" rtl="0" algn="ctr">
              <a:spcBef>
                <a:spcPts val="0"/>
              </a:spcBef>
              <a:spcAft>
                <a:spcPts val="0"/>
              </a:spcAft>
              <a:buNone/>
            </a:pPr>
            <a:r>
              <a:rPr lang="en" sz="1311"/>
              <a:t>13 year old boy </a:t>
            </a:r>
            <a:endParaRPr sz="1311"/>
          </a:p>
          <a:p>
            <a:pPr indent="0" lvl="0" marL="0" rtl="0" algn="ctr">
              <a:spcBef>
                <a:spcPts val="0"/>
              </a:spcBef>
              <a:spcAft>
                <a:spcPts val="0"/>
              </a:spcAft>
              <a:buNone/>
            </a:pPr>
            <a:r>
              <a:rPr lang="en" sz="1311"/>
              <a:t>from the bay area</a:t>
            </a:r>
            <a:endParaRPr sz="1311"/>
          </a:p>
        </p:txBody>
      </p:sp>
      <p:sp>
        <p:nvSpPr>
          <p:cNvPr id="1318" name="Google Shape;1318;p37"/>
          <p:cNvSpPr txBox="1"/>
          <p:nvPr/>
        </p:nvSpPr>
        <p:spPr>
          <a:xfrm>
            <a:off x="6577582" y="2434830"/>
            <a:ext cx="1953600" cy="437400"/>
          </a:xfrm>
          <a:prstGeom prst="rect">
            <a:avLst/>
          </a:prstGeom>
          <a:noFill/>
          <a:ln>
            <a:noFill/>
          </a:ln>
        </p:spPr>
        <p:txBody>
          <a:bodyPr anchorCtr="0" anchor="t" bIns="99900" lIns="99900" spcFirstLastPara="1" rIns="99900" wrap="square" tIns="99900">
            <a:spAutoFit/>
          </a:bodyPr>
          <a:lstStyle/>
          <a:p>
            <a:pPr indent="0" lvl="0" marL="0" rtl="0" algn="ctr">
              <a:spcBef>
                <a:spcPts val="0"/>
              </a:spcBef>
              <a:spcAft>
                <a:spcPts val="0"/>
              </a:spcAft>
              <a:buNone/>
            </a:pPr>
            <a:r>
              <a:rPr b="1" lang="en" sz="1529">
                <a:solidFill>
                  <a:schemeClr val="lt2"/>
                </a:solidFill>
                <a:latin typeface="Montserrat"/>
                <a:ea typeface="Montserrat"/>
                <a:cs typeface="Montserrat"/>
                <a:sym typeface="Montserrat"/>
              </a:rPr>
              <a:t>“james”</a:t>
            </a:r>
            <a:endParaRPr sz="1092"/>
          </a:p>
        </p:txBody>
      </p:sp>
      <p:pic>
        <p:nvPicPr>
          <p:cNvPr id="1319" name="Google Shape;1319;p37"/>
          <p:cNvPicPr preferRelativeResize="0"/>
          <p:nvPr/>
        </p:nvPicPr>
        <p:blipFill>
          <a:blip r:embed="rId4">
            <a:alphaModFix/>
          </a:blip>
          <a:stretch>
            <a:fillRect/>
          </a:stretch>
        </p:blipFill>
        <p:spPr>
          <a:xfrm>
            <a:off x="1028245" y="1276779"/>
            <a:ext cx="914699" cy="1133301"/>
          </a:xfrm>
          <a:prstGeom prst="rect">
            <a:avLst/>
          </a:prstGeom>
          <a:noFill/>
          <a:ln>
            <a:noFill/>
          </a:ln>
        </p:spPr>
      </p:pic>
      <p:sp>
        <p:nvSpPr>
          <p:cNvPr id="1320" name="Google Shape;1320;p37"/>
          <p:cNvSpPr txBox="1"/>
          <p:nvPr/>
        </p:nvSpPr>
        <p:spPr>
          <a:xfrm>
            <a:off x="456563" y="2562066"/>
            <a:ext cx="3277800" cy="437400"/>
          </a:xfrm>
          <a:prstGeom prst="rect">
            <a:avLst/>
          </a:prstGeom>
          <a:noFill/>
          <a:ln>
            <a:noFill/>
          </a:ln>
        </p:spPr>
        <p:txBody>
          <a:bodyPr anchorCtr="0" anchor="t" bIns="99900" lIns="99900" spcFirstLastPara="1" rIns="99900" wrap="square" tIns="99900">
            <a:spAutoFit/>
          </a:bodyPr>
          <a:lstStyle/>
          <a:p>
            <a:pPr indent="0" lvl="0" marL="0" rtl="0" algn="ctr">
              <a:spcBef>
                <a:spcPts val="0"/>
              </a:spcBef>
              <a:spcAft>
                <a:spcPts val="0"/>
              </a:spcAft>
              <a:buNone/>
            </a:pPr>
            <a:r>
              <a:rPr b="1" lang="en" sz="1529">
                <a:solidFill>
                  <a:schemeClr val="lt2"/>
                </a:solidFill>
                <a:latin typeface="Montserrat"/>
                <a:ea typeface="Montserrat"/>
                <a:cs typeface="Montserrat"/>
                <a:sym typeface="Montserrat"/>
              </a:rPr>
              <a:t>“cathy” and “dan”</a:t>
            </a:r>
            <a:endParaRPr sz="1311"/>
          </a:p>
        </p:txBody>
      </p:sp>
      <p:pic>
        <p:nvPicPr>
          <p:cNvPr id="1321" name="Google Shape;1321;p37"/>
          <p:cNvPicPr preferRelativeResize="0"/>
          <p:nvPr/>
        </p:nvPicPr>
        <p:blipFill>
          <a:blip r:embed="rId3">
            <a:alphaModFix/>
          </a:blip>
          <a:stretch>
            <a:fillRect/>
          </a:stretch>
        </p:blipFill>
        <p:spPr>
          <a:xfrm>
            <a:off x="2221924" y="1212439"/>
            <a:ext cx="1027514" cy="1261984"/>
          </a:xfrm>
          <a:prstGeom prst="rect">
            <a:avLst/>
          </a:prstGeom>
          <a:noFill/>
          <a:ln>
            <a:noFill/>
          </a:ln>
        </p:spPr>
      </p:pic>
      <p:sp>
        <p:nvSpPr>
          <p:cNvPr id="1322" name="Google Shape;1322;p37"/>
          <p:cNvSpPr txBox="1"/>
          <p:nvPr/>
        </p:nvSpPr>
        <p:spPr>
          <a:xfrm>
            <a:off x="1776566" y="1729621"/>
            <a:ext cx="637800" cy="471000"/>
          </a:xfrm>
          <a:prstGeom prst="rect">
            <a:avLst/>
          </a:prstGeom>
          <a:noFill/>
          <a:ln>
            <a:noFill/>
          </a:ln>
        </p:spPr>
        <p:txBody>
          <a:bodyPr anchorCtr="0" anchor="t" bIns="99900" lIns="99900" spcFirstLastPara="1" rIns="99900" wrap="square" tIns="99900">
            <a:spAutoFit/>
          </a:bodyPr>
          <a:lstStyle/>
          <a:p>
            <a:pPr indent="0" lvl="0" marL="0" rtl="0" algn="ctr">
              <a:spcBef>
                <a:spcPts val="0"/>
              </a:spcBef>
              <a:spcAft>
                <a:spcPts val="0"/>
              </a:spcAft>
              <a:buNone/>
            </a:pPr>
            <a:r>
              <a:rPr b="1" lang="en" sz="1748">
                <a:solidFill>
                  <a:schemeClr val="lt2"/>
                </a:solidFill>
                <a:latin typeface="Montserrat"/>
                <a:ea typeface="Montserrat"/>
                <a:cs typeface="Montserrat"/>
                <a:sym typeface="Montserrat"/>
              </a:rPr>
              <a:t>+</a:t>
            </a:r>
            <a:endParaRPr sz="1529"/>
          </a:p>
        </p:txBody>
      </p:sp>
      <p:sp>
        <p:nvSpPr>
          <p:cNvPr id="1323" name="Google Shape;1323;p37"/>
          <p:cNvSpPr txBox="1"/>
          <p:nvPr/>
        </p:nvSpPr>
        <p:spPr>
          <a:xfrm>
            <a:off x="456563" y="2999336"/>
            <a:ext cx="3277800" cy="605400"/>
          </a:xfrm>
          <a:prstGeom prst="rect">
            <a:avLst/>
          </a:prstGeom>
          <a:noFill/>
          <a:ln>
            <a:noFill/>
          </a:ln>
        </p:spPr>
        <p:txBody>
          <a:bodyPr anchorCtr="0" anchor="t" bIns="99900" lIns="99900" spcFirstLastPara="1" rIns="99900" wrap="square" tIns="99900">
            <a:spAutoFit/>
          </a:bodyPr>
          <a:lstStyle/>
          <a:p>
            <a:pPr indent="0" lvl="0" marL="0" rtl="0" algn="ctr">
              <a:spcBef>
                <a:spcPts val="0"/>
              </a:spcBef>
              <a:spcAft>
                <a:spcPts val="0"/>
              </a:spcAft>
              <a:buNone/>
            </a:pPr>
            <a:r>
              <a:rPr lang="en" sz="1311">
                <a:solidFill>
                  <a:schemeClr val="dk1"/>
                </a:solidFill>
                <a:latin typeface="Nunito Sans"/>
                <a:ea typeface="Nunito Sans"/>
                <a:cs typeface="Nunito Sans"/>
                <a:sym typeface="Nunito Sans"/>
              </a:rPr>
              <a:t>parents to 3 kids 18+</a:t>
            </a:r>
            <a:endParaRPr sz="1311">
              <a:solidFill>
                <a:schemeClr val="dk1"/>
              </a:solidFill>
              <a:latin typeface="Nunito Sans"/>
              <a:ea typeface="Nunito Sans"/>
              <a:cs typeface="Nunito Sans"/>
              <a:sym typeface="Nunito Sans"/>
            </a:endParaRPr>
          </a:p>
          <a:p>
            <a:pPr indent="0" lvl="0" marL="0" rtl="0" algn="ctr">
              <a:spcBef>
                <a:spcPts val="0"/>
              </a:spcBef>
              <a:spcAft>
                <a:spcPts val="0"/>
              </a:spcAft>
              <a:buNone/>
            </a:pPr>
            <a:r>
              <a:rPr lang="en" sz="1311">
                <a:solidFill>
                  <a:schemeClr val="dk1"/>
                </a:solidFill>
                <a:latin typeface="Nunito Sans"/>
                <a:ea typeface="Nunito Sans"/>
                <a:cs typeface="Nunito Sans"/>
                <a:sym typeface="Nunito Sans"/>
              </a:rPr>
              <a:t>kids are in the US and Europe</a:t>
            </a:r>
            <a:endParaRPr sz="1311">
              <a:solidFill>
                <a:schemeClr val="dk1"/>
              </a:solidFill>
              <a:latin typeface="Nunito Sans"/>
              <a:ea typeface="Nunito Sans"/>
              <a:cs typeface="Nunito Sans"/>
              <a:sym typeface="Nunito Sans"/>
            </a:endParaRPr>
          </a:p>
        </p:txBody>
      </p:sp>
      <p:pic>
        <p:nvPicPr>
          <p:cNvPr id="1324" name="Google Shape;1324;p37"/>
          <p:cNvPicPr preferRelativeResize="0"/>
          <p:nvPr/>
        </p:nvPicPr>
        <p:blipFill>
          <a:blip r:embed="rId5">
            <a:alphaModFix/>
          </a:blip>
          <a:stretch>
            <a:fillRect/>
          </a:stretch>
        </p:blipFill>
        <p:spPr>
          <a:xfrm>
            <a:off x="4378928" y="2434460"/>
            <a:ext cx="1172560" cy="1502718"/>
          </a:xfrm>
          <a:prstGeom prst="rect">
            <a:avLst/>
          </a:prstGeom>
          <a:noFill/>
          <a:ln>
            <a:noFill/>
          </a:ln>
        </p:spPr>
      </p:pic>
      <p:sp>
        <p:nvSpPr>
          <p:cNvPr id="1325" name="Google Shape;1325;p37"/>
          <p:cNvSpPr txBox="1"/>
          <p:nvPr/>
        </p:nvSpPr>
        <p:spPr>
          <a:xfrm>
            <a:off x="3326264" y="3887123"/>
            <a:ext cx="3277800" cy="437400"/>
          </a:xfrm>
          <a:prstGeom prst="rect">
            <a:avLst/>
          </a:prstGeom>
          <a:noFill/>
          <a:ln>
            <a:noFill/>
          </a:ln>
        </p:spPr>
        <p:txBody>
          <a:bodyPr anchorCtr="0" anchor="t" bIns="99900" lIns="99900" spcFirstLastPara="1" rIns="99900" wrap="square" tIns="99900">
            <a:spAutoFit/>
          </a:bodyPr>
          <a:lstStyle/>
          <a:p>
            <a:pPr indent="0" lvl="0" marL="0" rtl="0" algn="ctr">
              <a:spcBef>
                <a:spcPts val="0"/>
              </a:spcBef>
              <a:spcAft>
                <a:spcPts val="0"/>
              </a:spcAft>
              <a:buNone/>
            </a:pPr>
            <a:r>
              <a:rPr b="1" lang="en" sz="1529">
                <a:solidFill>
                  <a:schemeClr val="lt2"/>
                </a:solidFill>
                <a:latin typeface="Montserrat"/>
                <a:ea typeface="Montserrat"/>
                <a:cs typeface="Montserrat"/>
                <a:sym typeface="Montserrat"/>
              </a:rPr>
              <a:t>“martha”</a:t>
            </a:r>
            <a:endParaRPr sz="1529"/>
          </a:p>
        </p:txBody>
      </p:sp>
      <p:sp>
        <p:nvSpPr>
          <p:cNvPr id="1326" name="Google Shape;1326;p37"/>
          <p:cNvSpPr txBox="1"/>
          <p:nvPr/>
        </p:nvSpPr>
        <p:spPr>
          <a:xfrm>
            <a:off x="3326264" y="4364793"/>
            <a:ext cx="3277800" cy="403500"/>
          </a:xfrm>
          <a:prstGeom prst="rect">
            <a:avLst/>
          </a:prstGeom>
          <a:noFill/>
          <a:ln>
            <a:noFill/>
          </a:ln>
        </p:spPr>
        <p:txBody>
          <a:bodyPr anchorCtr="0" anchor="t" bIns="99900" lIns="99900" spcFirstLastPara="1" rIns="99900" wrap="square" tIns="99900">
            <a:spAutoFit/>
          </a:bodyPr>
          <a:lstStyle/>
          <a:p>
            <a:pPr indent="0" lvl="0" marL="0" rtl="0" algn="ctr">
              <a:spcBef>
                <a:spcPts val="0"/>
              </a:spcBef>
              <a:spcAft>
                <a:spcPts val="0"/>
              </a:spcAft>
              <a:buNone/>
            </a:pPr>
            <a:r>
              <a:rPr lang="en" sz="1311">
                <a:solidFill>
                  <a:schemeClr val="dk1"/>
                </a:solidFill>
                <a:latin typeface="Nunito Sans"/>
                <a:ea typeface="Nunito Sans"/>
                <a:cs typeface="Nunito Sans"/>
                <a:sym typeface="Nunito Sans"/>
              </a:rPr>
              <a:t>30 year old palo alto native</a:t>
            </a:r>
            <a:endParaRPr sz="1311">
              <a:solidFill>
                <a:schemeClr val="dk1"/>
              </a:solidFill>
              <a:latin typeface="Nunito Sans"/>
              <a:ea typeface="Nunito Sans"/>
              <a:cs typeface="Nunito Sans"/>
              <a:sym typeface="Nunito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38"/>
          <p:cNvSpPr txBox="1"/>
          <p:nvPr>
            <p:ph idx="1" type="subTitle"/>
          </p:nvPr>
        </p:nvSpPr>
        <p:spPr>
          <a:xfrm>
            <a:off x="652976" y="2571338"/>
            <a:ext cx="2210700" cy="48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dr. helen hsu</a:t>
            </a:r>
            <a:endParaRPr/>
          </a:p>
        </p:txBody>
      </p:sp>
      <p:sp>
        <p:nvSpPr>
          <p:cNvPr id="1332" name="Google Shape;1332;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learnings</a:t>
            </a:r>
            <a:endParaRPr/>
          </a:p>
        </p:txBody>
      </p:sp>
      <p:sp>
        <p:nvSpPr>
          <p:cNvPr id="1333" name="Google Shape;1333;p38"/>
          <p:cNvSpPr txBox="1"/>
          <p:nvPr>
            <p:ph idx="2" type="subTitle"/>
          </p:nvPr>
        </p:nvSpPr>
        <p:spPr>
          <a:xfrm>
            <a:off x="3009775" y="1686500"/>
            <a:ext cx="5706300" cy="1794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Empathy/communication are learnable skills for everyone, no matter their age (worked with geriatric </a:t>
            </a:r>
            <a:r>
              <a:rPr lang="en"/>
              <a:t>patients</a:t>
            </a:r>
            <a:r>
              <a:rPr lang="en"/>
              <a:t>)</a:t>
            </a:r>
            <a:endParaRPr/>
          </a:p>
          <a:p>
            <a:pPr indent="-317500" lvl="0" marL="457200" rtl="0" algn="l">
              <a:spcBef>
                <a:spcPts val="0"/>
              </a:spcBef>
              <a:spcAft>
                <a:spcPts val="0"/>
              </a:spcAft>
              <a:buSzPts val="1400"/>
              <a:buChar char="●"/>
            </a:pPr>
            <a:r>
              <a:rPr lang="en"/>
              <a:t>Not many </a:t>
            </a:r>
            <a:r>
              <a:rPr b="1" lang="en"/>
              <a:t>culturally specific</a:t>
            </a:r>
            <a:r>
              <a:rPr lang="en"/>
              <a:t> resources available for immigrant families</a:t>
            </a:r>
            <a:endParaRPr/>
          </a:p>
          <a:p>
            <a:pPr indent="-317500" lvl="0" marL="457200" rtl="0" algn="l">
              <a:spcBef>
                <a:spcPts val="0"/>
              </a:spcBef>
              <a:spcAft>
                <a:spcPts val="0"/>
              </a:spcAft>
              <a:buSzPts val="1400"/>
              <a:buChar char="●"/>
            </a:pPr>
            <a:r>
              <a:rPr lang="en"/>
              <a:t>Referred us to great existing resources like CHIPAO and other outreach programs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334" name="Google Shape;1334;p38"/>
          <p:cNvPicPr preferRelativeResize="0"/>
          <p:nvPr/>
        </p:nvPicPr>
        <p:blipFill rotWithShape="1">
          <a:blip r:embed="rId3">
            <a:alphaModFix/>
          </a:blip>
          <a:srcRect b="0" l="15032" r="12451" t="0"/>
          <a:stretch/>
        </p:blipFill>
        <p:spPr>
          <a:xfrm>
            <a:off x="1169450" y="1534125"/>
            <a:ext cx="1221200" cy="1037225"/>
          </a:xfrm>
          <a:prstGeom prst="rect">
            <a:avLst/>
          </a:prstGeom>
          <a:noFill/>
          <a:ln>
            <a:noFill/>
          </a:ln>
        </p:spPr>
      </p:pic>
      <p:grpSp>
        <p:nvGrpSpPr>
          <p:cNvPr id="1335" name="Google Shape;1335;p38"/>
          <p:cNvGrpSpPr/>
          <p:nvPr/>
        </p:nvGrpSpPr>
        <p:grpSpPr>
          <a:xfrm>
            <a:off x="4982750" y="395509"/>
            <a:ext cx="3147000" cy="1138616"/>
            <a:chOff x="1082850" y="3595409"/>
            <a:chExt cx="3147000" cy="1138616"/>
          </a:xfrm>
        </p:grpSpPr>
        <p:sp>
          <p:nvSpPr>
            <p:cNvPr id="1336" name="Google Shape;1336;p38"/>
            <p:cNvSpPr/>
            <p:nvPr/>
          </p:nvSpPr>
          <p:spPr>
            <a:xfrm>
              <a:off x="1082850" y="3696925"/>
              <a:ext cx="3147000" cy="1037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337" name="Google Shape;1337;p38"/>
            <p:cNvSpPr txBox="1"/>
            <p:nvPr/>
          </p:nvSpPr>
          <p:spPr>
            <a:xfrm>
              <a:off x="1156350" y="3595409"/>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a:p>
              <a:pPr indent="0" lvl="0" marL="0" rtl="0" algn="ctr">
                <a:spcBef>
                  <a:spcPts val="0"/>
                </a:spcBef>
                <a:spcAft>
                  <a:spcPts val="0"/>
                </a:spcAft>
                <a:buNone/>
              </a:pPr>
              <a:r>
                <a:rPr b="1" lang="en">
                  <a:solidFill>
                    <a:schemeClr val="lt1"/>
                  </a:solidFill>
                  <a:latin typeface="Nunito Sans"/>
                  <a:ea typeface="Nunito Sans"/>
                  <a:cs typeface="Nunito Sans"/>
                  <a:sym typeface="Nunito Sans"/>
                </a:rPr>
                <a:t>“Immigrant parents really, really want to talk to their kids but don’t know how.”</a:t>
              </a:r>
              <a:endParaRPr>
                <a:solidFill>
                  <a:schemeClr val="lt1"/>
                </a:solidFill>
              </a:endParaRPr>
            </a:p>
          </p:txBody>
        </p:sp>
      </p:grpSp>
      <p:grpSp>
        <p:nvGrpSpPr>
          <p:cNvPr id="1338" name="Google Shape;1338;p38"/>
          <p:cNvGrpSpPr/>
          <p:nvPr/>
        </p:nvGrpSpPr>
        <p:grpSpPr>
          <a:xfrm>
            <a:off x="1081225" y="3520025"/>
            <a:ext cx="3612300" cy="1336800"/>
            <a:chOff x="4456650" y="474550"/>
            <a:chExt cx="3612300" cy="1336800"/>
          </a:xfrm>
        </p:grpSpPr>
        <p:sp>
          <p:nvSpPr>
            <p:cNvPr id="1339" name="Google Shape;1339;p38"/>
            <p:cNvSpPr/>
            <p:nvPr/>
          </p:nvSpPr>
          <p:spPr>
            <a:xfrm>
              <a:off x="4456650" y="474550"/>
              <a:ext cx="3612300" cy="1336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340" name="Google Shape;1340;p38"/>
            <p:cNvSpPr txBox="1"/>
            <p:nvPr/>
          </p:nvSpPr>
          <p:spPr>
            <a:xfrm>
              <a:off x="4762800" y="571150"/>
              <a:ext cx="30000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lt1"/>
                  </a:solidFill>
                  <a:latin typeface="Nunito Sans"/>
                  <a:ea typeface="Nunito Sans"/>
                  <a:cs typeface="Nunito Sans"/>
                  <a:sym typeface="Nunito Sans"/>
                </a:rPr>
                <a:t>“</a:t>
              </a:r>
              <a:r>
                <a:rPr b="1" lang="en">
                  <a:solidFill>
                    <a:schemeClr val="lt1"/>
                  </a:solidFill>
                  <a:latin typeface="Nunito Sans"/>
                  <a:ea typeface="Nunito Sans"/>
                  <a:cs typeface="Nunito Sans"/>
                  <a:sym typeface="Nunito Sans"/>
                </a:rPr>
                <a:t>I think people have a stereotype that the people are impossible to change. And I'm like, that's absolutely not true.”</a:t>
              </a:r>
              <a:endParaRPr b="1" sz="1700">
                <a:solidFill>
                  <a:schemeClr val="lt1"/>
                </a:solidFill>
                <a:latin typeface="Nunito Sans"/>
                <a:ea typeface="Nunito Sans"/>
                <a:cs typeface="Nunito Sans"/>
                <a:sym typeface="Nunito San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learnings</a:t>
            </a:r>
            <a:endParaRPr/>
          </a:p>
        </p:txBody>
      </p:sp>
      <p:sp>
        <p:nvSpPr>
          <p:cNvPr id="1346" name="Google Shape;1346;p39"/>
          <p:cNvSpPr txBox="1"/>
          <p:nvPr>
            <p:ph idx="2" type="subTitle"/>
          </p:nvPr>
        </p:nvSpPr>
        <p:spPr>
          <a:xfrm>
            <a:off x="3061498" y="1316775"/>
            <a:ext cx="5706300" cy="3355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El Salvadorian mom, Taiwanese dad</a:t>
            </a:r>
            <a:endParaRPr/>
          </a:p>
          <a:p>
            <a:pPr indent="-317500" lvl="0" marL="457200" rtl="0" algn="l">
              <a:spcBef>
                <a:spcPts val="0"/>
              </a:spcBef>
              <a:spcAft>
                <a:spcPts val="0"/>
              </a:spcAft>
              <a:buSzPts val="1400"/>
              <a:buChar char="●"/>
            </a:pPr>
            <a:r>
              <a:rPr lang="en"/>
              <a:t>Has a great relationship with her parents – because of great communication</a:t>
            </a:r>
            <a:endParaRPr/>
          </a:p>
          <a:p>
            <a:pPr indent="-317500" lvl="0" marL="457200" rtl="0" algn="l">
              <a:spcBef>
                <a:spcPts val="0"/>
              </a:spcBef>
              <a:spcAft>
                <a:spcPts val="0"/>
              </a:spcAft>
              <a:buSzPts val="1400"/>
              <a:buChar char="●"/>
            </a:pPr>
            <a:r>
              <a:rPr lang="en"/>
              <a:t>Mother “broke so many generational cycles,” but nevertheless has “damaging habits” – </a:t>
            </a:r>
            <a:r>
              <a:rPr b="1" lang="en"/>
              <a:t>being aware of them has helped Olivia “deal” with them</a:t>
            </a:r>
            <a:endParaRPr/>
          </a:p>
        </p:txBody>
      </p:sp>
      <p:sp>
        <p:nvSpPr>
          <p:cNvPr id="1347" name="Google Shape;1347;p39"/>
          <p:cNvSpPr txBox="1"/>
          <p:nvPr>
            <p:ph idx="5" type="subTitle"/>
          </p:nvPr>
        </p:nvSpPr>
        <p:spPr>
          <a:xfrm>
            <a:off x="719998" y="2538700"/>
            <a:ext cx="2210700" cy="48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“olivia”</a:t>
            </a:r>
            <a:endParaRPr/>
          </a:p>
        </p:txBody>
      </p:sp>
      <p:sp>
        <p:nvSpPr>
          <p:cNvPr id="1348" name="Google Shape;1348;p39"/>
          <p:cNvSpPr txBox="1"/>
          <p:nvPr>
            <p:ph idx="3" type="subTitle"/>
          </p:nvPr>
        </p:nvSpPr>
        <p:spPr>
          <a:xfrm>
            <a:off x="720000" y="3028300"/>
            <a:ext cx="2210700" cy="83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14 year old girl from palo alto</a:t>
            </a:r>
            <a:endParaRPr/>
          </a:p>
        </p:txBody>
      </p:sp>
      <p:pic>
        <p:nvPicPr>
          <p:cNvPr id="1349" name="Google Shape;1349;p39" title="IMG_1338.png"/>
          <p:cNvPicPr preferRelativeResize="0"/>
          <p:nvPr/>
        </p:nvPicPr>
        <p:blipFill>
          <a:blip r:embed="rId3">
            <a:alphaModFix/>
          </a:blip>
          <a:stretch>
            <a:fillRect/>
          </a:stretch>
        </p:blipFill>
        <p:spPr>
          <a:xfrm>
            <a:off x="1193000" y="1194686"/>
            <a:ext cx="1264700" cy="1465500"/>
          </a:xfrm>
          <a:prstGeom prst="rect">
            <a:avLst/>
          </a:prstGeom>
          <a:noFill/>
          <a:ln>
            <a:noFill/>
          </a:ln>
        </p:spPr>
      </p:pic>
      <p:sp>
        <p:nvSpPr>
          <p:cNvPr id="1350" name="Google Shape;1350;p39"/>
          <p:cNvSpPr/>
          <p:nvPr/>
        </p:nvSpPr>
        <p:spPr>
          <a:xfrm>
            <a:off x="3883775" y="3152475"/>
            <a:ext cx="3916800" cy="1519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351" name="Google Shape;1351;p39"/>
          <p:cNvSpPr txBox="1"/>
          <p:nvPr/>
        </p:nvSpPr>
        <p:spPr>
          <a:xfrm>
            <a:off x="3991684" y="3194774"/>
            <a:ext cx="36843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Nunito Sans"/>
                <a:ea typeface="Nunito Sans"/>
                <a:cs typeface="Nunito Sans"/>
                <a:sym typeface="Nunito Sans"/>
              </a:rPr>
              <a:t>“Every single opinion I have given them, I don’t think I have ever felt judged. There have been times where they have been disappointed in me but they’ve never been like ‘you’re wrong’ or I feel like I’m going to be judged.”</a:t>
            </a:r>
            <a:endParaRPr b="1">
              <a:solidFill>
                <a:schemeClr val="lt1"/>
              </a:solidFill>
              <a:latin typeface="Nunito Sans"/>
              <a:ea typeface="Nunito Sans"/>
              <a:cs typeface="Nunito Sans"/>
              <a:sym typeface="Nunito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40"/>
          <p:cNvSpPr txBox="1"/>
          <p:nvPr>
            <p:ph type="title"/>
          </p:nvPr>
        </p:nvSpPr>
        <p:spPr>
          <a:xfrm>
            <a:off x="728450" y="258925"/>
            <a:ext cx="3044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empathy map</a:t>
            </a:r>
            <a:endParaRPr/>
          </a:p>
        </p:txBody>
      </p:sp>
      <p:pic>
        <p:nvPicPr>
          <p:cNvPr id="1357" name="Google Shape;1357;p40" title="Image 10-9-25 at 7.24 PM.jpeg"/>
          <p:cNvPicPr preferRelativeResize="0"/>
          <p:nvPr/>
        </p:nvPicPr>
        <p:blipFill>
          <a:blip r:embed="rId3">
            <a:alphaModFix/>
          </a:blip>
          <a:stretch>
            <a:fillRect/>
          </a:stretch>
        </p:blipFill>
        <p:spPr>
          <a:xfrm>
            <a:off x="804400" y="896725"/>
            <a:ext cx="7635251" cy="39928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sp>
        <p:nvSpPr>
          <p:cNvPr id="1362" name="Google Shape;1362;p41"/>
          <p:cNvSpPr txBox="1"/>
          <p:nvPr>
            <p:ph type="title"/>
          </p:nvPr>
        </p:nvSpPr>
        <p:spPr>
          <a:xfrm>
            <a:off x="1896700" y="2325500"/>
            <a:ext cx="5350500" cy="71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povs + hmws</a:t>
            </a:r>
            <a:endParaRPr/>
          </a:p>
        </p:txBody>
      </p:sp>
      <p:sp>
        <p:nvSpPr>
          <p:cNvPr id="1363" name="Google Shape;1363;p41"/>
          <p:cNvSpPr txBox="1"/>
          <p:nvPr>
            <p:ph idx="2" type="title"/>
          </p:nvPr>
        </p:nvSpPr>
        <p:spPr>
          <a:xfrm>
            <a:off x="3898753" y="1427375"/>
            <a:ext cx="1346400" cy="95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7" name="Shape 1367"/>
        <p:cNvGrpSpPr/>
        <p:nvPr/>
      </p:nvGrpSpPr>
      <p:grpSpPr>
        <a:xfrm>
          <a:off x="0" y="0"/>
          <a:ext cx="0" cy="0"/>
          <a:chOff x="0" y="0"/>
          <a:chExt cx="0" cy="0"/>
        </a:xfrm>
      </p:grpSpPr>
      <p:sp>
        <p:nvSpPr>
          <p:cNvPr id="1368" name="Google Shape;1368;p42"/>
          <p:cNvSpPr txBox="1"/>
          <p:nvPr>
            <p:ph idx="1" type="subTitle"/>
          </p:nvPr>
        </p:nvSpPr>
        <p:spPr>
          <a:xfrm>
            <a:off x="433851" y="2874375"/>
            <a:ext cx="2210700" cy="48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lucia, 44</a:t>
            </a:r>
            <a:endParaRPr/>
          </a:p>
        </p:txBody>
      </p:sp>
      <p:sp>
        <p:nvSpPr>
          <p:cNvPr id="1369" name="Google Shape;1369;p42"/>
          <p:cNvSpPr txBox="1"/>
          <p:nvPr>
            <p:ph idx="5" type="subTitle"/>
          </p:nvPr>
        </p:nvSpPr>
        <p:spPr>
          <a:xfrm>
            <a:off x="3378348" y="2874375"/>
            <a:ext cx="2210700" cy="48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ananya, 14</a:t>
            </a:r>
            <a:endParaRPr/>
          </a:p>
        </p:txBody>
      </p:sp>
      <p:sp>
        <p:nvSpPr>
          <p:cNvPr id="1370" name="Google Shape;1370;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original interviews (refresher)</a:t>
            </a:r>
            <a:endParaRPr/>
          </a:p>
        </p:txBody>
      </p:sp>
      <p:sp>
        <p:nvSpPr>
          <p:cNvPr id="1371" name="Google Shape;1371;p42"/>
          <p:cNvSpPr txBox="1"/>
          <p:nvPr>
            <p:ph idx="2" type="subTitle"/>
          </p:nvPr>
        </p:nvSpPr>
        <p:spPr>
          <a:xfrm>
            <a:off x="433851" y="3363975"/>
            <a:ext cx="2210700" cy="83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mexican american, full time business owner, mom of three boys</a:t>
            </a:r>
            <a:endParaRPr/>
          </a:p>
        </p:txBody>
      </p:sp>
      <p:sp>
        <p:nvSpPr>
          <p:cNvPr id="1372" name="Google Shape;1372;p42"/>
          <p:cNvSpPr txBox="1"/>
          <p:nvPr>
            <p:ph idx="3" type="subTitle"/>
          </p:nvPr>
        </p:nvSpPr>
        <p:spPr>
          <a:xfrm>
            <a:off x="3378350" y="3363975"/>
            <a:ext cx="2210700" cy="83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indian american (but grew up in singapore), high school student</a:t>
            </a:r>
            <a:endParaRPr/>
          </a:p>
        </p:txBody>
      </p:sp>
      <p:pic>
        <p:nvPicPr>
          <p:cNvPr id="1373" name="Google Shape;1373;p42"/>
          <p:cNvPicPr preferRelativeResize="0"/>
          <p:nvPr/>
        </p:nvPicPr>
        <p:blipFill>
          <a:blip r:embed="rId3">
            <a:alphaModFix/>
          </a:blip>
          <a:stretch>
            <a:fillRect/>
          </a:stretch>
        </p:blipFill>
        <p:spPr>
          <a:xfrm>
            <a:off x="6852375" y="1489713"/>
            <a:ext cx="1141725" cy="1402250"/>
          </a:xfrm>
          <a:prstGeom prst="rect">
            <a:avLst/>
          </a:prstGeom>
          <a:noFill/>
          <a:ln>
            <a:noFill/>
          </a:ln>
        </p:spPr>
      </p:pic>
      <p:pic>
        <p:nvPicPr>
          <p:cNvPr id="1374" name="Google Shape;1374;p42"/>
          <p:cNvPicPr preferRelativeResize="0"/>
          <p:nvPr/>
        </p:nvPicPr>
        <p:blipFill>
          <a:blip r:embed="rId4">
            <a:alphaModFix/>
          </a:blip>
          <a:stretch>
            <a:fillRect/>
          </a:stretch>
        </p:blipFill>
        <p:spPr>
          <a:xfrm>
            <a:off x="1159650" y="1489713"/>
            <a:ext cx="966100" cy="1238125"/>
          </a:xfrm>
          <a:prstGeom prst="rect">
            <a:avLst/>
          </a:prstGeom>
          <a:noFill/>
          <a:ln>
            <a:noFill/>
          </a:ln>
        </p:spPr>
      </p:pic>
      <p:pic>
        <p:nvPicPr>
          <p:cNvPr id="1375" name="Google Shape;1375;p42"/>
          <p:cNvPicPr preferRelativeResize="0"/>
          <p:nvPr/>
        </p:nvPicPr>
        <p:blipFill>
          <a:blip r:embed="rId5">
            <a:alphaModFix/>
          </a:blip>
          <a:stretch>
            <a:fillRect/>
          </a:stretch>
        </p:blipFill>
        <p:spPr>
          <a:xfrm>
            <a:off x="3971288" y="1489713"/>
            <a:ext cx="1110069" cy="1375325"/>
          </a:xfrm>
          <a:prstGeom prst="rect">
            <a:avLst/>
          </a:prstGeom>
          <a:noFill/>
          <a:ln>
            <a:noFill/>
          </a:ln>
        </p:spPr>
      </p:pic>
      <p:sp>
        <p:nvSpPr>
          <p:cNvPr id="1376" name="Google Shape;1376;p42"/>
          <p:cNvSpPr txBox="1"/>
          <p:nvPr>
            <p:ph idx="1" type="subTitle"/>
          </p:nvPr>
        </p:nvSpPr>
        <p:spPr>
          <a:xfrm>
            <a:off x="6322851" y="2874375"/>
            <a:ext cx="2210700" cy="48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mohammed, 30s</a:t>
            </a:r>
            <a:endParaRPr/>
          </a:p>
        </p:txBody>
      </p:sp>
      <p:sp>
        <p:nvSpPr>
          <p:cNvPr id="1377" name="Google Shape;1377;p42"/>
          <p:cNvSpPr txBox="1"/>
          <p:nvPr>
            <p:ph idx="2" type="subTitle"/>
          </p:nvPr>
        </p:nvSpPr>
        <p:spPr>
          <a:xfrm>
            <a:off x="6322851" y="3363975"/>
            <a:ext cx="2210700" cy="83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afghan</a:t>
            </a:r>
            <a:r>
              <a:rPr lang="en"/>
              <a:t> american, co-owner of family business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1" name="Shape 1381"/>
        <p:cNvGrpSpPr/>
        <p:nvPr/>
      </p:nvGrpSpPr>
      <p:grpSpPr>
        <a:xfrm>
          <a:off x="0" y="0"/>
          <a:ext cx="0" cy="0"/>
          <a:chOff x="0" y="0"/>
          <a:chExt cx="0" cy="0"/>
        </a:xfrm>
      </p:grpSpPr>
      <p:sp>
        <p:nvSpPr>
          <p:cNvPr id="1382" name="Google Shape;1382;p43"/>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#1: Lucia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44"/>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388" name="Google Shape;1388;p44"/>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#1: Lucia</a:t>
            </a:r>
            <a:endParaRPr/>
          </a:p>
        </p:txBody>
      </p:sp>
      <p:sp>
        <p:nvSpPr>
          <p:cNvPr id="1389" name="Google Shape;1389;p44"/>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Lucia, a 44 year old mom of 3 boys, full time business owner, and daughter of immigrants from Mexico.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45"/>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395" name="Google Shape;1395;p45"/>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396" name="Google Shape;1396;p45"/>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#1: </a:t>
            </a:r>
            <a:r>
              <a:rPr lang="en"/>
              <a:t>Lucia</a:t>
            </a:r>
            <a:endParaRPr/>
          </a:p>
        </p:txBody>
      </p:sp>
      <p:sp>
        <p:nvSpPr>
          <p:cNvPr id="1397" name="Google Shape;1397;p45"/>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Lucia, a 44 year old mom of 3 boys, full time business owner, and daughter of immigrants from Mexico.</a:t>
            </a:r>
            <a:endParaRPr/>
          </a:p>
        </p:txBody>
      </p:sp>
      <p:sp>
        <p:nvSpPr>
          <p:cNvPr id="1398" name="Google Shape;1398;p45"/>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even with her packed schedule, she prioritized getting even 10 minute chunks of time with her kids - while these small blocks seem “routine” for other parents, Lucia feels closer and more secure in her relationships with her children. </a:t>
            </a:r>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46"/>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404" name="Google Shape;1404;p46"/>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405" name="Google Shape;1405;p46"/>
          <p:cNvSpPr txBox="1"/>
          <p:nvPr>
            <p:ph idx="9" type="subTitle"/>
          </p:nvPr>
        </p:nvSpPr>
        <p:spPr>
          <a:xfrm>
            <a:off x="421900" y="3134213"/>
            <a:ext cx="36807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wonder if this means…</a:t>
            </a:r>
            <a:endParaRPr/>
          </a:p>
        </p:txBody>
      </p:sp>
      <p:sp>
        <p:nvSpPr>
          <p:cNvPr id="1406" name="Google Shape;1406;p46"/>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#1: </a:t>
            </a:r>
            <a:r>
              <a:rPr lang="en"/>
              <a:t>Lucia</a:t>
            </a:r>
            <a:endParaRPr/>
          </a:p>
        </p:txBody>
      </p:sp>
      <p:sp>
        <p:nvSpPr>
          <p:cNvPr id="1407" name="Google Shape;1407;p46"/>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Lucia, a 44 year old mom of 3 boys, full time business owner, and daughter of immigrants from Mexico.</a:t>
            </a:r>
            <a:endParaRPr/>
          </a:p>
        </p:txBody>
      </p:sp>
      <p:sp>
        <p:nvSpPr>
          <p:cNvPr id="1408" name="Google Shape;1408;p46"/>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even with her packed schedule, she prioritized getting even 10 minute chunks of time with her kids - while these small blocks seem “routine” for other parents, Lucia feels closer and more secure in her relationships with her children. </a:t>
            </a:r>
            <a:endParaRPr/>
          </a:p>
          <a:p>
            <a:pPr indent="0" lvl="0" marL="0" rtl="0" algn="l">
              <a:spcBef>
                <a:spcPts val="0"/>
              </a:spcBef>
              <a:spcAft>
                <a:spcPts val="0"/>
              </a:spcAft>
              <a:buNone/>
            </a:pPr>
            <a:r>
              <a:t/>
            </a:r>
            <a:endParaRPr/>
          </a:p>
        </p:txBody>
      </p:sp>
      <p:sp>
        <p:nvSpPr>
          <p:cNvPr id="1409" name="Google Shape;1409;p46"/>
          <p:cNvSpPr txBox="1"/>
          <p:nvPr>
            <p:ph idx="3" type="subTitle"/>
          </p:nvPr>
        </p:nvSpPr>
        <p:spPr>
          <a:xfrm>
            <a:off x="421900" y="3510075"/>
            <a:ext cx="4466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to her, parenting means presence rather than elaborate gestures. with the time and financial constraints of working parents, they care about intention and consistency rather than grand emotional or financial gestures.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3" name="Shape 1413"/>
        <p:cNvGrpSpPr/>
        <p:nvPr/>
      </p:nvGrpSpPr>
      <p:grpSpPr>
        <a:xfrm>
          <a:off x="0" y="0"/>
          <a:ext cx="0" cy="0"/>
          <a:chOff x="0" y="0"/>
          <a:chExt cx="0" cy="0"/>
        </a:xfrm>
      </p:grpSpPr>
      <p:sp>
        <p:nvSpPr>
          <p:cNvPr id="1414" name="Google Shape;1414;p47"/>
          <p:cNvSpPr txBox="1"/>
          <p:nvPr>
            <p:ph idx="15" type="subTitle"/>
          </p:nvPr>
        </p:nvSpPr>
        <p:spPr>
          <a:xfrm>
            <a:off x="4779350" y="3134225"/>
            <a:ext cx="39732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it would be gamechanging if…</a:t>
            </a:r>
            <a:endParaRPr/>
          </a:p>
        </p:txBody>
      </p:sp>
      <p:sp>
        <p:nvSpPr>
          <p:cNvPr id="1415" name="Google Shape;1415;p47"/>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416" name="Google Shape;1416;p47"/>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417" name="Google Shape;1417;p47"/>
          <p:cNvSpPr txBox="1"/>
          <p:nvPr>
            <p:ph idx="9" type="subTitle"/>
          </p:nvPr>
        </p:nvSpPr>
        <p:spPr>
          <a:xfrm>
            <a:off x="421900" y="3134213"/>
            <a:ext cx="36807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wonder if this means…</a:t>
            </a:r>
            <a:endParaRPr/>
          </a:p>
        </p:txBody>
      </p:sp>
      <p:sp>
        <p:nvSpPr>
          <p:cNvPr id="1418" name="Google Shape;1418;p47"/>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#1: </a:t>
            </a:r>
            <a:r>
              <a:rPr lang="en"/>
              <a:t>Lucia</a:t>
            </a:r>
            <a:endParaRPr/>
          </a:p>
        </p:txBody>
      </p:sp>
      <p:sp>
        <p:nvSpPr>
          <p:cNvPr id="1419" name="Google Shape;1419;p47"/>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Lucia, a 44 year old mom of 3 boys, full time business owner, and daughter of immigrants from Mexico.</a:t>
            </a:r>
            <a:endParaRPr/>
          </a:p>
        </p:txBody>
      </p:sp>
      <p:sp>
        <p:nvSpPr>
          <p:cNvPr id="1420" name="Google Shape;1420;p47"/>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even with her packed schedule, she prioritized getting even 10 minute chunks of time with her kids - while these small blocks seem “routine” for other parents, Lucia feels closer and more secure in her relationships with her children. </a:t>
            </a:r>
            <a:endParaRPr/>
          </a:p>
          <a:p>
            <a:pPr indent="0" lvl="0" marL="0" rtl="0" algn="l">
              <a:spcBef>
                <a:spcPts val="0"/>
              </a:spcBef>
              <a:spcAft>
                <a:spcPts val="0"/>
              </a:spcAft>
              <a:buNone/>
            </a:pPr>
            <a:r>
              <a:t/>
            </a:r>
            <a:endParaRPr/>
          </a:p>
        </p:txBody>
      </p:sp>
      <p:sp>
        <p:nvSpPr>
          <p:cNvPr id="1421" name="Google Shape;1421;p47"/>
          <p:cNvSpPr txBox="1"/>
          <p:nvPr>
            <p:ph idx="3" type="subTitle"/>
          </p:nvPr>
        </p:nvSpPr>
        <p:spPr>
          <a:xfrm>
            <a:off x="421900" y="3510075"/>
            <a:ext cx="4466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to her, parenting means presence rather than elaborate gestures. with the time and financial constraints of working parents, they care about intention and consistency rather than grand emotional or financial gestures.</a:t>
            </a:r>
            <a:endParaRPr/>
          </a:p>
        </p:txBody>
      </p:sp>
      <p:sp>
        <p:nvSpPr>
          <p:cNvPr id="1422" name="Google Shape;1422;p47"/>
          <p:cNvSpPr txBox="1"/>
          <p:nvPr>
            <p:ph idx="6" type="subTitle"/>
          </p:nvPr>
        </p:nvSpPr>
        <p:spPr>
          <a:xfrm>
            <a:off x="4779350" y="3510075"/>
            <a:ext cx="36807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stopped designing for family time as a big event and started designing for these small and brief, but meaningful moments of connection.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sp>
        <p:nvSpPr>
          <p:cNvPr id="1427" name="Google Shape;1427;p48"/>
          <p:cNvSpPr txBox="1"/>
          <p:nvPr>
            <p:ph type="title"/>
          </p:nvPr>
        </p:nvSpPr>
        <p:spPr>
          <a:xfrm>
            <a:off x="720000" y="3545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a:t>
            </a:r>
            <a:endParaRPr/>
          </a:p>
        </p:txBody>
      </p:sp>
      <p:pic>
        <p:nvPicPr>
          <p:cNvPr id="1428" name="Google Shape;1428;p48"/>
          <p:cNvPicPr preferRelativeResize="0"/>
          <p:nvPr/>
        </p:nvPicPr>
        <p:blipFill>
          <a:blip r:embed="rId3">
            <a:alphaModFix/>
          </a:blip>
          <a:stretch>
            <a:fillRect/>
          </a:stretch>
        </p:blipFill>
        <p:spPr>
          <a:xfrm>
            <a:off x="797600" y="1054475"/>
            <a:ext cx="7762432" cy="3820975"/>
          </a:xfrm>
          <a:prstGeom prst="rect">
            <a:avLst/>
          </a:prstGeom>
          <a:noFill/>
          <a:ln>
            <a:noFill/>
          </a:ln>
        </p:spPr>
      </p:pic>
      <p:sp>
        <p:nvSpPr>
          <p:cNvPr id="1429" name="Google Shape;1429;p48"/>
          <p:cNvSpPr/>
          <p:nvPr/>
        </p:nvSpPr>
        <p:spPr>
          <a:xfrm>
            <a:off x="992475" y="1185375"/>
            <a:ext cx="242700" cy="152700"/>
          </a:xfrm>
          <a:prstGeom prst="rect">
            <a:avLst/>
          </a:prstGeom>
          <a:solidFill>
            <a:srgbClr val="F5F5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sp>
        <p:nvSpPr>
          <p:cNvPr id="1434" name="Google Shape;1434;p49"/>
          <p:cNvSpPr txBox="1"/>
          <p:nvPr>
            <p:ph type="title"/>
          </p:nvPr>
        </p:nvSpPr>
        <p:spPr>
          <a:xfrm>
            <a:off x="720000" y="3545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a:t>
            </a:r>
            <a:endParaRPr/>
          </a:p>
        </p:txBody>
      </p:sp>
      <p:pic>
        <p:nvPicPr>
          <p:cNvPr id="1435" name="Google Shape;1435;p49"/>
          <p:cNvPicPr preferRelativeResize="0"/>
          <p:nvPr/>
        </p:nvPicPr>
        <p:blipFill>
          <a:blip r:embed="rId3">
            <a:alphaModFix/>
          </a:blip>
          <a:stretch>
            <a:fillRect/>
          </a:stretch>
        </p:blipFill>
        <p:spPr>
          <a:xfrm>
            <a:off x="797600" y="1054475"/>
            <a:ext cx="7762432" cy="3820975"/>
          </a:xfrm>
          <a:prstGeom prst="rect">
            <a:avLst/>
          </a:prstGeom>
          <a:noFill/>
          <a:ln>
            <a:noFill/>
          </a:ln>
        </p:spPr>
      </p:pic>
      <p:sp>
        <p:nvSpPr>
          <p:cNvPr id="1436" name="Google Shape;1436;p49"/>
          <p:cNvSpPr/>
          <p:nvPr/>
        </p:nvSpPr>
        <p:spPr>
          <a:xfrm>
            <a:off x="992475" y="1185375"/>
            <a:ext cx="242700" cy="152700"/>
          </a:xfrm>
          <a:prstGeom prst="rect">
            <a:avLst/>
          </a:prstGeom>
          <a:solidFill>
            <a:srgbClr val="F5F5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437" name="Google Shape;1437;p49"/>
          <p:cNvSpPr/>
          <p:nvPr/>
        </p:nvSpPr>
        <p:spPr>
          <a:xfrm>
            <a:off x="802775" y="1031075"/>
            <a:ext cx="7787400" cy="3858600"/>
          </a:xfrm>
          <a:prstGeom prst="rect">
            <a:avLst/>
          </a:prstGeom>
          <a:solidFill>
            <a:srgbClr val="9B9B9B">
              <a:alpha val="56879"/>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438" name="Google Shape;1438;p49"/>
          <p:cNvSpPr/>
          <p:nvPr/>
        </p:nvSpPr>
        <p:spPr>
          <a:xfrm>
            <a:off x="2932200" y="1588425"/>
            <a:ext cx="3014400" cy="2592600"/>
          </a:xfrm>
          <a:prstGeom prst="rect">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439" name="Google Shape;1439;p49"/>
          <p:cNvSpPr txBox="1"/>
          <p:nvPr/>
        </p:nvSpPr>
        <p:spPr>
          <a:xfrm>
            <a:off x="3122700" y="1796950"/>
            <a:ext cx="2633400" cy="283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212121"/>
                </a:solidFill>
                <a:latin typeface="Nunito Sans"/>
                <a:ea typeface="Nunito Sans"/>
                <a:cs typeface="Nunito Sans"/>
                <a:sym typeface="Nunito Sans"/>
              </a:rPr>
              <a:t>HMW make the in-between moments of everyday life (commutes, meal prep, clean up) into small moments of connection between working parents like Elsa and her children?</a:t>
            </a:r>
            <a:endParaRPr sz="1200">
              <a:solidFill>
                <a:srgbClr val="212121"/>
              </a:solidFill>
              <a:latin typeface="Nunito Sans"/>
              <a:ea typeface="Nunito Sans"/>
              <a:cs typeface="Nunito Sans"/>
              <a:sym typeface="Nunito Sans"/>
            </a:endParaRPr>
          </a:p>
          <a:p>
            <a:pPr indent="0" lvl="0" marL="0" rtl="0" algn="ctr">
              <a:spcBef>
                <a:spcPts val="0"/>
              </a:spcBef>
              <a:spcAft>
                <a:spcPts val="0"/>
              </a:spcAft>
              <a:buNone/>
            </a:pPr>
            <a:r>
              <a:rPr b="1" lang="en" sz="1600">
                <a:solidFill>
                  <a:srgbClr val="212121"/>
                </a:solidFill>
                <a:latin typeface="Nunito Sans"/>
                <a:ea typeface="Nunito Sans"/>
                <a:cs typeface="Nunito Sans"/>
                <a:sym typeface="Nunito Sans"/>
              </a:rPr>
              <a:t> </a:t>
            </a:r>
            <a:endParaRPr b="1" sz="1600">
              <a:solidFill>
                <a:srgbClr val="212121"/>
              </a:solidFill>
              <a:latin typeface="Nunito Sans"/>
              <a:ea typeface="Nunito Sans"/>
              <a:cs typeface="Nunito Sans"/>
              <a:sym typeface="Nunito Sans"/>
            </a:endParaRPr>
          </a:p>
          <a:p>
            <a:pPr indent="0" lvl="0" marL="0" rtl="0" algn="ctr">
              <a:spcBef>
                <a:spcPts val="0"/>
              </a:spcBef>
              <a:spcAft>
                <a:spcPts val="0"/>
              </a:spcAft>
              <a:buNone/>
            </a:pPr>
            <a:r>
              <a:t/>
            </a:r>
            <a:endParaRPr sz="1600">
              <a:solidFill>
                <a:schemeClr val="dk1"/>
              </a:solidFill>
              <a:latin typeface="Nunito Sans"/>
              <a:ea typeface="Nunito Sans"/>
              <a:cs typeface="Nunito Sans"/>
              <a:sym typeface="Nunito Sans"/>
            </a:endParaRPr>
          </a:p>
          <a:p>
            <a:pPr indent="0" lvl="0" marL="0" rtl="0" algn="ctr">
              <a:spcBef>
                <a:spcPts val="0"/>
              </a:spcBef>
              <a:spcAft>
                <a:spcPts val="0"/>
              </a:spcAft>
              <a:buNone/>
            </a:pPr>
            <a:r>
              <a:t/>
            </a:r>
            <a:endParaRPr sz="1200">
              <a:solidFill>
                <a:schemeClr val="dk1"/>
              </a:solidFill>
              <a:latin typeface="Nunito Sans"/>
              <a:ea typeface="Nunito Sans"/>
              <a:cs typeface="Nunito Sans"/>
              <a:sym typeface="Nuni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sp>
        <p:nvSpPr>
          <p:cNvPr id="1444" name="Google Shape;1444;p50"/>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#2: Mohammed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51"/>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450" name="Google Shape;1450;p51"/>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#2: Mohammed </a:t>
            </a:r>
            <a:endParaRPr/>
          </a:p>
        </p:txBody>
      </p:sp>
      <p:sp>
        <p:nvSpPr>
          <p:cNvPr id="1451" name="Google Shape;1451;p51"/>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Mohammed, a 30 year old son of Afghan immigrants and a co-owner of the family business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52"/>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457" name="Google Shape;1457;p52"/>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458" name="Google Shape;1458;p52"/>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#2: Mohammed </a:t>
            </a:r>
            <a:endParaRPr/>
          </a:p>
        </p:txBody>
      </p:sp>
      <p:sp>
        <p:nvSpPr>
          <p:cNvPr id="1459" name="Google Shape;1459;p52"/>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Mohammed, a 30 year old son of Afghan immigrants and a co-owner of the family business</a:t>
            </a:r>
            <a:endParaRPr/>
          </a:p>
        </p:txBody>
      </p:sp>
      <p:sp>
        <p:nvSpPr>
          <p:cNvPr id="1460" name="Google Shape;1460;p52"/>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shift from a strained, culturally charged relationship with his father transformed into a more </a:t>
            </a:r>
            <a:r>
              <a:rPr b="1" lang="en"/>
              <a:t>intentional</a:t>
            </a:r>
            <a:r>
              <a:rPr lang="en"/>
              <a:t> and </a:t>
            </a:r>
            <a:r>
              <a:rPr b="1" lang="en"/>
              <a:t>collaborative</a:t>
            </a:r>
            <a:r>
              <a:rPr lang="en"/>
              <a:t> one, not in </a:t>
            </a:r>
            <a:r>
              <a:rPr i="1" lang="en"/>
              <a:t>spite</a:t>
            </a:r>
            <a:r>
              <a:rPr lang="en"/>
              <a:t> of their cultural differences but </a:t>
            </a:r>
            <a:r>
              <a:rPr lang="en" u="sng"/>
              <a:t>because of them</a:t>
            </a:r>
            <a:endParaRPr u="sng"/>
          </a:p>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53"/>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466" name="Google Shape;1466;p53"/>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467" name="Google Shape;1467;p53"/>
          <p:cNvSpPr txBox="1"/>
          <p:nvPr>
            <p:ph idx="9" type="subTitle"/>
          </p:nvPr>
        </p:nvSpPr>
        <p:spPr>
          <a:xfrm>
            <a:off x="421900" y="3134213"/>
            <a:ext cx="36807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wonder if this means…</a:t>
            </a:r>
            <a:endParaRPr/>
          </a:p>
        </p:txBody>
      </p:sp>
      <p:sp>
        <p:nvSpPr>
          <p:cNvPr id="1468" name="Google Shape;1468;p53"/>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#2: Mohammed </a:t>
            </a:r>
            <a:endParaRPr/>
          </a:p>
        </p:txBody>
      </p:sp>
      <p:sp>
        <p:nvSpPr>
          <p:cNvPr id="1469" name="Google Shape;1469;p53"/>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Mohammed, a 30 year old son of Afghan immigrants and a co-owner of the family business</a:t>
            </a:r>
            <a:endParaRPr/>
          </a:p>
        </p:txBody>
      </p:sp>
      <p:sp>
        <p:nvSpPr>
          <p:cNvPr id="1470" name="Google Shape;1470;p53"/>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shift from a strained, culturally charged relationship with his father transformed into a more </a:t>
            </a:r>
            <a:r>
              <a:rPr b="1" lang="en"/>
              <a:t>intentional</a:t>
            </a:r>
            <a:r>
              <a:rPr lang="en"/>
              <a:t> and </a:t>
            </a:r>
            <a:r>
              <a:rPr b="1" lang="en"/>
              <a:t>collaborative</a:t>
            </a:r>
            <a:r>
              <a:rPr lang="en"/>
              <a:t> one, not in </a:t>
            </a:r>
            <a:r>
              <a:rPr i="1" lang="en"/>
              <a:t>spite</a:t>
            </a:r>
            <a:r>
              <a:rPr lang="en"/>
              <a:t> of their cultural differences but </a:t>
            </a:r>
            <a:r>
              <a:rPr lang="en" u="sng"/>
              <a:t>because of them</a:t>
            </a:r>
            <a:endParaRPr u="sng"/>
          </a:p>
          <a:p>
            <a:pPr indent="0" lvl="0" marL="0" rtl="0" algn="l">
              <a:spcBef>
                <a:spcPts val="0"/>
              </a:spcBef>
              <a:spcAft>
                <a:spcPts val="0"/>
              </a:spcAft>
              <a:buNone/>
            </a:pPr>
            <a:r>
              <a:t/>
            </a:r>
            <a:endParaRPr/>
          </a:p>
        </p:txBody>
      </p:sp>
      <p:sp>
        <p:nvSpPr>
          <p:cNvPr id="1471" name="Google Shape;1471;p53"/>
          <p:cNvSpPr txBox="1"/>
          <p:nvPr>
            <p:ph idx="3" type="subTitle"/>
          </p:nvPr>
        </p:nvSpPr>
        <p:spPr>
          <a:xfrm>
            <a:off x="421900" y="3510075"/>
            <a:ext cx="43575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cultural differences don’t </a:t>
            </a:r>
            <a:r>
              <a:rPr i="1" lang="en"/>
              <a:t>just</a:t>
            </a:r>
            <a:r>
              <a:rPr lang="en"/>
              <a:t> create barriers, but could give rise to deeper connections precisely </a:t>
            </a:r>
            <a:r>
              <a:rPr lang="en" u="sng"/>
              <a:t>because</a:t>
            </a:r>
            <a:r>
              <a:rPr lang="en"/>
              <a:t> the labor of translating across cultures is itself a bonding ritual that strengthens trust and understanding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5" name="Shape 1475"/>
        <p:cNvGrpSpPr/>
        <p:nvPr/>
      </p:nvGrpSpPr>
      <p:grpSpPr>
        <a:xfrm>
          <a:off x="0" y="0"/>
          <a:ext cx="0" cy="0"/>
          <a:chOff x="0" y="0"/>
          <a:chExt cx="0" cy="0"/>
        </a:xfrm>
      </p:grpSpPr>
      <p:sp>
        <p:nvSpPr>
          <p:cNvPr id="1476" name="Google Shape;1476;p54"/>
          <p:cNvSpPr txBox="1"/>
          <p:nvPr>
            <p:ph idx="15" type="subTitle"/>
          </p:nvPr>
        </p:nvSpPr>
        <p:spPr>
          <a:xfrm>
            <a:off x="4779350" y="3134225"/>
            <a:ext cx="39732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it would be gamechanging if…</a:t>
            </a:r>
            <a:endParaRPr/>
          </a:p>
        </p:txBody>
      </p:sp>
      <p:sp>
        <p:nvSpPr>
          <p:cNvPr id="1477" name="Google Shape;1477;p54"/>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478" name="Google Shape;1478;p54"/>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479" name="Google Shape;1479;p54"/>
          <p:cNvSpPr txBox="1"/>
          <p:nvPr>
            <p:ph idx="9" type="subTitle"/>
          </p:nvPr>
        </p:nvSpPr>
        <p:spPr>
          <a:xfrm>
            <a:off x="421900" y="3134213"/>
            <a:ext cx="36807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wonder if this means…</a:t>
            </a:r>
            <a:endParaRPr/>
          </a:p>
        </p:txBody>
      </p:sp>
      <p:sp>
        <p:nvSpPr>
          <p:cNvPr id="1480" name="Google Shape;1480;p54"/>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#2: Mohammed </a:t>
            </a:r>
            <a:endParaRPr/>
          </a:p>
        </p:txBody>
      </p:sp>
      <p:sp>
        <p:nvSpPr>
          <p:cNvPr id="1481" name="Google Shape;1481;p54"/>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Mohammed, a 30 year old son of Afghan immigrants and a co-owner of the family business</a:t>
            </a:r>
            <a:endParaRPr/>
          </a:p>
        </p:txBody>
      </p:sp>
      <p:sp>
        <p:nvSpPr>
          <p:cNvPr id="1482" name="Google Shape;1482;p54"/>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shift from a strained, culturally charged relationship with his father transformed into a more </a:t>
            </a:r>
            <a:r>
              <a:rPr b="1" lang="en"/>
              <a:t>intentional</a:t>
            </a:r>
            <a:r>
              <a:rPr lang="en"/>
              <a:t> and </a:t>
            </a:r>
            <a:r>
              <a:rPr b="1" lang="en"/>
              <a:t>collaborative</a:t>
            </a:r>
            <a:r>
              <a:rPr lang="en"/>
              <a:t> one, not in </a:t>
            </a:r>
            <a:r>
              <a:rPr i="1" lang="en"/>
              <a:t>spite</a:t>
            </a:r>
            <a:r>
              <a:rPr lang="en"/>
              <a:t> of their cultural differences but </a:t>
            </a:r>
            <a:r>
              <a:rPr lang="en" u="sng"/>
              <a:t>because of them</a:t>
            </a:r>
            <a:endParaRPr u="sng"/>
          </a:p>
          <a:p>
            <a:pPr indent="0" lvl="0" marL="0" rtl="0" algn="l">
              <a:spcBef>
                <a:spcPts val="0"/>
              </a:spcBef>
              <a:spcAft>
                <a:spcPts val="0"/>
              </a:spcAft>
              <a:buNone/>
            </a:pPr>
            <a:r>
              <a:t/>
            </a:r>
            <a:endParaRPr/>
          </a:p>
        </p:txBody>
      </p:sp>
      <p:sp>
        <p:nvSpPr>
          <p:cNvPr id="1483" name="Google Shape;1483;p54"/>
          <p:cNvSpPr txBox="1"/>
          <p:nvPr>
            <p:ph idx="3" type="subTitle"/>
          </p:nvPr>
        </p:nvSpPr>
        <p:spPr>
          <a:xfrm>
            <a:off x="421900" y="3510075"/>
            <a:ext cx="43575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cultural differences don’t </a:t>
            </a:r>
            <a:r>
              <a:rPr i="1" lang="en"/>
              <a:t>just</a:t>
            </a:r>
            <a:r>
              <a:rPr lang="en"/>
              <a:t> create barriers, but could give rise to deeper connections precisely </a:t>
            </a:r>
            <a:r>
              <a:rPr lang="en" u="sng"/>
              <a:t>because</a:t>
            </a:r>
            <a:r>
              <a:rPr lang="en"/>
              <a:t> the labor of translating across cultures is itself a bonding ritual that strengthens trust and understanding</a:t>
            </a:r>
            <a:endParaRPr/>
          </a:p>
        </p:txBody>
      </p:sp>
      <p:sp>
        <p:nvSpPr>
          <p:cNvPr id="1484" name="Google Shape;1484;p54"/>
          <p:cNvSpPr txBox="1"/>
          <p:nvPr>
            <p:ph idx="6" type="subTitle"/>
          </p:nvPr>
        </p:nvSpPr>
        <p:spPr>
          <a:xfrm>
            <a:off x="4779350" y="3510075"/>
            <a:ext cx="36807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created conditions where difficult cross-cultural conversations feel safe, so that cultural differences can become sources of </a:t>
            </a:r>
            <a:r>
              <a:rPr lang="en"/>
              <a:t>strength</a:t>
            </a:r>
            <a:r>
              <a:rPr lang="en"/>
              <a:t> rather than weakness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sp>
        <p:nvSpPr>
          <p:cNvPr id="1489" name="Google Shape;1489;p55"/>
          <p:cNvSpPr txBox="1"/>
          <p:nvPr>
            <p:ph type="title"/>
          </p:nvPr>
        </p:nvSpPr>
        <p:spPr>
          <a:xfrm>
            <a:off x="720000" y="3545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a:t>
            </a:r>
            <a:endParaRPr/>
          </a:p>
        </p:txBody>
      </p:sp>
      <p:pic>
        <p:nvPicPr>
          <p:cNvPr id="1490" name="Google Shape;1490;p55"/>
          <p:cNvPicPr preferRelativeResize="0"/>
          <p:nvPr/>
        </p:nvPicPr>
        <p:blipFill>
          <a:blip r:embed="rId3">
            <a:alphaModFix/>
          </a:blip>
          <a:stretch>
            <a:fillRect/>
          </a:stretch>
        </p:blipFill>
        <p:spPr>
          <a:xfrm>
            <a:off x="445175" y="1016075"/>
            <a:ext cx="8435244" cy="3911425"/>
          </a:xfrm>
          <a:prstGeom prst="rect">
            <a:avLst/>
          </a:prstGeom>
          <a:noFill/>
          <a:ln>
            <a:noFill/>
          </a:ln>
        </p:spPr>
      </p:pic>
      <p:sp>
        <p:nvSpPr>
          <p:cNvPr id="1491" name="Google Shape;1491;p55"/>
          <p:cNvSpPr/>
          <p:nvPr/>
        </p:nvSpPr>
        <p:spPr>
          <a:xfrm>
            <a:off x="477300" y="1016075"/>
            <a:ext cx="326400" cy="152700"/>
          </a:xfrm>
          <a:prstGeom prst="rect">
            <a:avLst/>
          </a:prstGeom>
          <a:solidFill>
            <a:srgbClr val="F5F5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56"/>
          <p:cNvSpPr txBox="1"/>
          <p:nvPr>
            <p:ph type="title"/>
          </p:nvPr>
        </p:nvSpPr>
        <p:spPr>
          <a:xfrm>
            <a:off x="720000" y="3545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a:t>
            </a:r>
            <a:endParaRPr/>
          </a:p>
        </p:txBody>
      </p:sp>
      <p:pic>
        <p:nvPicPr>
          <p:cNvPr id="1497" name="Google Shape;1497;p56"/>
          <p:cNvPicPr preferRelativeResize="0"/>
          <p:nvPr/>
        </p:nvPicPr>
        <p:blipFill>
          <a:blip r:embed="rId3">
            <a:alphaModFix/>
          </a:blip>
          <a:stretch>
            <a:fillRect/>
          </a:stretch>
        </p:blipFill>
        <p:spPr>
          <a:xfrm>
            <a:off x="445175" y="1016075"/>
            <a:ext cx="8435244" cy="3911425"/>
          </a:xfrm>
          <a:prstGeom prst="rect">
            <a:avLst/>
          </a:prstGeom>
          <a:noFill/>
          <a:ln>
            <a:noFill/>
          </a:ln>
        </p:spPr>
      </p:pic>
      <p:sp>
        <p:nvSpPr>
          <p:cNvPr id="1498" name="Google Shape;1498;p56"/>
          <p:cNvSpPr/>
          <p:nvPr/>
        </p:nvSpPr>
        <p:spPr>
          <a:xfrm>
            <a:off x="477300" y="1016075"/>
            <a:ext cx="326400" cy="152700"/>
          </a:xfrm>
          <a:prstGeom prst="rect">
            <a:avLst/>
          </a:prstGeom>
          <a:solidFill>
            <a:srgbClr val="F5F5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499" name="Google Shape;1499;p56"/>
          <p:cNvSpPr/>
          <p:nvPr/>
        </p:nvSpPr>
        <p:spPr>
          <a:xfrm>
            <a:off x="434875" y="995275"/>
            <a:ext cx="8435400" cy="3911400"/>
          </a:xfrm>
          <a:prstGeom prst="rect">
            <a:avLst/>
          </a:prstGeom>
          <a:solidFill>
            <a:srgbClr val="7E7E7E">
              <a:alpha val="61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500" name="Google Shape;1500;p56"/>
          <p:cNvSpPr/>
          <p:nvPr/>
        </p:nvSpPr>
        <p:spPr>
          <a:xfrm>
            <a:off x="2932200" y="1588425"/>
            <a:ext cx="3014400" cy="2592600"/>
          </a:xfrm>
          <a:prstGeom prst="rect">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501" name="Google Shape;1501;p56"/>
          <p:cNvSpPr txBox="1"/>
          <p:nvPr/>
        </p:nvSpPr>
        <p:spPr>
          <a:xfrm>
            <a:off x="3202500" y="1822725"/>
            <a:ext cx="2473800" cy="212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212121"/>
                </a:solidFill>
                <a:latin typeface="Nunito Sans"/>
                <a:ea typeface="Nunito Sans"/>
                <a:cs typeface="Nunito Sans"/>
                <a:sym typeface="Nunito Sans"/>
              </a:rPr>
              <a:t>HMW build structured activities to make vulnerability between immigrant parents and children feel less intimidating?</a:t>
            </a:r>
            <a:endParaRPr>
              <a:solidFill>
                <a:srgbClr val="212121"/>
              </a:solidFill>
              <a:latin typeface="Nunito Sans"/>
              <a:ea typeface="Nunito Sans"/>
              <a:cs typeface="Nunito Sans"/>
              <a:sym typeface="Nunito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5" name="Shape 1505"/>
        <p:cNvGrpSpPr/>
        <p:nvPr/>
      </p:nvGrpSpPr>
      <p:grpSpPr>
        <a:xfrm>
          <a:off x="0" y="0"/>
          <a:ext cx="0" cy="0"/>
          <a:chOff x="0" y="0"/>
          <a:chExt cx="0" cy="0"/>
        </a:xfrm>
      </p:grpSpPr>
      <p:sp>
        <p:nvSpPr>
          <p:cNvPr id="1506" name="Google Shape;1506;p57"/>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#3: Ananya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p58"/>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512" name="Google Shape;1512;p58"/>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#3: Ananya </a:t>
            </a:r>
            <a:endParaRPr/>
          </a:p>
        </p:txBody>
      </p:sp>
      <p:sp>
        <p:nvSpPr>
          <p:cNvPr id="1513" name="Google Shape;1513;p58"/>
          <p:cNvSpPr txBox="1"/>
          <p:nvPr>
            <p:ph idx="1" type="subTitle"/>
          </p:nvPr>
        </p:nvSpPr>
        <p:spPr>
          <a:xfrm>
            <a:off x="402850" y="1605950"/>
            <a:ext cx="3718800" cy="99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Ananya, a 14 year old high school freshman at palo alto high school, child of Indian immigrants.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59"/>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519" name="Google Shape;1519;p59"/>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520" name="Google Shape;1520;p59"/>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#3: Ananya </a:t>
            </a:r>
            <a:endParaRPr/>
          </a:p>
        </p:txBody>
      </p:sp>
      <p:sp>
        <p:nvSpPr>
          <p:cNvPr id="1521" name="Google Shape;1521;p59"/>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nanya, a 14 year old high school freshman at palo alto high school, child of Indian immigrants.</a:t>
            </a:r>
            <a:endParaRPr/>
          </a:p>
        </p:txBody>
      </p:sp>
      <p:sp>
        <p:nvSpPr>
          <p:cNvPr id="1522" name="Google Shape;1522;p59"/>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even though she said she trusted her family, she relied more on her American friends for support because she had to develop that trust more</a:t>
            </a:r>
            <a:endParaRPr u="sng"/>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6" name="Shape 1526"/>
        <p:cNvGrpSpPr/>
        <p:nvPr/>
      </p:nvGrpSpPr>
      <p:grpSpPr>
        <a:xfrm>
          <a:off x="0" y="0"/>
          <a:ext cx="0" cy="0"/>
          <a:chOff x="0" y="0"/>
          <a:chExt cx="0" cy="0"/>
        </a:xfrm>
      </p:grpSpPr>
      <p:sp>
        <p:nvSpPr>
          <p:cNvPr id="1527" name="Google Shape;1527;p60"/>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528" name="Google Shape;1528;p60"/>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529" name="Google Shape;1529;p60"/>
          <p:cNvSpPr txBox="1"/>
          <p:nvPr>
            <p:ph idx="9" type="subTitle"/>
          </p:nvPr>
        </p:nvSpPr>
        <p:spPr>
          <a:xfrm>
            <a:off x="421900" y="3134213"/>
            <a:ext cx="36807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wonder if this means…</a:t>
            </a:r>
            <a:endParaRPr/>
          </a:p>
        </p:txBody>
      </p:sp>
      <p:sp>
        <p:nvSpPr>
          <p:cNvPr id="1530" name="Google Shape;1530;p60"/>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#3: Ananya </a:t>
            </a:r>
            <a:endParaRPr/>
          </a:p>
        </p:txBody>
      </p:sp>
      <p:sp>
        <p:nvSpPr>
          <p:cNvPr id="1531" name="Google Shape;1531;p60"/>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nanya, a 14 year old high school freshman at palo alto high school, child of Indian immigrants.</a:t>
            </a:r>
            <a:endParaRPr/>
          </a:p>
        </p:txBody>
      </p:sp>
      <p:sp>
        <p:nvSpPr>
          <p:cNvPr id="1532" name="Google Shape;1532;p60"/>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even though she said she trusted her family, she relied more on her American friends for support because she had to develop that trust more</a:t>
            </a:r>
            <a:endParaRPr u="sng"/>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33" name="Google Shape;1533;p60"/>
          <p:cNvSpPr txBox="1"/>
          <p:nvPr>
            <p:ph idx="3" type="subTitle"/>
          </p:nvPr>
        </p:nvSpPr>
        <p:spPr>
          <a:xfrm>
            <a:off x="421900" y="3510075"/>
            <a:ext cx="43575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 definition of trust depends on the cultural context: her trust for her family means something different than her trust for her friends.</a:t>
            </a:r>
            <a:endParaRPr/>
          </a:p>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7" name="Shape 1537"/>
        <p:cNvGrpSpPr/>
        <p:nvPr/>
      </p:nvGrpSpPr>
      <p:grpSpPr>
        <a:xfrm>
          <a:off x="0" y="0"/>
          <a:ext cx="0" cy="0"/>
          <a:chOff x="0" y="0"/>
          <a:chExt cx="0" cy="0"/>
        </a:xfrm>
      </p:grpSpPr>
      <p:sp>
        <p:nvSpPr>
          <p:cNvPr id="1538" name="Google Shape;1538;p61"/>
          <p:cNvSpPr txBox="1"/>
          <p:nvPr>
            <p:ph idx="15" type="subTitle"/>
          </p:nvPr>
        </p:nvSpPr>
        <p:spPr>
          <a:xfrm>
            <a:off x="4779350" y="3134225"/>
            <a:ext cx="39732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it would be gamechanging if…</a:t>
            </a:r>
            <a:endParaRPr/>
          </a:p>
        </p:txBody>
      </p:sp>
      <p:sp>
        <p:nvSpPr>
          <p:cNvPr id="1539" name="Google Shape;1539;p61"/>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met…</a:t>
            </a:r>
            <a:endParaRPr/>
          </a:p>
        </p:txBody>
      </p:sp>
      <p:sp>
        <p:nvSpPr>
          <p:cNvPr id="1540" name="Google Shape;1540;p61"/>
          <p:cNvSpPr txBox="1"/>
          <p:nvPr>
            <p:ph idx="8" type="subTitle"/>
          </p:nvPr>
        </p:nvSpPr>
        <p:spPr>
          <a:xfrm>
            <a:off x="4753216" y="1193775"/>
            <a:ext cx="48438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were surprised to notice…</a:t>
            </a:r>
            <a:endParaRPr/>
          </a:p>
        </p:txBody>
      </p:sp>
      <p:sp>
        <p:nvSpPr>
          <p:cNvPr id="1541" name="Google Shape;1541;p61"/>
          <p:cNvSpPr txBox="1"/>
          <p:nvPr>
            <p:ph idx="9" type="subTitle"/>
          </p:nvPr>
        </p:nvSpPr>
        <p:spPr>
          <a:xfrm>
            <a:off x="421900" y="3134213"/>
            <a:ext cx="36807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 wonder if this means…</a:t>
            </a:r>
            <a:endParaRPr/>
          </a:p>
        </p:txBody>
      </p:sp>
      <p:sp>
        <p:nvSpPr>
          <p:cNvPr id="1542" name="Google Shape;1542;p61"/>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#3: Ananya </a:t>
            </a:r>
            <a:endParaRPr/>
          </a:p>
        </p:txBody>
      </p:sp>
      <p:sp>
        <p:nvSpPr>
          <p:cNvPr id="1543" name="Google Shape;1543;p61"/>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nanya, a 14 year old high school freshman at palo alto high school, child of Indian immigrants.</a:t>
            </a:r>
            <a:endParaRPr/>
          </a:p>
          <a:p>
            <a:pPr indent="0" lvl="0" marL="0" rtl="0" algn="l">
              <a:spcBef>
                <a:spcPts val="0"/>
              </a:spcBef>
              <a:spcAft>
                <a:spcPts val="0"/>
              </a:spcAft>
              <a:buNone/>
            </a:pPr>
            <a:r>
              <a:t/>
            </a:r>
            <a:endParaRPr/>
          </a:p>
        </p:txBody>
      </p:sp>
      <p:sp>
        <p:nvSpPr>
          <p:cNvPr id="1544" name="Google Shape;1544;p61"/>
          <p:cNvSpPr txBox="1"/>
          <p:nvPr>
            <p:ph idx="2" type="subTitle"/>
          </p:nvPr>
        </p:nvSpPr>
        <p:spPr>
          <a:xfrm>
            <a:off x="4779349" y="1605950"/>
            <a:ext cx="4164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even though she said she trusted her family, she relied more on her American friends for support because she had to develop that trust more</a:t>
            </a:r>
            <a:endParaRPr u="sng"/>
          </a:p>
          <a:p>
            <a:pPr indent="0" lvl="0" marL="0" rtl="0" algn="l">
              <a:spcBef>
                <a:spcPts val="0"/>
              </a:spcBef>
              <a:spcAft>
                <a:spcPts val="0"/>
              </a:spcAft>
              <a:buNone/>
            </a:pPr>
            <a:r>
              <a:t/>
            </a:r>
            <a:endParaRPr/>
          </a:p>
        </p:txBody>
      </p:sp>
      <p:sp>
        <p:nvSpPr>
          <p:cNvPr id="1545" name="Google Shape;1545;p61"/>
          <p:cNvSpPr txBox="1"/>
          <p:nvPr>
            <p:ph idx="3" type="subTitle"/>
          </p:nvPr>
        </p:nvSpPr>
        <p:spPr>
          <a:xfrm>
            <a:off x="421900" y="3510075"/>
            <a:ext cx="43575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 definition of trust depends on the cultural context: her trust for her family means something different than her trust for her friends.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46" name="Google Shape;1546;p61"/>
          <p:cNvSpPr txBox="1"/>
          <p:nvPr>
            <p:ph idx="6" type="subTitle"/>
          </p:nvPr>
        </p:nvSpPr>
        <p:spPr>
          <a:xfrm>
            <a:off x="4779350" y="3510075"/>
            <a:ext cx="3680700" cy="8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were opportunities for families to express the differences in these big, emotional definitions, so that they can understand each other more fully</a:t>
            </a:r>
            <a:endParaRPr/>
          </a:p>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0" name="Shape 1550"/>
        <p:cNvGrpSpPr/>
        <p:nvPr/>
      </p:nvGrpSpPr>
      <p:grpSpPr>
        <a:xfrm>
          <a:off x="0" y="0"/>
          <a:ext cx="0" cy="0"/>
          <a:chOff x="0" y="0"/>
          <a:chExt cx="0" cy="0"/>
        </a:xfrm>
      </p:grpSpPr>
      <p:sp>
        <p:nvSpPr>
          <p:cNvPr id="1551" name="Google Shape;1551;p62"/>
          <p:cNvSpPr txBox="1"/>
          <p:nvPr>
            <p:ph type="title"/>
          </p:nvPr>
        </p:nvSpPr>
        <p:spPr>
          <a:xfrm>
            <a:off x="720000" y="3545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a:t>
            </a:r>
            <a:endParaRPr/>
          </a:p>
        </p:txBody>
      </p:sp>
      <p:pic>
        <p:nvPicPr>
          <p:cNvPr id="1552" name="Google Shape;1552;p62"/>
          <p:cNvPicPr preferRelativeResize="0"/>
          <p:nvPr/>
        </p:nvPicPr>
        <p:blipFill>
          <a:blip r:embed="rId3">
            <a:alphaModFix/>
          </a:blip>
          <a:stretch>
            <a:fillRect/>
          </a:stretch>
        </p:blipFill>
        <p:spPr>
          <a:xfrm>
            <a:off x="920900" y="1043350"/>
            <a:ext cx="7302195" cy="3911425"/>
          </a:xfrm>
          <a:prstGeom prst="rect">
            <a:avLst/>
          </a:prstGeom>
          <a:noFill/>
          <a:ln>
            <a:noFill/>
          </a:ln>
        </p:spPr>
      </p:pic>
      <p:sp>
        <p:nvSpPr>
          <p:cNvPr id="1553" name="Google Shape;1553;p62"/>
          <p:cNvSpPr/>
          <p:nvPr/>
        </p:nvSpPr>
        <p:spPr>
          <a:xfrm>
            <a:off x="1106325" y="1123900"/>
            <a:ext cx="326400" cy="152700"/>
          </a:xfrm>
          <a:prstGeom prst="rect">
            <a:avLst/>
          </a:prstGeom>
          <a:solidFill>
            <a:srgbClr val="F5F5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7" name="Shape 1557"/>
        <p:cNvGrpSpPr/>
        <p:nvPr/>
      </p:nvGrpSpPr>
      <p:grpSpPr>
        <a:xfrm>
          <a:off x="0" y="0"/>
          <a:ext cx="0" cy="0"/>
          <a:chOff x="0" y="0"/>
          <a:chExt cx="0" cy="0"/>
        </a:xfrm>
      </p:grpSpPr>
      <p:sp>
        <p:nvSpPr>
          <p:cNvPr id="1558" name="Google Shape;1558;p63"/>
          <p:cNvSpPr txBox="1"/>
          <p:nvPr>
            <p:ph type="title"/>
          </p:nvPr>
        </p:nvSpPr>
        <p:spPr>
          <a:xfrm>
            <a:off x="720000" y="3545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might we…</a:t>
            </a:r>
            <a:endParaRPr/>
          </a:p>
        </p:txBody>
      </p:sp>
      <p:pic>
        <p:nvPicPr>
          <p:cNvPr id="1559" name="Google Shape;1559;p63"/>
          <p:cNvPicPr preferRelativeResize="0"/>
          <p:nvPr/>
        </p:nvPicPr>
        <p:blipFill>
          <a:blip r:embed="rId3">
            <a:alphaModFix/>
          </a:blip>
          <a:stretch>
            <a:fillRect/>
          </a:stretch>
        </p:blipFill>
        <p:spPr>
          <a:xfrm>
            <a:off x="920900" y="1043350"/>
            <a:ext cx="7302195" cy="3911425"/>
          </a:xfrm>
          <a:prstGeom prst="rect">
            <a:avLst/>
          </a:prstGeom>
          <a:noFill/>
          <a:ln>
            <a:noFill/>
          </a:ln>
        </p:spPr>
      </p:pic>
      <p:sp>
        <p:nvSpPr>
          <p:cNvPr id="1560" name="Google Shape;1560;p63"/>
          <p:cNvSpPr/>
          <p:nvPr/>
        </p:nvSpPr>
        <p:spPr>
          <a:xfrm>
            <a:off x="1106325" y="1123900"/>
            <a:ext cx="326400" cy="152700"/>
          </a:xfrm>
          <a:prstGeom prst="rect">
            <a:avLst/>
          </a:prstGeom>
          <a:solidFill>
            <a:srgbClr val="F5F5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561" name="Google Shape;1561;p63"/>
          <p:cNvSpPr/>
          <p:nvPr/>
        </p:nvSpPr>
        <p:spPr>
          <a:xfrm>
            <a:off x="920900" y="1043350"/>
            <a:ext cx="7302300" cy="3911400"/>
          </a:xfrm>
          <a:prstGeom prst="rect">
            <a:avLst/>
          </a:prstGeom>
          <a:solidFill>
            <a:srgbClr val="7E7E7E">
              <a:alpha val="61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562" name="Google Shape;1562;p63"/>
          <p:cNvSpPr/>
          <p:nvPr/>
        </p:nvSpPr>
        <p:spPr>
          <a:xfrm>
            <a:off x="2932200" y="1588425"/>
            <a:ext cx="3014400" cy="25926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563" name="Google Shape;1563;p63"/>
          <p:cNvSpPr txBox="1"/>
          <p:nvPr/>
        </p:nvSpPr>
        <p:spPr>
          <a:xfrm>
            <a:off x="3122700" y="1994125"/>
            <a:ext cx="2633400" cy="184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212121"/>
                </a:solidFill>
                <a:latin typeface="Nunito Sans"/>
                <a:ea typeface="Nunito Sans"/>
                <a:cs typeface="Nunito Sans"/>
                <a:sym typeface="Nunito Sans"/>
              </a:rPr>
              <a:t>HMW turn the process of learning how to  empathize across cultures into something fun and enjoyable?</a:t>
            </a:r>
            <a:endParaRPr>
              <a:solidFill>
                <a:srgbClr val="212121"/>
              </a:solidFill>
              <a:latin typeface="Nunito Sans"/>
              <a:ea typeface="Nunito Sans"/>
              <a:cs typeface="Nunito Sans"/>
              <a:sym typeface="Nunito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sp>
        <p:nvSpPr>
          <p:cNvPr id="1568" name="Google Shape;1568;p64"/>
          <p:cNvSpPr txBox="1"/>
          <p:nvPr>
            <p:ph type="title"/>
          </p:nvPr>
        </p:nvSpPr>
        <p:spPr>
          <a:xfrm>
            <a:off x="1896700" y="2325500"/>
            <a:ext cx="5893200" cy="71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solutions + experience prototypes</a:t>
            </a:r>
            <a:endParaRPr/>
          </a:p>
        </p:txBody>
      </p:sp>
      <p:sp>
        <p:nvSpPr>
          <p:cNvPr id="1569" name="Google Shape;1569;p64"/>
          <p:cNvSpPr txBox="1"/>
          <p:nvPr>
            <p:ph idx="2" type="title"/>
          </p:nvPr>
        </p:nvSpPr>
        <p:spPr>
          <a:xfrm>
            <a:off x="3898753" y="1427375"/>
            <a:ext cx="1346400" cy="95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3" name="Shape 1573"/>
        <p:cNvGrpSpPr/>
        <p:nvPr/>
      </p:nvGrpSpPr>
      <p:grpSpPr>
        <a:xfrm>
          <a:off x="0" y="0"/>
          <a:ext cx="0" cy="0"/>
          <a:chOff x="0" y="0"/>
          <a:chExt cx="0" cy="0"/>
        </a:xfrm>
      </p:grpSpPr>
      <p:pic>
        <p:nvPicPr>
          <p:cNvPr id="1574" name="Google Shape;1574;p65"/>
          <p:cNvPicPr preferRelativeResize="0"/>
          <p:nvPr/>
        </p:nvPicPr>
        <p:blipFill>
          <a:blip r:embed="rId3">
            <a:alphaModFix/>
          </a:blip>
          <a:stretch>
            <a:fillRect/>
          </a:stretch>
        </p:blipFill>
        <p:spPr>
          <a:xfrm>
            <a:off x="1097200" y="152400"/>
            <a:ext cx="6792471" cy="4838700"/>
          </a:xfrm>
          <a:prstGeom prst="rect">
            <a:avLst/>
          </a:prstGeom>
          <a:noFill/>
          <a:ln>
            <a:noFill/>
          </a:ln>
        </p:spPr>
      </p:pic>
      <p:sp>
        <p:nvSpPr>
          <p:cNvPr id="1575" name="Google Shape;1575;p65"/>
          <p:cNvSpPr/>
          <p:nvPr/>
        </p:nvSpPr>
        <p:spPr>
          <a:xfrm rot="1576493">
            <a:off x="1445063" y="177494"/>
            <a:ext cx="6432866" cy="5093709"/>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576" name="Google Shape;1576;p65"/>
          <p:cNvSpPr txBox="1"/>
          <p:nvPr/>
        </p:nvSpPr>
        <p:spPr>
          <a:xfrm>
            <a:off x="2130525" y="2137875"/>
            <a:ext cx="42321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Nunito Sans"/>
                <a:ea typeface="Nunito Sans"/>
                <a:cs typeface="Nunito Sans"/>
                <a:sym typeface="Nunito Sans"/>
              </a:rPr>
              <a:t>Solution #1: </a:t>
            </a:r>
            <a:endParaRPr b="1">
              <a:solidFill>
                <a:schemeClr val="lt1"/>
              </a:solidFill>
              <a:latin typeface="Nunito Sans"/>
              <a:ea typeface="Nunito Sans"/>
              <a:cs typeface="Nunito Sans"/>
              <a:sym typeface="Nunito Sans"/>
            </a:endParaRPr>
          </a:p>
          <a:p>
            <a:pPr indent="0" lvl="0" marL="0" rtl="0" algn="ctr">
              <a:spcBef>
                <a:spcPts val="0"/>
              </a:spcBef>
              <a:spcAft>
                <a:spcPts val="0"/>
              </a:spcAft>
              <a:buNone/>
            </a:pPr>
            <a:r>
              <a:rPr b="1" lang="en">
                <a:solidFill>
                  <a:schemeClr val="lt1"/>
                </a:solidFill>
                <a:latin typeface="Nunito Sans"/>
                <a:ea typeface="Nunito Sans"/>
                <a:cs typeface="Nunito Sans"/>
                <a:sym typeface="Nunito Sans"/>
              </a:rPr>
              <a:t>Gamify learning - users advance through short empathy and communication-building lessons using CHIPAO. Points, streaks, and badges are awarded for completing lessons.</a:t>
            </a:r>
            <a:endParaRPr b="1">
              <a:solidFill>
                <a:schemeClr val="lt1"/>
              </a:solidFill>
              <a:latin typeface="Nunito Sans"/>
              <a:ea typeface="Nunito Sans"/>
              <a:cs typeface="Nunito Sans"/>
              <a:sym typeface="Nunito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0" name="Shape 1580"/>
        <p:cNvGrpSpPr/>
        <p:nvPr/>
      </p:nvGrpSpPr>
      <p:grpSpPr>
        <a:xfrm>
          <a:off x="0" y="0"/>
          <a:ext cx="0" cy="0"/>
          <a:chOff x="0" y="0"/>
          <a:chExt cx="0" cy="0"/>
        </a:xfrm>
      </p:grpSpPr>
      <p:sp>
        <p:nvSpPr>
          <p:cNvPr id="1581" name="Google Shape;1581;p66"/>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solution</a:t>
            </a:r>
            <a:endParaRPr/>
          </a:p>
        </p:txBody>
      </p:sp>
      <p:sp>
        <p:nvSpPr>
          <p:cNvPr id="1582" name="Google Shape;1582;p66"/>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 1:</a:t>
            </a:r>
            <a:endParaRPr/>
          </a:p>
        </p:txBody>
      </p:sp>
      <p:sp>
        <p:nvSpPr>
          <p:cNvPr id="1583" name="Google Shape;1583;p66"/>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Gamify learning: users advance through short empathy and communication-building lessons. Points, streaks, and badges are awarded for completing lessons.</a:t>
            </a:r>
            <a:endParaRPr/>
          </a:p>
          <a:p>
            <a:pPr indent="0" lvl="0" marL="0" rtl="0" algn="l">
              <a:spcBef>
                <a:spcPts val="0"/>
              </a:spcBef>
              <a:spcAft>
                <a:spcPts val="0"/>
              </a:spcAft>
              <a:buNone/>
            </a:pPr>
            <a:r>
              <a:t/>
            </a:r>
            <a:endParaRPr/>
          </a:p>
        </p:txBody>
      </p:sp>
      <p:sp>
        <p:nvSpPr>
          <p:cNvPr id="1584" name="Google Shape;1584;p66"/>
          <p:cNvSpPr txBox="1"/>
          <p:nvPr>
            <p:ph idx="7" type="subTitle"/>
          </p:nvPr>
        </p:nvSpPr>
        <p:spPr>
          <a:xfrm>
            <a:off x="493790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assumption</a:t>
            </a:r>
            <a:endParaRPr/>
          </a:p>
        </p:txBody>
      </p:sp>
      <p:sp>
        <p:nvSpPr>
          <p:cNvPr id="1585" name="Google Shape;1585;p66"/>
          <p:cNvSpPr txBox="1"/>
          <p:nvPr>
            <p:ph idx="1" type="subTitle"/>
          </p:nvPr>
        </p:nvSpPr>
        <p:spPr>
          <a:xfrm>
            <a:off x="4937900" y="1605950"/>
            <a:ext cx="3718800" cy="95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Parents find that online resources are a worthwhile way to learn about communication skills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67"/>
          <p:cNvSpPr txBox="1"/>
          <p:nvPr>
            <p:ph idx="7" type="subTitle"/>
          </p:nvPr>
        </p:nvSpPr>
        <p:spPr>
          <a:xfrm>
            <a:off x="402850" y="91688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assumption</a:t>
            </a:r>
            <a:endParaRPr/>
          </a:p>
        </p:txBody>
      </p:sp>
      <p:sp>
        <p:nvSpPr>
          <p:cNvPr id="1591" name="Google Shape;1591;p67"/>
          <p:cNvSpPr txBox="1"/>
          <p:nvPr>
            <p:ph type="title"/>
          </p:nvPr>
        </p:nvSpPr>
        <p:spPr>
          <a:xfrm>
            <a:off x="402850" y="3689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experience prototype</a:t>
            </a:r>
            <a:endParaRPr/>
          </a:p>
        </p:txBody>
      </p:sp>
      <p:sp>
        <p:nvSpPr>
          <p:cNvPr id="1592" name="Google Shape;1592;p67"/>
          <p:cNvSpPr txBox="1"/>
          <p:nvPr>
            <p:ph idx="1" type="subTitle"/>
          </p:nvPr>
        </p:nvSpPr>
        <p:spPr>
          <a:xfrm>
            <a:off x="402850" y="1251230"/>
            <a:ext cx="67779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Parents find that online resources are a worthwhile way to learn about communication skills</a:t>
            </a:r>
            <a:endParaRPr/>
          </a:p>
          <a:p>
            <a:pPr indent="0" lvl="0" marL="0" rtl="0" algn="l">
              <a:spcBef>
                <a:spcPts val="0"/>
              </a:spcBef>
              <a:spcAft>
                <a:spcPts val="0"/>
              </a:spcAft>
              <a:buNone/>
            </a:pPr>
            <a:r>
              <a:t/>
            </a:r>
            <a:endParaRPr/>
          </a:p>
        </p:txBody>
      </p:sp>
      <p:sp>
        <p:nvSpPr>
          <p:cNvPr id="1593" name="Google Shape;1593;p67"/>
          <p:cNvSpPr txBox="1"/>
          <p:nvPr>
            <p:ph idx="1" type="subTitle"/>
          </p:nvPr>
        </p:nvSpPr>
        <p:spPr>
          <a:xfrm>
            <a:off x="402850" y="1962766"/>
            <a:ext cx="6777900" cy="268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Montserrat"/>
                <a:ea typeface="Montserrat"/>
                <a:cs typeface="Montserrat"/>
                <a:sym typeface="Montserrat"/>
              </a:rPr>
              <a:t>props</a:t>
            </a:r>
            <a:endParaRPr/>
          </a:p>
          <a:p>
            <a:pPr indent="0" lvl="0" marL="0" rtl="0" algn="l">
              <a:spcBef>
                <a:spcPts val="0"/>
              </a:spcBef>
              <a:spcAft>
                <a:spcPts val="0"/>
              </a:spcAft>
              <a:buNone/>
            </a:pPr>
            <a:r>
              <a:rPr lang="en"/>
              <a:t>a 5-minute YouTube skit from </a:t>
            </a:r>
            <a:r>
              <a:rPr lang="en" u="sng">
                <a:solidFill>
                  <a:schemeClr val="hlink"/>
                </a:solidFill>
                <a:hlinkClick r:id="rId3"/>
              </a:rPr>
              <a:t>CHIPAO</a:t>
            </a:r>
            <a:r>
              <a:rPr lang="en"/>
              <a:t> that teaches culturally-specific communication skills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600">
                <a:latin typeface="Montserrat"/>
                <a:ea typeface="Montserrat"/>
                <a:cs typeface="Montserrat"/>
                <a:sym typeface="Montserrat"/>
              </a:rPr>
              <a:t>actors</a:t>
            </a:r>
            <a:endParaRPr/>
          </a:p>
          <a:p>
            <a:pPr indent="0" lvl="0" marL="0" rtl="0" algn="l">
              <a:spcBef>
                <a:spcPts val="0"/>
              </a:spcBef>
              <a:spcAft>
                <a:spcPts val="0"/>
              </a:spcAft>
              <a:buNone/>
            </a:pPr>
            <a:r>
              <a:rPr lang="en"/>
              <a:t>2 Chinese parents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600"/>
              <a:t>data</a:t>
            </a:r>
            <a:endParaRPr b="1" sz="1600"/>
          </a:p>
          <a:p>
            <a:pPr indent="0" lvl="0" marL="0" rtl="0" algn="l">
              <a:spcBef>
                <a:spcPts val="0"/>
              </a:spcBef>
              <a:spcAft>
                <a:spcPts val="0"/>
              </a:spcAft>
              <a:buNone/>
            </a:pPr>
            <a:r>
              <a:rPr lang="en"/>
              <a:t>asked the participants a brief survey about their experience with learning about communication skills before the video, and then some questions about what they learned about the video/how engaging it felt/whether they would do it by themselves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7" name="Shape 1597"/>
        <p:cNvGrpSpPr/>
        <p:nvPr/>
      </p:nvGrpSpPr>
      <p:grpSpPr>
        <a:xfrm>
          <a:off x="0" y="0"/>
          <a:ext cx="0" cy="0"/>
          <a:chOff x="0" y="0"/>
          <a:chExt cx="0" cy="0"/>
        </a:xfrm>
      </p:grpSpPr>
      <p:sp>
        <p:nvSpPr>
          <p:cNvPr id="1598" name="Google Shape;1598;p68"/>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experience prototype</a:t>
            </a:r>
            <a:endParaRPr/>
          </a:p>
        </p:txBody>
      </p:sp>
      <p:sp>
        <p:nvSpPr>
          <p:cNvPr id="1599" name="Google Shape;1599;p68"/>
          <p:cNvSpPr txBox="1"/>
          <p:nvPr>
            <p:ph idx="1" type="subTitle"/>
          </p:nvPr>
        </p:nvSpPr>
        <p:spPr>
          <a:xfrm>
            <a:off x="402850" y="1441750"/>
            <a:ext cx="7374600" cy="268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what worked</a:t>
            </a:r>
            <a:endParaRPr sz="1600"/>
          </a:p>
          <a:p>
            <a:pPr indent="-330200" lvl="0" marL="457200" rtl="0" algn="l">
              <a:spcBef>
                <a:spcPts val="0"/>
              </a:spcBef>
              <a:spcAft>
                <a:spcPts val="0"/>
              </a:spcAft>
              <a:buSzPts val="1600"/>
              <a:buChar char="-"/>
            </a:pPr>
            <a:r>
              <a:rPr lang="en" sz="1600"/>
              <a:t>p</a:t>
            </a:r>
            <a:r>
              <a:rPr lang="en" sz="1600"/>
              <a:t>arents were really, really receptive to vid</a:t>
            </a:r>
            <a:endParaRPr sz="1600"/>
          </a:p>
          <a:p>
            <a:pPr indent="-330200" lvl="1" marL="914400" rtl="0" algn="l">
              <a:spcBef>
                <a:spcPts val="0"/>
              </a:spcBef>
              <a:spcAft>
                <a:spcPts val="0"/>
              </a:spcAft>
              <a:buSzPts val="1600"/>
              <a:buChar char="-"/>
            </a:pPr>
            <a:r>
              <a:rPr lang="en" sz="1600"/>
              <a:t>“the video is short, so it’s good.” </a:t>
            </a:r>
            <a:endParaRPr sz="1600"/>
          </a:p>
          <a:p>
            <a:pPr indent="-330200" lvl="0" marL="457200" rtl="0" algn="l">
              <a:spcBef>
                <a:spcPts val="0"/>
              </a:spcBef>
              <a:spcAft>
                <a:spcPts val="0"/>
              </a:spcAft>
              <a:buSzPts val="1600"/>
              <a:buChar char="-"/>
            </a:pPr>
            <a:r>
              <a:rPr lang="en" sz="1600"/>
              <a:t>skits provide concrete example</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b="1" lang="en" sz="1600"/>
              <a:t>what</a:t>
            </a:r>
            <a:r>
              <a:rPr b="1" lang="en" sz="1600"/>
              <a:t> didn’t work</a:t>
            </a:r>
            <a:endParaRPr sz="1600"/>
          </a:p>
          <a:p>
            <a:pPr indent="-330200" lvl="0" marL="457200" rtl="0" algn="l">
              <a:spcBef>
                <a:spcPts val="0"/>
              </a:spcBef>
              <a:spcAft>
                <a:spcPts val="0"/>
              </a:spcAft>
              <a:buSzPts val="1600"/>
              <a:buChar char="-"/>
            </a:pPr>
            <a:r>
              <a:rPr lang="en" sz="1600"/>
              <a:t>self</a:t>
            </a:r>
            <a:r>
              <a:rPr lang="en" sz="1600"/>
              <a:t> researching would “take too long” – a lot of “prerequisites”</a:t>
            </a:r>
            <a:endParaRPr sz="1600"/>
          </a:p>
          <a:p>
            <a:pPr indent="-330200" lvl="0" marL="457200" rtl="0" algn="l">
              <a:spcBef>
                <a:spcPts val="0"/>
              </a:spcBef>
              <a:spcAft>
                <a:spcPts val="0"/>
              </a:spcAft>
              <a:buSzPts val="1600"/>
              <a:buChar char="-"/>
            </a:pPr>
            <a:r>
              <a:rPr lang="en" sz="1600"/>
              <a:t>gap isn’t knowledge—it's using skills in the moment</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3" name="Shape 1603"/>
        <p:cNvGrpSpPr/>
        <p:nvPr/>
      </p:nvGrpSpPr>
      <p:grpSpPr>
        <a:xfrm>
          <a:off x="0" y="0"/>
          <a:ext cx="0" cy="0"/>
          <a:chOff x="0" y="0"/>
          <a:chExt cx="0" cy="0"/>
        </a:xfrm>
      </p:grpSpPr>
      <p:sp>
        <p:nvSpPr>
          <p:cNvPr id="1604" name="Google Shape;1604;p69"/>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experience prototype</a:t>
            </a:r>
            <a:endParaRPr/>
          </a:p>
        </p:txBody>
      </p:sp>
      <p:sp>
        <p:nvSpPr>
          <p:cNvPr id="1605" name="Google Shape;1605;p69"/>
          <p:cNvSpPr txBox="1"/>
          <p:nvPr>
            <p:ph idx="1" type="subTitle"/>
          </p:nvPr>
        </p:nvSpPr>
        <p:spPr>
          <a:xfrm>
            <a:off x="402850" y="1441750"/>
            <a:ext cx="7482600" cy="268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what we learned</a:t>
            </a:r>
            <a:endParaRPr sz="1600"/>
          </a:p>
          <a:p>
            <a:pPr indent="-330200" lvl="0" marL="457200" rtl="0" algn="l">
              <a:spcBef>
                <a:spcPts val="0"/>
              </a:spcBef>
              <a:spcAft>
                <a:spcPts val="0"/>
              </a:spcAft>
              <a:buSzPts val="1600"/>
              <a:buChar char="-"/>
            </a:pPr>
            <a:r>
              <a:rPr lang="en" sz="1600"/>
              <a:t>“communication skills,” interpreted in </a:t>
            </a:r>
            <a:r>
              <a:rPr b="1" lang="en" sz="1600"/>
              <a:t>business </a:t>
            </a:r>
            <a:r>
              <a:rPr b="1" lang="en" sz="1600"/>
              <a:t>context</a:t>
            </a:r>
            <a:r>
              <a:rPr lang="en" sz="1600"/>
              <a:t> </a:t>
            </a:r>
            <a:endParaRPr sz="1600"/>
          </a:p>
          <a:p>
            <a:pPr indent="-330200" lvl="0" marL="457200" rtl="0" algn="l">
              <a:spcBef>
                <a:spcPts val="0"/>
              </a:spcBef>
              <a:spcAft>
                <a:spcPts val="0"/>
              </a:spcAft>
              <a:buSzPts val="1600"/>
              <a:buChar char="-"/>
            </a:pPr>
            <a:r>
              <a:rPr lang="en" sz="1600"/>
              <a:t>skills still transferable to communicating with family </a:t>
            </a:r>
            <a:endParaRPr sz="1600"/>
          </a:p>
          <a:p>
            <a:pPr indent="-330200" lvl="1" marL="914400" rtl="0" algn="l">
              <a:spcBef>
                <a:spcPts val="0"/>
              </a:spcBef>
              <a:spcAft>
                <a:spcPts val="0"/>
              </a:spcAft>
              <a:buSzPts val="1600"/>
              <a:buChar char="-"/>
            </a:pPr>
            <a:r>
              <a:rPr lang="en" sz="1600"/>
              <a:t>one person said that learning these skills in a business setting helped her communicate with her family)</a:t>
            </a:r>
            <a:endParaRPr sz="1600"/>
          </a:p>
          <a:p>
            <a:pPr indent="-330200" lvl="0" marL="457200" rtl="0" algn="l">
              <a:spcBef>
                <a:spcPts val="0"/>
              </a:spcBef>
              <a:spcAft>
                <a:spcPts val="0"/>
              </a:spcAft>
              <a:buSzPts val="1600"/>
              <a:buChar char="-"/>
            </a:pPr>
            <a:r>
              <a:rPr lang="en" sz="1600"/>
              <a:t>communicating is easy in theory, hard in practice</a:t>
            </a:r>
            <a:endParaRPr sz="1600"/>
          </a:p>
          <a:p>
            <a:pPr indent="0" lvl="0" marL="457200" rtl="0" algn="l">
              <a:spcBef>
                <a:spcPts val="0"/>
              </a:spcBef>
              <a:spcAft>
                <a:spcPts val="0"/>
              </a:spcAft>
              <a:buNone/>
            </a:pPr>
            <a:r>
              <a:t/>
            </a:r>
            <a:endParaRPr sz="1600"/>
          </a:p>
          <a:p>
            <a:pPr indent="0" lvl="0" marL="0" rtl="0" algn="l">
              <a:spcBef>
                <a:spcPts val="0"/>
              </a:spcBef>
              <a:spcAft>
                <a:spcPts val="0"/>
              </a:spcAft>
              <a:buNone/>
            </a:pPr>
            <a:r>
              <a:rPr b="1" lang="en" sz="1600"/>
              <a:t>what this means moving forward:</a:t>
            </a:r>
            <a:endParaRPr b="1" sz="1600"/>
          </a:p>
          <a:p>
            <a:pPr indent="-330200" lvl="0" marL="457200" rtl="0" algn="l">
              <a:spcBef>
                <a:spcPts val="0"/>
              </a:spcBef>
              <a:spcAft>
                <a:spcPts val="0"/>
              </a:spcAft>
              <a:buSzPts val="1600"/>
              <a:buChar char="-"/>
            </a:pPr>
            <a:r>
              <a:rPr b="1" lang="en" sz="1600"/>
              <a:t>design for families for whom therapy is not in their conceptual framework</a:t>
            </a:r>
            <a:endParaRPr b="1" sz="1600"/>
          </a:p>
          <a:p>
            <a:pPr indent="-330200" lvl="0" marL="457200" rtl="0" algn="l">
              <a:spcBef>
                <a:spcPts val="0"/>
              </a:spcBef>
              <a:spcAft>
                <a:spcPts val="0"/>
              </a:spcAft>
              <a:buSzPts val="1600"/>
              <a:buChar char="-"/>
            </a:pPr>
            <a:r>
              <a:rPr lang="en" sz="1600"/>
              <a:t>making an app that doesn’t just provide </a:t>
            </a:r>
            <a:r>
              <a:rPr lang="en" sz="1600"/>
              <a:t>information</a:t>
            </a:r>
            <a:r>
              <a:rPr lang="en" sz="1600"/>
              <a:t>, but one that helps </a:t>
            </a:r>
            <a:r>
              <a:rPr i="1" lang="en" sz="1600"/>
              <a:t>practice </a:t>
            </a:r>
            <a:r>
              <a:rPr lang="en" sz="1600"/>
              <a:t>those communication skills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9" name="Shape 1609"/>
        <p:cNvGrpSpPr/>
        <p:nvPr/>
      </p:nvGrpSpPr>
      <p:grpSpPr>
        <a:xfrm>
          <a:off x="0" y="0"/>
          <a:ext cx="0" cy="0"/>
          <a:chOff x="0" y="0"/>
          <a:chExt cx="0" cy="0"/>
        </a:xfrm>
      </p:grpSpPr>
      <p:pic>
        <p:nvPicPr>
          <p:cNvPr id="1610" name="Google Shape;1610;p70"/>
          <p:cNvPicPr preferRelativeResize="0"/>
          <p:nvPr/>
        </p:nvPicPr>
        <p:blipFill>
          <a:blip r:embed="rId3">
            <a:alphaModFix/>
          </a:blip>
          <a:stretch>
            <a:fillRect/>
          </a:stretch>
        </p:blipFill>
        <p:spPr>
          <a:xfrm>
            <a:off x="177050" y="490538"/>
            <a:ext cx="8658225" cy="4162425"/>
          </a:xfrm>
          <a:prstGeom prst="rect">
            <a:avLst/>
          </a:prstGeom>
          <a:noFill/>
          <a:ln>
            <a:noFill/>
          </a:ln>
        </p:spPr>
      </p:pic>
      <p:sp>
        <p:nvSpPr>
          <p:cNvPr id="1611" name="Google Shape;1611;p70"/>
          <p:cNvSpPr/>
          <p:nvPr/>
        </p:nvSpPr>
        <p:spPr>
          <a:xfrm rot="1576493">
            <a:off x="1445063" y="177494"/>
            <a:ext cx="6432866" cy="5093709"/>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612" name="Google Shape;1612;p70"/>
          <p:cNvSpPr txBox="1"/>
          <p:nvPr/>
        </p:nvSpPr>
        <p:spPr>
          <a:xfrm>
            <a:off x="2514788" y="1943450"/>
            <a:ext cx="3851400" cy="190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Nunito Sans"/>
                <a:ea typeface="Nunito Sans"/>
                <a:cs typeface="Nunito Sans"/>
                <a:sym typeface="Nunito Sans"/>
              </a:rPr>
              <a:t>Solution #2:</a:t>
            </a:r>
            <a:endParaRPr b="1">
              <a:solidFill>
                <a:schemeClr val="lt1"/>
              </a:solidFill>
              <a:latin typeface="Nunito Sans"/>
              <a:ea typeface="Nunito Sans"/>
              <a:cs typeface="Nunito Sans"/>
              <a:sym typeface="Nunito Sans"/>
            </a:endParaRPr>
          </a:p>
          <a:p>
            <a:pPr indent="0" lvl="0" marL="0" rtl="0" algn="ctr">
              <a:spcBef>
                <a:spcPts val="0"/>
              </a:spcBef>
              <a:spcAft>
                <a:spcPts val="0"/>
              </a:spcAft>
              <a:buNone/>
            </a:pPr>
            <a:r>
              <a:rPr b="1" lang="en">
                <a:solidFill>
                  <a:schemeClr val="lt1"/>
                </a:solidFill>
                <a:latin typeface="Nunito Sans"/>
                <a:ea typeface="Nunito Sans"/>
                <a:cs typeface="Nunito Sans"/>
                <a:sym typeface="Nunito Sans"/>
              </a:rPr>
              <a:t>Random reflection pings: prompts arrive randomly in the day asking parents/children to reflect on a moment/conflict or consider the other person’s view. Each takes 3-5 minutes.</a:t>
            </a:r>
            <a:endParaRPr b="1">
              <a:solidFill>
                <a:schemeClr val="lt1"/>
              </a:solidFill>
              <a:latin typeface="Nunito Sans"/>
              <a:ea typeface="Nunito Sans"/>
              <a:cs typeface="Nunito Sans"/>
              <a:sym typeface="Nunito Sans"/>
            </a:endParaRPr>
          </a:p>
          <a:p>
            <a:pPr indent="0" lvl="0" marL="0" rtl="0" algn="ctr">
              <a:spcBef>
                <a:spcPts val="0"/>
              </a:spcBef>
              <a:spcAft>
                <a:spcPts val="0"/>
              </a:spcAft>
              <a:buNone/>
            </a:pPr>
            <a:r>
              <a:t/>
            </a:r>
            <a:endParaRPr b="1">
              <a:solidFill>
                <a:schemeClr val="lt1"/>
              </a:solidFill>
              <a:latin typeface="Nunito Sans"/>
              <a:ea typeface="Nunito Sans"/>
              <a:cs typeface="Nunito Sans"/>
              <a:sym typeface="Nunito Sans"/>
            </a:endParaRPr>
          </a:p>
          <a:p>
            <a:pPr indent="0" lvl="0" marL="0" rtl="0" algn="ctr">
              <a:spcBef>
                <a:spcPts val="0"/>
              </a:spcBef>
              <a:spcAft>
                <a:spcPts val="0"/>
              </a:spcAft>
              <a:buNone/>
            </a:pPr>
            <a:r>
              <a:t/>
            </a:r>
            <a:endParaRPr b="1">
              <a:solidFill>
                <a:schemeClr val="lt1"/>
              </a:solidFill>
              <a:latin typeface="Nunito Sans"/>
              <a:ea typeface="Nunito Sans"/>
              <a:cs typeface="Nunito Sans"/>
              <a:sym typeface="Nunito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6" name="Shape 1616"/>
        <p:cNvGrpSpPr/>
        <p:nvPr/>
      </p:nvGrpSpPr>
      <p:grpSpPr>
        <a:xfrm>
          <a:off x="0" y="0"/>
          <a:ext cx="0" cy="0"/>
          <a:chOff x="0" y="0"/>
          <a:chExt cx="0" cy="0"/>
        </a:xfrm>
      </p:grpSpPr>
      <p:sp>
        <p:nvSpPr>
          <p:cNvPr id="1617" name="Google Shape;1617;p71"/>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solution</a:t>
            </a:r>
            <a:endParaRPr/>
          </a:p>
        </p:txBody>
      </p:sp>
      <p:sp>
        <p:nvSpPr>
          <p:cNvPr id="1618" name="Google Shape;1618;p71"/>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 2:</a:t>
            </a:r>
            <a:endParaRPr/>
          </a:p>
        </p:txBody>
      </p:sp>
      <p:sp>
        <p:nvSpPr>
          <p:cNvPr id="1619" name="Google Shape;1619;p71"/>
          <p:cNvSpPr txBox="1"/>
          <p:nvPr>
            <p:ph idx="1" type="subTitle"/>
          </p:nvPr>
        </p:nvSpPr>
        <p:spPr>
          <a:xfrm>
            <a:off x="402850" y="1605950"/>
            <a:ext cx="3914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Random reflection pings: prompts arrive randomly in the day asking parents/children to reflect on a moment or consider the other person’s view. Each takes 3-5 minutes.</a:t>
            </a:r>
            <a:endParaRPr/>
          </a:p>
          <a:p>
            <a:pPr indent="0" lvl="0" marL="0" rtl="0" algn="l">
              <a:spcBef>
                <a:spcPts val="0"/>
              </a:spcBef>
              <a:spcAft>
                <a:spcPts val="0"/>
              </a:spcAft>
              <a:buNone/>
            </a:pPr>
            <a:r>
              <a:t/>
            </a:r>
            <a:endParaRPr/>
          </a:p>
        </p:txBody>
      </p:sp>
      <p:sp>
        <p:nvSpPr>
          <p:cNvPr id="1620" name="Google Shape;1620;p71"/>
          <p:cNvSpPr txBox="1"/>
          <p:nvPr>
            <p:ph idx="7" type="subTitle"/>
          </p:nvPr>
        </p:nvSpPr>
        <p:spPr>
          <a:xfrm>
            <a:off x="5186275"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assumption</a:t>
            </a:r>
            <a:endParaRPr/>
          </a:p>
        </p:txBody>
      </p:sp>
      <p:sp>
        <p:nvSpPr>
          <p:cNvPr id="1621" name="Google Shape;1621;p71"/>
          <p:cNvSpPr txBox="1"/>
          <p:nvPr>
            <p:ph idx="1" type="subTitle"/>
          </p:nvPr>
        </p:nvSpPr>
        <p:spPr>
          <a:xfrm>
            <a:off x="5186287" y="1605322"/>
            <a:ext cx="39144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People who opt in to a reflection app already have above-average willingness to reflect, and—when given brief, guided prompts—this reflection </a:t>
            </a:r>
            <a:r>
              <a:rPr b="1" lang="en"/>
              <a:t>increases</a:t>
            </a:r>
            <a:r>
              <a:rPr lang="en"/>
              <a:t> relational awareness (empathy/perspective-taking) rather than reinforcing self-bias.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sp>
        <p:nvSpPr>
          <p:cNvPr id="1626" name="Google Shape;1626;p72"/>
          <p:cNvSpPr txBox="1"/>
          <p:nvPr>
            <p:ph idx="7" type="subTitle"/>
          </p:nvPr>
        </p:nvSpPr>
        <p:spPr>
          <a:xfrm>
            <a:off x="402850" y="91688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assumption</a:t>
            </a:r>
            <a:endParaRPr/>
          </a:p>
        </p:txBody>
      </p:sp>
      <p:sp>
        <p:nvSpPr>
          <p:cNvPr id="1627" name="Google Shape;1627;p72"/>
          <p:cNvSpPr txBox="1"/>
          <p:nvPr>
            <p:ph type="title"/>
          </p:nvPr>
        </p:nvSpPr>
        <p:spPr>
          <a:xfrm>
            <a:off x="402850" y="3689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experience prototype</a:t>
            </a:r>
            <a:endParaRPr/>
          </a:p>
        </p:txBody>
      </p:sp>
      <p:sp>
        <p:nvSpPr>
          <p:cNvPr id="1628" name="Google Shape;1628;p72"/>
          <p:cNvSpPr txBox="1"/>
          <p:nvPr>
            <p:ph idx="1" type="subTitle"/>
          </p:nvPr>
        </p:nvSpPr>
        <p:spPr>
          <a:xfrm>
            <a:off x="402850" y="1251225"/>
            <a:ext cx="75120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a:t>
            </a:r>
            <a:r>
              <a:rPr lang="en"/>
              <a:t>ople who opt in to a reflection app already have above-average willingness to reflect, and—when given brief, guided prompts—this reflection </a:t>
            </a:r>
            <a:r>
              <a:rPr b="1" lang="en"/>
              <a:t>increases</a:t>
            </a:r>
            <a:r>
              <a:rPr lang="en"/>
              <a:t> relational awareness (empathy/perspective-taking) rather than reinforcing self-bias.</a:t>
            </a:r>
            <a:endParaRPr/>
          </a:p>
          <a:p>
            <a:pPr indent="0" lvl="0" marL="0" rtl="0" algn="l">
              <a:spcBef>
                <a:spcPts val="0"/>
              </a:spcBef>
              <a:spcAft>
                <a:spcPts val="0"/>
              </a:spcAft>
              <a:buNone/>
            </a:pPr>
            <a:r>
              <a:t/>
            </a:r>
            <a:endParaRPr/>
          </a:p>
        </p:txBody>
      </p:sp>
      <p:sp>
        <p:nvSpPr>
          <p:cNvPr id="1629" name="Google Shape;1629;p72"/>
          <p:cNvSpPr txBox="1"/>
          <p:nvPr>
            <p:ph idx="7" type="subTitle"/>
          </p:nvPr>
        </p:nvSpPr>
        <p:spPr>
          <a:xfrm>
            <a:off x="402850" y="197463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solidFill>
                  <a:schemeClr val="dk1"/>
                </a:solidFill>
              </a:rPr>
              <a:t>props</a:t>
            </a:r>
            <a:endParaRPr sz="1600">
              <a:solidFill>
                <a:schemeClr val="dk1"/>
              </a:solidFill>
            </a:endParaRPr>
          </a:p>
        </p:txBody>
      </p:sp>
      <p:sp>
        <p:nvSpPr>
          <p:cNvPr id="1630" name="Google Shape;1630;p72"/>
          <p:cNvSpPr txBox="1"/>
          <p:nvPr>
            <p:ph idx="1" type="subTitle"/>
          </p:nvPr>
        </p:nvSpPr>
        <p:spPr>
          <a:xfrm>
            <a:off x="402850" y="2321480"/>
            <a:ext cx="6777900" cy="35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text message thread where people respond to self-reflection prompts about their relationships with others 2-3 times throughout the day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600">
                <a:latin typeface="Montserrat"/>
                <a:ea typeface="Montserrat"/>
                <a:cs typeface="Montserrat"/>
                <a:sym typeface="Montserrat"/>
              </a:rPr>
              <a:t>actors</a:t>
            </a:r>
            <a:endParaRPr/>
          </a:p>
          <a:p>
            <a:pPr indent="0" lvl="0" marL="0" rtl="0" algn="l">
              <a:spcBef>
                <a:spcPts val="0"/>
              </a:spcBef>
              <a:spcAft>
                <a:spcPts val="0"/>
              </a:spcAft>
              <a:buNone/>
            </a:pPr>
            <a:r>
              <a:rPr lang="en"/>
              <a:t>5 people, 4 adult children and one immigrant parent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600">
                <a:latin typeface="Montserrat"/>
                <a:ea typeface="Montserrat"/>
                <a:cs typeface="Montserrat"/>
                <a:sym typeface="Montserrat"/>
              </a:rPr>
              <a:t>data</a:t>
            </a:r>
            <a:endParaRPr b="1" sz="1600">
              <a:latin typeface="Montserrat"/>
              <a:ea typeface="Montserrat"/>
              <a:cs typeface="Montserrat"/>
              <a:sym typeface="Montserrat"/>
            </a:endParaRPr>
          </a:p>
          <a:p>
            <a:pPr indent="0" lvl="0" marL="0" rtl="0" algn="l">
              <a:spcBef>
                <a:spcPts val="0"/>
              </a:spcBef>
              <a:spcAft>
                <a:spcPts val="0"/>
              </a:spcAft>
              <a:buNone/>
            </a:pPr>
            <a:r>
              <a:rPr lang="en"/>
              <a:t>have participants take a survey before and after the experience that asks about how much they care about introspection and how willing they are to change their behavior for others, and how engaging in self reflection helped them</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4" name="Shape 1634"/>
        <p:cNvGrpSpPr/>
        <p:nvPr/>
      </p:nvGrpSpPr>
      <p:grpSpPr>
        <a:xfrm>
          <a:off x="0" y="0"/>
          <a:ext cx="0" cy="0"/>
          <a:chOff x="0" y="0"/>
          <a:chExt cx="0" cy="0"/>
        </a:xfrm>
      </p:grpSpPr>
      <p:sp>
        <p:nvSpPr>
          <p:cNvPr id="1635" name="Google Shape;1635;p73"/>
          <p:cNvSpPr txBox="1"/>
          <p:nvPr>
            <p:ph type="title"/>
          </p:nvPr>
        </p:nvSpPr>
        <p:spPr>
          <a:xfrm>
            <a:off x="402850" y="3689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experience prototype</a:t>
            </a:r>
            <a:endParaRPr/>
          </a:p>
        </p:txBody>
      </p:sp>
      <p:sp>
        <p:nvSpPr>
          <p:cNvPr id="1636" name="Google Shape;1636;p73"/>
          <p:cNvSpPr txBox="1"/>
          <p:nvPr>
            <p:ph idx="1" type="subTitle"/>
          </p:nvPr>
        </p:nvSpPr>
        <p:spPr>
          <a:xfrm>
            <a:off x="402850" y="1303300"/>
            <a:ext cx="3677100" cy="35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t>what worked:</a:t>
            </a:r>
            <a:endParaRPr b="1" sz="1300"/>
          </a:p>
          <a:p>
            <a:pPr indent="-311150" lvl="0" marL="457200" rtl="0" algn="l">
              <a:spcBef>
                <a:spcPts val="0"/>
              </a:spcBef>
              <a:spcAft>
                <a:spcPts val="0"/>
              </a:spcAft>
              <a:buSzPts val="1300"/>
              <a:buChar char="●"/>
            </a:pPr>
            <a:r>
              <a:rPr lang="en" sz="1300"/>
              <a:t>users engaged with depth</a:t>
            </a:r>
            <a:endParaRPr sz="1300"/>
          </a:p>
          <a:p>
            <a:pPr indent="-311150" lvl="0" marL="457200" rtl="0" algn="l">
              <a:spcBef>
                <a:spcPts val="0"/>
              </a:spcBef>
              <a:spcAft>
                <a:spcPts val="0"/>
              </a:spcAft>
              <a:buSzPts val="1300"/>
              <a:buChar char="●"/>
            </a:pPr>
            <a:r>
              <a:rPr lang="en" sz="1300"/>
              <a:t>prompts were specific</a:t>
            </a:r>
            <a:endParaRPr sz="1300"/>
          </a:p>
          <a:p>
            <a:pPr indent="-311150" lvl="0" marL="457200" rtl="0" algn="l">
              <a:spcBef>
                <a:spcPts val="0"/>
              </a:spcBef>
              <a:spcAft>
                <a:spcPts val="0"/>
              </a:spcAft>
              <a:buSzPts val="1300"/>
              <a:buChar char="●"/>
            </a:pPr>
            <a:r>
              <a:rPr lang="en" sz="1300"/>
              <a:t>users reported feeling more empathetic toward others after responding</a:t>
            </a:r>
            <a:endParaRPr sz="1300"/>
          </a:p>
          <a:p>
            <a:pPr indent="0" lvl="0" marL="0" rtl="0" algn="l">
              <a:spcBef>
                <a:spcPts val="0"/>
              </a:spcBef>
              <a:spcAft>
                <a:spcPts val="0"/>
              </a:spcAft>
              <a:buNone/>
            </a:pPr>
            <a:r>
              <a:t/>
            </a:r>
            <a:endParaRPr b="1" sz="1300"/>
          </a:p>
          <a:p>
            <a:pPr indent="0" lvl="0" marL="0" rtl="0" algn="l">
              <a:spcBef>
                <a:spcPts val="0"/>
              </a:spcBef>
              <a:spcAft>
                <a:spcPts val="0"/>
              </a:spcAft>
              <a:buNone/>
            </a:pPr>
            <a:r>
              <a:t/>
            </a:r>
            <a:endParaRPr b="1" sz="1300"/>
          </a:p>
          <a:p>
            <a:pPr indent="0" lvl="0" marL="0" rtl="0" algn="l">
              <a:spcBef>
                <a:spcPts val="0"/>
              </a:spcBef>
              <a:spcAft>
                <a:spcPts val="0"/>
              </a:spcAft>
              <a:buNone/>
            </a:pPr>
            <a:r>
              <a:rPr b="1" lang="en" sz="1300"/>
              <a:t>what didn’t work:</a:t>
            </a:r>
            <a:endParaRPr b="1" sz="1300"/>
          </a:p>
          <a:p>
            <a:pPr indent="-311150" lvl="0" marL="457200" rtl="0" algn="l">
              <a:spcBef>
                <a:spcPts val="0"/>
              </a:spcBef>
              <a:spcAft>
                <a:spcPts val="0"/>
              </a:spcAft>
              <a:buSzPts val="1300"/>
              <a:buChar char="●"/>
            </a:pPr>
            <a:r>
              <a:rPr lang="en" sz="1300"/>
              <a:t>some users get too bogged down trying to come up with polished answers and would respond much later</a:t>
            </a:r>
            <a:endParaRPr sz="1300"/>
          </a:p>
          <a:p>
            <a:pPr indent="-311150" lvl="0" marL="457200" rtl="0" algn="l">
              <a:spcBef>
                <a:spcPts val="0"/>
              </a:spcBef>
              <a:spcAft>
                <a:spcPts val="0"/>
              </a:spcAft>
              <a:buSzPts val="1300"/>
              <a:buChar char="●"/>
            </a:pPr>
            <a:r>
              <a:rPr lang="en" sz="1300"/>
              <a:t>1 user was not able to respond at all due to being too busy</a:t>
            </a:r>
            <a:endParaRPr sz="1300"/>
          </a:p>
          <a:p>
            <a:pPr indent="-311150" lvl="0" marL="457200" rtl="0" algn="l">
              <a:spcBef>
                <a:spcPts val="0"/>
              </a:spcBef>
              <a:spcAft>
                <a:spcPts val="0"/>
              </a:spcAft>
              <a:buSzPts val="1300"/>
              <a:buChar char="●"/>
            </a:pPr>
            <a:r>
              <a:rPr lang="en" sz="1300"/>
              <a:t>lower tech usage -&gt; less comprehensive answers</a:t>
            </a:r>
            <a:endParaRPr sz="1300"/>
          </a:p>
          <a:p>
            <a:pPr indent="0" lvl="0" marL="0" rtl="0" algn="l">
              <a:spcBef>
                <a:spcPts val="0"/>
              </a:spcBef>
              <a:spcAft>
                <a:spcPts val="0"/>
              </a:spcAft>
              <a:buNone/>
            </a:pPr>
            <a:r>
              <a:t/>
            </a:r>
            <a:endParaRPr sz="1300"/>
          </a:p>
          <a:p>
            <a:pPr indent="0" lvl="0" marL="457200" rtl="0" algn="l">
              <a:spcBef>
                <a:spcPts val="0"/>
              </a:spcBef>
              <a:spcAft>
                <a:spcPts val="0"/>
              </a:spcAft>
              <a:buNone/>
            </a:pPr>
            <a:r>
              <a:t/>
            </a:r>
            <a:endParaRPr sz="1300"/>
          </a:p>
          <a:p>
            <a:pPr indent="0" lvl="0" marL="0" rtl="0" algn="l">
              <a:spcBef>
                <a:spcPts val="0"/>
              </a:spcBef>
              <a:spcAft>
                <a:spcPts val="0"/>
              </a:spcAft>
              <a:buNone/>
            </a:pPr>
            <a:r>
              <a:t/>
            </a:r>
            <a:endParaRPr b="1" sz="1300"/>
          </a:p>
          <a:p>
            <a:pPr indent="0" lvl="0" marL="0" rtl="0" algn="l">
              <a:spcBef>
                <a:spcPts val="0"/>
              </a:spcBef>
              <a:spcAft>
                <a:spcPts val="0"/>
              </a:spcAft>
              <a:buNone/>
            </a:pPr>
            <a:r>
              <a:t/>
            </a:r>
            <a:endParaRPr b="1" sz="1300"/>
          </a:p>
          <a:p>
            <a:pPr indent="0" lvl="0" marL="0" rtl="0" algn="l">
              <a:spcBef>
                <a:spcPts val="0"/>
              </a:spcBef>
              <a:spcAft>
                <a:spcPts val="0"/>
              </a:spcAft>
              <a:buNone/>
            </a:pPr>
            <a:r>
              <a:t/>
            </a:r>
            <a:endParaRPr b="1" sz="1300"/>
          </a:p>
        </p:txBody>
      </p:sp>
      <p:pic>
        <p:nvPicPr>
          <p:cNvPr id="1637" name="Google Shape;1637;p73"/>
          <p:cNvPicPr preferRelativeResize="0"/>
          <p:nvPr/>
        </p:nvPicPr>
        <p:blipFill>
          <a:blip r:embed="rId3">
            <a:alphaModFix/>
          </a:blip>
          <a:stretch>
            <a:fillRect/>
          </a:stretch>
        </p:blipFill>
        <p:spPr>
          <a:xfrm>
            <a:off x="3997425" y="1123825"/>
            <a:ext cx="2144150" cy="1420350"/>
          </a:xfrm>
          <a:prstGeom prst="rect">
            <a:avLst/>
          </a:prstGeom>
          <a:noFill/>
          <a:ln>
            <a:noFill/>
          </a:ln>
        </p:spPr>
      </p:pic>
      <p:pic>
        <p:nvPicPr>
          <p:cNvPr id="1638" name="Google Shape;1638;p73"/>
          <p:cNvPicPr preferRelativeResize="0"/>
          <p:nvPr/>
        </p:nvPicPr>
        <p:blipFill>
          <a:blip r:embed="rId4">
            <a:alphaModFix/>
          </a:blip>
          <a:stretch>
            <a:fillRect/>
          </a:stretch>
        </p:blipFill>
        <p:spPr>
          <a:xfrm>
            <a:off x="6203050" y="1661503"/>
            <a:ext cx="2865325" cy="1244750"/>
          </a:xfrm>
          <a:prstGeom prst="rect">
            <a:avLst/>
          </a:prstGeom>
          <a:noFill/>
          <a:ln>
            <a:noFill/>
          </a:ln>
        </p:spPr>
      </p:pic>
      <p:pic>
        <p:nvPicPr>
          <p:cNvPr id="1639" name="Google Shape;1639;p73"/>
          <p:cNvPicPr preferRelativeResize="0"/>
          <p:nvPr/>
        </p:nvPicPr>
        <p:blipFill>
          <a:blip r:embed="rId5">
            <a:alphaModFix/>
          </a:blip>
          <a:stretch>
            <a:fillRect/>
          </a:stretch>
        </p:blipFill>
        <p:spPr>
          <a:xfrm>
            <a:off x="4905450" y="3005875"/>
            <a:ext cx="3201400" cy="13802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74"/>
          <p:cNvSpPr txBox="1"/>
          <p:nvPr>
            <p:ph type="title"/>
          </p:nvPr>
        </p:nvSpPr>
        <p:spPr>
          <a:xfrm>
            <a:off x="402850" y="3689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experience prototype</a:t>
            </a:r>
            <a:endParaRPr/>
          </a:p>
        </p:txBody>
      </p:sp>
      <p:sp>
        <p:nvSpPr>
          <p:cNvPr id="1645" name="Google Shape;1645;p74"/>
          <p:cNvSpPr txBox="1"/>
          <p:nvPr>
            <p:ph idx="1" type="subTitle"/>
          </p:nvPr>
        </p:nvSpPr>
        <p:spPr>
          <a:xfrm>
            <a:off x="402850" y="1303300"/>
            <a:ext cx="4651200" cy="345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t>what we learned:</a:t>
            </a:r>
            <a:endParaRPr b="1" sz="1300"/>
          </a:p>
          <a:p>
            <a:pPr indent="-311150" lvl="0" marL="457200" rtl="0" algn="l">
              <a:spcBef>
                <a:spcPts val="0"/>
              </a:spcBef>
              <a:spcAft>
                <a:spcPts val="0"/>
              </a:spcAft>
              <a:buSzPts val="1300"/>
              <a:buChar char="●"/>
            </a:pPr>
            <a:r>
              <a:rPr lang="en" sz="1300"/>
              <a:t>some immigrant parents are open to reflection but haven’t been socialized into Western psych practices (journaling, therapy-speak) </a:t>
            </a:r>
            <a:endParaRPr sz="1300"/>
          </a:p>
          <a:p>
            <a:pPr indent="-311150" lvl="0" marL="457200" rtl="0" algn="l">
              <a:spcBef>
                <a:spcPts val="0"/>
              </a:spcBef>
              <a:spcAft>
                <a:spcPts val="0"/>
              </a:spcAft>
              <a:buSzPts val="1300"/>
              <a:buChar char="●"/>
            </a:pPr>
            <a:r>
              <a:rPr lang="en" sz="1300"/>
              <a:t>performative reflection is an issue</a:t>
            </a:r>
            <a:endParaRPr sz="1300"/>
          </a:p>
          <a:p>
            <a:pPr indent="0" lvl="0" marL="457200" rtl="0" algn="l">
              <a:spcBef>
                <a:spcPts val="0"/>
              </a:spcBef>
              <a:spcAft>
                <a:spcPts val="0"/>
              </a:spcAft>
              <a:buNone/>
            </a:pPr>
            <a:r>
              <a:t/>
            </a:r>
            <a:endParaRPr sz="1300"/>
          </a:p>
          <a:p>
            <a:pPr indent="0" lvl="0" marL="0" rtl="0" algn="l">
              <a:spcBef>
                <a:spcPts val="0"/>
              </a:spcBef>
              <a:spcAft>
                <a:spcPts val="0"/>
              </a:spcAft>
              <a:buNone/>
            </a:pPr>
            <a:r>
              <a:rPr b="1" lang="en" sz="1300"/>
              <a:t>what this means moving forward:</a:t>
            </a:r>
            <a:endParaRPr b="1" sz="1300"/>
          </a:p>
          <a:p>
            <a:pPr indent="-311150" lvl="0" marL="457200" rtl="0" algn="l">
              <a:spcBef>
                <a:spcPts val="0"/>
              </a:spcBef>
              <a:spcAft>
                <a:spcPts val="0"/>
              </a:spcAft>
              <a:buSzPts val="1300"/>
              <a:buChar char="●"/>
            </a:pPr>
            <a:r>
              <a:rPr lang="en" sz="1300"/>
              <a:t>at most 1 prompt a day, even maybe 1 prompt every few days</a:t>
            </a:r>
            <a:endParaRPr sz="1300"/>
          </a:p>
          <a:p>
            <a:pPr indent="-311150" lvl="0" marL="457200" rtl="0" algn="l">
              <a:spcBef>
                <a:spcPts val="0"/>
              </a:spcBef>
              <a:spcAft>
                <a:spcPts val="0"/>
              </a:spcAft>
              <a:buSzPts val="1300"/>
              <a:buChar char="●"/>
            </a:pPr>
            <a:r>
              <a:rPr lang="en" sz="1300"/>
              <a:t>anti-rumination guardrails: set a time limit, after 90 s move on</a:t>
            </a:r>
            <a:endParaRPr sz="1300"/>
          </a:p>
          <a:p>
            <a:pPr indent="-311150" lvl="0" marL="457200" rtl="0" algn="l">
              <a:spcBef>
                <a:spcPts val="0"/>
              </a:spcBef>
              <a:spcAft>
                <a:spcPts val="0"/>
              </a:spcAft>
              <a:buSzPts val="1300"/>
              <a:buChar char="●"/>
            </a:pPr>
            <a:r>
              <a:rPr lang="en" sz="1300"/>
              <a:t>user-set time window</a:t>
            </a:r>
            <a:endParaRPr sz="1300"/>
          </a:p>
          <a:p>
            <a:pPr indent="-311150" lvl="0" marL="457200" rtl="0" algn="l">
              <a:spcBef>
                <a:spcPts val="0"/>
              </a:spcBef>
              <a:spcAft>
                <a:spcPts val="0"/>
              </a:spcAft>
              <a:buSzPts val="1300"/>
              <a:buChar char="●"/>
            </a:pPr>
            <a:r>
              <a:rPr lang="en" sz="1300"/>
              <a:t>need to design for low English users / low tech knowledge users </a:t>
            </a:r>
            <a:endParaRPr sz="1300"/>
          </a:p>
          <a:p>
            <a:pPr indent="-311150" lvl="1" marL="914400" rtl="0" algn="l">
              <a:spcBef>
                <a:spcPts val="0"/>
              </a:spcBef>
              <a:spcAft>
                <a:spcPts val="0"/>
              </a:spcAft>
              <a:buSzPts val="1300"/>
              <a:buChar char="○"/>
            </a:pPr>
            <a:r>
              <a:rPr lang="en" sz="1300"/>
              <a:t>Viet mom wanted to call</a:t>
            </a:r>
            <a:endParaRPr sz="13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a:p>
            <a:pPr indent="0" lvl="0" marL="0" rtl="0" algn="l">
              <a:spcBef>
                <a:spcPts val="0"/>
              </a:spcBef>
              <a:spcAft>
                <a:spcPts val="0"/>
              </a:spcAft>
              <a:buNone/>
            </a:pPr>
            <a:r>
              <a:t/>
            </a:r>
            <a:endParaRPr b="1" sz="1000"/>
          </a:p>
        </p:txBody>
      </p:sp>
      <p:pic>
        <p:nvPicPr>
          <p:cNvPr id="1646" name="Google Shape;1646;p74"/>
          <p:cNvPicPr preferRelativeResize="0"/>
          <p:nvPr/>
        </p:nvPicPr>
        <p:blipFill>
          <a:blip r:embed="rId3">
            <a:alphaModFix/>
          </a:blip>
          <a:stretch>
            <a:fillRect/>
          </a:stretch>
        </p:blipFill>
        <p:spPr>
          <a:xfrm>
            <a:off x="5308025" y="559950"/>
            <a:ext cx="2932975" cy="1028548"/>
          </a:xfrm>
          <a:prstGeom prst="rect">
            <a:avLst/>
          </a:prstGeom>
          <a:noFill/>
          <a:ln>
            <a:noFill/>
          </a:ln>
        </p:spPr>
      </p:pic>
      <p:pic>
        <p:nvPicPr>
          <p:cNvPr id="1647" name="Google Shape;1647;p74"/>
          <p:cNvPicPr preferRelativeResize="0"/>
          <p:nvPr/>
        </p:nvPicPr>
        <p:blipFill>
          <a:blip r:embed="rId4">
            <a:alphaModFix/>
          </a:blip>
          <a:stretch>
            <a:fillRect/>
          </a:stretch>
        </p:blipFill>
        <p:spPr>
          <a:xfrm>
            <a:off x="5308013" y="1661500"/>
            <a:ext cx="2932992" cy="801250"/>
          </a:xfrm>
          <a:prstGeom prst="rect">
            <a:avLst/>
          </a:prstGeom>
          <a:noFill/>
          <a:ln>
            <a:noFill/>
          </a:ln>
        </p:spPr>
      </p:pic>
      <p:pic>
        <p:nvPicPr>
          <p:cNvPr id="1648" name="Google Shape;1648;p74"/>
          <p:cNvPicPr preferRelativeResize="0"/>
          <p:nvPr/>
        </p:nvPicPr>
        <p:blipFill>
          <a:blip r:embed="rId5">
            <a:alphaModFix/>
          </a:blip>
          <a:stretch>
            <a:fillRect/>
          </a:stretch>
        </p:blipFill>
        <p:spPr>
          <a:xfrm>
            <a:off x="5663400" y="2535750"/>
            <a:ext cx="2222225" cy="20792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2" name="Shape 1652"/>
        <p:cNvGrpSpPr/>
        <p:nvPr/>
      </p:nvGrpSpPr>
      <p:grpSpPr>
        <a:xfrm>
          <a:off x="0" y="0"/>
          <a:ext cx="0" cy="0"/>
          <a:chOff x="0" y="0"/>
          <a:chExt cx="0" cy="0"/>
        </a:xfrm>
      </p:grpSpPr>
      <p:pic>
        <p:nvPicPr>
          <p:cNvPr id="1653" name="Google Shape;1653;p75"/>
          <p:cNvPicPr preferRelativeResize="0"/>
          <p:nvPr/>
        </p:nvPicPr>
        <p:blipFill>
          <a:blip r:embed="rId3">
            <a:alphaModFix/>
          </a:blip>
          <a:stretch>
            <a:fillRect/>
          </a:stretch>
        </p:blipFill>
        <p:spPr>
          <a:xfrm>
            <a:off x="1162900" y="382450"/>
            <a:ext cx="6715125" cy="4257675"/>
          </a:xfrm>
          <a:prstGeom prst="rect">
            <a:avLst/>
          </a:prstGeom>
          <a:noFill/>
          <a:ln>
            <a:noFill/>
          </a:ln>
        </p:spPr>
      </p:pic>
      <p:sp>
        <p:nvSpPr>
          <p:cNvPr id="1654" name="Google Shape;1654;p75"/>
          <p:cNvSpPr/>
          <p:nvPr/>
        </p:nvSpPr>
        <p:spPr>
          <a:xfrm rot="1576493">
            <a:off x="1445063" y="177494"/>
            <a:ext cx="6432866" cy="5093709"/>
          </a:xfrm>
          <a:prstGeom prst="irregularSeal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655" name="Google Shape;1655;p75"/>
          <p:cNvSpPr txBox="1"/>
          <p:nvPr/>
        </p:nvSpPr>
        <p:spPr>
          <a:xfrm>
            <a:off x="2261700" y="1785305"/>
            <a:ext cx="3892500" cy="2194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b="1" lang="en">
                <a:solidFill>
                  <a:schemeClr val="lt1"/>
                </a:solidFill>
                <a:latin typeface="Nunito Sans"/>
                <a:ea typeface="Nunito Sans"/>
                <a:cs typeface="Nunito Sans"/>
                <a:sym typeface="Nunito Sans"/>
              </a:rPr>
              <a:t>Solution #3: </a:t>
            </a:r>
            <a:endParaRPr b="1">
              <a:solidFill>
                <a:schemeClr val="lt1"/>
              </a:solidFill>
              <a:latin typeface="Nunito Sans"/>
              <a:ea typeface="Nunito Sans"/>
              <a:cs typeface="Nunito Sans"/>
              <a:sym typeface="Nunito Sans"/>
            </a:endParaRPr>
          </a:p>
          <a:p>
            <a:pPr indent="0" lvl="0" marL="0" rtl="0" algn="ctr">
              <a:lnSpc>
                <a:spcPct val="115000"/>
              </a:lnSpc>
              <a:spcBef>
                <a:spcPts val="1200"/>
              </a:spcBef>
              <a:spcAft>
                <a:spcPts val="0"/>
              </a:spcAft>
              <a:buNone/>
            </a:pPr>
            <a:r>
              <a:rPr b="1" lang="en">
                <a:solidFill>
                  <a:schemeClr val="lt1"/>
                </a:solidFill>
                <a:latin typeface="Nunito Sans"/>
                <a:ea typeface="Nunito Sans"/>
                <a:cs typeface="Nunito Sans"/>
                <a:sym typeface="Nunito Sans"/>
              </a:rPr>
              <a:t>Build up to vulnerability through a co-op quest: parent and child tackle weekly mini-games &amp; challenges together, earn points for collaboration, and unlock goals by completing tiny actions.</a:t>
            </a:r>
            <a:endParaRPr b="1">
              <a:solidFill>
                <a:schemeClr val="lt1"/>
              </a:solidFill>
              <a:latin typeface="Nunito Sans"/>
              <a:ea typeface="Nunito Sans"/>
              <a:cs typeface="Nunito Sans"/>
              <a:sym typeface="Nunito Sans"/>
            </a:endParaRPr>
          </a:p>
          <a:p>
            <a:pPr indent="0" lvl="0" marL="0" rtl="0" algn="ctr">
              <a:spcBef>
                <a:spcPts val="1200"/>
              </a:spcBef>
              <a:spcAft>
                <a:spcPts val="0"/>
              </a:spcAft>
              <a:buNone/>
            </a:pPr>
            <a:r>
              <a:t/>
            </a:r>
            <a:endParaRPr>
              <a:solidFill>
                <a:schemeClr val="lt1"/>
              </a:solidFill>
              <a:latin typeface="Nunito Sans"/>
              <a:ea typeface="Nunito Sans"/>
              <a:cs typeface="Nunito Sans"/>
              <a:sym typeface="Nunito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9" name="Shape 1659"/>
        <p:cNvGrpSpPr/>
        <p:nvPr/>
      </p:nvGrpSpPr>
      <p:grpSpPr>
        <a:xfrm>
          <a:off x="0" y="0"/>
          <a:ext cx="0" cy="0"/>
          <a:chOff x="0" y="0"/>
          <a:chExt cx="0" cy="0"/>
        </a:xfrm>
      </p:grpSpPr>
      <p:sp>
        <p:nvSpPr>
          <p:cNvPr id="1660" name="Google Shape;1660;p76"/>
          <p:cNvSpPr txBox="1"/>
          <p:nvPr>
            <p:ph idx="7" type="subTitle"/>
          </p:nvPr>
        </p:nvSpPr>
        <p:spPr>
          <a:xfrm>
            <a:off x="40285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solution</a:t>
            </a:r>
            <a:endParaRPr/>
          </a:p>
        </p:txBody>
      </p:sp>
      <p:sp>
        <p:nvSpPr>
          <p:cNvPr id="1661" name="Google Shape;1661;p76"/>
          <p:cNvSpPr txBox="1"/>
          <p:nvPr>
            <p:ph type="title"/>
          </p:nvPr>
        </p:nvSpPr>
        <p:spPr>
          <a:xfrm>
            <a:off x="402850" y="621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 3:</a:t>
            </a:r>
            <a:endParaRPr/>
          </a:p>
        </p:txBody>
      </p:sp>
      <p:sp>
        <p:nvSpPr>
          <p:cNvPr id="1662" name="Google Shape;1662;p76"/>
          <p:cNvSpPr txBox="1"/>
          <p:nvPr>
            <p:ph idx="1" type="subTitle"/>
          </p:nvPr>
        </p:nvSpPr>
        <p:spPr>
          <a:xfrm>
            <a:off x="402850" y="160595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t>
            </a:r>
            <a:r>
              <a:rPr lang="en"/>
              <a:t>uild up to vulnerability through a co-op quest: parent and child tackle weekly mini-games &amp; challenges together, earn points for collaboration, and unlock goals by completing tiny actions.</a:t>
            </a:r>
            <a:endParaRPr/>
          </a:p>
          <a:p>
            <a:pPr indent="0" lvl="0" marL="0" rtl="0" algn="l">
              <a:spcBef>
                <a:spcPts val="0"/>
              </a:spcBef>
              <a:spcAft>
                <a:spcPts val="0"/>
              </a:spcAft>
              <a:buNone/>
            </a:pPr>
            <a:r>
              <a:t/>
            </a:r>
            <a:endParaRPr/>
          </a:p>
        </p:txBody>
      </p:sp>
      <p:sp>
        <p:nvSpPr>
          <p:cNvPr id="1663" name="Google Shape;1663;p76"/>
          <p:cNvSpPr txBox="1"/>
          <p:nvPr>
            <p:ph idx="7" type="subTitle"/>
          </p:nvPr>
        </p:nvSpPr>
        <p:spPr>
          <a:xfrm>
            <a:off x="4988600" y="127160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assumption</a:t>
            </a:r>
            <a:endParaRPr/>
          </a:p>
        </p:txBody>
      </p:sp>
      <p:sp>
        <p:nvSpPr>
          <p:cNvPr id="1664" name="Google Shape;1664;p76"/>
          <p:cNvSpPr txBox="1"/>
          <p:nvPr>
            <p:ph idx="1" type="subTitle"/>
          </p:nvPr>
        </p:nvSpPr>
        <p:spPr>
          <a:xfrm>
            <a:off x="4988600" y="1677500"/>
            <a:ext cx="37188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games help parents and children open up and build deeper connections because they’re casual and lower the stakes.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8" name="Shape 1668"/>
        <p:cNvGrpSpPr/>
        <p:nvPr/>
      </p:nvGrpSpPr>
      <p:grpSpPr>
        <a:xfrm>
          <a:off x="0" y="0"/>
          <a:ext cx="0" cy="0"/>
          <a:chOff x="0" y="0"/>
          <a:chExt cx="0" cy="0"/>
        </a:xfrm>
      </p:grpSpPr>
      <p:sp>
        <p:nvSpPr>
          <p:cNvPr id="1669" name="Google Shape;1669;p77"/>
          <p:cNvSpPr txBox="1"/>
          <p:nvPr>
            <p:ph idx="7" type="subTitle"/>
          </p:nvPr>
        </p:nvSpPr>
        <p:spPr>
          <a:xfrm>
            <a:off x="402850" y="916880"/>
            <a:ext cx="21030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assumption</a:t>
            </a:r>
            <a:endParaRPr/>
          </a:p>
        </p:txBody>
      </p:sp>
      <p:sp>
        <p:nvSpPr>
          <p:cNvPr id="1670" name="Google Shape;1670;p77"/>
          <p:cNvSpPr txBox="1"/>
          <p:nvPr>
            <p:ph type="title"/>
          </p:nvPr>
        </p:nvSpPr>
        <p:spPr>
          <a:xfrm>
            <a:off x="402850" y="3689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experience prototype</a:t>
            </a:r>
            <a:endParaRPr/>
          </a:p>
        </p:txBody>
      </p:sp>
      <p:sp>
        <p:nvSpPr>
          <p:cNvPr id="1671" name="Google Shape;1671;p77"/>
          <p:cNvSpPr txBox="1"/>
          <p:nvPr>
            <p:ph idx="1" type="subTitle"/>
          </p:nvPr>
        </p:nvSpPr>
        <p:spPr>
          <a:xfrm>
            <a:off x="402850" y="1251230"/>
            <a:ext cx="6777900" cy="4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games help parents and children open up and build deeper connections because they’re casual and lower the stakes.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72" name="Google Shape;1672;p77"/>
          <p:cNvSpPr txBox="1"/>
          <p:nvPr>
            <p:ph idx="1" type="subTitle"/>
          </p:nvPr>
        </p:nvSpPr>
        <p:spPr>
          <a:xfrm>
            <a:off x="402850" y="1919325"/>
            <a:ext cx="7113000" cy="268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Montserrat"/>
                <a:ea typeface="Montserrat"/>
                <a:cs typeface="Montserrat"/>
                <a:sym typeface="Montserrat"/>
              </a:rPr>
              <a:t>props</a:t>
            </a:r>
            <a:endParaRPr/>
          </a:p>
          <a:p>
            <a:pPr indent="0" lvl="0" marL="0" rtl="0" algn="l">
              <a:spcBef>
                <a:spcPts val="0"/>
              </a:spcBef>
              <a:spcAft>
                <a:spcPts val="0"/>
              </a:spcAft>
              <a:buNone/>
            </a:pPr>
            <a:r>
              <a:rPr lang="en"/>
              <a:t>live phone call with parent; random questions asked, if they choose not to answer -&gt; do a silly </a:t>
            </a:r>
            <a:r>
              <a:rPr lang="en"/>
              <a:t>light hearted</a:t>
            </a:r>
            <a:r>
              <a:rPr lang="en"/>
              <a:t> “dare”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600">
                <a:latin typeface="Montserrat"/>
                <a:ea typeface="Montserrat"/>
                <a:cs typeface="Montserrat"/>
                <a:sym typeface="Montserrat"/>
              </a:rPr>
              <a:t>actors</a:t>
            </a:r>
            <a:endParaRPr/>
          </a:p>
          <a:p>
            <a:pPr indent="0" lvl="0" marL="0" rtl="0" algn="l">
              <a:spcBef>
                <a:spcPts val="0"/>
              </a:spcBef>
              <a:spcAft>
                <a:spcPts val="0"/>
              </a:spcAft>
              <a:buNone/>
            </a:pPr>
            <a:r>
              <a:rPr lang="en"/>
              <a:t>an international parent + child</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600">
                <a:latin typeface="Montserrat"/>
                <a:ea typeface="Montserrat"/>
                <a:cs typeface="Montserrat"/>
                <a:sym typeface="Montserrat"/>
              </a:rPr>
              <a:t>data</a:t>
            </a:r>
            <a:endParaRPr b="1" sz="1600">
              <a:latin typeface="Montserrat"/>
              <a:ea typeface="Montserrat"/>
              <a:cs typeface="Montserrat"/>
              <a:sym typeface="Montserrat"/>
            </a:endParaRPr>
          </a:p>
          <a:p>
            <a:pPr indent="0" lvl="0" marL="0" rtl="0" algn="l">
              <a:spcBef>
                <a:spcPts val="0"/>
              </a:spcBef>
              <a:spcAft>
                <a:spcPts val="0"/>
              </a:spcAft>
              <a:buNone/>
            </a:pPr>
            <a:r>
              <a:rPr lang="en"/>
              <a:t>asked the participant to share a photo from their album and the story behind it or </a:t>
            </a:r>
            <a:endParaRPr/>
          </a:p>
          <a:p>
            <a:pPr indent="0" lvl="0" marL="0" rtl="0" algn="l">
              <a:spcBef>
                <a:spcPts val="0"/>
              </a:spcBef>
              <a:spcAft>
                <a:spcPts val="0"/>
              </a:spcAft>
              <a:buNone/>
            </a:pPr>
            <a:r>
              <a:rPr lang="en"/>
              <a:t>about their daily </a:t>
            </a:r>
            <a:r>
              <a:rPr lang="en"/>
              <a:t>conversations</a:t>
            </a:r>
            <a:r>
              <a:rPr lang="en"/>
              <a:t> and what sort of things they talk about.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6" name="Shape 1676"/>
        <p:cNvGrpSpPr/>
        <p:nvPr/>
      </p:nvGrpSpPr>
      <p:grpSpPr>
        <a:xfrm>
          <a:off x="0" y="0"/>
          <a:ext cx="0" cy="0"/>
          <a:chOff x="0" y="0"/>
          <a:chExt cx="0" cy="0"/>
        </a:xfrm>
      </p:grpSpPr>
      <p:sp>
        <p:nvSpPr>
          <p:cNvPr id="1677" name="Google Shape;1677;p78"/>
          <p:cNvSpPr txBox="1"/>
          <p:nvPr>
            <p:ph type="title"/>
          </p:nvPr>
        </p:nvSpPr>
        <p:spPr>
          <a:xfrm>
            <a:off x="402850" y="4578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experience prototype</a:t>
            </a:r>
            <a:endParaRPr/>
          </a:p>
        </p:txBody>
      </p:sp>
      <p:sp>
        <p:nvSpPr>
          <p:cNvPr id="1678" name="Google Shape;1678;p78"/>
          <p:cNvSpPr txBox="1"/>
          <p:nvPr>
            <p:ph idx="1" type="subTitle"/>
          </p:nvPr>
        </p:nvSpPr>
        <p:spPr>
          <a:xfrm>
            <a:off x="402850" y="1030500"/>
            <a:ext cx="7248300" cy="40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Montserrat"/>
                <a:ea typeface="Montserrat"/>
                <a:cs typeface="Montserrat"/>
                <a:sym typeface="Montserrat"/>
              </a:rPr>
              <a:t>what worked</a:t>
            </a:r>
            <a:endParaRPr sz="1600"/>
          </a:p>
          <a:p>
            <a:pPr indent="-330200" lvl="0" marL="457200" rtl="0" algn="l">
              <a:spcBef>
                <a:spcPts val="0"/>
              </a:spcBef>
              <a:spcAft>
                <a:spcPts val="0"/>
              </a:spcAft>
              <a:buSzPts val="1600"/>
              <a:buChar char="●"/>
            </a:pPr>
            <a:r>
              <a:rPr lang="en" sz="1600"/>
              <a:t>questions felt new and sparked learning (“we don’t ask these daily”).</a:t>
            </a:r>
            <a:endParaRPr sz="1600"/>
          </a:p>
          <a:p>
            <a:pPr indent="-330200" lvl="0" marL="457200" rtl="0" algn="l">
              <a:spcBef>
                <a:spcPts val="0"/>
              </a:spcBef>
              <a:spcAft>
                <a:spcPts val="0"/>
              </a:spcAft>
              <a:buSzPts val="1600"/>
              <a:buChar char="●"/>
            </a:pPr>
            <a:r>
              <a:rPr lang="en" sz="1600"/>
              <a:t>positive energy: lots of laughter; more back-and-forth than usual.</a:t>
            </a:r>
            <a:endParaRPr sz="1600"/>
          </a:p>
          <a:p>
            <a:pPr indent="0" lvl="0" marL="457200" rtl="0" algn="l">
              <a:spcBef>
                <a:spcPts val="0"/>
              </a:spcBef>
              <a:spcAft>
                <a:spcPts val="0"/>
              </a:spcAft>
              <a:buNone/>
            </a:pPr>
            <a:r>
              <a:t/>
            </a:r>
            <a:endParaRPr sz="1600"/>
          </a:p>
          <a:p>
            <a:pPr indent="0" lvl="0" marL="0" rtl="0" algn="l">
              <a:spcBef>
                <a:spcPts val="0"/>
              </a:spcBef>
              <a:spcAft>
                <a:spcPts val="0"/>
              </a:spcAft>
              <a:buNone/>
            </a:pPr>
            <a:r>
              <a:rPr b="1" lang="en" sz="1600">
                <a:latin typeface="Montserrat"/>
                <a:ea typeface="Montserrat"/>
                <a:cs typeface="Montserrat"/>
                <a:sym typeface="Montserrat"/>
              </a:rPr>
              <a:t>what didn’t work</a:t>
            </a:r>
            <a:endParaRPr sz="1600"/>
          </a:p>
          <a:p>
            <a:pPr indent="-330200" lvl="0" marL="457200" rtl="0" algn="l">
              <a:spcBef>
                <a:spcPts val="0"/>
              </a:spcBef>
              <a:spcAft>
                <a:spcPts val="0"/>
              </a:spcAft>
              <a:buSzPts val="1600"/>
              <a:buChar char="●"/>
            </a:pPr>
            <a:r>
              <a:rPr lang="en" sz="1600"/>
              <a:t>answering ≠ opening up</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b="1" lang="en" sz="1600">
                <a:latin typeface="Montserrat"/>
                <a:ea typeface="Montserrat"/>
                <a:cs typeface="Montserrat"/>
                <a:sym typeface="Montserrat"/>
              </a:rPr>
              <a:t>what we learned</a:t>
            </a:r>
            <a:endParaRPr b="1" sz="1600">
              <a:latin typeface="Montserrat"/>
              <a:ea typeface="Montserrat"/>
              <a:cs typeface="Montserrat"/>
              <a:sym typeface="Montserrat"/>
            </a:endParaRPr>
          </a:p>
          <a:p>
            <a:pPr indent="-330200" lvl="0" marL="457200" rtl="0" algn="l">
              <a:spcBef>
                <a:spcPts val="0"/>
              </a:spcBef>
              <a:spcAft>
                <a:spcPts val="0"/>
              </a:spcAft>
              <a:buSzPts val="1600"/>
              <a:buChar char="●"/>
            </a:pPr>
            <a:r>
              <a:rPr lang="en" sz="1600"/>
              <a:t>play lowers the barrier: light settings help people leave their comfort zone.</a:t>
            </a:r>
            <a:endParaRPr sz="1600"/>
          </a:p>
          <a:p>
            <a:pPr indent="-330200" lvl="0" marL="457200" rtl="0" algn="l">
              <a:spcBef>
                <a:spcPts val="0"/>
              </a:spcBef>
              <a:spcAft>
                <a:spcPts val="0"/>
              </a:spcAft>
              <a:buSzPts val="1600"/>
              <a:buChar char="●"/>
            </a:pPr>
            <a:r>
              <a:rPr lang="en" sz="1600"/>
              <a:t>genuinely enjoyable for both parent and child</a:t>
            </a:r>
            <a:endParaRPr sz="1600"/>
          </a:p>
          <a:p>
            <a:pPr indent="0" lvl="0" marL="457200" rtl="0" algn="l">
              <a:spcBef>
                <a:spcPts val="0"/>
              </a:spcBef>
              <a:spcAft>
                <a:spcPts val="0"/>
              </a:spcAft>
              <a:buNone/>
            </a:pPr>
            <a:r>
              <a:t/>
            </a:r>
            <a:endParaRPr sz="1600"/>
          </a:p>
          <a:p>
            <a:pPr indent="0" lvl="0" marL="0" rtl="0" algn="l">
              <a:spcBef>
                <a:spcPts val="0"/>
              </a:spcBef>
              <a:spcAft>
                <a:spcPts val="0"/>
              </a:spcAft>
              <a:buNone/>
            </a:pPr>
            <a:r>
              <a:rPr b="1" lang="en" sz="1600">
                <a:latin typeface="Montserrat"/>
                <a:ea typeface="Montserrat"/>
                <a:cs typeface="Montserrat"/>
                <a:sym typeface="Montserrat"/>
              </a:rPr>
              <a:t>what this means going forward</a:t>
            </a:r>
            <a:endParaRPr b="1" sz="1600">
              <a:latin typeface="Montserrat"/>
              <a:ea typeface="Montserrat"/>
              <a:cs typeface="Montserrat"/>
              <a:sym typeface="Montserrat"/>
            </a:endParaRPr>
          </a:p>
          <a:p>
            <a:pPr indent="-330200" lvl="0" marL="457200" rtl="0" algn="l">
              <a:spcBef>
                <a:spcPts val="0"/>
              </a:spcBef>
              <a:spcAft>
                <a:spcPts val="0"/>
              </a:spcAft>
              <a:buSzPts val="1600"/>
              <a:buChar char="●"/>
            </a:pPr>
            <a:r>
              <a:rPr lang="en" sz="1600"/>
              <a:t>timebox each question (60–90s).</a:t>
            </a:r>
            <a:endParaRPr sz="1600"/>
          </a:p>
          <a:p>
            <a:pPr indent="-330200" lvl="0" marL="457200" rtl="0" algn="l">
              <a:spcBef>
                <a:spcPts val="0"/>
              </a:spcBef>
              <a:spcAft>
                <a:spcPts val="0"/>
              </a:spcAft>
              <a:buSzPts val="1600"/>
              <a:buChar char="●"/>
            </a:pPr>
            <a:r>
              <a:rPr lang="en" sz="1600"/>
              <a:t>balance tone: mix light prompts with 1–2 deeper “step-up” prompts</a:t>
            </a:r>
            <a:endParaRPr sz="16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2" name="Shape 1682"/>
        <p:cNvGrpSpPr/>
        <p:nvPr/>
      </p:nvGrpSpPr>
      <p:grpSpPr>
        <a:xfrm>
          <a:off x="0" y="0"/>
          <a:ext cx="0" cy="0"/>
          <a:chOff x="0" y="0"/>
          <a:chExt cx="0" cy="0"/>
        </a:xfrm>
      </p:grpSpPr>
      <p:sp>
        <p:nvSpPr>
          <p:cNvPr id="1683" name="Google Shape;1683;p79"/>
          <p:cNvSpPr txBox="1"/>
          <p:nvPr>
            <p:ph type="title"/>
          </p:nvPr>
        </p:nvSpPr>
        <p:spPr>
          <a:xfrm>
            <a:off x="1896700" y="2325500"/>
            <a:ext cx="5350500" cy="71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what’s next?</a:t>
            </a:r>
            <a:endParaRPr/>
          </a:p>
        </p:txBody>
      </p:sp>
      <p:sp>
        <p:nvSpPr>
          <p:cNvPr id="1684" name="Google Shape;1684;p79"/>
          <p:cNvSpPr txBox="1"/>
          <p:nvPr>
            <p:ph idx="2" type="title"/>
          </p:nvPr>
        </p:nvSpPr>
        <p:spPr>
          <a:xfrm>
            <a:off x="3898753" y="1427375"/>
            <a:ext cx="1346400" cy="95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80"/>
          <p:cNvSpPr txBox="1"/>
          <p:nvPr>
            <p:ph type="title"/>
          </p:nvPr>
        </p:nvSpPr>
        <p:spPr>
          <a:xfrm>
            <a:off x="402850" y="3689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moving forward</a:t>
            </a:r>
            <a:endParaRPr/>
          </a:p>
        </p:txBody>
      </p:sp>
      <p:sp>
        <p:nvSpPr>
          <p:cNvPr id="1690" name="Google Shape;1690;p80"/>
          <p:cNvSpPr/>
          <p:nvPr/>
        </p:nvSpPr>
        <p:spPr>
          <a:xfrm>
            <a:off x="2007100" y="2319700"/>
            <a:ext cx="4495500" cy="1135500"/>
          </a:xfrm>
          <a:prstGeom prst="roundRect">
            <a:avLst>
              <a:gd fmla="val 16667" name="adj"/>
            </a:avLst>
          </a:prstGeom>
          <a:solidFill>
            <a:schemeClr val="lt2"/>
          </a:solidFill>
          <a:ln cap="flat" cmpd="sng" w="10925">
            <a:solidFill>
              <a:schemeClr val="dk2"/>
            </a:solidFill>
            <a:prstDash val="solid"/>
            <a:round/>
            <a:headEnd len="sm" w="sm" type="none"/>
            <a:tailEnd len="sm" w="sm" type="none"/>
          </a:ln>
        </p:spPr>
        <p:txBody>
          <a:bodyPr anchorCtr="0" anchor="ctr" bIns="104925" lIns="104925" spcFirstLastPara="1" rIns="104925" wrap="square" tIns="104925">
            <a:noAutofit/>
          </a:bodyPr>
          <a:lstStyle/>
          <a:p>
            <a:pPr indent="0" lvl="0" marL="0" rtl="0" algn="ctr">
              <a:spcBef>
                <a:spcPts val="0"/>
              </a:spcBef>
              <a:spcAft>
                <a:spcPts val="0"/>
              </a:spcAft>
              <a:buNone/>
            </a:pPr>
            <a:r>
              <a:t/>
            </a:r>
            <a:endParaRPr sz="1606">
              <a:solidFill>
                <a:schemeClr val="lt1"/>
              </a:solidFill>
              <a:latin typeface="Nunito Sans"/>
              <a:ea typeface="Nunito Sans"/>
              <a:cs typeface="Nunito Sans"/>
              <a:sym typeface="Nunito Sans"/>
            </a:endParaRPr>
          </a:p>
        </p:txBody>
      </p:sp>
      <p:sp>
        <p:nvSpPr>
          <p:cNvPr id="1691" name="Google Shape;1691;p80"/>
          <p:cNvSpPr txBox="1"/>
          <p:nvPr/>
        </p:nvSpPr>
        <p:spPr>
          <a:xfrm>
            <a:off x="2140599" y="2394562"/>
            <a:ext cx="4228500" cy="1135500"/>
          </a:xfrm>
          <a:prstGeom prst="rect">
            <a:avLst/>
          </a:prstGeom>
          <a:noFill/>
          <a:ln>
            <a:noFill/>
          </a:ln>
        </p:spPr>
        <p:txBody>
          <a:bodyPr anchorCtr="0" anchor="t" bIns="104925" lIns="104925" spcFirstLastPara="1" rIns="104925" wrap="square" tIns="104925">
            <a:spAutoFit/>
          </a:bodyPr>
          <a:lstStyle/>
          <a:p>
            <a:pPr indent="0" lvl="0" marL="0" rtl="0" algn="ctr">
              <a:spcBef>
                <a:spcPts val="0"/>
              </a:spcBef>
              <a:spcAft>
                <a:spcPts val="0"/>
              </a:spcAft>
              <a:buNone/>
            </a:pPr>
            <a:r>
              <a:rPr lang="en" sz="1200">
                <a:solidFill>
                  <a:schemeClr val="lt1"/>
                </a:solidFill>
                <a:latin typeface="Nunito Sans"/>
                <a:ea typeface="Nunito Sans"/>
                <a:cs typeface="Nunito Sans"/>
                <a:sym typeface="Nunito Sans"/>
              </a:rPr>
              <a:t>ethically: don’t want app to replace in-person connection, don’t want children to be dependent on technology for relationships, cultural/linguistic respect, gamification -&gt; addiction</a:t>
            </a:r>
            <a:endParaRPr sz="1200">
              <a:solidFill>
                <a:schemeClr val="lt1"/>
              </a:solidFill>
              <a:latin typeface="Nunito Sans"/>
              <a:ea typeface="Nunito Sans"/>
              <a:cs typeface="Nunito Sans"/>
              <a:sym typeface="Nunito Sans"/>
            </a:endParaRPr>
          </a:p>
          <a:p>
            <a:pPr indent="0" lvl="0" marL="0" rtl="0" algn="ctr">
              <a:spcBef>
                <a:spcPts val="0"/>
              </a:spcBef>
              <a:spcAft>
                <a:spcPts val="0"/>
              </a:spcAft>
              <a:buNone/>
            </a:pPr>
            <a:r>
              <a:t/>
            </a:r>
            <a:endParaRPr sz="1200">
              <a:solidFill>
                <a:schemeClr val="lt1"/>
              </a:solidFill>
              <a:latin typeface="Nunito Sans"/>
              <a:ea typeface="Nunito Sans"/>
              <a:cs typeface="Nunito Sans"/>
              <a:sym typeface="Nunito Sans"/>
            </a:endParaRPr>
          </a:p>
        </p:txBody>
      </p:sp>
      <p:sp>
        <p:nvSpPr>
          <p:cNvPr id="1692" name="Google Shape;1692;p80"/>
          <p:cNvSpPr/>
          <p:nvPr/>
        </p:nvSpPr>
        <p:spPr>
          <a:xfrm>
            <a:off x="468800" y="1040175"/>
            <a:ext cx="3916800" cy="1135500"/>
          </a:xfrm>
          <a:prstGeom prst="roundRect">
            <a:avLst>
              <a:gd fmla="val 16667"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Nunito Sans"/>
              <a:ea typeface="Nunito Sans"/>
              <a:cs typeface="Nunito Sans"/>
              <a:sym typeface="Nunito Sans"/>
            </a:endParaRPr>
          </a:p>
        </p:txBody>
      </p:sp>
      <p:sp>
        <p:nvSpPr>
          <p:cNvPr id="1693" name="Google Shape;1693;p80"/>
          <p:cNvSpPr txBox="1"/>
          <p:nvPr/>
        </p:nvSpPr>
        <p:spPr>
          <a:xfrm>
            <a:off x="585038" y="1203773"/>
            <a:ext cx="36843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Nunito Sans"/>
                <a:ea typeface="Nunito Sans"/>
                <a:cs typeface="Nunito Sans"/>
                <a:sym typeface="Nunito Sans"/>
              </a:rPr>
              <a:t>combining collaborative </a:t>
            </a:r>
            <a:r>
              <a:rPr lang="en" sz="1200">
                <a:solidFill>
                  <a:schemeClr val="lt1"/>
                </a:solidFill>
                <a:latin typeface="Nunito Sans"/>
                <a:ea typeface="Nunito Sans"/>
                <a:cs typeface="Nunito Sans"/>
                <a:sym typeface="Nunito Sans"/>
              </a:rPr>
              <a:t>mini-games</a:t>
            </a:r>
            <a:r>
              <a:rPr lang="en" sz="1200">
                <a:solidFill>
                  <a:schemeClr val="lt1"/>
                </a:solidFill>
                <a:latin typeface="Nunito Sans"/>
                <a:ea typeface="Nunito Sans"/>
                <a:cs typeface="Nunito Sans"/>
                <a:sym typeface="Nunito Sans"/>
              </a:rPr>
              <a:t> like parents are human </a:t>
            </a:r>
            <a:r>
              <a:rPr b="1" lang="en" sz="1200">
                <a:solidFill>
                  <a:schemeClr val="lt1"/>
                </a:solidFill>
                <a:latin typeface="Nunito Sans"/>
                <a:ea typeface="Nunito Sans"/>
                <a:cs typeface="Nunito Sans"/>
                <a:sym typeface="Nunito Sans"/>
              </a:rPr>
              <a:t>(solution #3)</a:t>
            </a:r>
            <a:r>
              <a:rPr lang="en" sz="1200">
                <a:solidFill>
                  <a:schemeClr val="lt1"/>
                </a:solidFill>
                <a:latin typeface="Nunito Sans"/>
                <a:ea typeface="Nunito Sans"/>
                <a:cs typeface="Nunito Sans"/>
                <a:sym typeface="Nunito Sans"/>
              </a:rPr>
              <a:t> with a responsive teaching component </a:t>
            </a:r>
            <a:r>
              <a:rPr b="1" lang="en" sz="1200">
                <a:solidFill>
                  <a:schemeClr val="lt1"/>
                </a:solidFill>
                <a:latin typeface="Nunito Sans"/>
                <a:ea typeface="Nunito Sans"/>
                <a:cs typeface="Nunito Sans"/>
                <a:sym typeface="Nunito Sans"/>
              </a:rPr>
              <a:t>(solution #1)</a:t>
            </a:r>
            <a:endParaRPr b="1" sz="1200">
              <a:solidFill>
                <a:schemeClr val="lt1"/>
              </a:solidFill>
              <a:latin typeface="Nunito Sans"/>
              <a:ea typeface="Nunito Sans"/>
              <a:cs typeface="Nunito Sans"/>
              <a:sym typeface="Nunito Sans"/>
            </a:endParaRPr>
          </a:p>
          <a:p>
            <a:pPr indent="0" lvl="0" marL="0" rtl="0" algn="ctr">
              <a:spcBef>
                <a:spcPts val="0"/>
              </a:spcBef>
              <a:spcAft>
                <a:spcPts val="0"/>
              </a:spcAft>
              <a:buNone/>
            </a:pPr>
            <a:r>
              <a:t/>
            </a:r>
            <a:endParaRPr sz="1200">
              <a:solidFill>
                <a:schemeClr val="lt1"/>
              </a:solidFill>
              <a:latin typeface="Nunito Sans"/>
              <a:ea typeface="Nunito Sans"/>
              <a:cs typeface="Nunito Sans"/>
              <a:sym typeface="Nunito Sans"/>
            </a:endParaRPr>
          </a:p>
        </p:txBody>
      </p:sp>
      <p:sp>
        <p:nvSpPr>
          <p:cNvPr id="1694" name="Google Shape;1694;p80"/>
          <p:cNvSpPr/>
          <p:nvPr/>
        </p:nvSpPr>
        <p:spPr>
          <a:xfrm>
            <a:off x="3915547" y="3607475"/>
            <a:ext cx="4299300" cy="1135500"/>
          </a:xfrm>
          <a:prstGeom prst="roundRect">
            <a:avLst>
              <a:gd fmla="val 16667" name="adj"/>
            </a:avLst>
          </a:prstGeom>
          <a:solidFill>
            <a:schemeClr val="dk2"/>
          </a:solidFill>
          <a:ln cap="flat" cmpd="sng" w="10925">
            <a:solidFill>
              <a:schemeClr val="dk2"/>
            </a:solidFill>
            <a:prstDash val="solid"/>
            <a:round/>
            <a:headEnd len="sm" w="sm" type="none"/>
            <a:tailEnd len="sm" w="sm" type="none"/>
          </a:ln>
        </p:spPr>
        <p:txBody>
          <a:bodyPr anchorCtr="0" anchor="ctr" bIns="104925" lIns="104925" spcFirstLastPara="1" rIns="104925" wrap="square" tIns="104925">
            <a:noAutofit/>
          </a:bodyPr>
          <a:lstStyle/>
          <a:p>
            <a:pPr indent="0" lvl="0" marL="0" rtl="0" algn="ctr">
              <a:spcBef>
                <a:spcPts val="0"/>
              </a:spcBef>
              <a:spcAft>
                <a:spcPts val="0"/>
              </a:spcAft>
              <a:buNone/>
            </a:pPr>
            <a:r>
              <a:t/>
            </a:r>
            <a:endParaRPr sz="1606">
              <a:solidFill>
                <a:schemeClr val="lt1"/>
              </a:solidFill>
              <a:latin typeface="Nunito Sans"/>
              <a:ea typeface="Nunito Sans"/>
              <a:cs typeface="Nunito Sans"/>
              <a:sym typeface="Nunito Sans"/>
            </a:endParaRPr>
          </a:p>
        </p:txBody>
      </p:sp>
      <p:sp>
        <p:nvSpPr>
          <p:cNvPr id="1695" name="Google Shape;1695;p80"/>
          <p:cNvSpPr txBox="1"/>
          <p:nvPr/>
        </p:nvSpPr>
        <p:spPr>
          <a:xfrm>
            <a:off x="3974697" y="3674100"/>
            <a:ext cx="4072500" cy="1504800"/>
          </a:xfrm>
          <a:prstGeom prst="rect">
            <a:avLst/>
          </a:prstGeom>
          <a:noFill/>
          <a:ln>
            <a:noFill/>
          </a:ln>
        </p:spPr>
        <p:txBody>
          <a:bodyPr anchorCtr="0" anchor="t" bIns="104925" lIns="104925" spcFirstLastPara="1" rIns="104925" wrap="square" tIns="104925">
            <a:spAutoFit/>
          </a:bodyPr>
          <a:lstStyle/>
          <a:p>
            <a:pPr indent="0" lvl="0" marL="0" rtl="0" algn="ctr">
              <a:spcBef>
                <a:spcPts val="0"/>
              </a:spcBef>
              <a:spcAft>
                <a:spcPts val="0"/>
              </a:spcAft>
              <a:buNone/>
            </a:pPr>
            <a:r>
              <a:rPr lang="en" sz="1200">
                <a:solidFill>
                  <a:schemeClr val="lt1"/>
                </a:solidFill>
                <a:latin typeface="Nunito Sans"/>
                <a:ea typeface="Nunito Sans"/>
                <a:cs typeface="Nunito Sans"/>
                <a:sym typeface="Nunito Sans"/>
              </a:rPr>
              <a:t>for: bicultural households who want more communication and connection but lack the resources, but might leave out; families in the dominant culture, families with low literacy or access to technology</a:t>
            </a:r>
            <a:endParaRPr sz="1200">
              <a:solidFill>
                <a:schemeClr val="lt1"/>
              </a:solidFill>
              <a:latin typeface="Nunito Sans"/>
              <a:ea typeface="Nunito Sans"/>
              <a:cs typeface="Nunito Sans"/>
              <a:sym typeface="Nunito Sans"/>
            </a:endParaRPr>
          </a:p>
          <a:p>
            <a:pPr indent="0" lvl="0" marL="0" rtl="0" algn="ctr">
              <a:spcBef>
                <a:spcPts val="0"/>
              </a:spcBef>
              <a:spcAft>
                <a:spcPts val="0"/>
              </a:spcAft>
              <a:buNone/>
            </a:pPr>
            <a:r>
              <a:t/>
            </a:r>
            <a:endParaRPr sz="1200">
              <a:solidFill>
                <a:schemeClr val="lt1"/>
              </a:solidFill>
              <a:latin typeface="Nunito Sans"/>
              <a:ea typeface="Nunito Sans"/>
              <a:cs typeface="Nunito Sans"/>
              <a:sym typeface="Nunito Sans"/>
            </a:endParaRPr>
          </a:p>
          <a:p>
            <a:pPr indent="0" lvl="0" marL="0" rtl="0" algn="ctr">
              <a:spcBef>
                <a:spcPts val="0"/>
              </a:spcBef>
              <a:spcAft>
                <a:spcPts val="0"/>
              </a:spcAft>
              <a:buNone/>
            </a:pPr>
            <a:r>
              <a:t/>
            </a:r>
            <a:endParaRPr sz="1200">
              <a:solidFill>
                <a:schemeClr val="lt1"/>
              </a:solidFill>
              <a:latin typeface="Nunito Sans"/>
              <a:ea typeface="Nunito Sans"/>
              <a:cs typeface="Nunito Sans"/>
              <a:sym typeface="Nunito Sans"/>
            </a:endParaRPr>
          </a:p>
          <a:p>
            <a:pPr indent="0" lvl="0" marL="0" rtl="0" algn="ctr">
              <a:spcBef>
                <a:spcPts val="0"/>
              </a:spcBef>
              <a:spcAft>
                <a:spcPts val="0"/>
              </a:spcAft>
              <a:buNone/>
            </a:pPr>
            <a:r>
              <a:t/>
            </a:r>
            <a:endParaRPr sz="1200">
              <a:solidFill>
                <a:schemeClr val="lt1"/>
              </a:solidFill>
              <a:latin typeface="Nunito Sans"/>
              <a:ea typeface="Nunito Sans"/>
              <a:cs typeface="Nunito Sans"/>
              <a:sym typeface="Nunito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9" name="Shape 1699"/>
        <p:cNvGrpSpPr/>
        <p:nvPr/>
      </p:nvGrpSpPr>
      <p:grpSpPr>
        <a:xfrm>
          <a:off x="0" y="0"/>
          <a:ext cx="0" cy="0"/>
          <a:chOff x="0" y="0"/>
          <a:chExt cx="0" cy="0"/>
        </a:xfrm>
      </p:grpSpPr>
      <p:sp>
        <p:nvSpPr>
          <p:cNvPr id="1700" name="Google Shape;1700;p81"/>
          <p:cNvSpPr/>
          <p:nvPr/>
        </p:nvSpPr>
        <p:spPr>
          <a:xfrm>
            <a:off x="889058" y="1142550"/>
            <a:ext cx="7365900" cy="2858400"/>
          </a:xfrm>
          <a:prstGeom prst="roundRect">
            <a:avLst>
              <a:gd fmla="val 16667" name="adj"/>
            </a:avLst>
          </a:prstGeom>
          <a:solidFill>
            <a:schemeClr val="lt2"/>
          </a:solidFill>
          <a:ln cap="flat" cmpd="sng" w="17900">
            <a:solidFill>
              <a:schemeClr val="dk2"/>
            </a:solidFill>
            <a:prstDash val="solid"/>
            <a:round/>
            <a:headEnd len="sm" w="sm" type="none"/>
            <a:tailEnd len="sm" w="sm" type="none"/>
          </a:ln>
        </p:spPr>
        <p:txBody>
          <a:bodyPr anchorCtr="0" anchor="ctr" bIns="171925" lIns="171925" spcFirstLastPara="1" rIns="171925" wrap="square" tIns="171925">
            <a:noAutofit/>
          </a:bodyPr>
          <a:lstStyle/>
          <a:p>
            <a:pPr indent="0" lvl="0" marL="0" rtl="0" algn="ctr">
              <a:spcBef>
                <a:spcPts val="0"/>
              </a:spcBef>
              <a:spcAft>
                <a:spcPts val="0"/>
              </a:spcAft>
              <a:buNone/>
            </a:pPr>
            <a:r>
              <a:t/>
            </a:r>
            <a:endParaRPr sz="2632">
              <a:solidFill>
                <a:schemeClr val="lt1"/>
              </a:solidFill>
              <a:latin typeface="Nunito Sans"/>
              <a:ea typeface="Nunito Sans"/>
              <a:cs typeface="Nunito Sans"/>
              <a:sym typeface="Nunito Sans"/>
            </a:endParaRPr>
          </a:p>
        </p:txBody>
      </p:sp>
      <p:sp>
        <p:nvSpPr>
          <p:cNvPr id="1701" name="Google Shape;1701;p81"/>
          <p:cNvSpPr txBox="1"/>
          <p:nvPr/>
        </p:nvSpPr>
        <p:spPr>
          <a:xfrm>
            <a:off x="1107694" y="1789944"/>
            <a:ext cx="6928500" cy="1157700"/>
          </a:xfrm>
          <a:prstGeom prst="rect">
            <a:avLst/>
          </a:prstGeom>
          <a:noFill/>
          <a:ln>
            <a:noFill/>
          </a:ln>
        </p:spPr>
        <p:txBody>
          <a:bodyPr anchorCtr="0" anchor="t" bIns="171925" lIns="171925" spcFirstLastPara="1" rIns="171925" wrap="square" tIns="171925">
            <a:spAutoFit/>
          </a:bodyPr>
          <a:lstStyle/>
          <a:p>
            <a:pPr indent="0" lvl="0" marL="0" rtl="0" algn="ctr">
              <a:spcBef>
                <a:spcPts val="0"/>
              </a:spcBef>
              <a:spcAft>
                <a:spcPts val="0"/>
              </a:spcAft>
              <a:buNone/>
            </a:pPr>
            <a:r>
              <a:rPr b="1" lang="en" sz="2632">
                <a:solidFill>
                  <a:schemeClr val="lt1"/>
                </a:solidFill>
                <a:latin typeface="Nunito Sans"/>
                <a:ea typeface="Nunito Sans"/>
                <a:cs typeface="Nunito Sans"/>
                <a:sym typeface="Nunito Sans"/>
              </a:rPr>
              <a:t>the point: making a communicating app that’s “for us”</a:t>
            </a:r>
            <a:endParaRPr b="1" sz="2632">
              <a:solidFill>
                <a:schemeClr val="lt1"/>
              </a:solidFill>
              <a:latin typeface="Nunito Sans"/>
              <a:ea typeface="Nunito Sans"/>
              <a:cs typeface="Nunito Sans"/>
              <a:sym typeface="Nunito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sp>
        <p:nvSpPr>
          <p:cNvPr id="1706" name="Google Shape;1706;p82"/>
          <p:cNvSpPr txBox="1"/>
          <p:nvPr>
            <p:ph type="title"/>
          </p:nvPr>
        </p:nvSpPr>
        <p:spPr>
          <a:xfrm>
            <a:off x="1896700" y="2325500"/>
            <a:ext cx="5350500" cy="71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appendix</a:t>
            </a:r>
            <a:endParaRPr/>
          </a:p>
        </p:txBody>
      </p:sp>
      <p:sp>
        <p:nvSpPr>
          <p:cNvPr id="1707" name="Google Shape;1707;p82"/>
          <p:cNvSpPr txBox="1"/>
          <p:nvPr>
            <p:ph idx="2" type="title"/>
          </p:nvPr>
        </p:nvSpPr>
        <p:spPr>
          <a:xfrm>
            <a:off x="3898753" y="1427375"/>
            <a:ext cx="1346400" cy="95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06</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1" name="Shape 1711"/>
        <p:cNvGrpSpPr/>
        <p:nvPr/>
      </p:nvGrpSpPr>
      <p:grpSpPr>
        <a:xfrm>
          <a:off x="0" y="0"/>
          <a:ext cx="0" cy="0"/>
          <a:chOff x="0" y="0"/>
          <a:chExt cx="0" cy="0"/>
        </a:xfrm>
      </p:grpSpPr>
      <p:pic>
        <p:nvPicPr>
          <p:cNvPr id="1712" name="Google Shape;1712;p83" title="Screenshot 2025-10-09 at 11.05.20 PM.png"/>
          <p:cNvPicPr preferRelativeResize="0"/>
          <p:nvPr/>
        </p:nvPicPr>
        <p:blipFill>
          <a:blip r:embed="rId3">
            <a:alphaModFix/>
          </a:blip>
          <a:stretch>
            <a:fillRect/>
          </a:stretch>
        </p:blipFill>
        <p:spPr>
          <a:xfrm>
            <a:off x="4584750" y="152400"/>
            <a:ext cx="3746088" cy="4838697"/>
          </a:xfrm>
          <a:prstGeom prst="rect">
            <a:avLst/>
          </a:prstGeom>
          <a:noFill/>
          <a:ln>
            <a:noFill/>
          </a:ln>
        </p:spPr>
      </p:pic>
      <p:sp>
        <p:nvSpPr>
          <p:cNvPr id="1713" name="Google Shape;1713;p83"/>
          <p:cNvSpPr txBox="1"/>
          <p:nvPr/>
        </p:nvSpPr>
        <p:spPr>
          <a:xfrm>
            <a:off x="894775" y="875525"/>
            <a:ext cx="5541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1714" name="Google Shape;1714;p83"/>
          <p:cNvSpPr txBox="1"/>
          <p:nvPr>
            <p:ph idx="1" type="subTitle"/>
          </p:nvPr>
        </p:nvSpPr>
        <p:spPr>
          <a:xfrm>
            <a:off x="460550" y="1709850"/>
            <a:ext cx="3965100" cy="172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narrowing down the HMWs</a:t>
            </a:r>
            <a:endParaRPr b="1"/>
          </a:p>
          <a:p>
            <a:pPr indent="0" lvl="0" marL="0" rtl="0" algn="l">
              <a:spcBef>
                <a:spcPts val="0"/>
              </a:spcBef>
              <a:spcAft>
                <a:spcPts val="0"/>
              </a:spcAft>
              <a:buNone/>
            </a:pPr>
            <a:r>
              <a:t/>
            </a:r>
            <a:endParaRPr/>
          </a:p>
          <a:p>
            <a:pPr indent="-311150" lvl="0" marL="457200" rtl="0" algn="l">
              <a:spcBef>
                <a:spcPts val="0"/>
              </a:spcBef>
              <a:spcAft>
                <a:spcPts val="0"/>
              </a:spcAft>
              <a:buSzPts val="1300"/>
              <a:buChar char="-"/>
            </a:pPr>
            <a:r>
              <a:rPr lang="en" sz="1500"/>
              <a:t>u</a:t>
            </a:r>
            <a:r>
              <a:rPr lang="en" sz="1500"/>
              <a:t>sed sticker method – top three for every HMW, and then top three of final HMWs</a:t>
            </a:r>
            <a:endParaRPr sz="1500"/>
          </a:p>
          <a:p>
            <a:pPr indent="0" lvl="0" marL="0" rtl="0" algn="l">
              <a:spcBef>
                <a:spcPts val="0"/>
              </a:spcBef>
              <a:spcAft>
                <a:spcPts val="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8" name="Shape 1718"/>
        <p:cNvGrpSpPr/>
        <p:nvPr/>
      </p:nvGrpSpPr>
      <p:grpSpPr>
        <a:xfrm>
          <a:off x="0" y="0"/>
          <a:ext cx="0" cy="0"/>
          <a:chOff x="0" y="0"/>
          <a:chExt cx="0" cy="0"/>
        </a:xfrm>
      </p:grpSpPr>
      <p:pic>
        <p:nvPicPr>
          <p:cNvPr id="1719" name="Google Shape;1719;p84" title="Screenshot 2025-10-09 at 11.05.35 PM.png"/>
          <p:cNvPicPr preferRelativeResize="0"/>
          <p:nvPr/>
        </p:nvPicPr>
        <p:blipFill>
          <a:blip r:embed="rId3">
            <a:alphaModFix/>
          </a:blip>
          <a:stretch>
            <a:fillRect/>
          </a:stretch>
        </p:blipFill>
        <p:spPr>
          <a:xfrm>
            <a:off x="1067475" y="152400"/>
            <a:ext cx="7009050" cy="4838697"/>
          </a:xfrm>
          <a:prstGeom prst="rect">
            <a:avLst/>
          </a:prstGeom>
          <a:noFill/>
          <a:ln>
            <a:noFill/>
          </a:ln>
        </p:spPr>
      </p:pic>
      <p:sp>
        <p:nvSpPr>
          <p:cNvPr id="1720" name="Google Shape;1720;p84"/>
          <p:cNvSpPr txBox="1"/>
          <p:nvPr/>
        </p:nvSpPr>
        <p:spPr>
          <a:xfrm>
            <a:off x="5310900" y="827425"/>
            <a:ext cx="2944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Nunito Sans"/>
                <a:ea typeface="Nunito Sans"/>
                <a:cs typeface="Nunito Sans"/>
                <a:sym typeface="Nunito Sans"/>
              </a:rPr>
              <a:t>HMW from Mohammed</a:t>
            </a:r>
            <a:endParaRPr>
              <a:solidFill>
                <a:schemeClr val="dk1"/>
              </a:solidFill>
              <a:latin typeface="Nunito Sans"/>
              <a:ea typeface="Nunito Sans"/>
              <a:cs typeface="Nunito Sans"/>
              <a:sym typeface="Nunito Sans"/>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4" name="Shape 1724"/>
        <p:cNvGrpSpPr/>
        <p:nvPr/>
      </p:nvGrpSpPr>
      <p:grpSpPr>
        <a:xfrm>
          <a:off x="0" y="0"/>
          <a:ext cx="0" cy="0"/>
          <a:chOff x="0" y="0"/>
          <a:chExt cx="0" cy="0"/>
        </a:xfrm>
      </p:grpSpPr>
      <p:pic>
        <p:nvPicPr>
          <p:cNvPr id="1725" name="Google Shape;1725;p85" title="Screenshot 2025-10-09 at 11.05.53 PM.png"/>
          <p:cNvPicPr preferRelativeResize="0"/>
          <p:nvPr/>
        </p:nvPicPr>
        <p:blipFill>
          <a:blip r:embed="rId3">
            <a:alphaModFix/>
          </a:blip>
          <a:stretch>
            <a:fillRect/>
          </a:stretch>
        </p:blipFill>
        <p:spPr>
          <a:xfrm>
            <a:off x="1540013" y="152400"/>
            <a:ext cx="6063984" cy="4838700"/>
          </a:xfrm>
          <a:prstGeom prst="rect">
            <a:avLst/>
          </a:prstGeom>
          <a:noFill/>
          <a:ln>
            <a:noFill/>
          </a:ln>
        </p:spPr>
      </p:pic>
      <p:sp>
        <p:nvSpPr>
          <p:cNvPr id="1726" name="Google Shape;1726;p85"/>
          <p:cNvSpPr txBox="1"/>
          <p:nvPr/>
        </p:nvSpPr>
        <p:spPr>
          <a:xfrm>
            <a:off x="5310900" y="827425"/>
            <a:ext cx="2944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Nunito Sans"/>
                <a:ea typeface="Nunito Sans"/>
                <a:cs typeface="Nunito Sans"/>
                <a:sym typeface="Nunito Sans"/>
              </a:rPr>
              <a:t>HMW from Lucia</a:t>
            </a:r>
            <a:endParaRPr>
              <a:solidFill>
                <a:schemeClr val="dk1"/>
              </a:solidFill>
              <a:latin typeface="Nunito Sans"/>
              <a:ea typeface="Nunito Sans"/>
              <a:cs typeface="Nunito Sans"/>
              <a:sym typeface="Nunito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0" name="Shape 1730"/>
        <p:cNvGrpSpPr/>
        <p:nvPr/>
      </p:nvGrpSpPr>
      <p:grpSpPr>
        <a:xfrm>
          <a:off x="0" y="0"/>
          <a:ext cx="0" cy="0"/>
          <a:chOff x="0" y="0"/>
          <a:chExt cx="0" cy="0"/>
        </a:xfrm>
      </p:grpSpPr>
      <p:pic>
        <p:nvPicPr>
          <p:cNvPr id="1731" name="Google Shape;1731;p86" title="Screenshot 2025-10-09 at 11.06.08 PM.png"/>
          <p:cNvPicPr preferRelativeResize="0"/>
          <p:nvPr/>
        </p:nvPicPr>
        <p:blipFill>
          <a:blip r:embed="rId3">
            <a:alphaModFix/>
          </a:blip>
          <a:stretch>
            <a:fillRect/>
          </a:stretch>
        </p:blipFill>
        <p:spPr>
          <a:xfrm>
            <a:off x="2186063" y="152400"/>
            <a:ext cx="4771865" cy="4838698"/>
          </a:xfrm>
          <a:prstGeom prst="rect">
            <a:avLst/>
          </a:prstGeom>
          <a:noFill/>
          <a:ln>
            <a:noFill/>
          </a:ln>
        </p:spPr>
      </p:pic>
      <p:sp>
        <p:nvSpPr>
          <p:cNvPr id="1732" name="Google Shape;1732;p86"/>
          <p:cNvSpPr txBox="1"/>
          <p:nvPr/>
        </p:nvSpPr>
        <p:spPr>
          <a:xfrm>
            <a:off x="5001975" y="458450"/>
            <a:ext cx="2944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Nunito Sans"/>
                <a:ea typeface="Nunito Sans"/>
                <a:cs typeface="Nunito Sans"/>
                <a:sym typeface="Nunito Sans"/>
              </a:rPr>
              <a:t>HMW from Ananya</a:t>
            </a:r>
            <a:endParaRPr>
              <a:solidFill>
                <a:schemeClr val="dk1"/>
              </a:solidFill>
              <a:latin typeface="Nunito Sans"/>
              <a:ea typeface="Nunito Sans"/>
              <a:cs typeface="Nunito Sans"/>
              <a:sym typeface="Nunito San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sp>
        <p:nvSpPr>
          <p:cNvPr id="1737" name="Google Shape;1737;p87"/>
          <p:cNvSpPr txBox="1"/>
          <p:nvPr>
            <p:ph type="title"/>
          </p:nvPr>
        </p:nvSpPr>
        <p:spPr>
          <a:xfrm>
            <a:off x="1896750" y="2017625"/>
            <a:ext cx="5350500" cy="71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assumption maps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1" name="Shape 1741"/>
        <p:cNvGrpSpPr/>
        <p:nvPr/>
      </p:nvGrpSpPr>
      <p:grpSpPr>
        <a:xfrm>
          <a:off x="0" y="0"/>
          <a:ext cx="0" cy="0"/>
          <a:chOff x="0" y="0"/>
          <a:chExt cx="0" cy="0"/>
        </a:xfrm>
      </p:grpSpPr>
      <p:sp>
        <p:nvSpPr>
          <p:cNvPr id="1742" name="Google Shape;1742;p88"/>
          <p:cNvSpPr txBox="1"/>
          <p:nvPr/>
        </p:nvSpPr>
        <p:spPr>
          <a:xfrm>
            <a:off x="600250" y="455350"/>
            <a:ext cx="5961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pic>
        <p:nvPicPr>
          <p:cNvPr id="1743" name="Google Shape;1743;p88" title="Screenshot 2025-10-09 at 11.06.45 PM.png"/>
          <p:cNvPicPr preferRelativeResize="0"/>
          <p:nvPr/>
        </p:nvPicPr>
        <p:blipFill>
          <a:blip r:embed="rId3">
            <a:alphaModFix/>
          </a:blip>
          <a:stretch>
            <a:fillRect/>
          </a:stretch>
        </p:blipFill>
        <p:spPr>
          <a:xfrm>
            <a:off x="1613976" y="123938"/>
            <a:ext cx="5837626" cy="489562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7" name="Shape 1747"/>
        <p:cNvGrpSpPr/>
        <p:nvPr/>
      </p:nvGrpSpPr>
      <p:grpSpPr>
        <a:xfrm>
          <a:off x="0" y="0"/>
          <a:ext cx="0" cy="0"/>
          <a:chOff x="0" y="0"/>
          <a:chExt cx="0" cy="0"/>
        </a:xfrm>
      </p:grpSpPr>
      <p:sp>
        <p:nvSpPr>
          <p:cNvPr id="1748" name="Google Shape;1748;p89"/>
          <p:cNvSpPr txBox="1"/>
          <p:nvPr/>
        </p:nvSpPr>
        <p:spPr>
          <a:xfrm>
            <a:off x="600250" y="455350"/>
            <a:ext cx="5961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pic>
        <p:nvPicPr>
          <p:cNvPr id="1749" name="Google Shape;1749;p89" title="Screenshot 2025-10-09 at 11.08.01 PM.png"/>
          <p:cNvPicPr preferRelativeResize="0"/>
          <p:nvPr/>
        </p:nvPicPr>
        <p:blipFill>
          <a:blip r:embed="rId3">
            <a:alphaModFix/>
          </a:blip>
          <a:stretch>
            <a:fillRect/>
          </a:stretch>
        </p:blipFill>
        <p:spPr>
          <a:xfrm>
            <a:off x="1670438" y="125063"/>
            <a:ext cx="5803123" cy="489337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3" name="Shape 1753"/>
        <p:cNvGrpSpPr/>
        <p:nvPr/>
      </p:nvGrpSpPr>
      <p:grpSpPr>
        <a:xfrm>
          <a:off x="0" y="0"/>
          <a:ext cx="0" cy="0"/>
          <a:chOff x="0" y="0"/>
          <a:chExt cx="0" cy="0"/>
        </a:xfrm>
      </p:grpSpPr>
      <p:pic>
        <p:nvPicPr>
          <p:cNvPr id="1754" name="Google Shape;1754;p90" title="Screenshot 2025-10-09 at 11.08.25 PM.png"/>
          <p:cNvPicPr preferRelativeResize="0"/>
          <p:nvPr/>
        </p:nvPicPr>
        <p:blipFill>
          <a:blip r:embed="rId3">
            <a:alphaModFix/>
          </a:blip>
          <a:stretch>
            <a:fillRect/>
          </a:stretch>
        </p:blipFill>
        <p:spPr>
          <a:xfrm>
            <a:off x="797050" y="152400"/>
            <a:ext cx="7165338" cy="48387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bsessive-Compulsive Mood Disorder Treatment Case Report by Slidesgo">
  <a:themeElements>
    <a:clrScheme name="Simple Light">
      <a:dk1>
        <a:srgbClr val="5B1A31"/>
      </a:dk1>
      <a:lt1>
        <a:srgbClr val="F2E5DB"/>
      </a:lt1>
      <a:dk2>
        <a:srgbClr val="BB9566"/>
      </a:dk2>
      <a:lt2>
        <a:srgbClr val="A5482F"/>
      </a:lt2>
      <a:accent1>
        <a:srgbClr val="FFB229"/>
      </a:accent1>
      <a:accent2>
        <a:srgbClr val="968E29"/>
      </a:accent2>
      <a:accent3>
        <a:srgbClr val="6D6D14"/>
      </a:accent3>
      <a:accent4>
        <a:srgbClr val="BA6642"/>
      </a:accent4>
      <a:accent5>
        <a:srgbClr val="FFFFFF"/>
      </a:accent5>
      <a:accent6>
        <a:srgbClr val="FFFFFF"/>
      </a:accent6>
      <a:hlink>
        <a:srgbClr val="5B1A3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