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</p:sldIdLst>
  <p:sldSz cy="5143500" cx="9144000"/>
  <p:notesSz cx="6858000" cy="9144000"/>
  <p:embeddedFontLst>
    <p:embeddedFont>
      <p:font typeface="Space Mono"/>
      <p:regular r:id="rId43"/>
      <p:bold r:id="rId44"/>
      <p:italic r:id="rId45"/>
      <p:boldItalic r:id="rId46"/>
    </p:embeddedFont>
    <p:embeddedFont>
      <p:font typeface="Raleway"/>
      <p:regular r:id="rId47"/>
      <p:bold r:id="rId48"/>
      <p:italic r:id="rId49"/>
      <p:boldItalic r:id="rId50"/>
    </p:embeddedFont>
    <p:embeddedFont>
      <p:font typeface="Luxurious Script"/>
      <p:regular r:id="rId51"/>
    </p:embeddedFont>
    <p:embeddedFont>
      <p:font typeface="Pixelify Sans"/>
      <p:regular r:id="rId52"/>
      <p:bold r:id="rId53"/>
    </p:embeddedFont>
    <p:embeddedFont>
      <p:font typeface="Parastoo"/>
      <p:regular r:id="rId54"/>
      <p:bold r:id="rId5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font" Target="fonts/SpaceMono-bold.fntdata"/><Relationship Id="rId43" Type="http://schemas.openxmlformats.org/officeDocument/2006/relationships/font" Target="fonts/SpaceMono-regular.fntdata"/><Relationship Id="rId46" Type="http://schemas.openxmlformats.org/officeDocument/2006/relationships/font" Target="fonts/SpaceMono-boldItalic.fntdata"/><Relationship Id="rId45" Type="http://schemas.openxmlformats.org/officeDocument/2006/relationships/font" Target="fonts/SpaceMon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Raleway-bold.fntdata"/><Relationship Id="rId47" Type="http://schemas.openxmlformats.org/officeDocument/2006/relationships/font" Target="fonts/Raleway-regular.fntdata"/><Relationship Id="rId49" Type="http://schemas.openxmlformats.org/officeDocument/2006/relationships/font" Target="fonts/Raleway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LuxuriousScript-regular.fntdata"/><Relationship Id="rId50" Type="http://schemas.openxmlformats.org/officeDocument/2006/relationships/font" Target="fonts/Raleway-boldItalic.fntdata"/><Relationship Id="rId53" Type="http://schemas.openxmlformats.org/officeDocument/2006/relationships/font" Target="fonts/PixelifySans-bold.fntdata"/><Relationship Id="rId52" Type="http://schemas.openxmlformats.org/officeDocument/2006/relationships/font" Target="fonts/PixelifySans-regular.fntdata"/><Relationship Id="rId11" Type="http://schemas.openxmlformats.org/officeDocument/2006/relationships/slide" Target="slides/slide6.xml"/><Relationship Id="rId55" Type="http://schemas.openxmlformats.org/officeDocument/2006/relationships/font" Target="fonts/Parastoo-bold.fntdata"/><Relationship Id="rId10" Type="http://schemas.openxmlformats.org/officeDocument/2006/relationships/slide" Target="slides/slide5.xml"/><Relationship Id="rId54" Type="http://schemas.openxmlformats.org/officeDocument/2006/relationships/font" Target="fonts/Parastoo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449847113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449847113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e1d838b627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e1d838b627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94df0defe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94df0defe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94e6445878_2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94e6445878_2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94e6445878_2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94e6445878_2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94e6445878_2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94e6445878_2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94e6445878_2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94e6445878_2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8c4a443fde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8c4a443fd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94df0defe4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94df0defe4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4498471136_1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4498471136_1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8bbf34184e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8bbf34184e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94e6445878_3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94e6445878_3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94e6445878_2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94e6445878_2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94e6445878_2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94e6445878_2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e1d838b627_4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e1d838b627_4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94e6445878_3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394e6445878_3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8c4a443fde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38c4a443fde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94e6445878_3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94e6445878_3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94e6445878_2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94e6445878_2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94df0defe4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394df0defe4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94e6445878_3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394e6445878_3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94e6445878_3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94e6445878_3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94e6445878_3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394e6445878_3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94e6445878_3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394e6445878_3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94e6445878_3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394e6445878_3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94e6445878_3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394e6445878_3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94df0defe4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394df0defe4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38c4a443fde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38c4a443fde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38c4a443fde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38c4a443fde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394e6445878_2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394e6445878_2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94e6445878_4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94e6445878_4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94e6445878_4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394e6445878_4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94e6445878_2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394e6445878_2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394e6445878_2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" name="Google Shape;554;g394e6445878_2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394df0defe4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" name="Google Shape;559;g394df0defe4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8bbf34184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38bbf34184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34498f681bb_1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34498f681bb_1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1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4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2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Relationship Id="rId3" Type="http://schemas.openxmlformats.org/officeDocument/2006/relationships/hyperlink" Target="https://bit.ly/3A1uf1Q" TargetMode="External"/><Relationship Id="rId4" Type="http://schemas.openxmlformats.org/officeDocument/2006/relationships/hyperlink" Target="http://bit.ly/2TtBDfr" TargetMode="Externa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2151899103 (1).jpg"/>
          <p:cNvPicPr preferRelativeResize="0"/>
          <p:nvPr/>
        </p:nvPicPr>
        <p:blipFill rotWithShape="1">
          <a:blip r:embed="rId2">
            <a:alphaModFix amt="90000"/>
          </a:blip>
          <a:srcRect b="835" l="0" r="0" t="826"/>
          <a:stretch/>
        </p:blipFill>
        <p:spPr>
          <a:xfrm>
            <a:off x="-15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/>
          <p:nvPr>
            <p:ph type="ctrTitle"/>
          </p:nvPr>
        </p:nvSpPr>
        <p:spPr>
          <a:xfrm>
            <a:off x="1107900" y="1371600"/>
            <a:ext cx="6951300" cy="24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676300" y="3975825"/>
            <a:ext cx="6654900" cy="939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 title="2151899132.jpg"/>
          <p:cNvPicPr preferRelativeResize="0"/>
          <p:nvPr/>
        </p:nvPicPr>
        <p:blipFill rotWithShape="1">
          <a:blip r:embed="rId2">
            <a:alphaModFix amt="90000"/>
          </a:blip>
          <a:srcRect b="835" l="0" r="0" t="826"/>
          <a:stretch/>
        </p:blipFill>
        <p:spPr>
          <a:xfrm>
            <a:off x="-150" y="0"/>
            <a:ext cx="914400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title"/>
          </p:nvPr>
        </p:nvSpPr>
        <p:spPr>
          <a:xfrm>
            <a:off x="1293600" y="1400175"/>
            <a:ext cx="6556800" cy="2343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hasCustomPrompt="1" idx="2" type="title"/>
          </p:nvPr>
        </p:nvSpPr>
        <p:spPr>
          <a:xfrm>
            <a:off x="228600" y="152400"/>
            <a:ext cx="1065000" cy="6579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/>
          <p:nvPr>
            <p:ph idx="1" type="subTitle"/>
          </p:nvPr>
        </p:nvSpPr>
        <p:spPr>
          <a:xfrm>
            <a:off x="4068950" y="228600"/>
            <a:ext cx="4846500" cy="118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 title="FONDO-2.png"/>
          <p:cNvPicPr preferRelativeResize="0"/>
          <p:nvPr/>
        </p:nvPicPr>
        <p:blipFill rotWithShape="1">
          <a:blip r:embed="rId2">
            <a:alphaModFix amt="75000"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/>
          <p:nvPr>
            <p:ph type="title"/>
          </p:nvPr>
        </p:nvSpPr>
        <p:spPr>
          <a:xfrm>
            <a:off x="228600" y="152400"/>
            <a:ext cx="86868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228600" y="1400175"/>
            <a:ext cx="7704000" cy="35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oogle Shape;22;p5"/>
          <p:cNvGrpSpPr/>
          <p:nvPr/>
        </p:nvGrpSpPr>
        <p:grpSpPr>
          <a:xfrm>
            <a:off x="-6" y="0"/>
            <a:ext cx="9144008" cy="5143501"/>
            <a:chOff x="-6" y="0"/>
            <a:chExt cx="9144008" cy="5143501"/>
          </a:xfrm>
        </p:grpSpPr>
        <p:pic>
          <p:nvPicPr>
            <p:cNvPr id="23" name="Google Shape;23;p5" title="FONDO-2.png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24;p5" title="FONDO-2.png"/>
            <p:cNvPicPr preferRelativeResize="0"/>
            <p:nvPr/>
          </p:nvPicPr>
          <p:blipFill rotWithShape="1">
            <a:blip r:embed="rId2">
              <a:alphaModFix amt="75000"/>
            </a:blip>
            <a:srcRect b="0" l="0" r="0" t="0"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5" title="soft-focus-floral-composition.jpg"/>
            <p:cNvPicPr preferRelativeResize="0"/>
            <p:nvPr/>
          </p:nvPicPr>
          <p:blipFill rotWithShape="1">
            <a:blip r:embed="rId3">
              <a:alphaModFix amt="90000"/>
            </a:blip>
            <a:srcRect b="42373" l="0" r="0" t="19147"/>
            <a:stretch/>
          </p:blipFill>
          <p:spPr>
            <a:xfrm>
              <a:off x="-6" y="1"/>
              <a:ext cx="9144008" cy="51435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" name="Google Shape;26;p5"/>
          <p:cNvSpPr txBox="1"/>
          <p:nvPr>
            <p:ph idx="1" type="subTitle"/>
          </p:nvPr>
        </p:nvSpPr>
        <p:spPr>
          <a:xfrm>
            <a:off x="228602" y="2571738"/>
            <a:ext cx="4343400" cy="35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7" name="Google Shape;27;p5"/>
          <p:cNvSpPr txBox="1"/>
          <p:nvPr>
            <p:ph idx="2" type="subTitle"/>
          </p:nvPr>
        </p:nvSpPr>
        <p:spPr>
          <a:xfrm>
            <a:off x="2400288" y="248323"/>
            <a:ext cx="4343400" cy="35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8" name="Google Shape;28;p5"/>
          <p:cNvSpPr txBox="1"/>
          <p:nvPr>
            <p:ph idx="3" type="subTitle"/>
          </p:nvPr>
        </p:nvSpPr>
        <p:spPr>
          <a:xfrm>
            <a:off x="228602" y="2853437"/>
            <a:ext cx="4343400" cy="87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4" type="subTitle"/>
          </p:nvPr>
        </p:nvSpPr>
        <p:spPr>
          <a:xfrm>
            <a:off x="2400288" y="530023"/>
            <a:ext cx="4343400" cy="87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type="title"/>
          </p:nvPr>
        </p:nvSpPr>
        <p:spPr>
          <a:xfrm>
            <a:off x="5865700" y="3986725"/>
            <a:ext cx="3049800" cy="9783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6" title="FONDO-2.png"/>
          <p:cNvPicPr preferRelativeResize="0"/>
          <p:nvPr/>
        </p:nvPicPr>
        <p:blipFill rotWithShape="1">
          <a:blip r:embed="rId2">
            <a:alphaModFix amt="75000"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6"/>
          <p:cNvSpPr txBox="1"/>
          <p:nvPr>
            <p:ph type="title"/>
          </p:nvPr>
        </p:nvSpPr>
        <p:spPr>
          <a:xfrm>
            <a:off x="228600" y="152400"/>
            <a:ext cx="86868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7" title="FONDO-2.png"/>
          <p:cNvPicPr preferRelativeResize="0"/>
          <p:nvPr/>
        </p:nvPicPr>
        <p:blipFill rotWithShape="1">
          <a:blip r:embed="rId2">
            <a:alphaModFix amt="75000"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7"/>
          <p:cNvSpPr txBox="1"/>
          <p:nvPr>
            <p:ph type="title"/>
          </p:nvPr>
        </p:nvSpPr>
        <p:spPr>
          <a:xfrm>
            <a:off x="228600" y="152400"/>
            <a:ext cx="4343400" cy="1247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228600" y="2382300"/>
            <a:ext cx="4343400" cy="253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8" name="Google Shape;38;p7"/>
          <p:cNvSpPr/>
          <p:nvPr>
            <p:ph idx="2" type="pic"/>
          </p:nvPr>
        </p:nvSpPr>
        <p:spPr>
          <a:xfrm>
            <a:off x="5657850" y="0"/>
            <a:ext cx="3486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8" title="2151899134.jpg"/>
          <p:cNvPicPr preferRelativeResize="0"/>
          <p:nvPr/>
        </p:nvPicPr>
        <p:blipFill rotWithShape="1">
          <a:blip r:embed="rId2">
            <a:alphaModFix amt="90000"/>
          </a:blip>
          <a:srcRect b="1661" l="0" r="0" t="0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8"/>
          <p:cNvSpPr txBox="1"/>
          <p:nvPr>
            <p:ph type="title"/>
          </p:nvPr>
        </p:nvSpPr>
        <p:spPr>
          <a:xfrm>
            <a:off x="1314450" y="1400175"/>
            <a:ext cx="6515400" cy="2343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9" title="FONDO-2.png"/>
          <p:cNvPicPr preferRelativeResize="0"/>
          <p:nvPr/>
        </p:nvPicPr>
        <p:blipFill rotWithShape="1">
          <a:blip r:embed="rId2">
            <a:alphaModFix amt="75000"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9"/>
          <p:cNvSpPr txBox="1"/>
          <p:nvPr>
            <p:ph idx="1" type="subTitle"/>
          </p:nvPr>
        </p:nvSpPr>
        <p:spPr>
          <a:xfrm>
            <a:off x="228600" y="2571675"/>
            <a:ext cx="3257700" cy="234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5" name="Google Shape;45;p9"/>
          <p:cNvSpPr txBox="1"/>
          <p:nvPr>
            <p:ph type="title"/>
          </p:nvPr>
        </p:nvSpPr>
        <p:spPr>
          <a:xfrm>
            <a:off x="228600" y="152400"/>
            <a:ext cx="86868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6" name="Google Shape;46;p9"/>
          <p:cNvSpPr txBox="1"/>
          <p:nvPr>
            <p:ph idx="2" type="subTitle"/>
          </p:nvPr>
        </p:nvSpPr>
        <p:spPr>
          <a:xfrm>
            <a:off x="4572001" y="2571675"/>
            <a:ext cx="3257700" cy="234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9" name="Google Shape;49;p10"/>
          <p:cNvSpPr txBox="1"/>
          <p:nvPr>
            <p:ph type="title"/>
          </p:nvPr>
        </p:nvSpPr>
        <p:spPr>
          <a:xfrm>
            <a:off x="228600" y="152400"/>
            <a:ext cx="3257700" cy="13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1" title="2151899128.jpg"/>
          <p:cNvPicPr preferRelativeResize="0"/>
          <p:nvPr/>
        </p:nvPicPr>
        <p:blipFill rotWithShape="1">
          <a:blip r:embed="rId2">
            <a:alphaModFix amt="90000"/>
          </a:blip>
          <a:srcRect b="835" l="0" r="0" t="826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1"/>
          <p:cNvSpPr txBox="1"/>
          <p:nvPr>
            <p:ph hasCustomPrompt="1" type="title"/>
          </p:nvPr>
        </p:nvSpPr>
        <p:spPr>
          <a:xfrm>
            <a:off x="1284000" y="2172000"/>
            <a:ext cx="6576000" cy="79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3" name="Google Shape;53;p11"/>
          <p:cNvSpPr txBox="1"/>
          <p:nvPr>
            <p:ph idx="1" type="subTitle"/>
          </p:nvPr>
        </p:nvSpPr>
        <p:spPr>
          <a:xfrm>
            <a:off x="3486150" y="228600"/>
            <a:ext cx="2171700" cy="1171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2_1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13"/>
          <p:cNvGrpSpPr/>
          <p:nvPr/>
        </p:nvGrpSpPr>
        <p:grpSpPr>
          <a:xfrm>
            <a:off x="-5" y="0"/>
            <a:ext cx="9144008" cy="5143501"/>
            <a:chOff x="-5" y="0"/>
            <a:chExt cx="9144008" cy="5143501"/>
          </a:xfrm>
        </p:grpSpPr>
        <p:pic>
          <p:nvPicPr>
            <p:cNvPr id="57" name="Google Shape;57;p13" title="FONDO-2.png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 title="two-vibrant-orange-pink-tulips (1).jpg"/>
            <p:cNvPicPr preferRelativeResize="0"/>
            <p:nvPr/>
          </p:nvPicPr>
          <p:blipFill rotWithShape="1">
            <a:blip r:embed="rId3">
              <a:alphaModFix amt="90000"/>
            </a:blip>
            <a:srcRect b="37419" l="0" r="0" t="20393"/>
            <a:stretch/>
          </p:blipFill>
          <p:spPr>
            <a:xfrm flipH="1">
              <a:off x="-5" y="1"/>
              <a:ext cx="9144008" cy="51435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9" name="Google Shape;59;p13"/>
          <p:cNvSpPr txBox="1"/>
          <p:nvPr>
            <p:ph type="title"/>
          </p:nvPr>
        </p:nvSpPr>
        <p:spPr>
          <a:xfrm>
            <a:off x="228600" y="154921"/>
            <a:ext cx="8687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3471607" y="1630459"/>
            <a:ext cx="3272100" cy="3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sz="14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61" name="Google Shape;61;p13"/>
          <p:cNvSpPr txBox="1"/>
          <p:nvPr>
            <p:ph hasCustomPrompt="1" idx="2" type="title"/>
          </p:nvPr>
        </p:nvSpPr>
        <p:spPr>
          <a:xfrm>
            <a:off x="4564657" y="1358409"/>
            <a:ext cx="1086000" cy="31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2" name="Google Shape;62;p13"/>
          <p:cNvSpPr txBox="1"/>
          <p:nvPr>
            <p:ph idx="3" type="subTitle"/>
          </p:nvPr>
        </p:nvSpPr>
        <p:spPr>
          <a:xfrm>
            <a:off x="228600" y="2596376"/>
            <a:ext cx="3272100" cy="3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sz="1400"/>
            </a:lvl1pPr>
            <a:lvl2pPr lvl="1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63" name="Google Shape;63;p13"/>
          <p:cNvSpPr txBox="1"/>
          <p:nvPr>
            <p:ph hasCustomPrompt="1" idx="4" type="title"/>
          </p:nvPr>
        </p:nvSpPr>
        <p:spPr>
          <a:xfrm>
            <a:off x="243024" y="2324326"/>
            <a:ext cx="1086000" cy="31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4" name="Google Shape;64;p13"/>
          <p:cNvSpPr txBox="1"/>
          <p:nvPr>
            <p:ph idx="5" type="subTitle"/>
          </p:nvPr>
        </p:nvSpPr>
        <p:spPr>
          <a:xfrm>
            <a:off x="5657838" y="2596376"/>
            <a:ext cx="3272100" cy="3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sz="1400"/>
            </a:lvl1pPr>
            <a:lvl2pPr lvl="1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65" name="Google Shape;65;p13"/>
          <p:cNvSpPr txBox="1"/>
          <p:nvPr>
            <p:ph hasCustomPrompt="1" idx="6" type="title"/>
          </p:nvPr>
        </p:nvSpPr>
        <p:spPr>
          <a:xfrm>
            <a:off x="7829562" y="2324326"/>
            <a:ext cx="1086000" cy="31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6" name="Google Shape;66;p13"/>
          <p:cNvSpPr txBox="1"/>
          <p:nvPr>
            <p:ph idx="7" type="subTitle"/>
          </p:nvPr>
        </p:nvSpPr>
        <p:spPr>
          <a:xfrm>
            <a:off x="2400307" y="3562293"/>
            <a:ext cx="3272100" cy="3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sz="1400"/>
            </a:lvl1pPr>
            <a:lvl2pPr lvl="1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67" name="Google Shape;67;p13"/>
          <p:cNvSpPr txBox="1"/>
          <p:nvPr>
            <p:ph hasCustomPrompt="1" idx="8" type="title"/>
          </p:nvPr>
        </p:nvSpPr>
        <p:spPr>
          <a:xfrm>
            <a:off x="3493357" y="3290243"/>
            <a:ext cx="1086000" cy="31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8" name="Google Shape;68;p13"/>
          <p:cNvSpPr txBox="1"/>
          <p:nvPr>
            <p:ph idx="9" type="subTitle"/>
          </p:nvPr>
        </p:nvSpPr>
        <p:spPr>
          <a:xfrm>
            <a:off x="228588" y="4528209"/>
            <a:ext cx="3272100" cy="3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sz="1400"/>
            </a:lvl1pPr>
            <a:lvl2pPr lvl="1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69" name="Google Shape;69;p13"/>
          <p:cNvSpPr txBox="1"/>
          <p:nvPr>
            <p:ph hasCustomPrompt="1" idx="13" type="title"/>
          </p:nvPr>
        </p:nvSpPr>
        <p:spPr>
          <a:xfrm>
            <a:off x="243012" y="4256159"/>
            <a:ext cx="1086000" cy="31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/>
          <p:nvPr>
            <p:ph idx="14" type="subTitle"/>
          </p:nvPr>
        </p:nvSpPr>
        <p:spPr>
          <a:xfrm>
            <a:off x="5657838" y="4528209"/>
            <a:ext cx="3272100" cy="3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sz="1400"/>
            </a:lvl1pPr>
            <a:lvl2pPr lvl="1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1" name="Google Shape;71;p13"/>
          <p:cNvSpPr txBox="1"/>
          <p:nvPr>
            <p:ph hasCustomPrompt="1" idx="15" type="title"/>
          </p:nvPr>
        </p:nvSpPr>
        <p:spPr>
          <a:xfrm>
            <a:off x="7843938" y="4332359"/>
            <a:ext cx="1086000" cy="31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4" title="FONDO-2.png"/>
          <p:cNvPicPr preferRelativeResize="0"/>
          <p:nvPr/>
        </p:nvPicPr>
        <p:blipFill rotWithShape="1">
          <a:blip r:embed="rId2">
            <a:alphaModFix amt="75000"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>
            <p:ph type="title"/>
          </p:nvPr>
        </p:nvSpPr>
        <p:spPr>
          <a:xfrm>
            <a:off x="228600" y="3743325"/>
            <a:ext cx="7737300" cy="12963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0"/>
              <a:buNone/>
              <a:defRPr sz="55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5" name="Google Shape;75;p14"/>
          <p:cNvSpPr txBox="1"/>
          <p:nvPr>
            <p:ph idx="1" type="subTitle"/>
          </p:nvPr>
        </p:nvSpPr>
        <p:spPr>
          <a:xfrm>
            <a:off x="795175" y="228600"/>
            <a:ext cx="8120700" cy="23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ONE_COLUMN_TEXT_1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5" title="FONDO-2.png"/>
          <p:cNvPicPr preferRelativeResize="0"/>
          <p:nvPr/>
        </p:nvPicPr>
        <p:blipFill rotWithShape="1">
          <a:blip r:embed="rId2">
            <a:alphaModFix amt="75000"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3803900" y="228600"/>
            <a:ext cx="5111400" cy="202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79" name="Google Shape;79;p15"/>
          <p:cNvSpPr/>
          <p:nvPr>
            <p:ph idx="2" type="pic"/>
          </p:nvPr>
        </p:nvSpPr>
        <p:spPr>
          <a:xfrm>
            <a:off x="0" y="0"/>
            <a:ext cx="3486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15"/>
          <p:cNvSpPr txBox="1"/>
          <p:nvPr>
            <p:ph type="title"/>
          </p:nvPr>
        </p:nvSpPr>
        <p:spPr>
          <a:xfrm>
            <a:off x="2400300" y="3374950"/>
            <a:ext cx="6017100" cy="1591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16"/>
          <p:cNvGrpSpPr/>
          <p:nvPr/>
        </p:nvGrpSpPr>
        <p:grpSpPr>
          <a:xfrm>
            <a:off x="-5" y="0"/>
            <a:ext cx="9144008" cy="5143501"/>
            <a:chOff x="-5" y="0"/>
            <a:chExt cx="9144008" cy="5143501"/>
          </a:xfrm>
        </p:grpSpPr>
        <p:pic>
          <p:nvPicPr>
            <p:cNvPr id="83" name="Google Shape;83;p16" title="FONDO-2.png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16" title="translucent-tulips-soft-focus.jpg"/>
            <p:cNvPicPr preferRelativeResize="0"/>
            <p:nvPr/>
          </p:nvPicPr>
          <p:blipFill rotWithShape="1">
            <a:blip r:embed="rId3">
              <a:alphaModFix amt="90000"/>
            </a:blip>
            <a:srcRect b="57813" l="540" r="-540" t="0"/>
            <a:stretch/>
          </p:blipFill>
          <p:spPr>
            <a:xfrm>
              <a:off x="-5" y="1"/>
              <a:ext cx="9144008" cy="51435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5" name="Google Shape;85;p16"/>
          <p:cNvSpPr txBox="1"/>
          <p:nvPr>
            <p:ph type="title"/>
          </p:nvPr>
        </p:nvSpPr>
        <p:spPr>
          <a:xfrm>
            <a:off x="228600" y="4415100"/>
            <a:ext cx="8686800" cy="57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7" title="FONDO-2.png"/>
          <p:cNvPicPr preferRelativeResize="0"/>
          <p:nvPr/>
        </p:nvPicPr>
        <p:blipFill rotWithShape="1">
          <a:blip r:embed="rId2">
            <a:alphaModFix amt="75000"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>
            <p:ph idx="1" type="subTitle"/>
          </p:nvPr>
        </p:nvSpPr>
        <p:spPr>
          <a:xfrm>
            <a:off x="3486700" y="2285716"/>
            <a:ext cx="5428800" cy="85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9" name="Google Shape;89;p17"/>
          <p:cNvSpPr txBox="1"/>
          <p:nvPr>
            <p:ph idx="2" type="subTitle"/>
          </p:nvPr>
        </p:nvSpPr>
        <p:spPr>
          <a:xfrm>
            <a:off x="3486725" y="566454"/>
            <a:ext cx="5428800" cy="85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0" name="Google Shape;90;p17"/>
          <p:cNvSpPr txBox="1"/>
          <p:nvPr>
            <p:ph idx="3" type="subTitle"/>
          </p:nvPr>
        </p:nvSpPr>
        <p:spPr>
          <a:xfrm>
            <a:off x="3486700" y="4004979"/>
            <a:ext cx="5428800" cy="85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1" name="Google Shape;91;p17"/>
          <p:cNvSpPr txBox="1"/>
          <p:nvPr>
            <p:ph hasCustomPrompt="1" type="title"/>
          </p:nvPr>
        </p:nvSpPr>
        <p:spPr>
          <a:xfrm>
            <a:off x="3486100" y="2023913"/>
            <a:ext cx="1071000" cy="310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2" name="Google Shape;92;p17"/>
          <p:cNvSpPr txBox="1"/>
          <p:nvPr>
            <p:ph hasCustomPrompt="1" idx="4" type="title"/>
          </p:nvPr>
        </p:nvSpPr>
        <p:spPr>
          <a:xfrm>
            <a:off x="3486698" y="304800"/>
            <a:ext cx="1071000" cy="31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93" name="Google Shape;93;p17"/>
          <p:cNvSpPr txBox="1"/>
          <p:nvPr>
            <p:ph hasCustomPrompt="1" idx="5" type="title"/>
          </p:nvPr>
        </p:nvSpPr>
        <p:spPr>
          <a:xfrm>
            <a:off x="3486707" y="3743325"/>
            <a:ext cx="1071000" cy="31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4" name="Google Shape;94;p17"/>
          <p:cNvSpPr txBox="1"/>
          <p:nvPr>
            <p:ph idx="6" type="title"/>
          </p:nvPr>
        </p:nvSpPr>
        <p:spPr>
          <a:xfrm>
            <a:off x="228600" y="1400175"/>
            <a:ext cx="2714700" cy="2343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8" title="FONDO-2.png"/>
          <p:cNvPicPr preferRelativeResize="0"/>
          <p:nvPr/>
        </p:nvPicPr>
        <p:blipFill rotWithShape="1">
          <a:blip r:embed="rId2">
            <a:alphaModFix amt="75000"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8"/>
          <p:cNvSpPr txBox="1"/>
          <p:nvPr>
            <p:ph idx="1" type="subTitle"/>
          </p:nvPr>
        </p:nvSpPr>
        <p:spPr>
          <a:xfrm>
            <a:off x="228600" y="2466157"/>
            <a:ext cx="2171700" cy="73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8" name="Google Shape;98;p18"/>
          <p:cNvSpPr txBox="1"/>
          <p:nvPr>
            <p:ph idx="2" type="subTitle"/>
          </p:nvPr>
        </p:nvSpPr>
        <p:spPr>
          <a:xfrm>
            <a:off x="228600" y="4005072"/>
            <a:ext cx="2171700" cy="73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9" name="Google Shape;99;p18"/>
          <p:cNvSpPr txBox="1"/>
          <p:nvPr>
            <p:ph type="title"/>
          </p:nvPr>
        </p:nvSpPr>
        <p:spPr>
          <a:xfrm>
            <a:off x="228600" y="152400"/>
            <a:ext cx="86868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0" name="Google Shape;100;p18"/>
          <p:cNvSpPr txBox="1"/>
          <p:nvPr>
            <p:ph hasCustomPrompt="1" idx="3" type="title"/>
          </p:nvPr>
        </p:nvSpPr>
        <p:spPr>
          <a:xfrm>
            <a:off x="228600" y="2208138"/>
            <a:ext cx="1086000" cy="310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1" name="Google Shape;101;p18"/>
          <p:cNvSpPr txBox="1"/>
          <p:nvPr>
            <p:ph hasCustomPrompt="1" idx="4" type="title"/>
          </p:nvPr>
        </p:nvSpPr>
        <p:spPr>
          <a:xfrm>
            <a:off x="228600" y="3739896"/>
            <a:ext cx="1086000" cy="31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02" name="Google Shape;102;p18"/>
          <p:cNvSpPr txBox="1"/>
          <p:nvPr>
            <p:ph idx="5" type="subTitle"/>
          </p:nvPr>
        </p:nvSpPr>
        <p:spPr>
          <a:xfrm>
            <a:off x="3486150" y="2466157"/>
            <a:ext cx="2171700" cy="73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3" name="Google Shape;103;p18"/>
          <p:cNvSpPr txBox="1"/>
          <p:nvPr>
            <p:ph idx="6" type="subTitle"/>
          </p:nvPr>
        </p:nvSpPr>
        <p:spPr>
          <a:xfrm>
            <a:off x="3486150" y="4005072"/>
            <a:ext cx="2171700" cy="73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4" name="Google Shape;104;p18"/>
          <p:cNvSpPr txBox="1"/>
          <p:nvPr>
            <p:ph hasCustomPrompt="1" idx="7" type="title"/>
          </p:nvPr>
        </p:nvSpPr>
        <p:spPr>
          <a:xfrm>
            <a:off x="3486150" y="2208138"/>
            <a:ext cx="1086000" cy="310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5" name="Google Shape;105;p18"/>
          <p:cNvSpPr txBox="1"/>
          <p:nvPr>
            <p:ph hasCustomPrompt="1" idx="8" type="title"/>
          </p:nvPr>
        </p:nvSpPr>
        <p:spPr>
          <a:xfrm>
            <a:off x="3486150" y="3739896"/>
            <a:ext cx="1086000" cy="31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06" name="Google Shape;106;p18"/>
          <p:cNvSpPr txBox="1"/>
          <p:nvPr>
            <p:ph idx="9" type="subTitle"/>
          </p:nvPr>
        </p:nvSpPr>
        <p:spPr>
          <a:xfrm>
            <a:off x="6743700" y="2466157"/>
            <a:ext cx="2171700" cy="73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7" name="Google Shape;107;p18"/>
          <p:cNvSpPr txBox="1"/>
          <p:nvPr>
            <p:ph idx="13" type="subTitle"/>
          </p:nvPr>
        </p:nvSpPr>
        <p:spPr>
          <a:xfrm>
            <a:off x="6743700" y="4005072"/>
            <a:ext cx="2171700" cy="73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8" name="Google Shape;108;p18"/>
          <p:cNvSpPr txBox="1"/>
          <p:nvPr>
            <p:ph hasCustomPrompt="1" idx="14" type="title"/>
          </p:nvPr>
        </p:nvSpPr>
        <p:spPr>
          <a:xfrm>
            <a:off x="6743700" y="2208138"/>
            <a:ext cx="1086000" cy="310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9" name="Google Shape;109;p18"/>
          <p:cNvSpPr txBox="1"/>
          <p:nvPr>
            <p:ph hasCustomPrompt="1" idx="15" type="title"/>
          </p:nvPr>
        </p:nvSpPr>
        <p:spPr>
          <a:xfrm>
            <a:off x="6743700" y="3739896"/>
            <a:ext cx="1086000" cy="31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9" title="aesthetic-wallpaper-with-flowers (10).jpg"/>
          <p:cNvPicPr preferRelativeResize="0"/>
          <p:nvPr/>
        </p:nvPicPr>
        <p:blipFill rotWithShape="1">
          <a:blip r:embed="rId2">
            <a:alphaModFix amt="90000"/>
          </a:blip>
          <a:srcRect b="768" l="0" r="0" t="768"/>
          <a:stretch/>
        </p:blipFill>
        <p:spPr>
          <a:xfrm flipH="1"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9"/>
          <p:cNvSpPr txBox="1"/>
          <p:nvPr>
            <p:ph hasCustomPrompt="1" type="title"/>
          </p:nvPr>
        </p:nvSpPr>
        <p:spPr>
          <a:xfrm>
            <a:off x="4590750" y="3630500"/>
            <a:ext cx="4343400" cy="75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2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13" name="Google Shape;113;p19"/>
          <p:cNvSpPr txBox="1"/>
          <p:nvPr>
            <p:ph idx="1" type="subTitle"/>
          </p:nvPr>
        </p:nvSpPr>
        <p:spPr>
          <a:xfrm>
            <a:off x="6762450" y="4364372"/>
            <a:ext cx="2171700" cy="550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4" name="Google Shape;114;p19"/>
          <p:cNvSpPr txBox="1"/>
          <p:nvPr>
            <p:ph hasCustomPrompt="1" idx="2" type="title"/>
          </p:nvPr>
        </p:nvSpPr>
        <p:spPr>
          <a:xfrm>
            <a:off x="228600" y="224625"/>
            <a:ext cx="4343400" cy="75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15" name="Google Shape;115;p19"/>
          <p:cNvSpPr txBox="1"/>
          <p:nvPr>
            <p:ph idx="3" type="subTitle"/>
          </p:nvPr>
        </p:nvSpPr>
        <p:spPr>
          <a:xfrm>
            <a:off x="228600" y="954999"/>
            <a:ext cx="2171700" cy="550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0" title="2151899122 (1).jpg"/>
          <p:cNvPicPr preferRelativeResize="0"/>
          <p:nvPr/>
        </p:nvPicPr>
        <p:blipFill rotWithShape="1">
          <a:blip r:embed="rId2">
            <a:alphaModFix amt="90000"/>
          </a:blip>
          <a:srcRect b="0" l="806" r="806" t="0"/>
          <a:stretch/>
        </p:blipFill>
        <p:spPr>
          <a:xfrm rot="-5400000">
            <a:off x="2004526" y="-2004523"/>
            <a:ext cx="5160553" cy="916959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0"/>
          <p:cNvSpPr txBox="1"/>
          <p:nvPr/>
        </p:nvSpPr>
        <p:spPr>
          <a:xfrm>
            <a:off x="5457275" y="4357537"/>
            <a:ext cx="34581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CREDITS: This presentation template was created by </a:t>
            </a:r>
            <a:r>
              <a:rPr b="1" lang="en" sz="1000" u="sng">
                <a:solidFill>
                  <a:schemeClr val="hlink"/>
                </a:solidFill>
                <a:latin typeface="Space Mono"/>
                <a:ea typeface="Space Mono"/>
                <a:cs typeface="Space Mono"/>
                <a:sym typeface="Space Mono"/>
                <a:hlinkClick r:id="rId3"/>
              </a:rPr>
              <a:t>Slidesgo</a:t>
            </a:r>
            <a:r>
              <a:rPr lang="en" sz="10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, and includes icons, infographics &amp; images by </a:t>
            </a:r>
            <a:r>
              <a:rPr b="1" lang="en" sz="1000" u="sng">
                <a:solidFill>
                  <a:schemeClr val="hlink"/>
                </a:solidFill>
                <a:latin typeface="Space Mono"/>
                <a:ea typeface="Space Mono"/>
                <a:cs typeface="Space Mono"/>
                <a:sym typeface="Space Mono"/>
                <a:hlinkClick r:id="rId4"/>
              </a:rPr>
              <a:t>Freepik</a:t>
            </a:r>
            <a:r>
              <a:rPr lang="en" sz="10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 </a:t>
            </a:r>
            <a:endParaRPr b="1" sz="1000" u="sng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19" name="Google Shape;119;p20"/>
          <p:cNvSpPr txBox="1"/>
          <p:nvPr>
            <p:ph type="title"/>
          </p:nvPr>
        </p:nvSpPr>
        <p:spPr>
          <a:xfrm>
            <a:off x="1852525" y="1400100"/>
            <a:ext cx="5439000" cy="23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120" name="Google Shape;120;p20"/>
          <p:cNvSpPr txBox="1"/>
          <p:nvPr>
            <p:ph idx="1" type="subTitle"/>
          </p:nvPr>
        </p:nvSpPr>
        <p:spPr>
          <a:xfrm>
            <a:off x="228600" y="228600"/>
            <a:ext cx="3257700" cy="117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1" title="FONDO-2.png"/>
          <p:cNvPicPr preferRelativeResize="0"/>
          <p:nvPr/>
        </p:nvPicPr>
        <p:blipFill rotWithShape="1">
          <a:blip r:embed="rId2">
            <a:alphaModFix amt="75000"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2" title="aesthetic-wallpaper-with-flowers (2).jpg"/>
          <p:cNvPicPr preferRelativeResize="0"/>
          <p:nvPr/>
        </p:nvPicPr>
        <p:blipFill rotWithShape="1">
          <a:blip r:embed="rId2">
            <a:alphaModFix amt="90000"/>
          </a:blip>
          <a:srcRect b="0" l="0" r="1487" t="0"/>
          <a:stretch/>
        </p:blipFill>
        <p:spPr>
          <a:xfrm flipH="1" rot="5400000">
            <a:off x="1991726" y="-2013048"/>
            <a:ext cx="5160551" cy="91695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ixelify Sans"/>
              <a:buNone/>
              <a:defRPr sz="3000">
                <a:solidFill>
                  <a:schemeClr val="dk1"/>
                </a:solidFill>
                <a:latin typeface="Pixelify Sans"/>
                <a:ea typeface="Pixelify Sans"/>
                <a:cs typeface="Pixelify Sans"/>
                <a:sym typeface="Pixelify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ixelify Sans"/>
              <a:buNone/>
              <a:defRPr sz="3000">
                <a:solidFill>
                  <a:schemeClr val="dk1"/>
                </a:solidFill>
                <a:latin typeface="Pixelify Sans"/>
                <a:ea typeface="Pixelify Sans"/>
                <a:cs typeface="Pixelify Sans"/>
                <a:sym typeface="Pixelify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ixelify Sans"/>
              <a:buNone/>
              <a:defRPr sz="3000">
                <a:solidFill>
                  <a:schemeClr val="dk1"/>
                </a:solidFill>
                <a:latin typeface="Pixelify Sans"/>
                <a:ea typeface="Pixelify Sans"/>
                <a:cs typeface="Pixelify Sans"/>
                <a:sym typeface="Pixelify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ixelify Sans"/>
              <a:buNone/>
              <a:defRPr sz="3000">
                <a:solidFill>
                  <a:schemeClr val="dk1"/>
                </a:solidFill>
                <a:latin typeface="Pixelify Sans"/>
                <a:ea typeface="Pixelify Sans"/>
                <a:cs typeface="Pixelify Sans"/>
                <a:sym typeface="Pixelify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ixelify Sans"/>
              <a:buNone/>
              <a:defRPr sz="3000">
                <a:solidFill>
                  <a:schemeClr val="dk1"/>
                </a:solidFill>
                <a:latin typeface="Pixelify Sans"/>
                <a:ea typeface="Pixelify Sans"/>
                <a:cs typeface="Pixelify Sans"/>
                <a:sym typeface="Pixelify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ixelify Sans"/>
              <a:buNone/>
              <a:defRPr sz="3000">
                <a:solidFill>
                  <a:schemeClr val="dk1"/>
                </a:solidFill>
                <a:latin typeface="Pixelify Sans"/>
                <a:ea typeface="Pixelify Sans"/>
                <a:cs typeface="Pixelify Sans"/>
                <a:sym typeface="Pixelify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ixelify Sans"/>
              <a:buNone/>
              <a:defRPr sz="3000">
                <a:solidFill>
                  <a:schemeClr val="dk1"/>
                </a:solidFill>
                <a:latin typeface="Pixelify Sans"/>
                <a:ea typeface="Pixelify Sans"/>
                <a:cs typeface="Pixelify Sans"/>
                <a:sym typeface="Pixelify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ixelify Sans"/>
              <a:buNone/>
              <a:defRPr sz="3000">
                <a:solidFill>
                  <a:schemeClr val="dk1"/>
                </a:solidFill>
                <a:latin typeface="Pixelify Sans"/>
                <a:ea typeface="Pixelify Sans"/>
                <a:cs typeface="Pixelify Sans"/>
                <a:sym typeface="Pixelify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ixelify Sans"/>
              <a:buNone/>
              <a:defRPr sz="3000">
                <a:solidFill>
                  <a:schemeClr val="dk1"/>
                </a:solidFill>
                <a:latin typeface="Pixelify Sans"/>
                <a:ea typeface="Pixelify Sans"/>
                <a:cs typeface="Pixelify Sans"/>
                <a:sym typeface="Pixelify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pace Mono"/>
              <a:buChar char="●"/>
              <a:defRPr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pace Mono"/>
              <a:buChar char="○"/>
              <a:defRPr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pace Mono"/>
              <a:buChar char="■"/>
              <a:defRPr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pace Mono"/>
              <a:buChar char="●"/>
              <a:defRPr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pace Mono"/>
              <a:buChar char="○"/>
              <a:defRPr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pace Mono"/>
              <a:buChar char="■"/>
              <a:defRPr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pace Mono"/>
              <a:buChar char="●"/>
              <a:defRPr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pace Mono"/>
              <a:buChar char="○"/>
              <a:defRPr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pace Mono"/>
              <a:buChar char="■"/>
              <a:defRPr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0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8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8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6.xml"/><Relationship Id="rId3" Type="http://schemas.openxmlformats.org/officeDocument/2006/relationships/hyperlink" Target="http://drive.google.com/file/d/1vdt_0RkvK_pnnl7mt_jLYfGl1wfJKRpA/view" TargetMode="External"/><Relationship Id="rId4" Type="http://schemas.openxmlformats.org/officeDocument/2006/relationships/image" Target="../media/image1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 txBox="1"/>
          <p:nvPr>
            <p:ph type="ctrTitle"/>
          </p:nvPr>
        </p:nvSpPr>
        <p:spPr>
          <a:xfrm>
            <a:off x="1107900" y="1371600"/>
            <a:ext cx="6951300" cy="24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latin typeface="Space Mono"/>
                <a:ea typeface="Space Mono"/>
                <a:cs typeface="Space Mono"/>
                <a:sym typeface="Space Mono"/>
              </a:rPr>
              <a:t>assignment 4</a:t>
            </a:r>
            <a:r>
              <a:rPr lang="en" sz="4500">
                <a:latin typeface="Parastoo"/>
                <a:ea typeface="Parastoo"/>
                <a:cs typeface="Parastoo"/>
                <a:sym typeface="Parastoo"/>
              </a:rPr>
              <a:t> </a:t>
            </a:r>
            <a:r>
              <a:rPr lang="en" sz="5500">
                <a:latin typeface="Luxurious Script"/>
                <a:ea typeface="Luxurious Script"/>
                <a:cs typeface="Luxurious Script"/>
                <a:sym typeface="Luxurious Script"/>
              </a:rPr>
              <a:t>C</a:t>
            </a:r>
            <a:r>
              <a:rPr lang="en" sz="5500"/>
              <a:t>ONCEPT</a:t>
            </a:r>
            <a:r>
              <a:rPr lang="en" sz="5500">
                <a:latin typeface="Luxurious Script"/>
                <a:ea typeface="Luxurious Script"/>
                <a:cs typeface="Luxurious Script"/>
                <a:sym typeface="Luxurious Script"/>
              </a:rPr>
              <a:t>V</a:t>
            </a:r>
            <a:r>
              <a:rPr lang="en" sz="5500"/>
              <a:t>IDEO</a:t>
            </a:r>
            <a:endParaRPr sz="5500">
              <a:latin typeface="Pixelify Sans"/>
              <a:ea typeface="Pixelify Sans"/>
              <a:cs typeface="Pixelify Sans"/>
              <a:sym typeface="Pixelify Sans"/>
            </a:endParaRPr>
          </a:p>
        </p:txBody>
      </p:sp>
      <p:sp>
        <p:nvSpPr>
          <p:cNvPr id="130" name="Google Shape;130;p23"/>
          <p:cNvSpPr txBox="1"/>
          <p:nvPr>
            <p:ph idx="1" type="subTitle"/>
          </p:nvPr>
        </p:nvSpPr>
        <p:spPr>
          <a:xfrm>
            <a:off x="1676300" y="3975825"/>
            <a:ext cx="6654900" cy="93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Naomi, Mai, Angela, Aimen</a:t>
            </a:r>
            <a:endParaRPr/>
          </a:p>
        </p:txBody>
      </p:sp>
      <p:sp>
        <p:nvSpPr>
          <p:cNvPr id="131" name="Google Shape;131;p23"/>
          <p:cNvSpPr txBox="1"/>
          <p:nvPr/>
        </p:nvSpPr>
        <p:spPr>
          <a:xfrm>
            <a:off x="228600" y="2357850"/>
            <a:ext cx="10650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20</a:t>
            </a:r>
            <a:endParaRPr sz="120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32" name="Google Shape;132;p23"/>
          <p:cNvSpPr txBox="1"/>
          <p:nvPr/>
        </p:nvSpPr>
        <p:spPr>
          <a:xfrm>
            <a:off x="7850250" y="2357850"/>
            <a:ext cx="10650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XX</a:t>
            </a:r>
            <a:endParaRPr sz="120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grpSp>
        <p:nvGrpSpPr>
          <p:cNvPr id="133" name="Google Shape;133;p23"/>
          <p:cNvGrpSpPr/>
          <p:nvPr/>
        </p:nvGrpSpPr>
        <p:grpSpPr>
          <a:xfrm>
            <a:off x="2400298" y="304810"/>
            <a:ext cx="538088" cy="218361"/>
            <a:chOff x="2122773" y="4690110"/>
            <a:chExt cx="538088" cy="218361"/>
          </a:xfrm>
        </p:grpSpPr>
        <p:sp>
          <p:nvSpPr>
            <p:cNvPr id="134" name="Google Shape;134;p23"/>
            <p:cNvSpPr/>
            <p:nvPr/>
          </p:nvSpPr>
          <p:spPr>
            <a:xfrm>
              <a:off x="2122773" y="4690110"/>
              <a:ext cx="67389" cy="218361"/>
            </a:xfrm>
            <a:custGeom>
              <a:rect b="b" l="l" r="r" t="t"/>
              <a:pathLst>
                <a:path extrusionOk="0" h="436721" w="134778">
                  <a:moveTo>
                    <a:pt x="86201" y="436721"/>
                  </a:moveTo>
                  <a:lnTo>
                    <a:pt x="86201" y="349091"/>
                  </a:lnTo>
                  <a:lnTo>
                    <a:pt x="43339" y="349091"/>
                  </a:lnTo>
                  <a:lnTo>
                    <a:pt x="43339" y="263366"/>
                  </a:lnTo>
                  <a:lnTo>
                    <a:pt x="0" y="263366"/>
                  </a:lnTo>
                  <a:lnTo>
                    <a:pt x="0" y="172403"/>
                  </a:lnTo>
                  <a:lnTo>
                    <a:pt x="43339" y="172403"/>
                  </a:lnTo>
                  <a:lnTo>
                    <a:pt x="43339" y="85725"/>
                  </a:lnTo>
                  <a:lnTo>
                    <a:pt x="86201" y="85725"/>
                  </a:lnTo>
                  <a:lnTo>
                    <a:pt x="86201" y="0"/>
                  </a:lnTo>
                  <a:lnTo>
                    <a:pt x="134779" y="0"/>
                  </a:lnTo>
                  <a:lnTo>
                    <a:pt x="134779" y="90488"/>
                  </a:lnTo>
                  <a:lnTo>
                    <a:pt x="90964" y="90488"/>
                  </a:lnTo>
                  <a:lnTo>
                    <a:pt x="90964" y="177165"/>
                  </a:lnTo>
                  <a:lnTo>
                    <a:pt x="48101" y="177165"/>
                  </a:lnTo>
                  <a:lnTo>
                    <a:pt x="48101" y="258604"/>
                  </a:lnTo>
                  <a:lnTo>
                    <a:pt x="90964" y="258604"/>
                  </a:lnTo>
                  <a:lnTo>
                    <a:pt x="90964" y="345758"/>
                  </a:lnTo>
                  <a:lnTo>
                    <a:pt x="134779" y="345758"/>
                  </a:lnTo>
                  <a:lnTo>
                    <a:pt x="134779" y="436721"/>
                  </a:lnTo>
                  <a:lnTo>
                    <a:pt x="86201" y="4367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23"/>
            <p:cNvSpPr/>
            <p:nvPr/>
          </p:nvSpPr>
          <p:spPr>
            <a:xfrm>
              <a:off x="2593472" y="4690110"/>
              <a:ext cx="67389" cy="218361"/>
            </a:xfrm>
            <a:custGeom>
              <a:rect b="b" l="l" r="r" t="t"/>
              <a:pathLst>
                <a:path extrusionOk="0" h="436721" w="134778">
                  <a:moveTo>
                    <a:pt x="0" y="436721"/>
                  </a:moveTo>
                  <a:lnTo>
                    <a:pt x="0" y="345758"/>
                  </a:lnTo>
                  <a:lnTo>
                    <a:pt x="43339" y="345758"/>
                  </a:lnTo>
                  <a:lnTo>
                    <a:pt x="43339" y="258604"/>
                  </a:lnTo>
                  <a:lnTo>
                    <a:pt x="86677" y="258604"/>
                  </a:lnTo>
                  <a:lnTo>
                    <a:pt x="86677" y="177165"/>
                  </a:lnTo>
                  <a:lnTo>
                    <a:pt x="43339" y="177165"/>
                  </a:lnTo>
                  <a:lnTo>
                    <a:pt x="43339" y="90488"/>
                  </a:lnTo>
                  <a:lnTo>
                    <a:pt x="0" y="90488"/>
                  </a:lnTo>
                  <a:lnTo>
                    <a:pt x="0" y="0"/>
                  </a:lnTo>
                  <a:lnTo>
                    <a:pt x="48101" y="0"/>
                  </a:lnTo>
                  <a:lnTo>
                    <a:pt x="48101" y="85725"/>
                  </a:lnTo>
                  <a:lnTo>
                    <a:pt x="91440" y="85725"/>
                  </a:lnTo>
                  <a:lnTo>
                    <a:pt x="91440" y="172403"/>
                  </a:lnTo>
                  <a:lnTo>
                    <a:pt x="134779" y="172403"/>
                  </a:lnTo>
                  <a:lnTo>
                    <a:pt x="134779" y="263366"/>
                  </a:lnTo>
                  <a:lnTo>
                    <a:pt x="91440" y="263366"/>
                  </a:lnTo>
                  <a:lnTo>
                    <a:pt x="91440" y="349091"/>
                  </a:lnTo>
                  <a:lnTo>
                    <a:pt x="48101" y="349091"/>
                  </a:lnTo>
                  <a:lnTo>
                    <a:pt x="48101" y="436721"/>
                  </a:lnTo>
                  <a:lnTo>
                    <a:pt x="0" y="4367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23"/>
            <p:cNvSpPr/>
            <p:nvPr/>
          </p:nvSpPr>
          <p:spPr>
            <a:xfrm>
              <a:off x="2216248" y="4713065"/>
              <a:ext cx="154828" cy="172450"/>
            </a:xfrm>
            <a:custGeom>
              <a:rect b="b" l="l" r="r" t="t"/>
              <a:pathLst>
                <a:path extrusionOk="0" h="344900" w="309657">
                  <a:moveTo>
                    <a:pt x="118110" y="306324"/>
                  </a:moveTo>
                  <a:cubicBezTo>
                    <a:pt x="118110" y="299657"/>
                    <a:pt x="118777" y="293465"/>
                    <a:pt x="120110" y="287655"/>
                  </a:cubicBezTo>
                  <a:cubicBezTo>
                    <a:pt x="121444" y="281845"/>
                    <a:pt x="123158" y="276130"/>
                    <a:pt x="125254" y="270605"/>
                  </a:cubicBezTo>
                  <a:cubicBezTo>
                    <a:pt x="127349" y="264986"/>
                    <a:pt x="129635" y="259366"/>
                    <a:pt x="132017" y="253555"/>
                  </a:cubicBezTo>
                  <a:cubicBezTo>
                    <a:pt x="134398" y="247745"/>
                    <a:pt x="136779" y="241459"/>
                    <a:pt x="138970" y="234601"/>
                  </a:cubicBezTo>
                  <a:cubicBezTo>
                    <a:pt x="141256" y="227743"/>
                    <a:pt x="143161" y="220313"/>
                    <a:pt x="144875" y="212122"/>
                  </a:cubicBezTo>
                  <a:cubicBezTo>
                    <a:pt x="146590" y="204026"/>
                    <a:pt x="147638" y="194691"/>
                    <a:pt x="148114" y="184309"/>
                  </a:cubicBezTo>
                  <a:cubicBezTo>
                    <a:pt x="139446" y="190024"/>
                    <a:pt x="131921" y="195644"/>
                    <a:pt x="125635" y="201168"/>
                  </a:cubicBezTo>
                  <a:cubicBezTo>
                    <a:pt x="119348" y="206693"/>
                    <a:pt x="113824" y="212122"/>
                    <a:pt x="109156" y="217456"/>
                  </a:cubicBezTo>
                  <a:cubicBezTo>
                    <a:pt x="104394" y="222790"/>
                    <a:pt x="100108" y="227933"/>
                    <a:pt x="96203" y="232886"/>
                  </a:cubicBezTo>
                  <a:cubicBezTo>
                    <a:pt x="92297" y="237839"/>
                    <a:pt x="88487" y="242602"/>
                    <a:pt x="84677" y="247174"/>
                  </a:cubicBezTo>
                  <a:cubicBezTo>
                    <a:pt x="80867" y="251746"/>
                    <a:pt x="76771" y="256032"/>
                    <a:pt x="72390" y="260033"/>
                  </a:cubicBezTo>
                  <a:cubicBezTo>
                    <a:pt x="68009" y="264033"/>
                    <a:pt x="62770" y="267748"/>
                    <a:pt x="56960" y="270986"/>
                  </a:cubicBezTo>
                  <a:cubicBezTo>
                    <a:pt x="50292" y="275177"/>
                    <a:pt x="43148" y="277273"/>
                    <a:pt x="35528" y="277273"/>
                  </a:cubicBezTo>
                  <a:cubicBezTo>
                    <a:pt x="30766" y="277273"/>
                    <a:pt x="26194" y="276320"/>
                    <a:pt x="21908" y="274511"/>
                  </a:cubicBezTo>
                  <a:cubicBezTo>
                    <a:pt x="17621" y="272605"/>
                    <a:pt x="13906" y="270034"/>
                    <a:pt x="10668" y="266700"/>
                  </a:cubicBezTo>
                  <a:cubicBezTo>
                    <a:pt x="7429" y="263366"/>
                    <a:pt x="4858" y="259366"/>
                    <a:pt x="2858" y="254699"/>
                  </a:cubicBezTo>
                  <a:cubicBezTo>
                    <a:pt x="953" y="250031"/>
                    <a:pt x="0" y="244983"/>
                    <a:pt x="0" y="239554"/>
                  </a:cubicBezTo>
                  <a:cubicBezTo>
                    <a:pt x="0" y="233077"/>
                    <a:pt x="1714" y="227076"/>
                    <a:pt x="5144" y="221647"/>
                  </a:cubicBezTo>
                  <a:cubicBezTo>
                    <a:pt x="8572" y="216218"/>
                    <a:pt x="13621" y="211550"/>
                    <a:pt x="20479" y="207740"/>
                  </a:cubicBezTo>
                  <a:cubicBezTo>
                    <a:pt x="26384" y="204311"/>
                    <a:pt x="32099" y="201740"/>
                    <a:pt x="37814" y="199930"/>
                  </a:cubicBezTo>
                  <a:cubicBezTo>
                    <a:pt x="43434" y="198120"/>
                    <a:pt x="49244" y="196787"/>
                    <a:pt x="55054" y="195739"/>
                  </a:cubicBezTo>
                  <a:cubicBezTo>
                    <a:pt x="60865" y="194691"/>
                    <a:pt x="66961" y="193834"/>
                    <a:pt x="73152" y="192977"/>
                  </a:cubicBezTo>
                  <a:cubicBezTo>
                    <a:pt x="79438" y="192119"/>
                    <a:pt x="86011" y="190976"/>
                    <a:pt x="92964" y="189452"/>
                  </a:cubicBezTo>
                  <a:cubicBezTo>
                    <a:pt x="99822" y="188024"/>
                    <a:pt x="107252" y="185928"/>
                    <a:pt x="115253" y="183261"/>
                  </a:cubicBezTo>
                  <a:cubicBezTo>
                    <a:pt x="123254" y="180594"/>
                    <a:pt x="131826" y="176975"/>
                    <a:pt x="140970" y="172307"/>
                  </a:cubicBezTo>
                  <a:cubicBezTo>
                    <a:pt x="131636" y="167640"/>
                    <a:pt x="123063" y="164021"/>
                    <a:pt x="115157" y="161354"/>
                  </a:cubicBezTo>
                  <a:cubicBezTo>
                    <a:pt x="107252" y="158687"/>
                    <a:pt x="99822" y="156686"/>
                    <a:pt x="92964" y="155353"/>
                  </a:cubicBezTo>
                  <a:cubicBezTo>
                    <a:pt x="86106" y="153924"/>
                    <a:pt x="79438" y="152876"/>
                    <a:pt x="73152" y="152114"/>
                  </a:cubicBezTo>
                  <a:cubicBezTo>
                    <a:pt x="66866" y="151352"/>
                    <a:pt x="60865" y="150495"/>
                    <a:pt x="55054" y="149447"/>
                  </a:cubicBezTo>
                  <a:cubicBezTo>
                    <a:pt x="49244" y="148400"/>
                    <a:pt x="43529" y="147066"/>
                    <a:pt x="37814" y="145256"/>
                  </a:cubicBezTo>
                  <a:cubicBezTo>
                    <a:pt x="32195" y="143446"/>
                    <a:pt x="26384" y="140779"/>
                    <a:pt x="20479" y="137255"/>
                  </a:cubicBezTo>
                  <a:cubicBezTo>
                    <a:pt x="13621" y="133350"/>
                    <a:pt x="8572" y="128683"/>
                    <a:pt x="5144" y="123158"/>
                  </a:cubicBezTo>
                  <a:cubicBezTo>
                    <a:pt x="1714" y="117634"/>
                    <a:pt x="0" y="111633"/>
                    <a:pt x="0" y="105156"/>
                  </a:cubicBezTo>
                  <a:cubicBezTo>
                    <a:pt x="0" y="99727"/>
                    <a:pt x="953" y="94774"/>
                    <a:pt x="2858" y="90202"/>
                  </a:cubicBezTo>
                  <a:cubicBezTo>
                    <a:pt x="4763" y="85630"/>
                    <a:pt x="7429" y="81629"/>
                    <a:pt x="10668" y="78296"/>
                  </a:cubicBezTo>
                  <a:cubicBezTo>
                    <a:pt x="13906" y="74962"/>
                    <a:pt x="17717" y="72390"/>
                    <a:pt x="21908" y="70485"/>
                  </a:cubicBezTo>
                  <a:cubicBezTo>
                    <a:pt x="26194" y="68580"/>
                    <a:pt x="30671" y="67723"/>
                    <a:pt x="35528" y="67723"/>
                  </a:cubicBezTo>
                  <a:cubicBezTo>
                    <a:pt x="43148" y="67723"/>
                    <a:pt x="50292" y="69723"/>
                    <a:pt x="56960" y="73724"/>
                  </a:cubicBezTo>
                  <a:cubicBezTo>
                    <a:pt x="65818" y="78867"/>
                    <a:pt x="73057" y="84677"/>
                    <a:pt x="78772" y="91250"/>
                  </a:cubicBezTo>
                  <a:cubicBezTo>
                    <a:pt x="84487" y="97822"/>
                    <a:pt x="90297" y="104870"/>
                    <a:pt x="96203" y="112300"/>
                  </a:cubicBezTo>
                  <a:cubicBezTo>
                    <a:pt x="102108" y="119729"/>
                    <a:pt x="108966" y="127540"/>
                    <a:pt x="116777" y="135636"/>
                  </a:cubicBezTo>
                  <a:cubicBezTo>
                    <a:pt x="124587" y="143732"/>
                    <a:pt x="135064" y="152019"/>
                    <a:pt x="148019" y="160401"/>
                  </a:cubicBezTo>
                  <a:cubicBezTo>
                    <a:pt x="147542" y="150209"/>
                    <a:pt x="146495" y="140970"/>
                    <a:pt x="144780" y="132874"/>
                  </a:cubicBezTo>
                  <a:cubicBezTo>
                    <a:pt x="143066" y="124778"/>
                    <a:pt x="141065" y="117253"/>
                    <a:pt x="138875" y="110585"/>
                  </a:cubicBezTo>
                  <a:cubicBezTo>
                    <a:pt x="136588" y="103823"/>
                    <a:pt x="134303" y="97631"/>
                    <a:pt x="131921" y="91821"/>
                  </a:cubicBezTo>
                  <a:cubicBezTo>
                    <a:pt x="129540" y="86106"/>
                    <a:pt x="127254" y="80391"/>
                    <a:pt x="125159" y="74771"/>
                  </a:cubicBezTo>
                  <a:cubicBezTo>
                    <a:pt x="123063" y="69152"/>
                    <a:pt x="121349" y="63341"/>
                    <a:pt x="120015" y="57531"/>
                  </a:cubicBezTo>
                  <a:cubicBezTo>
                    <a:pt x="118681" y="51721"/>
                    <a:pt x="118015" y="45434"/>
                    <a:pt x="118015" y="38576"/>
                  </a:cubicBezTo>
                  <a:cubicBezTo>
                    <a:pt x="118015" y="32861"/>
                    <a:pt x="118872" y="27623"/>
                    <a:pt x="120587" y="22860"/>
                  </a:cubicBezTo>
                  <a:cubicBezTo>
                    <a:pt x="122301" y="18098"/>
                    <a:pt x="124778" y="14097"/>
                    <a:pt x="127921" y="10668"/>
                  </a:cubicBezTo>
                  <a:cubicBezTo>
                    <a:pt x="131064" y="7239"/>
                    <a:pt x="134969" y="4667"/>
                    <a:pt x="139446" y="2762"/>
                  </a:cubicBezTo>
                  <a:cubicBezTo>
                    <a:pt x="143923" y="857"/>
                    <a:pt x="148971" y="0"/>
                    <a:pt x="154591" y="0"/>
                  </a:cubicBezTo>
                  <a:cubicBezTo>
                    <a:pt x="165926" y="0"/>
                    <a:pt x="174879" y="3524"/>
                    <a:pt x="181451" y="10573"/>
                  </a:cubicBezTo>
                  <a:cubicBezTo>
                    <a:pt x="188024" y="17621"/>
                    <a:pt x="191357" y="26956"/>
                    <a:pt x="191357" y="38576"/>
                  </a:cubicBezTo>
                  <a:cubicBezTo>
                    <a:pt x="191357" y="45434"/>
                    <a:pt x="190691" y="51721"/>
                    <a:pt x="189357" y="57531"/>
                  </a:cubicBezTo>
                  <a:cubicBezTo>
                    <a:pt x="188024" y="63341"/>
                    <a:pt x="186404" y="69056"/>
                    <a:pt x="184404" y="74771"/>
                  </a:cubicBezTo>
                  <a:cubicBezTo>
                    <a:pt x="182404" y="80391"/>
                    <a:pt x="180118" y="86106"/>
                    <a:pt x="177641" y="91821"/>
                  </a:cubicBezTo>
                  <a:cubicBezTo>
                    <a:pt x="175165" y="97536"/>
                    <a:pt x="172784" y="103823"/>
                    <a:pt x="170593" y="110585"/>
                  </a:cubicBezTo>
                  <a:cubicBezTo>
                    <a:pt x="168307" y="117348"/>
                    <a:pt x="166402" y="124778"/>
                    <a:pt x="164687" y="132874"/>
                  </a:cubicBezTo>
                  <a:cubicBezTo>
                    <a:pt x="162973" y="140970"/>
                    <a:pt x="161925" y="150209"/>
                    <a:pt x="161449" y="160401"/>
                  </a:cubicBezTo>
                  <a:cubicBezTo>
                    <a:pt x="170117" y="154781"/>
                    <a:pt x="177546" y="149257"/>
                    <a:pt x="183737" y="143732"/>
                  </a:cubicBezTo>
                  <a:cubicBezTo>
                    <a:pt x="189929" y="138208"/>
                    <a:pt x="195358" y="132874"/>
                    <a:pt x="200120" y="127540"/>
                  </a:cubicBezTo>
                  <a:cubicBezTo>
                    <a:pt x="204883" y="122301"/>
                    <a:pt x="209074" y="117158"/>
                    <a:pt x="212884" y="112204"/>
                  </a:cubicBezTo>
                  <a:cubicBezTo>
                    <a:pt x="216694" y="107252"/>
                    <a:pt x="220504" y="102489"/>
                    <a:pt x="224409" y="97917"/>
                  </a:cubicBezTo>
                  <a:cubicBezTo>
                    <a:pt x="228314" y="93345"/>
                    <a:pt x="232410" y="88963"/>
                    <a:pt x="236887" y="84868"/>
                  </a:cubicBezTo>
                  <a:cubicBezTo>
                    <a:pt x="241268" y="80772"/>
                    <a:pt x="246412" y="76962"/>
                    <a:pt x="252317" y="73628"/>
                  </a:cubicBezTo>
                  <a:cubicBezTo>
                    <a:pt x="259271" y="69628"/>
                    <a:pt x="266414" y="67628"/>
                    <a:pt x="273749" y="67628"/>
                  </a:cubicBezTo>
                  <a:cubicBezTo>
                    <a:pt x="278511" y="67628"/>
                    <a:pt x="283083" y="68580"/>
                    <a:pt x="287464" y="70390"/>
                  </a:cubicBezTo>
                  <a:cubicBezTo>
                    <a:pt x="291846" y="72295"/>
                    <a:pt x="295561" y="74867"/>
                    <a:pt x="298895" y="78200"/>
                  </a:cubicBezTo>
                  <a:cubicBezTo>
                    <a:pt x="302228" y="81534"/>
                    <a:pt x="304705" y="85439"/>
                    <a:pt x="306705" y="90107"/>
                  </a:cubicBezTo>
                  <a:cubicBezTo>
                    <a:pt x="308610" y="94679"/>
                    <a:pt x="309658" y="99632"/>
                    <a:pt x="309658" y="105061"/>
                  </a:cubicBezTo>
                  <a:cubicBezTo>
                    <a:pt x="309658" y="111538"/>
                    <a:pt x="307943" y="117538"/>
                    <a:pt x="304419" y="123063"/>
                  </a:cubicBezTo>
                  <a:cubicBezTo>
                    <a:pt x="300895" y="128588"/>
                    <a:pt x="295846" y="133255"/>
                    <a:pt x="289179" y="137160"/>
                  </a:cubicBezTo>
                  <a:cubicBezTo>
                    <a:pt x="283178" y="140779"/>
                    <a:pt x="277273" y="143446"/>
                    <a:pt x="271463" y="145161"/>
                  </a:cubicBezTo>
                  <a:cubicBezTo>
                    <a:pt x="265747" y="146971"/>
                    <a:pt x="259937" y="148304"/>
                    <a:pt x="254127" y="149352"/>
                  </a:cubicBezTo>
                  <a:cubicBezTo>
                    <a:pt x="248317" y="150400"/>
                    <a:pt x="242316" y="151257"/>
                    <a:pt x="236029" y="152019"/>
                  </a:cubicBezTo>
                  <a:cubicBezTo>
                    <a:pt x="229743" y="152781"/>
                    <a:pt x="223171" y="153924"/>
                    <a:pt x="216313" y="155258"/>
                  </a:cubicBezTo>
                  <a:cubicBezTo>
                    <a:pt x="209455" y="156686"/>
                    <a:pt x="202025" y="158687"/>
                    <a:pt x="194215" y="161258"/>
                  </a:cubicBezTo>
                  <a:cubicBezTo>
                    <a:pt x="186404" y="163925"/>
                    <a:pt x="177927" y="167545"/>
                    <a:pt x="168783" y="172212"/>
                  </a:cubicBezTo>
                  <a:cubicBezTo>
                    <a:pt x="177927" y="176879"/>
                    <a:pt x="186404" y="180499"/>
                    <a:pt x="194215" y="183166"/>
                  </a:cubicBezTo>
                  <a:cubicBezTo>
                    <a:pt x="202025" y="185833"/>
                    <a:pt x="209455" y="187833"/>
                    <a:pt x="216313" y="189357"/>
                  </a:cubicBezTo>
                  <a:cubicBezTo>
                    <a:pt x="223171" y="190786"/>
                    <a:pt x="229838" y="192024"/>
                    <a:pt x="236029" y="192881"/>
                  </a:cubicBezTo>
                  <a:cubicBezTo>
                    <a:pt x="242316" y="193738"/>
                    <a:pt x="248317" y="194691"/>
                    <a:pt x="254127" y="195644"/>
                  </a:cubicBezTo>
                  <a:cubicBezTo>
                    <a:pt x="259937" y="196691"/>
                    <a:pt x="265747" y="198025"/>
                    <a:pt x="271558" y="199835"/>
                  </a:cubicBezTo>
                  <a:cubicBezTo>
                    <a:pt x="277368" y="201644"/>
                    <a:pt x="283178" y="204216"/>
                    <a:pt x="289084" y="207645"/>
                  </a:cubicBezTo>
                  <a:cubicBezTo>
                    <a:pt x="295751" y="211550"/>
                    <a:pt x="300800" y="216218"/>
                    <a:pt x="304324" y="221552"/>
                  </a:cubicBezTo>
                  <a:cubicBezTo>
                    <a:pt x="307848" y="226981"/>
                    <a:pt x="309563" y="232982"/>
                    <a:pt x="309563" y="239459"/>
                  </a:cubicBezTo>
                  <a:cubicBezTo>
                    <a:pt x="309563" y="244888"/>
                    <a:pt x="308610" y="249936"/>
                    <a:pt x="306610" y="254603"/>
                  </a:cubicBezTo>
                  <a:cubicBezTo>
                    <a:pt x="304705" y="259271"/>
                    <a:pt x="302038" y="263271"/>
                    <a:pt x="298799" y="266605"/>
                  </a:cubicBezTo>
                  <a:cubicBezTo>
                    <a:pt x="295561" y="269938"/>
                    <a:pt x="291751" y="272510"/>
                    <a:pt x="287369" y="274415"/>
                  </a:cubicBezTo>
                  <a:cubicBezTo>
                    <a:pt x="282988" y="276320"/>
                    <a:pt x="278416" y="277178"/>
                    <a:pt x="273653" y="277178"/>
                  </a:cubicBezTo>
                  <a:cubicBezTo>
                    <a:pt x="270034" y="277178"/>
                    <a:pt x="266510" y="276701"/>
                    <a:pt x="262985" y="275654"/>
                  </a:cubicBezTo>
                  <a:cubicBezTo>
                    <a:pt x="259366" y="274606"/>
                    <a:pt x="255842" y="273082"/>
                    <a:pt x="252317" y="270891"/>
                  </a:cubicBezTo>
                  <a:cubicBezTo>
                    <a:pt x="246412" y="267653"/>
                    <a:pt x="241268" y="264033"/>
                    <a:pt x="236887" y="259937"/>
                  </a:cubicBezTo>
                  <a:cubicBezTo>
                    <a:pt x="232505" y="255937"/>
                    <a:pt x="228314" y="251651"/>
                    <a:pt x="224409" y="247079"/>
                  </a:cubicBezTo>
                  <a:cubicBezTo>
                    <a:pt x="220504" y="242507"/>
                    <a:pt x="216694" y="237744"/>
                    <a:pt x="212884" y="232791"/>
                  </a:cubicBezTo>
                  <a:cubicBezTo>
                    <a:pt x="209074" y="227838"/>
                    <a:pt x="204788" y="222695"/>
                    <a:pt x="200120" y="217361"/>
                  </a:cubicBezTo>
                  <a:cubicBezTo>
                    <a:pt x="195358" y="212027"/>
                    <a:pt x="189929" y="206502"/>
                    <a:pt x="183737" y="200978"/>
                  </a:cubicBezTo>
                  <a:cubicBezTo>
                    <a:pt x="177546" y="195358"/>
                    <a:pt x="170117" y="189833"/>
                    <a:pt x="161449" y="184213"/>
                  </a:cubicBezTo>
                  <a:cubicBezTo>
                    <a:pt x="161925" y="194596"/>
                    <a:pt x="162973" y="203835"/>
                    <a:pt x="164687" y="212027"/>
                  </a:cubicBezTo>
                  <a:cubicBezTo>
                    <a:pt x="166402" y="220123"/>
                    <a:pt x="168402" y="227648"/>
                    <a:pt x="170593" y="234505"/>
                  </a:cubicBezTo>
                  <a:cubicBezTo>
                    <a:pt x="172879" y="241363"/>
                    <a:pt x="175165" y="247650"/>
                    <a:pt x="177546" y="253460"/>
                  </a:cubicBezTo>
                  <a:cubicBezTo>
                    <a:pt x="179927" y="259271"/>
                    <a:pt x="182213" y="264986"/>
                    <a:pt x="184309" y="270510"/>
                  </a:cubicBezTo>
                  <a:cubicBezTo>
                    <a:pt x="186404" y="276130"/>
                    <a:pt x="188119" y="281750"/>
                    <a:pt x="189452" y="287465"/>
                  </a:cubicBezTo>
                  <a:cubicBezTo>
                    <a:pt x="190786" y="293180"/>
                    <a:pt x="191453" y="299466"/>
                    <a:pt x="191453" y="306324"/>
                  </a:cubicBezTo>
                  <a:cubicBezTo>
                    <a:pt x="191453" y="312039"/>
                    <a:pt x="190595" y="317278"/>
                    <a:pt x="188881" y="322040"/>
                  </a:cubicBezTo>
                  <a:cubicBezTo>
                    <a:pt x="187166" y="326803"/>
                    <a:pt x="184690" y="330803"/>
                    <a:pt x="181546" y="334232"/>
                  </a:cubicBezTo>
                  <a:cubicBezTo>
                    <a:pt x="178403" y="337661"/>
                    <a:pt x="174498" y="340233"/>
                    <a:pt x="169926" y="342138"/>
                  </a:cubicBezTo>
                  <a:cubicBezTo>
                    <a:pt x="165354" y="344043"/>
                    <a:pt x="160306" y="344900"/>
                    <a:pt x="154686" y="344900"/>
                  </a:cubicBezTo>
                  <a:cubicBezTo>
                    <a:pt x="149066" y="344900"/>
                    <a:pt x="144018" y="343948"/>
                    <a:pt x="139541" y="342138"/>
                  </a:cubicBezTo>
                  <a:cubicBezTo>
                    <a:pt x="135064" y="340233"/>
                    <a:pt x="131159" y="337661"/>
                    <a:pt x="128016" y="334232"/>
                  </a:cubicBezTo>
                  <a:cubicBezTo>
                    <a:pt x="124873" y="330803"/>
                    <a:pt x="122396" y="326708"/>
                    <a:pt x="120682" y="322040"/>
                  </a:cubicBezTo>
                  <a:cubicBezTo>
                    <a:pt x="118967" y="317278"/>
                    <a:pt x="118110" y="312039"/>
                    <a:pt x="118110" y="30632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23"/>
            <p:cNvSpPr/>
            <p:nvPr/>
          </p:nvSpPr>
          <p:spPr>
            <a:xfrm>
              <a:off x="2426321" y="4729806"/>
              <a:ext cx="141065" cy="138969"/>
            </a:xfrm>
            <a:custGeom>
              <a:rect b="b" l="l" r="r" t="t"/>
              <a:pathLst>
                <a:path extrusionOk="0" h="277939" w="282130">
                  <a:moveTo>
                    <a:pt x="211074" y="0"/>
                  </a:moveTo>
                  <a:cubicBezTo>
                    <a:pt x="220218" y="0"/>
                    <a:pt x="229076" y="1715"/>
                    <a:pt x="237649" y="5048"/>
                  </a:cubicBezTo>
                  <a:cubicBezTo>
                    <a:pt x="246221" y="8382"/>
                    <a:pt x="253841" y="13430"/>
                    <a:pt x="260413" y="20193"/>
                  </a:cubicBezTo>
                  <a:cubicBezTo>
                    <a:pt x="266986" y="26956"/>
                    <a:pt x="272320" y="35433"/>
                    <a:pt x="276225" y="45625"/>
                  </a:cubicBezTo>
                  <a:cubicBezTo>
                    <a:pt x="280225" y="55817"/>
                    <a:pt x="282130" y="67913"/>
                    <a:pt x="282130" y="81915"/>
                  </a:cubicBezTo>
                  <a:cubicBezTo>
                    <a:pt x="282130" y="97441"/>
                    <a:pt x="279654" y="111919"/>
                    <a:pt x="274701" y="125254"/>
                  </a:cubicBezTo>
                  <a:cubicBezTo>
                    <a:pt x="269748" y="138684"/>
                    <a:pt x="263176" y="151257"/>
                    <a:pt x="255175" y="163068"/>
                  </a:cubicBezTo>
                  <a:cubicBezTo>
                    <a:pt x="247079" y="174879"/>
                    <a:pt x="238030" y="185928"/>
                    <a:pt x="227838" y="196215"/>
                  </a:cubicBezTo>
                  <a:cubicBezTo>
                    <a:pt x="217646" y="206502"/>
                    <a:pt x="207454" y="216408"/>
                    <a:pt x="197072" y="225743"/>
                  </a:cubicBezTo>
                  <a:cubicBezTo>
                    <a:pt x="186690" y="235077"/>
                    <a:pt x="176689" y="244126"/>
                    <a:pt x="166973" y="252698"/>
                  </a:cubicBezTo>
                  <a:cubicBezTo>
                    <a:pt x="157258" y="261271"/>
                    <a:pt x="148971" y="269748"/>
                    <a:pt x="142018" y="277940"/>
                  </a:cubicBezTo>
                  <a:lnTo>
                    <a:pt x="139922" y="277940"/>
                  </a:lnTo>
                  <a:cubicBezTo>
                    <a:pt x="132969" y="269748"/>
                    <a:pt x="124682" y="261271"/>
                    <a:pt x="115062" y="252698"/>
                  </a:cubicBezTo>
                  <a:cubicBezTo>
                    <a:pt x="105442" y="244126"/>
                    <a:pt x="95440" y="235077"/>
                    <a:pt x="85058" y="225743"/>
                  </a:cubicBezTo>
                  <a:cubicBezTo>
                    <a:pt x="74676" y="216408"/>
                    <a:pt x="64389" y="206502"/>
                    <a:pt x="54292" y="196215"/>
                  </a:cubicBezTo>
                  <a:cubicBezTo>
                    <a:pt x="44101" y="185928"/>
                    <a:pt x="35052" y="174879"/>
                    <a:pt x="26956" y="163068"/>
                  </a:cubicBezTo>
                  <a:cubicBezTo>
                    <a:pt x="18860" y="151257"/>
                    <a:pt x="12382" y="138684"/>
                    <a:pt x="7429" y="125254"/>
                  </a:cubicBezTo>
                  <a:cubicBezTo>
                    <a:pt x="2477" y="111824"/>
                    <a:pt x="0" y="97346"/>
                    <a:pt x="0" y="81915"/>
                  </a:cubicBezTo>
                  <a:cubicBezTo>
                    <a:pt x="0" y="68009"/>
                    <a:pt x="2000" y="55912"/>
                    <a:pt x="5905" y="45625"/>
                  </a:cubicBezTo>
                  <a:cubicBezTo>
                    <a:pt x="9811" y="35433"/>
                    <a:pt x="15145" y="26956"/>
                    <a:pt x="21717" y="20193"/>
                  </a:cubicBezTo>
                  <a:cubicBezTo>
                    <a:pt x="28289" y="13430"/>
                    <a:pt x="35909" y="8382"/>
                    <a:pt x="44482" y="5048"/>
                  </a:cubicBezTo>
                  <a:cubicBezTo>
                    <a:pt x="53054" y="1715"/>
                    <a:pt x="61913" y="0"/>
                    <a:pt x="71056" y="0"/>
                  </a:cubicBezTo>
                  <a:cubicBezTo>
                    <a:pt x="80200" y="0"/>
                    <a:pt x="87821" y="1143"/>
                    <a:pt x="94869" y="3524"/>
                  </a:cubicBezTo>
                  <a:cubicBezTo>
                    <a:pt x="101917" y="5810"/>
                    <a:pt x="108299" y="8954"/>
                    <a:pt x="113919" y="12954"/>
                  </a:cubicBezTo>
                  <a:cubicBezTo>
                    <a:pt x="119539" y="16954"/>
                    <a:pt x="124587" y="21431"/>
                    <a:pt x="128778" y="26479"/>
                  </a:cubicBezTo>
                  <a:cubicBezTo>
                    <a:pt x="133064" y="31528"/>
                    <a:pt x="136684" y="36671"/>
                    <a:pt x="139827" y="41910"/>
                  </a:cubicBezTo>
                  <a:lnTo>
                    <a:pt x="141922" y="41910"/>
                  </a:lnTo>
                  <a:cubicBezTo>
                    <a:pt x="145066" y="36671"/>
                    <a:pt x="148780" y="31528"/>
                    <a:pt x="153067" y="26479"/>
                  </a:cubicBezTo>
                  <a:cubicBezTo>
                    <a:pt x="157448" y="21431"/>
                    <a:pt x="162401" y="16954"/>
                    <a:pt x="168116" y="12954"/>
                  </a:cubicBezTo>
                  <a:cubicBezTo>
                    <a:pt x="173736" y="8954"/>
                    <a:pt x="180118" y="5810"/>
                    <a:pt x="187166" y="3524"/>
                  </a:cubicBezTo>
                  <a:cubicBezTo>
                    <a:pt x="194215" y="1238"/>
                    <a:pt x="202121" y="0"/>
                    <a:pt x="2109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8" name="Google Shape;138;p23">
            <a:hlinkClick action="ppaction://hlinkshowjump?jump=nextslide"/>
          </p:cNvPr>
          <p:cNvSpPr/>
          <p:nvPr/>
        </p:nvSpPr>
        <p:spPr>
          <a:xfrm flipH="1" rot="-5400000">
            <a:off x="1314078" y="4637032"/>
            <a:ext cx="172879" cy="172116"/>
          </a:xfrm>
          <a:custGeom>
            <a:rect b="b" l="l" r="r" t="t"/>
            <a:pathLst>
              <a:path extrusionOk="0" h="344233" w="345757">
                <a:moveTo>
                  <a:pt x="191071" y="0"/>
                </a:moveTo>
                <a:lnTo>
                  <a:pt x="191071" y="286512"/>
                </a:lnTo>
                <a:lnTo>
                  <a:pt x="345757" y="130493"/>
                </a:lnTo>
                <a:lnTo>
                  <a:pt x="345757" y="173736"/>
                </a:lnTo>
                <a:lnTo>
                  <a:pt x="175546" y="344234"/>
                </a:lnTo>
                <a:lnTo>
                  <a:pt x="0" y="173736"/>
                </a:lnTo>
                <a:lnTo>
                  <a:pt x="0" y="130493"/>
                </a:lnTo>
                <a:lnTo>
                  <a:pt x="161639" y="288608"/>
                </a:lnTo>
                <a:lnTo>
                  <a:pt x="161639" y="0"/>
                </a:lnTo>
                <a:lnTo>
                  <a:pt x="19116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 txBox="1"/>
          <p:nvPr>
            <p:ph idx="1" type="subTitle"/>
          </p:nvPr>
        </p:nvSpPr>
        <p:spPr>
          <a:xfrm>
            <a:off x="52750" y="1132088"/>
            <a:ext cx="2403600" cy="3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name + value proposition</a:t>
            </a:r>
            <a:endParaRPr/>
          </a:p>
        </p:txBody>
      </p:sp>
      <p:sp>
        <p:nvSpPr>
          <p:cNvPr id="144" name="Google Shape;144;p24"/>
          <p:cNvSpPr txBox="1"/>
          <p:nvPr>
            <p:ph idx="2" type="title"/>
          </p:nvPr>
        </p:nvSpPr>
        <p:spPr>
          <a:xfrm>
            <a:off x="711557" y="974734"/>
            <a:ext cx="1086000" cy="31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(01)</a:t>
            </a:r>
            <a:endParaRPr/>
          </a:p>
        </p:txBody>
      </p:sp>
      <p:sp>
        <p:nvSpPr>
          <p:cNvPr id="145" name="Google Shape;145;p24"/>
          <p:cNvSpPr txBox="1"/>
          <p:nvPr>
            <p:ph type="title"/>
          </p:nvPr>
        </p:nvSpPr>
        <p:spPr>
          <a:xfrm>
            <a:off x="228600" y="154921"/>
            <a:ext cx="8687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TABLE OF CONTENTS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46" name="Google Shape;146;p24"/>
          <p:cNvSpPr txBox="1"/>
          <p:nvPr>
            <p:ph idx="3" type="subTitle"/>
          </p:nvPr>
        </p:nvSpPr>
        <p:spPr>
          <a:xfrm>
            <a:off x="1158700" y="1847075"/>
            <a:ext cx="2403600" cy="3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</a:t>
            </a:r>
            <a:r>
              <a:rPr lang="en"/>
              <a:t>roblem + </a:t>
            </a:r>
            <a:r>
              <a:rPr lang="en"/>
              <a:t>solution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47" name="Google Shape;147;p24"/>
          <p:cNvSpPr txBox="1"/>
          <p:nvPr>
            <p:ph idx="4" type="title"/>
          </p:nvPr>
        </p:nvSpPr>
        <p:spPr>
          <a:xfrm>
            <a:off x="1478324" y="1678701"/>
            <a:ext cx="1086000" cy="31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(02)</a:t>
            </a:r>
            <a:endParaRPr/>
          </a:p>
        </p:txBody>
      </p:sp>
      <p:sp>
        <p:nvSpPr>
          <p:cNvPr id="148" name="Google Shape;148;p24"/>
          <p:cNvSpPr txBox="1"/>
          <p:nvPr>
            <p:ph idx="5" type="subTitle"/>
          </p:nvPr>
        </p:nvSpPr>
        <p:spPr>
          <a:xfrm>
            <a:off x="2238300" y="2394425"/>
            <a:ext cx="2715600" cy="46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 research</a:t>
            </a:r>
            <a:endParaRPr/>
          </a:p>
        </p:txBody>
      </p:sp>
      <p:sp>
        <p:nvSpPr>
          <p:cNvPr id="149" name="Google Shape;149;p24"/>
          <p:cNvSpPr txBox="1"/>
          <p:nvPr>
            <p:ph idx="6" type="title"/>
          </p:nvPr>
        </p:nvSpPr>
        <p:spPr>
          <a:xfrm>
            <a:off x="3271162" y="2261251"/>
            <a:ext cx="1086000" cy="31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(03)</a:t>
            </a:r>
            <a:endParaRPr/>
          </a:p>
        </p:txBody>
      </p:sp>
      <p:sp>
        <p:nvSpPr>
          <p:cNvPr id="150" name="Google Shape;150;p24"/>
          <p:cNvSpPr txBox="1"/>
          <p:nvPr>
            <p:ph idx="7" type="subTitle"/>
          </p:nvPr>
        </p:nvSpPr>
        <p:spPr>
          <a:xfrm>
            <a:off x="3271157" y="2714543"/>
            <a:ext cx="3272100" cy="3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r>
              <a:rPr lang="en"/>
              <a:t>esign values</a:t>
            </a:r>
            <a:endParaRPr/>
          </a:p>
        </p:txBody>
      </p:sp>
      <p:sp>
        <p:nvSpPr>
          <p:cNvPr id="151" name="Google Shape;151;p24"/>
          <p:cNvSpPr txBox="1"/>
          <p:nvPr>
            <p:ph idx="8" type="title"/>
          </p:nvPr>
        </p:nvSpPr>
        <p:spPr>
          <a:xfrm>
            <a:off x="4357157" y="2571743"/>
            <a:ext cx="1086000" cy="31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(04)</a:t>
            </a:r>
            <a:endParaRPr/>
          </a:p>
        </p:txBody>
      </p:sp>
      <p:sp>
        <p:nvSpPr>
          <p:cNvPr id="152" name="Google Shape;152;p24"/>
          <p:cNvSpPr txBox="1"/>
          <p:nvPr>
            <p:ph idx="9" type="subTitle"/>
          </p:nvPr>
        </p:nvSpPr>
        <p:spPr>
          <a:xfrm>
            <a:off x="5571573" y="3186000"/>
            <a:ext cx="1086000" cy="3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tasks</a:t>
            </a:r>
            <a:endParaRPr/>
          </a:p>
        </p:txBody>
      </p:sp>
      <p:sp>
        <p:nvSpPr>
          <p:cNvPr id="153" name="Google Shape;153;p24"/>
          <p:cNvSpPr txBox="1"/>
          <p:nvPr>
            <p:ph idx="13" type="title"/>
          </p:nvPr>
        </p:nvSpPr>
        <p:spPr>
          <a:xfrm>
            <a:off x="5847731" y="2939925"/>
            <a:ext cx="533700" cy="31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(05)</a:t>
            </a:r>
            <a:endParaRPr/>
          </a:p>
        </p:txBody>
      </p:sp>
      <p:sp>
        <p:nvSpPr>
          <p:cNvPr id="154" name="Google Shape;154;p24">
            <a:hlinkClick action="ppaction://hlinkshowjump?jump=nextslide"/>
          </p:cNvPr>
          <p:cNvSpPr/>
          <p:nvPr/>
        </p:nvSpPr>
        <p:spPr>
          <a:xfrm>
            <a:off x="8777867" y="1220753"/>
            <a:ext cx="137541" cy="137636"/>
          </a:xfrm>
          <a:custGeom>
            <a:rect b="b" l="l" r="r" t="t"/>
            <a:pathLst>
              <a:path extrusionOk="0" h="275272" w="275082">
                <a:moveTo>
                  <a:pt x="38100" y="22003"/>
                </a:moveTo>
                <a:lnTo>
                  <a:pt x="242030" y="226219"/>
                </a:lnTo>
                <a:lnTo>
                  <a:pt x="242030" y="0"/>
                </a:lnTo>
                <a:lnTo>
                  <a:pt x="275082" y="30671"/>
                </a:lnTo>
                <a:lnTo>
                  <a:pt x="275082" y="275273"/>
                </a:lnTo>
                <a:lnTo>
                  <a:pt x="30671" y="275273"/>
                </a:lnTo>
                <a:lnTo>
                  <a:pt x="0" y="244602"/>
                </a:lnTo>
                <a:lnTo>
                  <a:pt x="219742" y="244602"/>
                </a:lnTo>
                <a:lnTo>
                  <a:pt x="17240" y="42958"/>
                </a:lnTo>
                <a:lnTo>
                  <a:pt x="38195" y="22003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5" name="Google Shape;155;p24"/>
          <p:cNvGrpSpPr/>
          <p:nvPr/>
        </p:nvGrpSpPr>
        <p:grpSpPr>
          <a:xfrm>
            <a:off x="7633221" y="716163"/>
            <a:ext cx="392658" cy="196466"/>
            <a:chOff x="8305796" y="216588"/>
            <a:chExt cx="392658" cy="196466"/>
          </a:xfrm>
        </p:grpSpPr>
        <p:sp>
          <p:nvSpPr>
            <p:cNvPr id="156" name="Google Shape;156;p24"/>
            <p:cNvSpPr/>
            <p:nvPr/>
          </p:nvSpPr>
          <p:spPr>
            <a:xfrm>
              <a:off x="8415948" y="228631"/>
              <a:ext cx="172354" cy="172402"/>
            </a:xfrm>
            <a:custGeom>
              <a:rect b="b" l="l" r="r" t="t"/>
              <a:pathLst>
                <a:path extrusionOk="0" h="344804" w="344709">
                  <a:moveTo>
                    <a:pt x="179451" y="209455"/>
                  </a:moveTo>
                  <a:lnTo>
                    <a:pt x="182213" y="344805"/>
                  </a:lnTo>
                  <a:lnTo>
                    <a:pt x="162211" y="344805"/>
                  </a:lnTo>
                  <a:lnTo>
                    <a:pt x="164782" y="209455"/>
                  </a:lnTo>
                  <a:lnTo>
                    <a:pt x="115729" y="335756"/>
                  </a:lnTo>
                  <a:lnTo>
                    <a:pt x="97155" y="327660"/>
                  </a:lnTo>
                  <a:lnTo>
                    <a:pt x="150876" y="204216"/>
                  </a:lnTo>
                  <a:lnTo>
                    <a:pt x="57626" y="301466"/>
                  </a:lnTo>
                  <a:lnTo>
                    <a:pt x="43244" y="287274"/>
                  </a:lnTo>
                  <a:lnTo>
                    <a:pt x="140494" y="193834"/>
                  </a:lnTo>
                  <a:lnTo>
                    <a:pt x="17240" y="247745"/>
                  </a:lnTo>
                  <a:lnTo>
                    <a:pt x="9525" y="229171"/>
                  </a:lnTo>
                  <a:lnTo>
                    <a:pt x="135350" y="180118"/>
                  </a:lnTo>
                  <a:lnTo>
                    <a:pt x="0" y="182404"/>
                  </a:lnTo>
                  <a:lnTo>
                    <a:pt x="0" y="162401"/>
                  </a:lnTo>
                  <a:lnTo>
                    <a:pt x="135350" y="165163"/>
                  </a:lnTo>
                  <a:lnTo>
                    <a:pt x="9049" y="115633"/>
                  </a:lnTo>
                  <a:lnTo>
                    <a:pt x="17145" y="97250"/>
                  </a:lnTo>
                  <a:lnTo>
                    <a:pt x="140398" y="151447"/>
                  </a:lnTo>
                  <a:lnTo>
                    <a:pt x="43148" y="57721"/>
                  </a:lnTo>
                  <a:lnTo>
                    <a:pt x="57531" y="43339"/>
                  </a:lnTo>
                  <a:lnTo>
                    <a:pt x="150781" y="140970"/>
                  </a:lnTo>
                  <a:lnTo>
                    <a:pt x="97060" y="17240"/>
                  </a:lnTo>
                  <a:lnTo>
                    <a:pt x="115633" y="9525"/>
                  </a:lnTo>
                  <a:lnTo>
                    <a:pt x="164687" y="135064"/>
                  </a:lnTo>
                  <a:lnTo>
                    <a:pt x="162115" y="0"/>
                  </a:lnTo>
                  <a:lnTo>
                    <a:pt x="182118" y="0"/>
                  </a:lnTo>
                  <a:lnTo>
                    <a:pt x="179356" y="135064"/>
                  </a:lnTo>
                  <a:lnTo>
                    <a:pt x="228886" y="9049"/>
                  </a:lnTo>
                  <a:lnTo>
                    <a:pt x="247460" y="17145"/>
                  </a:lnTo>
                  <a:lnTo>
                    <a:pt x="193548" y="140398"/>
                  </a:lnTo>
                  <a:lnTo>
                    <a:pt x="286988" y="43148"/>
                  </a:lnTo>
                  <a:lnTo>
                    <a:pt x="301180" y="57531"/>
                  </a:lnTo>
                  <a:lnTo>
                    <a:pt x="203073" y="151733"/>
                  </a:lnTo>
                  <a:lnTo>
                    <a:pt x="327470" y="97060"/>
                  </a:lnTo>
                  <a:lnTo>
                    <a:pt x="335185" y="115443"/>
                  </a:lnTo>
                  <a:lnTo>
                    <a:pt x="208883" y="164973"/>
                  </a:lnTo>
                  <a:lnTo>
                    <a:pt x="344710" y="162211"/>
                  </a:lnTo>
                  <a:lnTo>
                    <a:pt x="344710" y="182213"/>
                  </a:lnTo>
                  <a:lnTo>
                    <a:pt x="208883" y="179927"/>
                  </a:lnTo>
                  <a:lnTo>
                    <a:pt x="335661" y="228981"/>
                  </a:lnTo>
                  <a:lnTo>
                    <a:pt x="327565" y="247555"/>
                  </a:lnTo>
                  <a:lnTo>
                    <a:pt x="203168" y="193167"/>
                  </a:lnTo>
                  <a:lnTo>
                    <a:pt x="301276" y="287083"/>
                  </a:lnTo>
                  <a:lnTo>
                    <a:pt x="287083" y="301276"/>
                  </a:lnTo>
                  <a:lnTo>
                    <a:pt x="193643" y="204502"/>
                  </a:lnTo>
                  <a:lnTo>
                    <a:pt x="247555" y="327565"/>
                  </a:lnTo>
                  <a:lnTo>
                    <a:pt x="228981" y="335280"/>
                  </a:lnTo>
                  <a:lnTo>
                    <a:pt x="179451" y="20945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24"/>
            <p:cNvSpPr/>
            <p:nvPr/>
          </p:nvSpPr>
          <p:spPr>
            <a:xfrm>
              <a:off x="8609634" y="216588"/>
              <a:ext cx="88821" cy="196453"/>
            </a:xfrm>
            <a:custGeom>
              <a:rect b="b" l="l" r="r" t="t"/>
              <a:pathLst>
                <a:path extrusionOk="0" h="392906" w="177641">
                  <a:moveTo>
                    <a:pt x="42863" y="392906"/>
                  </a:moveTo>
                  <a:lnTo>
                    <a:pt x="42863" y="349568"/>
                  </a:lnTo>
                  <a:lnTo>
                    <a:pt x="0" y="349568"/>
                  </a:lnTo>
                  <a:lnTo>
                    <a:pt x="0" y="301466"/>
                  </a:lnTo>
                  <a:lnTo>
                    <a:pt x="47625" y="301466"/>
                  </a:lnTo>
                  <a:lnTo>
                    <a:pt x="47625" y="344805"/>
                  </a:lnTo>
                  <a:lnTo>
                    <a:pt x="86677" y="344805"/>
                  </a:lnTo>
                  <a:lnTo>
                    <a:pt x="86677" y="215265"/>
                  </a:lnTo>
                  <a:lnTo>
                    <a:pt x="129540" y="215265"/>
                  </a:lnTo>
                  <a:lnTo>
                    <a:pt x="129540" y="177165"/>
                  </a:lnTo>
                  <a:lnTo>
                    <a:pt x="86677" y="177165"/>
                  </a:lnTo>
                  <a:lnTo>
                    <a:pt x="86677" y="48101"/>
                  </a:lnTo>
                  <a:lnTo>
                    <a:pt x="47625" y="48101"/>
                  </a:lnTo>
                  <a:lnTo>
                    <a:pt x="47625" y="90964"/>
                  </a:lnTo>
                  <a:lnTo>
                    <a:pt x="0" y="90964"/>
                  </a:lnTo>
                  <a:lnTo>
                    <a:pt x="0" y="43339"/>
                  </a:lnTo>
                  <a:lnTo>
                    <a:pt x="42863" y="43339"/>
                  </a:lnTo>
                  <a:lnTo>
                    <a:pt x="42863" y="0"/>
                  </a:lnTo>
                  <a:lnTo>
                    <a:pt x="91440" y="0"/>
                  </a:lnTo>
                  <a:lnTo>
                    <a:pt x="91440" y="43339"/>
                  </a:lnTo>
                  <a:lnTo>
                    <a:pt x="134302" y="43339"/>
                  </a:lnTo>
                  <a:lnTo>
                    <a:pt x="134302" y="172879"/>
                  </a:lnTo>
                  <a:lnTo>
                    <a:pt x="177641" y="172879"/>
                  </a:lnTo>
                  <a:lnTo>
                    <a:pt x="177641" y="220028"/>
                  </a:lnTo>
                  <a:lnTo>
                    <a:pt x="134302" y="220028"/>
                  </a:lnTo>
                  <a:lnTo>
                    <a:pt x="134302" y="349568"/>
                  </a:lnTo>
                  <a:lnTo>
                    <a:pt x="91440" y="349568"/>
                  </a:lnTo>
                  <a:lnTo>
                    <a:pt x="91440" y="392906"/>
                  </a:lnTo>
                  <a:lnTo>
                    <a:pt x="42863" y="39290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24"/>
            <p:cNvSpPr/>
            <p:nvPr/>
          </p:nvSpPr>
          <p:spPr>
            <a:xfrm>
              <a:off x="8305796" y="216600"/>
              <a:ext cx="88821" cy="196453"/>
            </a:xfrm>
            <a:custGeom>
              <a:rect b="b" l="l" r="r" t="t"/>
              <a:pathLst>
                <a:path extrusionOk="0" h="392906" w="177641">
                  <a:moveTo>
                    <a:pt x="86677" y="392906"/>
                  </a:moveTo>
                  <a:lnTo>
                    <a:pt x="86677" y="349568"/>
                  </a:lnTo>
                  <a:lnTo>
                    <a:pt x="43339" y="349568"/>
                  </a:lnTo>
                  <a:lnTo>
                    <a:pt x="43339" y="220028"/>
                  </a:lnTo>
                  <a:lnTo>
                    <a:pt x="0" y="220028"/>
                  </a:lnTo>
                  <a:lnTo>
                    <a:pt x="0" y="172879"/>
                  </a:lnTo>
                  <a:lnTo>
                    <a:pt x="43339" y="172879"/>
                  </a:lnTo>
                  <a:lnTo>
                    <a:pt x="43339" y="43339"/>
                  </a:lnTo>
                  <a:lnTo>
                    <a:pt x="86677" y="43339"/>
                  </a:lnTo>
                  <a:lnTo>
                    <a:pt x="86677" y="0"/>
                  </a:lnTo>
                  <a:lnTo>
                    <a:pt x="134779" y="0"/>
                  </a:lnTo>
                  <a:lnTo>
                    <a:pt x="134779" y="43339"/>
                  </a:lnTo>
                  <a:lnTo>
                    <a:pt x="177641" y="43339"/>
                  </a:lnTo>
                  <a:lnTo>
                    <a:pt x="177641" y="90964"/>
                  </a:lnTo>
                  <a:lnTo>
                    <a:pt x="130016" y="90964"/>
                  </a:lnTo>
                  <a:lnTo>
                    <a:pt x="130016" y="48101"/>
                  </a:lnTo>
                  <a:lnTo>
                    <a:pt x="91440" y="48101"/>
                  </a:lnTo>
                  <a:lnTo>
                    <a:pt x="91440" y="177165"/>
                  </a:lnTo>
                  <a:lnTo>
                    <a:pt x="48101" y="177165"/>
                  </a:lnTo>
                  <a:lnTo>
                    <a:pt x="48101" y="215265"/>
                  </a:lnTo>
                  <a:lnTo>
                    <a:pt x="91440" y="215265"/>
                  </a:lnTo>
                  <a:lnTo>
                    <a:pt x="91440" y="344805"/>
                  </a:lnTo>
                  <a:lnTo>
                    <a:pt x="130016" y="344805"/>
                  </a:lnTo>
                  <a:lnTo>
                    <a:pt x="130016" y="301466"/>
                  </a:lnTo>
                  <a:lnTo>
                    <a:pt x="177641" y="301466"/>
                  </a:lnTo>
                  <a:lnTo>
                    <a:pt x="177641" y="349568"/>
                  </a:lnTo>
                  <a:lnTo>
                    <a:pt x="134779" y="349568"/>
                  </a:lnTo>
                  <a:lnTo>
                    <a:pt x="134779" y="392906"/>
                  </a:lnTo>
                  <a:lnTo>
                    <a:pt x="86677" y="39290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9" name="Google Shape;159;p24"/>
          <p:cNvSpPr txBox="1"/>
          <p:nvPr>
            <p:ph idx="7" type="subTitle"/>
          </p:nvPr>
        </p:nvSpPr>
        <p:spPr>
          <a:xfrm>
            <a:off x="5571582" y="3531380"/>
            <a:ext cx="3272100" cy="3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r>
              <a:rPr lang="en"/>
              <a:t>toryboard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4"/>
          <p:cNvSpPr txBox="1"/>
          <p:nvPr>
            <p:ph idx="8" type="title"/>
          </p:nvPr>
        </p:nvSpPr>
        <p:spPr>
          <a:xfrm>
            <a:off x="6664632" y="3370430"/>
            <a:ext cx="1086000" cy="31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(06)</a:t>
            </a:r>
            <a:endParaRPr/>
          </a:p>
        </p:txBody>
      </p:sp>
      <p:sp>
        <p:nvSpPr>
          <p:cNvPr id="161" name="Google Shape;161;p24"/>
          <p:cNvSpPr txBox="1"/>
          <p:nvPr>
            <p:ph idx="7" type="subTitle"/>
          </p:nvPr>
        </p:nvSpPr>
        <p:spPr>
          <a:xfrm>
            <a:off x="6664632" y="4048743"/>
            <a:ext cx="3272100" cy="3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r>
              <a:rPr lang="en"/>
              <a:t>oncept video</a:t>
            </a:r>
            <a:endParaRPr/>
          </a:p>
        </p:txBody>
      </p:sp>
      <p:sp>
        <p:nvSpPr>
          <p:cNvPr id="162" name="Google Shape;162;p24"/>
          <p:cNvSpPr txBox="1"/>
          <p:nvPr>
            <p:ph idx="8" type="title"/>
          </p:nvPr>
        </p:nvSpPr>
        <p:spPr>
          <a:xfrm>
            <a:off x="7757682" y="3841868"/>
            <a:ext cx="1086000" cy="31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(07)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5"/>
          <p:cNvSpPr txBox="1"/>
          <p:nvPr>
            <p:ph type="title"/>
          </p:nvPr>
        </p:nvSpPr>
        <p:spPr>
          <a:xfrm>
            <a:off x="1293600" y="1400175"/>
            <a:ext cx="6556800" cy="23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latin typeface="Space Mono"/>
                <a:ea typeface="Space Mono"/>
                <a:cs typeface="Space Mono"/>
                <a:sym typeface="Space Mono"/>
              </a:rPr>
              <a:t>name &amp; value proposition</a:t>
            </a:r>
            <a:endParaRPr sz="5500"/>
          </a:p>
        </p:txBody>
      </p:sp>
      <p:sp>
        <p:nvSpPr>
          <p:cNvPr id="168" name="Google Shape;168;p25"/>
          <p:cNvSpPr txBox="1"/>
          <p:nvPr>
            <p:ph idx="2" type="title"/>
          </p:nvPr>
        </p:nvSpPr>
        <p:spPr>
          <a:xfrm>
            <a:off x="228600" y="152400"/>
            <a:ext cx="1065000" cy="65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grpSp>
        <p:nvGrpSpPr>
          <p:cNvPr id="169" name="Google Shape;169;p25"/>
          <p:cNvGrpSpPr/>
          <p:nvPr/>
        </p:nvGrpSpPr>
        <p:grpSpPr>
          <a:xfrm>
            <a:off x="329223" y="2357850"/>
            <a:ext cx="8485404" cy="427800"/>
            <a:chOff x="329223" y="2357850"/>
            <a:chExt cx="8485404" cy="427800"/>
          </a:xfrm>
        </p:grpSpPr>
        <p:sp>
          <p:nvSpPr>
            <p:cNvPr id="170" name="Google Shape;170;p25"/>
            <p:cNvSpPr txBox="1"/>
            <p:nvPr/>
          </p:nvSpPr>
          <p:spPr>
            <a:xfrm>
              <a:off x="329223" y="2357850"/>
              <a:ext cx="10650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20</a:t>
              </a:r>
              <a:endParaRPr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sp>
          <p:nvSpPr>
            <p:cNvPr id="171" name="Google Shape;171;p25"/>
            <p:cNvSpPr txBox="1"/>
            <p:nvPr/>
          </p:nvSpPr>
          <p:spPr>
            <a:xfrm>
              <a:off x="7749627" y="2357850"/>
              <a:ext cx="10650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XX</a:t>
              </a:r>
              <a:endParaRPr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</p:grpSp>
      <p:sp>
        <p:nvSpPr>
          <p:cNvPr id="172" name="Google Shape;172;p25">
            <a:hlinkClick action="ppaction://hlinkshowjump?jump=nextslide"/>
          </p:cNvPr>
          <p:cNvSpPr/>
          <p:nvPr/>
        </p:nvSpPr>
        <p:spPr>
          <a:xfrm>
            <a:off x="7829555" y="4690676"/>
            <a:ext cx="137541" cy="137636"/>
          </a:xfrm>
          <a:custGeom>
            <a:rect b="b" l="l" r="r" t="t"/>
            <a:pathLst>
              <a:path extrusionOk="0" h="275272" w="275082">
                <a:moveTo>
                  <a:pt x="38100" y="22003"/>
                </a:moveTo>
                <a:lnTo>
                  <a:pt x="242030" y="226219"/>
                </a:lnTo>
                <a:lnTo>
                  <a:pt x="242030" y="0"/>
                </a:lnTo>
                <a:lnTo>
                  <a:pt x="275082" y="30671"/>
                </a:lnTo>
                <a:lnTo>
                  <a:pt x="275082" y="275273"/>
                </a:lnTo>
                <a:lnTo>
                  <a:pt x="30671" y="275273"/>
                </a:lnTo>
                <a:lnTo>
                  <a:pt x="0" y="244602"/>
                </a:lnTo>
                <a:lnTo>
                  <a:pt x="219742" y="244602"/>
                </a:lnTo>
                <a:lnTo>
                  <a:pt x="17240" y="42958"/>
                </a:lnTo>
                <a:lnTo>
                  <a:pt x="38195" y="22003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3" name="Google Shape;173;p25"/>
          <p:cNvGrpSpPr/>
          <p:nvPr/>
        </p:nvGrpSpPr>
        <p:grpSpPr>
          <a:xfrm>
            <a:off x="944787" y="4609951"/>
            <a:ext cx="766688" cy="218361"/>
            <a:chOff x="1045410" y="4585535"/>
            <a:chExt cx="766688" cy="218361"/>
          </a:xfrm>
        </p:grpSpPr>
        <p:sp>
          <p:nvSpPr>
            <p:cNvPr id="174" name="Google Shape;174;p25"/>
            <p:cNvSpPr/>
            <p:nvPr/>
          </p:nvSpPr>
          <p:spPr>
            <a:xfrm>
              <a:off x="1045410" y="4585535"/>
              <a:ext cx="67389" cy="218361"/>
            </a:xfrm>
            <a:custGeom>
              <a:rect b="b" l="l" r="r" t="t"/>
              <a:pathLst>
                <a:path extrusionOk="0" h="436721" w="134778">
                  <a:moveTo>
                    <a:pt x="86201" y="436721"/>
                  </a:moveTo>
                  <a:lnTo>
                    <a:pt x="86201" y="349091"/>
                  </a:lnTo>
                  <a:lnTo>
                    <a:pt x="43339" y="349091"/>
                  </a:lnTo>
                  <a:lnTo>
                    <a:pt x="43339" y="263366"/>
                  </a:lnTo>
                  <a:lnTo>
                    <a:pt x="0" y="263366"/>
                  </a:lnTo>
                  <a:lnTo>
                    <a:pt x="0" y="172403"/>
                  </a:lnTo>
                  <a:lnTo>
                    <a:pt x="43339" y="172403"/>
                  </a:lnTo>
                  <a:lnTo>
                    <a:pt x="43339" y="85725"/>
                  </a:lnTo>
                  <a:lnTo>
                    <a:pt x="86201" y="85725"/>
                  </a:lnTo>
                  <a:lnTo>
                    <a:pt x="86201" y="0"/>
                  </a:lnTo>
                  <a:lnTo>
                    <a:pt x="134779" y="0"/>
                  </a:lnTo>
                  <a:lnTo>
                    <a:pt x="134779" y="90488"/>
                  </a:lnTo>
                  <a:lnTo>
                    <a:pt x="90964" y="90488"/>
                  </a:lnTo>
                  <a:lnTo>
                    <a:pt x="90964" y="177165"/>
                  </a:lnTo>
                  <a:lnTo>
                    <a:pt x="48101" y="177165"/>
                  </a:lnTo>
                  <a:lnTo>
                    <a:pt x="48101" y="258604"/>
                  </a:lnTo>
                  <a:lnTo>
                    <a:pt x="90964" y="258604"/>
                  </a:lnTo>
                  <a:lnTo>
                    <a:pt x="90964" y="345758"/>
                  </a:lnTo>
                  <a:lnTo>
                    <a:pt x="134779" y="345758"/>
                  </a:lnTo>
                  <a:lnTo>
                    <a:pt x="134779" y="436721"/>
                  </a:lnTo>
                  <a:lnTo>
                    <a:pt x="86201" y="4367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25"/>
            <p:cNvSpPr/>
            <p:nvPr/>
          </p:nvSpPr>
          <p:spPr>
            <a:xfrm>
              <a:off x="1744709" y="4585535"/>
              <a:ext cx="67389" cy="218361"/>
            </a:xfrm>
            <a:custGeom>
              <a:rect b="b" l="l" r="r" t="t"/>
              <a:pathLst>
                <a:path extrusionOk="0" h="436721" w="134778">
                  <a:moveTo>
                    <a:pt x="0" y="436721"/>
                  </a:moveTo>
                  <a:lnTo>
                    <a:pt x="0" y="345758"/>
                  </a:lnTo>
                  <a:lnTo>
                    <a:pt x="43339" y="345758"/>
                  </a:lnTo>
                  <a:lnTo>
                    <a:pt x="43339" y="258604"/>
                  </a:lnTo>
                  <a:lnTo>
                    <a:pt x="86677" y="258604"/>
                  </a:lnTo>
                  <a:lnTo>
                    <a:pt x="86677" y="177165"/>
                  </a:lnTo>
                  <a:lnTo>
                    <a:pt x="43339" y="177165"/>
                  </a:lnTo>
                  <a:lnTo>
                    <a:pt x="43339" y="90488"/>
                  </a:lnTo>
                  <a:lnTo>
                    <a:pt x="0" y="90488"/>
                  </a:lnTo>
                  <a:lnTo>
                    <a:pt x="0" y="0"/>
                  </a:lnTo>
                  <a:lnTo>
                    <a:pt x="48101" y="0"/>
                  </a:lnTo>
                  <a:lnTo>
                    <a:pt x="48101" y="85725"/>
                  </a:lnTo>
                  <a:lnTo>
                    <a:pt x="91440" y="85725"/>
                  </a:lnTo>
                  <a:lnTo>
                    <a:pt x="91440" y="172403"/>
                  </a:lnTo>
                  <a:lnTo>
                    <a:pt x="134779" y="172403"/>
                  </a:lnTo>
                  <a:lnTo>
                    <a:pt x="134779" y="263366"/>
                  </a:lnTo>
                  <a:lnTo>
                    <a:pt x="91440" y="263366"/>
                  </a:lnTo>
                  <a:lnTo>
                    <a:pt x="91440" y="349091"/>
                  </a:lnTo>
                  <a:lnTo>
                    <a:pt x="48101" y="349091"/>
                  </a:lnTo>
                  <a:lnTo>
                    <a:pt x="48101" y="436721"/>
                  </a:lnTo>
                  <a:lnTo>
                    <a:pt x="0" y="4367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25"/>
            <p:cNvSpPr/>
            <p:nvPr/>
          </p:nvSpPr>
          <p:spPr>
            <a:xfrm flipH="1">
              <a:off x="1563795" y="4608490"/>
              <a:ext cx="154828" cy="172450"/>
            </a:xfrm>
            <a:custGeom>
              <a:rect b="b" l="l" r="r" t="t"/>
              <a:pathLst>
                <a:path extrusionOk="0" h="344900" w="309657">
                  <a:moveTo>
                    <a:pt x="118110" y="306324"/>
                  </a:moveTo>
                  <a:cubicBezTo>
                    <a:pt x="118110" y="299657"/>
                    <a:pt x="118777" y="293465"/>
                    <a:pt x="120110" y="287655"/>
                  </a:cubicBezTo>
                  <a:cubicBezTo>
                    <a:pt x="121444" y="281845"/>
                    <a:pt x="123158" y="276130"/>
                    <a:pt x="125254" y="270605"/>
                  </a:cubicBezTo>
                  <a:cubicBezTo>
                    <a:pt x="127349" y="264986"/>
                    <a:pt x="129635" y="259366"/>
                    <a:pt x="132017" y="253555"/>
                  </a:cubicBezTo>
                  <a:cubicBezTo>
                    <a:pt x="134398" y="247745"/>
                    <a:pt x="136779" y="241459"/>
                    <a:pt x="138970" y="234601"/>
                  </a:cubicBezTo>
                  <a:cubicBezTo>
                    <a:pt x="141256" y="227743"/>
                    <a:pt x="143161" y="220313"/>
                    <a:pt x="144875" y="212122"/>
                  </a:cubicBezTo>
                  <a:cubicBezTo>
                    <a:pt x="146590" y="204026"/>
                    <a:pt x="147638" y="194691"/>
                    <a:pt x="148114" y="184309"/>
                  </a:cubicBezTo>
                  <a:cubicBezTo>
                    <a:pt x="139446" y="190024"/>
                    <a:pt x="131921" y="195644"/>
                    <a:pt x="125635" y="201168"/>
                  </a:cubicBezTo>
                  <a:cubicBezTo>
                    <a:pt x="119348" y="206693"/>
                    <a:pt x="113824" y="212122"/>
                    <a:pt x="109156" y="217456"/>
                  </a:cubicBezTo>
                  <a:cubicBezTo>
                    <a:pt x="104394" y="222790"/>
                    <a:pt x="100108" y="227933"/>
                    <a:pt x="96203" y="232886"/>
                  </a:cubicBezTo>
                  <a:cubicBezTo>
                    <a:pt x="92297" y="237839"/>
                    <a:pt x="88487" y="242602"/>
                    <a:pt x="84677" y="247174"/>
                  </a:cubicBezTo>
                  <a:cubicBezTo>
                    <a:pt x="80867" y="251746"/>
                    <a:pt x="76771" y="256032"/>
                    <a:pt x="72390" y="260033"/>
                  </a:cubicBezTo>
                  <a:cubicBezTo>
                    <a:pt x="68009" y="264033"/>
                    <a:pt x="62770" y="267748"/>
                    <a:pt x="56960" y="270986"/>
                  </a:cubicBezTo>
                  <a:cubicBezTo>
                    <a:pt x="50292" y="275177"/>
                    <a:pt x="43148" y="277273"/>
                    <a:pt x="35528" y="277273"/>
                  </a:cubicBezTo>
                  <a:cubicBezTo>
                    <a:pt x="30766" y="277273"/>
                    <a:pt x="26194" y="276320"/>
                    <a:pt x="21908" y="274511"/>
                  </a:cubicBezTo>
                  <a:cubicBezTo>
                    <a:pt x="17621" y="272605"/>
                    <a:pt x="13906" y="270034"/>
                    <a:pt x="10668" y="266700"/>
                  </a:cubicBezTo>
                  <a:cubicBezTo>
                    <a:pt x="7429" y="263366"/>
                    <a:pt x="4858" y="259366"/>
                    <a:pt x="2858" y="254699"/>
                  </a:cubicBezTo>
                  <a:cubicBezTo>
                    <a:pt x="953" y="250031"/>
                    <a:pt x="0" y="244983"/>
                    <a:pt x="0" y="239554"/>
                  </a:cubicBezTo>
                  <a:cubicBezTo>
                    <a:pt x="0" y="233077"/>
                    <a:pt x="1714" y="227076"/>
                    <a:pt x="5144" y="221647"/>
                  </a:cubicBezTo>
                  <a:cubicBezTo>
                    <a:pt x="8572" y="216218"/>
                    <a:pt x="13621" y="211550"/>
                    <a:pt x="20479" y="207740"/>
                  </a:cubicBezTo>
                  <a:cubicBezTo>
                    <a:pt x="26384" y="204311"/>
                    <a:pt x="32099" y="201740"/>
                    <a:pt x="37814" y="199930"/>
                  </a:cubicBezTo>
                  <a:cubicBezTo>
                    <a:pt x="43434" y="198120"/>
                    <a:pt x="49244" y="196787"/>
                    <a:pt x="55054" y="195739"/>
                  </a:cubicBezTo>
                  <a:cubicBezTo>
                    <a:pt x="60865" y="194691"/>
                    <a:pt x="66961" y="193834"/>
                    <a:pt x="73152" y="192977"/>
                  </a:cubicBezTo>
                  <a:cubicBezTo>
                    <a:pt x="79438" y="192119"/>
                    <a:pt x="86011" y="190976"/>
                    <a:pt x="92964" y="189452"/>
                  </a:cubicBezTo>
                  <a:cubicBezTo>
                    <a:pt x="99822" y="188024"/>
                    <a:pt x="107252" y="185928"/>
                    <a:pt x="115253" y="183261"/>
                  </a:cubicBezTo>
                  <a:cubicBezTo>
                    <a:pt x="123254" y="180594"/>
                    <a:pt x="131826" y="176975"/>
                    <a:pt x="140970" y="172307"/>
                  </a:cubicBezTo>
                  <a:cubicBezTo>
                    <a:pt x="131636" y="167640"/>
                    <a:pt x="123063" y="164021"/>
                    <a:pt x="115157" y="161354"/>
                  </a:cubicBezTo>
                  <a:cubicBezTo>
                    <a:pt x="107252" y="158687"/>
                    <a:pt x="99822" y="156686"/>
                    <a:pt x="92964" y="155353"/>
                  </a:cubicBezTo>
                  <a:cubicBezTo>
                    <a:pt x="86106" y="153924"/>
                    <a:pt x="79438" y="152876"/>
                    <a:pt x="73152" y="152114"/>
                  </a:cubicBezTo>
                  <a:cubicBezTo>
                    <a:pt x="66866" y="151352"/>
                    <a:pt x="60865" y="150495"/>
                    <a:pt x="55054" y="149447"/>
                  </a:cubicBezTo>
                  <a:cubicBezTo>
                    <a:pt x="49244" y="148400"/>
                    <a:pt x="43529" y="147066"/>
                    <a:pt x="37814" y="145256"/>
                  </a:cubicBezTo>
                  <a:cubicBezTo>
                    <a:pt x="32195" y="143446"/>
                    <a:pt x="26384" y="140779"/>
                    <a:pt x="20479" y="137255"/>
                  </a:cubicBezTo>
                  <a:cubicBezTo>
                    <a:pt x="13621" y="133350"/>
                    <a:pt x="8572" y="128683"/>
                    <a:pt x="5144" y="123158"/>
                  </a:cubicBezTo>
                  <a:cubicBezTo>
                    <a:pt x="1714" y="117634"/>
                    <a:pt x="0" y="111633"/>
                    <a:pt x="0" y="105156"/>
                  </a:cubicBezTo>
                  <a:cubicBezTo>
                    <a:pt x="0" y="99727"/>
                    <a:pt x="953" y="94774"/>
                    <a:pt x="2858" y="90202"/>
                  </a:cubicBezTo>
                  <a:cubicBezTo>
                    <a:pt x="4763" y="85630"/>
                    <a:pt x="7429" y="81629"/>
                    <a:pt x="10668" y="78296"/>
                  </a:cubicBezTo>
                  <a:cubicBezTo>
                    <a:pt x="13906" y="74962"/>
                    <a:pt x="17717" y="72390"/>
                    <a:pt x="21908" y="70485"/>
                  </a:cubicBezTo>
                  <a:cubicBezTo>
                    <a:pt x="26194" y="68580"/>
                    <a:pt x="30671" y="67723"/>
                    <a:pt x="35528" y="67723"/>
                  </a:cubicBezTo>
                  <a:cubicBezTo>
                    <a:pt x="43148" y="67723"/>
                    <a:pt x="50292" y="69723"/>
                    <a:pt x="56960" y="73724"/>
                  </a:cubicBezTo>
                  <a:cubicBezTo>
                    <a:pt x="65818" y="78867"/>
                    <a:pt x="73057" y="84677"/>
                    <a:pt x="78772" y="91250"/>
                  </a:cubicBezTo>
                  <a:cubicBezTo>
                    <a:pt x="84487" y="97822"/>
                    <a:pt x="90297" y="104870"/>
                    <a:pt x="96203" y="112300"/>
                  </a:cubicBezTo>
                  <a:cubicBezTo>
                    <a:pt x="102108" y="119729"/>
                    <a:pt x="108966" y="127540"/>
                    <a:pt x="116777" y="135636"/>
                  </a:cubicBezTo>
                  <a:cubicBezTo>
                    <a:pt x="124587" y="143732"/>
                    <a:pt x="135064" y="152019"/>
                    <a:pt x="148019" y="160401"/>
                  </a:cubicBezTo>
                  <a:cubicBezTo>
                    <a:pt x="147542" y="150209"/>
                    <a:pt x="146495" y="140970"/>
                    <a:pt x="144780" y="132874"/>
                  </a:cubicBezTo>
                  <a:cubicBezTo>
                    <a:pt x="143066" y="124778"/>
                    <a:pt x="141065" y="117253"/>
                    <a:pt x="138875" y="110585"/>
                  </a:cubicBezTo>
                  <a:cubicBezTo>
                    <a:pt x="136588" y="103823"/>
                    <a:pt x="134303" y="97631"/>
                    <a:pt x="131921" y="91821"/>
                  </a:cubicBezTo>
                  <a:cubicBezTo>
                    <a:pt x="129540" y="86106"/>
                    <a:pt x="127254" y="80391"/>
                    <a:pt x="125159" y="74771"/>
                  </a:cubicBezTo>
                  <a:cubicBezTo>
                    <a:pt x="123063" y="69152"/>
                    <a:pt x="121349" y="63341"/>
                    <a:pt x="120015" y="57531"/>
                  </a:cubicBezTo>
                  <a:cubicBezTo>
                    <a:pt x="118681" y="51721"/>
                    <a:pt x="118015" y="45434"/>
                    <a:pt x="118015" y="38576"/>
                  </a:cubicBezTo>
                  <a:cubicBezTo>
                    <a:pt x="118015" y="32861"/>
                    <a:pt x="118872" y="27623"/>
                    <a:pt x="120587" y="22860"/>
                  </a:cubicBezTo>
                  <a:cubicBezTo>
                    <a:pt x="122301" y="18098"/>
                    <a:pt x="124778" y="14097"/>
                    <a:pt x="127921" y="10668"/>
                  </a:cubicBezTo>
                  <a:cubicBezTo>
                    <a:pt x="131064" y="7239"/>
                    <a:pt x="134969" y="4667"/>
                    <a:pt x="139446" y="2762"/>
                  </a:cubicBezTo>
                  <a:cubicBezTo>
                    <a:pt x="143923" y="857"/>
                    <a:pt x="148971" y="0"/>
                    <a:pt x="154591" y="0"/>
                  </a:cubicBezTo>
                  <a:cubicBezTo>
                    <a:pt x="165926" y="0"/>
                    <a:pt x="174879" y="3524"/>
                    <a:pt x="181451" y="10573"/>
                  </a:cubicBezTo>
                  <a:cubicBezTo>
                    <a:pt x="188024" y="17621"/>
                    <a:pt x="191357" y="26956"/>
                    <a:pt x="191357" y="38576"/>
                  </a:cubicBezTo>
                  <a:cubicBezTo>
                    <a:pt x="191357" y="45434"/>
                    <a:pt x="190691" y="51721"/>
                    <a:pt x="189357" y="57531"/>
                  </a:cubicBezTo>
                  <a:cubicBezTo>
                    <a:pt x="188024" y="63341"/>
                    <a:pt x="186404" y="69056"/>
                    <a:pt x="184404" y="74771"/>
                  </a:cubicBezTo>
                  <a:cubicBezTo>
                    <a:pt x="182404" y="80391"/>
                    <a:pt x="180118" y="86106"/>
                    <a:pt x="177641" y="91821"/>
                  </a:cubicBezTo>
                  <a:cubicBezTo>
                    <a:pt x="175165" y="97536"/>
                    <a:pt x="172784" y="103823"/>
                    <a:pt x="170593" y="110585"/>
                  </a:cubicBezTo>
                  <a:cubicBezTo>
                    <a:pt x="168307" y="117348"/>
                    <a:pt x="166402" y="124778"/>
                    <a:pt x="164687" y="132874"/>
                  </a:cubicBezTo>
                  <a:cubicBezTo>
                    <a:pt x="162973" y="140970"/>
                    <a:pt x="161925" y="150209"/>
                    <a:pt x="161449" y="160401"/>
                  </a:cubicBezTo>
                  <a:cubicBezTo>
                    <a:pt x="170117" y="154781"/>
                    <a:pt x="177546" y="149257"/>
                    <a:pt x="183737" y="143732"/>
                  </a:cubicBezTo>
                  <a:cubicBezTo>
                    <a:pt x="189929" y="138208"/>
                    <a:pt x="195358" y="132874"/>
                    <a:pt x="200120" y="127540"/>
                  </a:cubicBezTo>
                  <a:cubicBezTo>
                    <a:pt x="204883" y="122301"/>
                    <a:pt x="209074" y="117158"/>
                    <a:pt x="212884" y="112204"/>
                  </a:cubicBezTo>
                  <a:cubicBezTo>
                    <a:pt x="216694" y="107252"/>
                    <a:pt x="220504" y="102489"/>
                    <a:pt x="224409" y="97917"/>
                  </a:cubicBezTo>
                  <a:cubicBezTo>
                    <a:pt x="228314" y="93345"/>
                    <a:pt x="232410" y="88963"/>
                    <a:pt x="236887" y="84868"/>
                  </a:cubicBezTo>
                  <a:cubicBezTo>
                    <a:pt x="241268" y="80772"/>
                    <a:pt x="246412" y="76962"/>
                    <a:pt x="252317" y="73628"/>
                  </a:cubicBezTo>
                  <a:cubicBezTo>
                    <a:pt x="259271" y="69628"/>
                    <a:pt x="266414" y="67628"/>
                    <a:pt x="273749" y="67628"/>
                  </a:cubicBezTo>
                  <a:cubicBezTo>
                    <a:pt x="278511" y="67628"/>
                    <a:pt x="283083" y="68580"/>
                    <a:pt x="287464" y="70390"/>
                  </a:cubicBezTo>
                  <a:cubicBezTo>
                    <a:pt x="291846" y="72295"/>
                    <a:pt x="295561" y="74867"/>
                    <a:pt x="298895" y="78200"/>
                  </a:cubicBezTo>
                  <a:cubicBezTo>
                    <a:pt x="302228" y="81534"/>
                    <a:pt x="304705" y="85439"/>
                    <a:pt x="306705" y="90107"/>
                  </a:cubicBezTo>
                  <a:cubicBezTo>
                    <a:pt x="308610" y="94679"/>
                    <a:pt x="309658" y="99632"/>
                    <a:pt x="309658" y="105061"/>
                  </a:cubicBezTo>
                  <a:cubicBezTo>
                    <a:pt x="309658" y="111538"/>
                    <a:pt x="307943" y="117538"/>
                    <a:pt x="304419" y="123063"/>
                  </a:cubicBezTo>
                  <a:cubicBezTo>
                    <a:pt x="300895" y="128588"/>
                    <a:pt x="295846" y="133255"/>
                    <a:pt x="289179" y="137160"/>
                  </a:cubicBezTo>
                  <a:cubicBezTo>
                    <a:pt x="283178" y="140779"/>
                    <a:pt x="277273" y="143446"/>
                    <a:pt x="271463" y="145161"/>
                  </a:cubicBezTo>
                  <a:cubicBezTo>
                    <a:pt x="265747" y="146971"/>
                    <a:pt x="259937" y="148304"/>
                    <a:pt x="254127" y="149352"/>
                  </a:cubicBezTo>
                  <a:cubicBezTo>
                    <a:pt x="248317" y="150400"/>
                    <a:pt x="242316" y="151257"/>
                    <a:pt x="236029" y="152019"/>
                  </a:cubicBezTo>
                  <a:cubicBezTo>
                    <a:pt x="229743" y="152781"/>
                    <a:pt x="223171" y="153924"/>
                    <a:pt x="216313" y="155258"/>
                  </a:cubicBezTo>
                  <a:cubicBezTo>
                    <a:pt x="209455" y="156686"/>
                    <a:pt x="202025" y="158687"/>
                    <a:pt x="194215" y="161258"/>
                  </a:cubicBezTo>
                  <a:cubicBezTo>
                    <a:pt x="186404" y="163925"/>
                    <a:pt x="177927" y="167545"/>
                    <a:pt x="168783" y="172212"/>
                  </a:cubicBezTo>
                  <a:cubicBezTo>
                    <a:pt x="177927" y="176879"/>
                    <a:pt x="186404" y="180499"/>
                    <a:pt x="194215" y="183166"/>
                  </a:cubicBezTo>
                  <a:cubicBezTo>
                    <a:pt x="202025" y="185833"/>
                    <a:pt x="209455" y="187833"/>
                    <a:pt x="216313" y="189357"/>
                  </a:cubicBezTo>
                  <a:cubicBezTo>
                    <a:pt x="223171" y="190786"/>
                    <a:pt x="229838" y="192024"/>
                    <a:pt x="236029" y="192881"/>
                  </a:cubicBezTo>
                  <a:cubicBezTo>
                    <a:pt x="242316" y="193738"/>
                    <a:pt x="248317" y="194691"/>
                    <a:pt x="254127" y="195644"/>
                  </a:cubicBezTo>
                  <a:cubicBezTo>
                    <a:pt x="259937" y="196691"/>
                    <a:pt x="265747" y="198025"/>
                    <a:pt x="271558" y="199835"/>
                  </a:cubicBezTo>
                  <a:cubicBezTo>
                    <a:pt x="277368" y="201644"/>
                    <a:pt x="283178" y="204216"/>
                    <a:pt x="289084" y="207645"/>
                  </a:cubicBezTo>
                  <a:cubicBezTo>
                    <a:pt x="295751" y="211550"/>
                    <a:pt x="300800" y="216218"/>
                    <a:pt x="304324" y="221552"/>
                  </a:cubicBezTo>
                  <a:cubicBezTo>
                    <a:pt x="307848" y="226981"/>
                    <a:pt x="309563" y="232982"/>
                    <a:pt x="309563" y="239459"/>
                  </a:cubicBezTo>
                  <a:cubicBezTo>
                    <a:pt x="309563" y="244888"/>
                    <a:pt x="308610" y="249936"/>
                    <a:pt x="306610" y="254603"/>
                  </a:cubicBezTo>
                  <a:cubicBezTo>
                    <a:pt x="304705" y="259271"/>
                    <a:pt x="302038" y="263271"/>
                    <a:pt x="298799" y="266605"/>
                  </a:cubicBezTo>
                  <a:cubicBezTo>
                    <a:pt x="295561" y="269938"/>
                    <a:pt x="291751" y="272510"/>
                    <a:pt x="287369" y="274415"/>
                  </a:cubicBezTo>
                  <a:cubicBezTo>
                    <a:pt x="282988" y="276320"/>
                    <a:pt x="278416" y="277178"/>
                    <a:pt x="273653" y="277178"/>
                  </a:cubicBezTo>
                  <a:cubicBezTo>
                    <a:pt x="270034" y="277178"/>
                    <a:pt x="266510" y="276701"/>
                    <a:pt x="262985" y="275654"/>
                  </a:cubicBezTo>
                  <a:cubicBezTo>
                    <a:pt x="259366" y="274606"/>
                    <a:pt x="255842" y="273082"/>
                    <a:pt x="252317" y="270891"/>
                  </a:cubicBezTo>
                  <a:cubicBezTo>
                    <a:pt x="246412" y="267653"/>
                    <a:pt x="241268" y="264033"/>
                    <a:pt x="236887" y="259937"/>
                  </a:cubicBezTo>
                  <a:cubicBezTo>
                    <a:pt x="232505" y="255937"/>
                    <a:pt x="228314" y="251651"/>
                    <a:pt x="224409" y="247079"/>
                  </a:cubicBezTo>
                  <a:cubicBezTo>
                    <a:pt x="220504" y="242507"/>
                    <a:pt x="216694" y="237744"/>
                    <a:pt x="212884" y="232791"/>
                  </a:cubicBezTo>
                  <a:cubicBezTo>
                    <a:pt x="209074" y="227838"/>
                    <a:pt x="204788" y="222695"/>
                    <a:pt x="200120" y="217361"/>
                  </a:cubicBezTo>
                  <a:cubicBezTo>
                    <a:pt x="195358" y="212027"/>
                    <a:pt x="189929" y="206502"/>
                    <a:pt x="183737" y="200978"/>
                  </a:cubicBezTo>
                  <a:cubicBezTo>
                    <a:pt x="177546" y="195358"/>
                    <a:pt x="170117" y="189833"/>
                    <a:pt x="161449" y="184213"/>
                  </a:cubicBezTo>
                  <a:cubicBezTo>
                    <a:pt x="161925" y="194596"/>
                    <a:pt x="162973" y="203835"/>
                    <a:pt x="164687" y="212027"/>
                  </a:cubicBezTo>
                  <a:cubicBezTo>
                    <a:pt x="166402" y="220123"/>
                    <a:pt x="168402" y="227648"/>
                    <a:pt x="170593" y="234505"/>
                  </a:cubicBezTo>
                  <a:cubicBezTo>
                    <a:pt x="172879" y="241363"/>
                    <a:pt x="175165" y="247650"/>
                    <a:pt x="177546" y="253460"/>
                  </a:cubicBezTo>
                  <a:cubicBezTo>
                    <a:pt x="179927" y="259271"/>
                    <a:pt x="182213" y="264986"/>
                    <a:pt x="184309" y="270510"/>
                  </a:cubicBezTo>
                  <a:cubicBezTo>
                    <a:pt x="186404" y="276130"/>
                    <a:pt x="188119" y="281750"/>
                    <a:pt x="189452" y="287465"/>
                  </a:cubicBezTo>
                  <a:cubicBezTo>
                    <a:pt x="190786" y="293180"/>
                    <a:pt x="191453" y="299466"/>
                    <a:pt x="191453" y="306324"/>
                  </a:cubicBezTo>
                  <a:cubicBezTo>
                    <a:pt x="191453" y="312039"/>
                    <a:pt x="190595" y="317278"/>
                    <a:pt x="188881" y="322040"/>
                  </a:cubicBezTo>
                  <a:cubicBezTo>
                    <a:pt x="187166" y="326803"/>
                    <a:pt x="184690" y="330803"/>
                    <a:pt x="181546" y="334232"/>
                  </a:cubicBezTo>
                  <a:cubicBezTo>
                    <a:pt x="178403" y="337661"/>
                    <a:pt x="174498" y="340233"/>
                    <a:pt x="169926" y="342138"/>
                  </a:cubicBezTo>
                  <a:cubicBezTo>
                    <a:pt x="165354" y="344043"/>
                    <a:pt x="160306" y="344900"/>
                    <a:pt x="154686" y="344900"/>
                  </a:cubicBezTo>
                  <a:cubicBezTo>
                    <a:pt x="149066" y="344900"/>
                    <a:pt x="144018" y="343948"/>
                    <a:pt x="139541" y="342138"/>
                  </a:cubicBezTo>
                  <a:cubicBezTo>
                    <a:pt x="135064" y="340233"/>
                    <a:pt x="131159" y="337661"/>
                    <a:pt x="128016" y="334232"/>
                  </a:cubicBezTo>
                  <a:cubicBezTo>
                    <a:pt x="124873" y="330803"/>
                    <a:pt x="122396" y="326708"/>
                    <a:pt x="120682" y="322040"/>
                  </a:cubicBezTo>
                  <a:cubicBezTo>
                    <a:pt x="118967" y="317278"/>
                    <a:pt x="118110" y="312039"/>
                    <a:pt x="118110" y="30632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25"/>
            <p:cNvSpPr/>
            <p:nvPr/>
          </p:nvSpPr>
          <p:spPr>
            <a:xfrm flipH="1">
              <a:off x="1138885" y="4625231"/>
              <a:ext cx="141065" cy="138969"/>
            </a:xfrm>
            <a:custGeom>
              <a:rect b="b" l="l" r="r" t="t"/>
              <a:pathLst>
                <a:path extrusionOk="0" h="277939" w="282130">
                  <a:moveTo>
                    <a:pt x="211074" y="0"/>
                  </a:moveTo>
                  <a:cubicBezTo>
                    <a:pt x="220218" y="0"/>
                    <a:pt x="229076" y="1715"/>
                    <a:pt x="237649" y="5048"/>
                  </a:cubicBezTo>
                  <a:cubicBezTo>
                    <a:pt x="246221" y="8382"/>
                    <a:pt x="253841" y="13430"/>
                    <a:pt x="260413" y="20193"/>
                  </a:cubicBezTo>
                  <a:cubicBezTo>
                    <a:pt x="266986" y="26956"/>
                    <a:pt x="272320" y="35433"/>
                    <a:pt x="276225" y="45625"/>
                  </a:cubicBezTo>
                  <a:cubicBezTo>
                    <a:pt x="280225" y="55817"/>
                    <a:pt x="282130" y="67913"/>
                    <a:pt x="282130" y="81915"/>
                  </a:cubicBezTo>
                  <a:cubicBezTo>
                    <a:pt x="282130" y="97441"/>
                    <a:pt x="279654" y="111919"/>
                    <a:pt x="274701" y="125254"/>
                  </a:cubicBezTo>
                  <a:cubicBezTo>
                    <a:pt x="269748" y="138684"/>
                    <a:pt x="263176" y="151257"/>
                    <a:pt x="255175" y="163068"/>
                  </a:cubicBezTo>
                  <a:cubicBezTo>
                    <a:pt x="247079" y="174879"/>
                    <a:pt x="238030" y="185928"/>
                    <a:pt x="227838" y="196215"/>
                  </a:cubicBezTo>
                  <a:cubicBezTo>
                    <a:pt x="217646" y="206502"/>
                    <a:pt x="207454" y="216408"/>
                    <a:pt x="197072" y="225743"/>
                  </a:cubicBezTo>
                  <a:cubicBezTo>
                    <a:pt x="186690" y="235077"/>
                    <a:pt x="176689" y="244126"/>
                    <a:pt x="166973" y="252698"/>
                  </a:cubicBezTo>
                  <a:cubicBezTo>
                    <a:pt x="157258" y="261271"/>
                    <a:pt x="148971" y="269748"/>
                    <a:pt x="142018" y="277940"/>
                  </a:cubicBezTo>
                  <a:lnTo>
                    <a:pt x="139922" y="277940"/>
                  </a:lnTo>
                  <a:cubicBezTo>
                    <a:pt x="132969" y="269748"/>
                    <a:pt x="124682" y="261271"/>
                    <a:pt x="115062" y="252698"/>
                  </a:cubicBezTo>
                  <a:cubicBezTo>
                    <a:pt x="105442" y="244126"/>
                    <a:pt x="95440" y="235077"/>
                    <a:pt x="85058" y="225743"/>
                  </a:cubicBezTo>
                  <a:cubicBezTo>
                    <a:pt x="74676" y="216408"/>
                    <a:pt x="64389" y="206502"/>
                    <a:pt x="54292" y="196215"/>
                  </a:cubicBezTo>
                  <a:cubicBezTo>
                    <a:pt x="44101" y="185928"/>
                    <a:pt x="35052" y="174879"/>
                    <a:pt x="26956" y="163068"/>
                  </a:cubicBezTo>
                  <a:cubicBezTo>
                    <a:pt x="18860" y="151257"/>
                    <a:pt x="12382" y="138684"/>
                    <a:pt x="7429" y="125254"/>
                  </a:cubicBezTo>
                  <a:cubicBezTo>
                    <a:pt x="2477" y="111824"/>
                    <a:pt x="0" y="97346"/>
                    <a:pt x="0" y="81915"/>
                  </a:cubicBezTo>
                  <a:cubicBezTo>
                    <a:pt x="0" y="68009"/>
                    <a:pt x="2000" y="55912"/>
                    <a:pt x="5905" y="45625"/>
                  </a:cubicBezTo>
                  <a:cubicBezTo>
                    <a:pt x="9811" y="35433"/>
                    <a:pt x="15145" y="26956"/>
                    <a:pt x="21717" y="20193"/>
                  </a:cubicBezTo>
                  <a:cubicBezTo>
                    <a:pt x="28289" y="13430"/>
                    <a:pt x="35909" y="8382"/>
                    <a:pt x="44482" y="5048"/>
                  </a:cubicBezTo>
                  <a:cubicBezTo>
                    <a:pt x="53054" y="1715"/>
                    <a:pt x="61913" y="0"/>
                    <a:pt x="71056" y="0"/>
                  </a:cubicBezTo>
                  <a:cubicBezTo>
                    <a:pt x="80200" y="0"/>
                    <a:pt x="87821" y="1143"/>
                    <a:pt x="94869" y="3524"/>
                  </a:cubicBezTo>
                  <a:cubicBezTo>
                    <a:pt x="101917" y="5810"/>
                    <a:pt x="108299" y="8954"/>
                    <a:pt x="113919" y="12954"/>
                  </a:cubicBezTo>
                  <a:cubicBezTo>
                    <a:pt x="119539" y="16954"/>
                    <a:pt x="124587" y="21431"/>
                    <a:pt x="128778" y="26479"/>
                  </a:cubicBezTo>
                  <a:cubicBezTo>
                    <a:pt x="133064" y="31528"/>
                    <a:pt x="136684" y="36671"/>
                    <a:pt x="139827" y="41910"/>
                  </a:cubicBezTo>
                  <a:lnTo>
                    <a:pt x="141922" y="41910"/>
                  </a:lnTo>
                  <a:cubicBezTo>
                    <a:pt x="145066" y="36671"/>
                    <a:pt x="148780" y="31528"/>
                    <a:pt x="153067" y="26479"/>
                  </a:cubicBezTo>
                  <a:cubicBezTo>
                    <a:pt x="157448" y="21431"/>
                    <a:pt x="162401" y="16954"/>
                    <a:pt x="168116" y="12954"/>
                  </a:cubicBezTo>
                  <a:cubicBezTo>
                    <a:pt x="173736" y="8954"/>
                    <a:pt x="180118" y="5810"/>
                    <a:pt x="187166" y="3524"/>
                  </a:cubicBezTo>
                  <a:cubicBezTo>
                    <a:pt x="194215" y="1238"/>
                    <a:pt x="202121" y="0"/>
                    <a:pt x="2109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25"/>
            <p:cNvSpPr/>
            <p:nvPr/>
          </p:nvSpPr>
          <p:spPr>
            <a:xfrm>
              <a:off x="1335695" y="4608514"/>
              <a:ext cx="172355" cy="172402"/>
            </a:xfrm>
            <a:custGeom>
              <a:rect b="b" l="l" r="r" t="t"/>
              <a:pathLst>
                <a:path extrusionOk="0" h="344804" w="344709">
                  <a:moveTo>
                    <a:pt x="179451" y="209455"/>
                  </a:moveTo>
                  <a:lnTo>
                    <a:pt x="182213" y="344805"/>
                  </a:lnTo>
                  <a:lnTo>
                    <a:pt x="162211" y="344805"/>
                  </a:lnTo>
                  <a:lnTo>
                    <a:pt x="164782" y="209455"/>
                  </a:lnTo>
                  <a:lnTo>
                    <a:pt x="115729" y="335756"/>
                  </a:lnTo>
                  <a:lnTo>
                    <a:pt x="97155" y="327660"/>
                  </a:lnTo>
                  <a:lnTo>
                    <a:pt x="150876" y="204216"/>
                  </a:lnTo>
                  <a:lnTo>
                    <a:pt x="57626" y="301466"/>
                  </a:lnTo>
                  <a:lnTo>
                    <a:pt x="43244" y="287274"/>
                  </a:lnTo>
                  <a:lnTo>
                    <a:pt x="140494" y="193834"/>
                  </a:lnTo>
                  <a:lnTo>
                    <a:pt x="17240" y="247745"/>
                  </a:lnTo>
                  <a:lnTo>
                    <a:pt x="9525" y="229171"/>
                  </a:lnTo>
                  <a:lnTo>
                    <a:pt x="135350" y="180118"/>
                  </a:lnTo>
                  <a:lnTo>
                    <a:pt x="0" y="182404"/>
                  </a:lnTo>
                  <a:lnTo>
                    <a:pt x="0" y="162401"/>
                  </a:lnTo>
                  <a:lnTo>
                    <a:pt x="135350" y="165163"/>
                  </a:lnTo>
                  <a:lnTo>
                    <a:pt x="9049" y="115633"/>
                  </a:lnTo>
                  <a:lnTo>
                    <a:pt x="17145" y="97250"/>
                  </a:lnTo>
                  <a:lnTo>
                    <a:pt x="140398" y="151447"/>
                  </a:lnTo>
                  <a:lnTo>
                    <a:pt x="43148" y="57721"/>
                  </a:lnTo>
                  <a:lnTo>
                    <a:pt x="57531" y="43339"/>
                  </a:lnTo>
                  <a:lnTo>
                    <a:pt x="150781" y="140970"/>
                  </a:lnTo>
                  <a:lnTo>
                    <a:pt x="97060" y="17240"/>
                  </a:lnTo>
                  <a:lnTo>
                    <a:pt x="115633" y="9525"/>
                  </a:lnTo>
                  <a:lnTo>
                    <a:pt x="164687" y="135064"/>
                  </a:lnTo>
                  <a:lnTo>
                    <a:pt x="162115" y="0"/>
                  </a:lnTo>
                  <a:lnTo>
                    <a:pt x="182118" y="0"/>
                  </a:lnTo>
                  <a:lnTo>
                    <a:pt x="179356" y="135064"/>
                  </a:lnTo>
                  <a:lnTo>
                    <a:pt x="228886" y="9049"/>
                  </a:lnTo>
                  <a:lnTo>
                    <a:pt x="247460" y="17145"/>
                  </a:lnTo>
                  <a:lnTo>
                    <a:pt x="193548" y="140398"/>
                  </a:lnTo>
                  <a:lnTo>
                    <a:pt x="286988" y="43148"/>
                  </a:lnTo>
                  <a:lnTo>
                    <a:pt x="301180" y="57531"/>
                  </a:lnTo>
                  <a:lnTo>
                    <a:pt x="203073" y="151733"/>
                  </a:lnTo>
                  <a:lnTo>
                    <a:pt x="327470" y="97060"/>
                  </a:lnTo>
                  <a:lnTo>
                    <a:pt x="335185" y="115443"/>
                  </a:lnTo>
                  <a:lnTo>
                    <a:pt x="208883" y="164973"/>
                  </a:lnTo>
                  <a:lnTo>
                    <a:pt x="344710" y="162211"/>
                  </a:lnTo>
                  <a:lnTo>
                    <a:pt x="344710" y="182213"/>
                  </a:lnTo>
                  <a:lnTo>
                    <a:pt x="208883" y="179927"/>
                  </a:lnTo>
                  <a:lnTo>
                    <a:pt x="335661" y="228981"/>
                  </a:lnTo>
                  <a:lnTo>
                    <a:pt x="327565" y="247555"/>
                  </a:lnTo>
                  <a:lnTo>
                    <a:pt x="203168" y="193167"/>
                  </a:lnTo>
                  <a:lnTo>
                    <a:pt x="301276" y="287083"/>
                  </a:lnTo>
                  <a:lnTo>
                    <a:pt x="287083" y="301276"/>
                  </a:lnTo>
                  <a:lnTo>
                    <a:pt x="193643" y="204502"/>
                  </a:lnTo>
                  <a:lnTo>
                    <a:pt x="247555" y="327565"/>
                  </a:lnTo>
                  <a:lnTo>
                    <a:pt x="228981" y="335280"/>
                  </a:lnTo>
                  <a:lnTo>
                    <a:pt x="179451" y="20945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6"/>
          <p:cNvSpPr txBox="1"/>
          <p:nvPr>
            <p:ph type="title"/>
          </p:nvPr>
        </p:nvSpPr>
        <p:spPr>
          <a:xfrm>
            <a:off x="2521950" y="1621966"/>
            <a:ext cx="410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latin typeface="Space Mono"/>
                <a:ea typeface="Space Mono"/>
                <a:cs typeface="Space Mono"/>
                <a:sym typeface="Space Mono"/>
              </a:rPr>
              <a:t>ROOTS</a:t>
            </a:r>
            <a:endParaRPr sz="9600">
              <a:latin typeface="Space Mono"/>
              <a:ea typeface="Space Mono"/>
              <a:cs typeface="Space Mono"/>
              <a:sym typeface="Space Mon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84" name="Google Shape;184;p26">
            <a:hlinkClick action="ppaction://hlinkshowjump?jump=nextslide"/>
          </p:cNvPr>
          <p:cNvSpPr/>
          <p:nvPr/>
        </p:nvSpPr>
        <p:spPr>
          <a:xfrm>
            <a:off x="8777867" y="1220753"/>
            <a:ext cx="137541" cy="137636"/>
          </a:xfrm>
          <a:custGeom>
            <a:rect b="b" l="l" r="r" t="t"/>
            <a:pathLst>
              <a:path extrusionOk="0" h="275272" w="275082">
                <a:moveTo>
                  <a:pt x="38100" y="22003"/>
                </a:moveTo>
                <a:lnTo>
                  <a:pt x="242030" y="226219"/>
                </a:lnTo>
                <a:lnTo>
                  <a:pt x="242030" y="0"/>
                </a:lnTo>
                <a:lnTo>
                  <a:pt x="275082" y="30671"/>
                </a:lnTo>
                <a:lnTo>
                  <a:pt x="275082" y="275273"/>
                </a:lnTo>
                <a:lnTo>
                  <a:pt x="30671" y="275273"/>
                </a:lnTo>
                <a:lnTo>
                  <a:pt x="0" y="244602"/>
                </a:lnTo>
                <a:lnTo>
                  <a:pt x="219742" y="244602"/>
                </a:lnTo>
                <a:lnTo>
                  <a:pt x="17240" y="42958"/>
                </a:lnTo>
                <a:lnTo>
                  <a:pt x="38195" y="22003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26"/>
          <p:cNvGrpSpPr/>
          <p:nvPr/>
        </p:nvGrpSpPr>
        <p:grpSpPr>
          <a:xfrm>
            <a:off x="7633221" y="716163"/>
            <a:ext cx="392658" cy="196466"/>
            <a:chOff x="8305796" y="216588"/>
            <a:chExt cx="392658" cy="196466"/>
          </a:xfrm>
        </p:grpSpPr>
        <p:sp>
          <p:nvSpPr>
            <p:cNvPr id="186" name="Google Shape;186;p26"/>
            <p:cNvSpPr/>
            <p:nvPr/>
          </p:nvSpPr>
          <p:spPr>
            <a:xfrm>
              <a:off x="8415948" y="228631"/>
              <a:ext cx="172354" cy="172402"/>
            </a:xfrm>
            <a:custGeom>
              <a:rect b="b" l="l" r="r" t="t"/>
              <a:pathLst>
                <a:path extrusionOk="0" h="344804" w="344709">
                  <a:moveTo>
                    <a:pt x="179451" y="209455"/>
                  </a:moveTo>
                  <a:lnTo>
                    <a:pt x="182213" y="344805"/>
                  </a:lnTo>
                  <a:lnTo>
                    <a:pt x="162211" y="344805"/>
                  </a:lnTo>
                  <a:lnTo>
                    <a:pt x="164782" y="209455"/>
                  </a:lnTo>
                  <a:lnTo>
                    <a:pt x="115729" y="335756"/>
                  </a:lnTo>
                  <a:lnTo>
                    <a:pt x="97155" y="327660"/>
                  </a:lnTo>
                  <a:lnTo>
                    <a:pt x="150876" y="204216"/>
                  </a:lnTo>
                  <a:lnTo>
                    <a:pt x="57626" y="301466"/>
                  </a:lnTo>
                  <a:lnTo>
                    <a:pt x="43244" y="287274"/>
                  </a:lnTo>
                  <a:lnTo>
                    <a:pt x="140494" y="193834"/>
                  </a:lnTo>
                  <a:lnTo>
                    <a:pt x="17240" y="247745"/>
                  </a:lnTo>
                  <a:lnTo>
                    <a:pt x="9525" y="229171"/>
                  </a:lnTo>
                  <a:lnTo>
                    <a:pt x="135350" y="180118"/>
                  </a:lnTo>
                  <a:lnTo>
                    <a:pt x="0" y="182404"/>
                  </a:lnTo>
                  <a:lnTo>
                    <a:pt x="0" y="162401"/>
                  </a:lnTo>
                  <a:lnTo>
                    <a:pt x="135350" y="165163"/>
                  </a:lnTo>
                  <a:lnTo>
                    <a:pt x="9049" y="115633"/>
                  </a:lnTo>
                  <a:lnTo>
                    <a:pt x="17145" y="97250"/>
                  </a:lnTo>
                  <a:lnTo>
                    <a:pt x="140398" y="151447"/>
                  </a:lnTo>
                  <a:lnTo>
                    <a:pt x="43148" y="57721"/>
                  </a:lnTo>
                  <a:lnTo>
                    <a:pt x="57531" y="43339"/>
                  </a:lnTo>
                  <a:lnTo>
                    <a:pt x="150781" y="140970"/>
                  </a:lnTo>
                  <a:lnTo>
                    <a:pt x="97060" y="17240"/>
                  </a:lnTo>
                  <a:lnTo>
                    <a:pt x="115633" y="9525"/>
                  </a:lnTo>
                  <a:lnTo>
                    <a:pt x="164687" y="135064"/>
                  </a:lnTo>
                  <a:lnTo>
                    <a:pt x="162115" y="0"/>
                  </a:lnTo>
                  <a:lnTo>
                    <a:pt x="182118" y="0"/>
                  </a:lnTo>
                  <a:lnTo>
                    <a:pt x="179356" y="135064"/>
                  </a:lnTo>
                  <a:lnTo>
                    <a:pt x="228886" y="9049"/>
                  </a:lnTo>
                  <a:lnTo>
                    <a:pt x="247460" y="17145"/>
                  </a:lnTo>
                  <a:lnTo>
                    <a:pt x="193548" y="140398"/>
                  </a:lnTo>
                  <a:lnTo>
                    <a:pt x="286988" y="43148"/>
                  </a:lnTo>
                  <a:lnTo>
                    <a:pt x="301180" y="57531"/>
                  </a:lnTo>
                  <a:lnTo>
                    <a:pt x="203073" y="151733"/>
                  </a:lnTo>
                  <a:lnTo>
                    <a:pt x="327470" y="97060"/>
                  </a:lnTo>
                  <a:lnTo>
                    <a:pt x="335185" y="115443"/>
                  </a:lnTo>
                  <a:lnTo>
                    <a:pt x="208883" y="164973"/>
                  </a:lnTo>
                  <a:lnTo>
                    <a:pt x="344710" y="162211"/>
                  </a:lnTo>
                  <a:lnTo>
                    <a:pt x="344710" y="182213"/>
                  </a:lnTo>
                  <a:lnTo>
                    <a:pt x="208883" y="179927"/>
                  </a:lnTo>
                  <a:lnTo>
                    <a:pt x="335661" y="228981"/>
                  </a:lnTo>
                  <a:lnTo>
                    <a:pt x="327565" y="247555"/>
                  </a:lnTo>
                  <a:lnTo>
                    <a:pt x="203168" y="193167"/>
                  </a:lnTo>
                  <a:lnTo>
                    <a:pt x="301276" y="287083"/>
                  </a:lnTo>
                  <a:lnTo>
                    <a:pt x="287083" y="301276"/>
                  </a:lnTo>
                  <a:lnTo>
                    <a:pt x="193643" y="204502"/>
                  </a:lnTo>
                  <a:lnTo>
                    <a:pt x="247555" y="327565"/>
                  </a:lnTo>
                  <a:lnTo>
                    <a:pt x="228981" y="335280"/>
                  </a:lnTo>
                  <a:lnTo>
                    <a:pt x="179451" y="20945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26"/>
            <p:cNvSpPr/>
            <p:nvPr/>
          </p:nvSpPr>
          <p:spPr>
            <a:xfrm>
              <a:off x="8609634" y="216588"/>
              <a:ext cx="88821" cy="196453"/>
            </a:xfrm>
            <a:custGeom>
              <a:rect b="b" l="l" r="r" t="t"/>
              <a:pathLst>
                <a:path extrusionOk="0" h="392906" w="177641">
                  <a:moveTo>
                    <a:pt x="42863" y="392906"/>
                  </a:moveTo>
                  <a:lnTo>
                    <a:pt x="42863" y="349568"/>
                  </a:lnTo>
                  <a:lnTo>
                    <a:pt x="0" y="349568"/>
                  </a:lnTo>
                  <a:lnTo>
                    <a:pt x="0" y="301466"/>
                  </a:lnTo>
                  <a:lnTo>
                    <a:pt x="47625" y="301466"/>
                  </a:lnTo>
                  <a:lnTo>
                    <a:pt x="47625" y="344805"/>
                  </a:lnTo>
                  <a:lnTo>
                    <a:pt x="86677" y="344805"/>
                  </a:lnTo>
                  <a:lnTo>
                    <a:pt x="86677" y="215265"/>
                  </a:lnTo>
                  <a:lnTo>
                    <a:pt x="129540" y="215265"/>
                  </a:lnTo>
                  <a:lnTo>
                    <a:pt x="129540" y="177165"/>
                  </a:lnTo>
                  <a:lnTo>
                    <a:pt x="86677" y="177165"/>
                  </a:lnTo>
                  <a:lnTo>
                    <a:pt x="86677" y="48101"/>
                  </a:lnTo>
                  <a:lnTo>
                    <a:pt x="47625" y="48101"/>
                  </a:lnTo>
                  <a:lnTo>
                    <a:pt x="47625" y="90964"/>
                  </a:lnTo>
                  <a:lnTo>
                    <a:pt x="0" y="90964"/>
                  </a:lnTo>
                  <a:lnTo>
                    <a:pt x="0" y="43339"/>
                  </a:lnTo>
                  <a:lnTo>
                    <a:pt x="42863" y="43339"/>
                  </a:lnTo>
                  <a:lnTo>
                    <a:pt x="42863" y="0"/>
                  </a:lnTo>
                  <a:lnTo>
                    <a:pt x="91440" y="0"/>
                  </a:lnTo>
                  <a:lnTo>
                    <a:pt x="91440" y="43339"/>
                  </a:lnTo>
                  <a:lnTo>
                    <a:pt x="134302" y="43339"/>
                  </a:lnTo>
                  <a:lnTo>
                    <a:pt x="134302" y="172879"/>
                  </a:lnTo>
                  <a:lnTo>
                    <a:pt x="177641" y="172879"/>
                  </a:lnTo>
                  <a:lnTo>
                    <a:pt x="177641" y="220028"/>
                  </a:lnTo>
                  <a:lnTo>
                    <a:pt x="134302" y="220028"/>
                  </a:lnTo>
                  <a:lnTo>
                    <a:pt x="134302" y="349568"/>
                  </a:lnTo>
                  <a:lnTo>
                    <a:pt x="91440" y="349568"/>
                  </a:lnTo>
                  <a:lnTo>
                    <a:pt x="91440" y="392906"/>
                  </a:lnTo>
                  <a:lnTo>
                    <a:pt x="42863" y="39290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26"/>
            <p:cNvSpPr/>
            <p:nvPr/>
          </p:nvSpPr>
          <p:spPr>
            <a:xfrm>
              <a:off x="8305796" y="216600"/>
              <a:ext cx="88821" cy="196453"/>
            </a:xfrm>
            <a:custGeom>
              <a:rect b="b" l="l" r="r" t="t"/>
              <a:pathLst>
                <a:path extrusionOk="0" h="392906" w="177641">
                  <a:moveTo>
                    <a:pt x="86677" y="392906"/>
                  </a:moveTo>
                  <a:lnTo>
                    <a:pt x="86677" y="349568"/>
                  </a:lnTo>
                  <a:lnTo>
                    <a:pt x="43339" y="349568"/>
                  </a:lnTo>
                  <a:lnTo>
                    <a:pt x="43339" y="220028"/>
                  </a:lnTo>
                  <a:lnTo>
                    <a:pt x="0" y="220028"/>
                  </a:lnTo>
                  <a:lnTo>
                    <a:pt x="0" y="172879"/>
                  </a:lnTo>
                  <a:lnTo>
                    <a:pt x="43339" y="172879"/>
                  </a:lnTo>
                  <a:lnTo>
                    <a:pt x="43339" y="43339"/>
                  </a:lnTo>
                  <a:lnTo>
                    <a:pt x="86677" y="43339"/>
                  </a:lnTo>
                  <a:lnTo>
                    <a:pt x="86677" y="0"/>
                  </a:lnTo>
                  <a:lnTo>
                    <a:pt x="134779" y="0"/>
                  </a:lnTo>
                  <a:lnTo>
                    <a:pt x="134779" y="43339"/>
                  </a:lnTo>
                  <a:lnTo>
                    <a:pt x="177641" y="43339"/>
                  </a:lnTo>
                  <a:lnTo>
                    <a:pt x="177641" y="90964"/>
                  </a:lnTo>
                  <a:lnTo>
                    <a:pt x="130016" y="90964"/>
                  </a:lnTo>
                  <a:lnTo>
                    <a:pt x="130016" y="48101"/>
                  </a:lnTo>
                  <a:lnTo>
                    <a:pt x="91440" y="48101"/>
                  </a:lnTo>
                  <a:lnTo>
                    <a:pt x="91440" y="177165"/>
                  </a:lnTo>
                  <a:lnTo>
                    <a:pt x="48101" y="177165"/>
                  </a:lnTo>
                  <a:lnTo>
                    <a:pt x="48101" y="215265"/>
                  </a:lnTo>
                  <a:lnTo>
                    <a:pt x="91440" y="215265"/>
                  </a:lnTo>
                  <a:lnTo>
                    <a:pt x="91440" y="344805"/>
                  </a:lnTo>
                  <a:lnTo>
                    <a:pt x="130016" y="344805"/>
                  </a:lnTo>
                  <a:lnTo>
                    <a:pt x="130016" y="301466"/>
                  </a:lnTo>
                  <a:lnTo>
                    <a:pt x="177641" y="301466"/>
                  </a:lnTo>
                  <a:lnTo>
                    <a:pt x="177641" y="349568"/>
                  </a:lnTo>
                  <a:lnTo>
                    <a:pt x="134779" y="349568"/>
                  </a:lnTo>
                  <a:lnTo>
                    <a:pt x="134779" y="392906"/>
                  </a:lnTo>
                  <a:lnTo>
                    <a:pt x="86677" y="39290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7"/>
          <p:cNvSpPr txBox="1"/>
          <p:nvPr>
            <p:ph type="title"/>
          </p:nvPr>
        </p:nvSpPr>
        <p:spPr>
          <a:xfrm>
            <a:off x="2521950" y="1621966"/>
            <a:ext cx="410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latin typeface="Space Mono"/>
                <a:ea typeface="Space Mono"/>
                <a:cs typeface="Space Mono"/>
                <a:sym typeface="Space Mono"/>
              </a:rPr>
              <a:t>ROOTS</a:t>
            </a:r>
            <a:endParaRPr sz="9600">
              <a:latin typeface="Space Mono"/>
              <a:ea typeface="Space Mono"/>
              <a:cs typeface="Space Mono"/>
              <a:sym typeface="Space Mon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Space Mono"/>
                <a:ea typeface="Space Mono"/>
                <a:cs typeface="Space Mono"/>
                <a:sym typeface="Space Mono"/>
              </a:rPr>
              <a:t>what’s in a name?</a:t>
            </a:r>
            <a:endParaRPr sz="26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94" name="Google Shape;194;p27">
            <a:hlinkClick action="ppaction://hlinkshowjump?jump=nextslide"/>
          </p:cNvPr>
          <p:cNvSpPr/>
          <p:nvPr/>
        </p:nvSpPr>
        <p:spPr>
          <a:xfrm>
            <a:off x="8777867" y="1220753"/>
            <a:ext cx="137541" cy="137636"/>
          </a:xfrm>
          <a:custGeom>
            <a:rect b="b" l="l" r="r" t="t"/>
            <a:pathLst>
              <a:path extrusionOk="0" h="275272" w="275082">
                <a:moveTo>
                  <a:pt x="38100" y="22003"/>
                </a:moveTo>
                <a:lnTo>
                  <a:pt x="242030" y="226219"/>
                </a:lnTo>
                <a:lnTo>
                  <a:pt x="242030" y="0"/>
                </a:lnTo>
                <a:lnTo>
                  <a:pt x="275082" y="30671"/>
                </a:lnTo>
                <a:lnTo>
                  <a:pt x="275082" y="275273"/>
                </a:lnTo>
                <a:lnTo>
                  <a:pt x="30671" y="275273"/>
                </a:lnTo>
                <a:lnTo>
                  <a:pt x="0" y="244602"/>
                </a:lnTo>
                <a:lnTo>
                  <a:pt x="219742" y="244602"/>
                </a:lnTo>
                <a:lnTo>
                  <a:pt x="17240" y="42958"/>
                </a:lnTo>
                <a:lnTo>
                  <a:pt x="38195" y="22003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5" name="Google Shape;195;p27"/>
          <p:cNvGrpSpPr/>
          <p:nvPr/>
        </p:nvGrpSpPr>
        <p:grpSpPr>
          <a:xfrm>
            <a:off x="7633221" y="716163"/>
            <a:ext cx="392658" cy="196466"/>
            <a:chOff x="8305796" y="216588"/>
            <a:chExt cx="392658" cy="196466"/>
          </a:xfrm>
        </p:grpSpPr>
        <p:sp>
          <p:nvSpPr>
            <p:cNvPr id="196" name="Google Shape;196;p27"/>
            <p:cNvSpPr/>
            <p:nvPr/>
          </p:nvSpPr>
          <p:spPr>
            <a:xfrm>
              <a:off x="8415948" y="228631"/>
              <a:ext cx="172354" cy="172402"/>
            </a:xfrm>
            <a:custGeom>
              <a:rect b="b" l="l" r="r" t="t"/>
              <a:pathLst>
                <a:path extrusionOk="0" h="344804" w="344709">
                  <a:moveTo>
                    <a:pt x="179451" y="209455"/>
                  </a:moveTo>
                  <a:lnTo>
                    <a:pt x="182213" y="344805"/>
                  </a:lnTo>
                  <a:lnTo>
                    <a:pt x="162211" y="344805"/>
                  </a:lnTo>
                  <a:lnTo>
                    <a:pt x="164782" y="209455"/>
                  </a:lnTo>
                  <a:lnTo>
                    <a:pt x="115729" y="335756"/>
                  </a:lnTo>
                  <a:lnTo>
                    <a:pt x="97155" y="327660"/>
                  </a:lnTo>
                  <a:lnTo>
                    <a:pt x="150876" y="204216"/>
                  </a:lnTo>
                  <a:lnTo>
                    <a:pt x="57626" y="301466"/>
                  </a:lnTo>
                  <a:lnTo>
                    <a:pt x="43244" y="287274"/>
                  </a:lnTo>
                  <a:lnTo>
                    <a:pt x="140494" y="193834"/>
                  </a:lnTo>
                  <a:lnTo>
                    <a:pt x="17240" y="247745"/>
                  </a:lnTo>
                  <a:lnTo>
                    <a:pt x="9525" y="229171"/>
                  </a:lnTo>
                  <a:lnTo>
                    <a:pt x="135350" y="180118"/>
                  </a:lnTo>
                  <a:lnTo>
                    <a:pt x="0" y="182404"/>
                  </a:lnTo>
                  <a:lnTo>
                    <a:pt x="0" y="162401"/>
                  </a:lnTo>
                  <a:lnTo>
                    <a:pt x="135350" y="165163"/>
                  </a:lnTo>
                  <a:lnTo>
                    <a:pt x="9049" y="115633"/>
                  </a:lnTo>
                  <a:lnTo>
                    <a:pt x="17145" y="97250"/>
                  </a:lnTo>
                  <a:lnTo>
                    <a:pt x="140398" y="151447"/>
                  </a:lnTo>
                  <a:lnTo>
                    <a:pt x="43148" y="57721"/>
                  </a:lnTo>
                  <a:lnTo>
                    <a:pt x="57531" y="43339"/>
                  </a:lnTo>
                  <a:lnTo>
                    <a:pt x="150781" y="140970"/>
                  </a:lnTo>
                  <a:lnTo>
                    <a:pt x="97060" y="17240"/>
                  </a:lnTo>
                  <a:lnTo>
                    <a:pt x="115633" y="9525"/>
                  </a:lnTo>
                  <a:lnTo>
                    <a:pt x="164687" y="135064"/>
                  </a:lnTo>
                  <a:lnTo>
                    <a:pt x="162115" y="0"/>
                  </a:lnTo>
                  <a:lnTo>
                    <a:pt x="182118" y="0"/>
                  </a:lnTo>
                  <a:lnTo>
                    <a:pt x="179356" y="135064"/>
                  </a:lnTo>
                  <a:lnTo>
                    <a:pt x="228886" y="9049"/>
                  </a:lnTo>
                  <a:lnTo>
                    <a:pt x="247460" y="17145"/>
                  </a:lnTo>
                  <a:lnTo>
                    <a:pt x="193548" y="140398"/>
                  </a:lnTo>
                  <a:lnTo>
                    <a:pt x="286988" y="43148"/>
                  </a:lnTo>
                  <a:lnTo>
                    <a:pt x="301180" y="57531"/>
                  </a:lnTo>
                  <a:lnTo>
                    <a:pt x="203073" y="151733"/>
                  </a:lnTo>
                  <a:lnTo>
                    <a:pt x="327470" y="97060"/>
                  </a:lnTo>
                  <a:lnTo>
                    <a:pt x="335185" y="115443"/>
                  </a:lnTo>
                  <a:lnTo>
                    <a:pt x="208883" y="164973"/>
                  </a:lnTo>
                  <a:lnTo>
                    <a:pt x="344710" y="162211"/>
                  </a:lnTo>
                  <a:lnTo>
                    <a:pt x="344710" y="182213"/>
                  </a:lnTo>
                  <a:lnTo>
                    <a:pt x="208883" y="179927"/>
                  </a:lnTo>
                  <a:lnTo>
                    <a:pt x="335661" y="228981"/>
                  </a:lnTo>
                  <a:lnTo>
                    <a:pt x="327565" y="247555"/>
                  </a:lnTo>
                  <a:lnTo>
                    <a:pt x="203168" y="193167"/>
                  </a:lnTo>
                  <a:lnTo>
                    <a:pt x="301276" y="287083"/>
                  </a:lnTo>
                  <a:lnTo>
                    <a:pt x="287083" y="301276"/>
                  </a:lnTo>
                  <a:lnTo>
                    <a:pt x="193643" y="204502"/>
                  </a:lnTo>
                  <a:lnTo>
                    <a:pt x="247555" y="327565"/>
                  </a:lnTo>
                  <a:lnTo>
                    <a:pt x="228981" y="335280"/>
                  </a:lnTo>
                  <a:lnTo>
                    <a:pt x="179451" y="20945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27"/>
            <p:cNvSpPr/>
            <p:nvPr/>
          </p:nvSpPr>
          <p:spPr>
            <a:xfrm>
              <a:off x="8609634" y="216588"/>
              <a:ext cx="88821" cy="196453"/>
            </a:xfrm>
            <a:custGeom>
              <a:rect b="b" l="l" r="r" t="t"/>
              <a:pathLst>
                <a:path extrusionOk="0" h="392906" w="177641">
                  <a:moveTo>
                    <a:pt x="42863" y="392906"/>
                  </a:moveTo>
                  <a:lnTo>
                    <a:pt x="42863" y="349568"/>
                  </a:lnTo>
                  <a:lnTo>
                    <a:pt x="0" y="349568"/>
                  </a:lnTo>
                  <a:lnTo>
                    <a:pt x="0" y="301466"/>
                  </a:lnTo>
                  <a:lnTo>
                    <a:pt x="47625" y="301466"/>
                  </a:lnTo>
                  <a:lnTo>
                    <a:pt x="47625" y="344805"/>
                  </a:lnTo>
                  <a:lnTo>
                    <a:pt x="86677" y="344805"/>
                  </a:lnTo>
                  <a:lnTo>
                    <a:pt x="86677" y="215265"/>
                  </a:lnTo>
                  <a:lnTo>
                    <a:pt x="129540" y="215265"/>
                  </a:lnTo>
                  <a:lnTo>
                    <a:pt x="129540" y="177165"/>
                  </a:lnTo>
                  <a:lnTo>
                    <a:pt x="86677" y="177165"/>
                  </a:lnTo>
                  <a:lnTo>
                    <a:pt x="86677" y="48101"/>
                  </a:lnTo>
                  <a:lnTo>
                    <a:pt x="47625" y="48101"/>
                  </a:lnTo>
                  <a:lnTo>
                    <a:pt x="47625" y="90964"/>
                  </a:lnTo>
                  <a:lnTo>
                    <a:pt x="0" y="90964"/>
                  </a:lnTo>
                  <a:lnTo>
                    <a:pt x="0" y="43339"/>
                  </a:lnTo>
                  <a:lnTo>
                    <a:pt x="42863" y="43339"/>
                  </a:lnTo>
                  <a:lnTo>
                    <a:pt x="42863" y="0"/>
                  </a:lnTo>
                  <a:lnTo>
                    <a:pt x="91440" y="0"/>
                  </a:lnTo>
                  <a:lnTo>
                    <a:pt x="91440" y="43339"/>
                  </a:lnTo>
                  <a:lnTo>
                    <a:pt x="134302" y="43339"/>
                  </a:lnTo>
                  <a:lnTo>
                    <a:pt x="134302" y="172879"/>
                  </a:lnTo>
                  <a:lnTo>
                    <a:pt x="177641" y="172879"/>
                  </a:lnTo>
                  <a:lnTo>
                    <a:pt x="177641" y="220028"/>
                  </a:lnTo>
                  <a:lnTo>
                    <a:pt x="134302" y="220028"/>
                  </a:lnTo>
                  <a:lnTo>
                    <a:pt x="134302" y="349568"/>
                  </a:lnTo>
                  <a:lnTo>
                    <a:pt x="91440" y="349568"/>
                  </a:lnTo>
                  <a:lnTo>
                    <a:pt x="91440" y="392906"/>
                  </a:lnTo>
                  <a:lnTo>
                    <a:pt x="42863" y="39290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27"/>
            <p:cNvSpPr/>
            <p:nvPr/>
          </p:nvSpPr>
          <p:spPr>
            <a:xfrm>
              <a:off x="8305796" y="216600"/>
              <a:ext cx="88821" cy="196453"/>
            </a:xfrm>
            <a:custGeom>
              <a:rect b="b" l="l" r="r" t="t"/>
              <a:pathLst>
                <a:path extrusionOk="0" h="392906" w="177641">
                  <a:moveTo>
                    <a:pt x="86677" y="392906"/>
                  </a:moveTo>
                  <a:lnTo>
                    <a:pt x="86677" y="349568"/>
                  </a:lnTo>
                  <a:lnTo>
                    <a:pt x="43339" y="349568"/>
                  </a:lnTo>
                  <a:lnTo>
                    <a:pt x="43339" y="220028"/>
                  </a:lnTo>
                  <a:lnTo>
                    <a:pt x="0" y="220028"/>
                  </a:lnTo>
                  <a:lnTo>
                    <a:pt x="0" y="172879"/>
                  </a:lnTo>
                  <a:lnTo>
                    <a:pt x="43339" y="172879"/>
                  </a:lnTo>
                  <a:lnTo>
                    <a:pt x="43339" y="43339"/>
                  </a:lnTo>
                  <a:lnTo>
                    <a:pt x="86677" y="43339"/>
                  </a:lnTo>
                  <a:lnTo>
                    <a:pt x="86677" y="0"/>
                  </a:lnTo>
                  <a:lnTo>
                    <a:pt x="134779" y="0"/>
                  </a:lnTo>
                  <a:lnTo>
                    <a:pt x="134779" y="43339"/>
                  </a:lnTo>
                  <a:lnTo>
                    <a:pt x="177641" y="43339"/>
                  </a:lnTo>
                  <a:lnTo>
                    <a:pt x="177641" y="90964"/>
                  </a:lnTo>
                  <a:lnTo>
                    <a:pt x="130016" y="90964"/>
                  </a:lnTo>
                  <a:lnTo>
                    <a:pt x="130016" y="48101"/>
                  </a:lnTo>
                  <a:lnTo>
                    <a:pt x="91440" y="48101"/>
                  </a:lnTo>
                  <a:lnTo>
                    <a:pt x="91440" y="177165"/>
                  </a:lnTo>
                  <a:lnTo>
                    <a:pt x="48101" y="177165"/>
                  </a:lnTo>
                  <a:lnTo>
                    <a:pt x="48101" y="215265"/>
                  </a:lnTo>
                  <a:lnTo>
                    <a:pt x="91440" y="215265"/>
                  </a:lnTo>
                  <a:lnTo>
                    <a:pt x="91440" y="344805"/>
                  </a:lnTo>
                  <a:lnTo>
                    <a:pt x="130016" y="344805"/>
                  </a:lnTo>
                  <a:lnTo>
                    <a:pt x="130016" y="301466"/>
                  </a:lnTo>
                  <a:lnTo>
                    <a:pt x="177641" y="301466"/>
                  </a:lnTo>
                  <a:lnTo>
                    <a:pt x="177641" y="349568"/>
                  </a:lnTo>
                  <a:lnTo>
                    <a:pt x="134779" y="349568"/>
                  </a:lnTo>
                  <a:lnTo>
                    <a:pt x="134779" y="392906"/>
                  </a:lnTo>
                  <a:lnTo>
                    <a:pt x="86677" y="39290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8"/>
          <p:cNvSpPr txBox="1"/>
          <p:nvPr>
            <p:ph type="title"/>
          </p:nvPr>
        </p:nvSpPr>
        <p:spPr>
          <a:xfrm>
            <a:off x="2521950" y="1621966"/>
            <a:ext cx="410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latin typeface="Space Mono"/>
                <a:ea typeface="Space Mono"/>
                <a:cs typeface="Space Mono"/>
                <a:sym typeface="Space Mono"/>
              </a:rPr>
              <a:t>ROOTS</a:t>
            </a:r>
            <a:endParaRPr sz="9600">
              <a:latin typeface="Space Mono"/>
              <a:ea typeface="Space Mono"/>
              <a:cs typeface="Space Mono"/>
              <a:sym typeface="Space Mon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Space Mono"/>
                <a:ea typeface="Space Mono"/>
                <a:cs typeface="Space Mono"/>
                <a:sym typeface="Space Mono"/>
              </a:rPr>
              <a:t>what’s in a name?</a:t>
            </a:r>
            <a:endParaRPr sz="26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04" name="Google Shape;204;p28">
            <a:hlinkClick action="ppaction://hlinkshowjump?jump=nextslide"/>
          </p:cNvPr>
          <p:cNvSpPr/>
          <p:nvPr/>
        </p:nvSpPr>
        <p:spPr>
          <a:xfrm>
            <a:off x="8777867" y="1220753"/>
            <a:ext cx="137541" cy="137636"/>
          </a:xfrm>
          <a:custGeom>
            <a:rect b="b" l="l" r="r" t="t"/>
            <a:pathLst>
              <a:path extrusionOk="0" h="275272" w="275082">
                <a:moveTo>
                  <a:pt x="38100" y="22003"/>
                </a:moveTo>
                <a:lnTo>
                  <a:pt x="242030" y="226219"/>
                </a:lnTo>
                <a:lnTo>
                  <a:pt x="242030" y="0"/>
                </a:lnTo>
                <a:lnTo>
                  <a:pt x="275082" y="30671"/>
                </a:lnTo>
                <a:lnTo>
                  <a:pt x="275082" y="275273"/>
                </a:lnTo>
                <a:lnTo>
                  <a:pt x="30671" y="275273"/>
                </a:lnTo>
                <a:lnTo>
                  <a:pt x="0" y="244602"/>
                </a:lnTo>
                <a:lnTo>
                  <a:pt x="219742" y="244602"/>
                </a:lnTo>
                <a:lnTo>
                  <a:pt x="17240" y="42958"/>
                </a:lnTo>
                <a:lnTo>
                  <a:pt x="38195" y="22003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5" name="Google Shape;205;p28"/>
          <p:cNvGrpSpPr/>
          <p:nvPr/>
        </p:nvGrpSpPr>
        <p:grpSpPr>
          <a:xfrm>
            <a:off x="7633221" y="716163"/>
            <a:ext cx="392658" cy="196466"/>
            <a:chOff x="8305796" y="216588"/>
            <a:chExt cx="392658" cy="196466"/>
          </a:xfrm>
        </p:grpSpPr>
        <p:sp>
          <p:nvSpPr>
            <p:cNvPr id="206" name="Google Shape;206;p28"/>
            <p:cNvSpPr/>
            <p:nvPr/>
          </p:nvSpPr>
          <p:spPr>
            <a:xfrm>
              <a:off x="8415948" y="228631"/>
              <a:ext cx="172354" cy="172402"/>
            </a:xfrm>
            <a:custGeom>
              <a:rect b="b" l="l" r="r" t="t"/>
              <a:pathLst>
                <a:path extrusionOk="0" h="344804" w="344709">
                  <a:moveTo>
                    <a:pt x="179451" y="209455"/>
                  </a:moveTo>
                  <a:lnTo>
                    <a:pt x="182213" y="344805"/>
                  </a:lnTo>
                  <a:lnTo>
                    <a:pt x="162211" y="344805"/>
                  </a:lnTo>
                  <a:lnTo>
                    <a:pt x="164782" y="209455"/>
                  </a:lnTo>
                  <a:lnTo>
                    <a:pt x="115729" y="335756"/>
                  </a:lnTo>
                  <a:lnTo>
                    <a:pt x="97155" y="327660"/>
                  </a:lnTo>
                  <a:lnTo>
                    <a:pt x="150876" y="204216"/>
                  </a:lnTo>
                  <a:lnTo>
                    <a:pt x="57626" y="301466"/>
                  </a:lnTo>
                  <a:lnTo>
                    <a:pt x="43244" y="287274"/>
                  </a:lnTo>
                  <a:lnTo>
                    <a:pt x="140494" y="193834"/>
                  </a:lnTo>
                  <a:lnTo>
                    <a:pt x="17240" y="247745"/>
                  </a:lnTo>
                  <a:lnTo>
                    <a:pt x="9525" y="229171"/>
                  </a:lnTo>
                  <a:lnTo>
                    <a:pt x="135350" y="180118"/>
                  </a:lnTo>
                  <a:lnTo>
                    <a:pt x="0" y="182404"/>
                  </a:lnTo>
                  <a:lnTo>
                    <a:pt x="0" y="162401"/>
                  </a:lnTo>
                  <a:lnTo>
                    <a:pt x="135350" y="165163"/>
                  </a:lnTo>
                  <a:lnTo>
                    <a:pt x="9049" y="115633"/>
                  </a:lnTo>
                  <a:lnTo>
                    <a:pt x="17145" y="97250"/>
                  </a:lnTo>
                  <a:lnTo>
                    <a:pt x="140398" y="151447"/>
                  </a:lnTo>
                  <a:lnTo>
                    <a:pt x="43148" y="57721"/>
                  </a:lnTo>
                  <a:lnTo>
                    <a:pt x="57531" y="43339"/>
                  </a:lnTo>
                  <a:lnTo>
                    <a:pt x="150781" y="140970"/>
                  </a:lnTo>
                  <a:lnTo>
                    <a:pt x="97060" y="17240"/>
                  </a:lnTo>
                  <a:lnTo>
                    <a:pt x="115633" y="9525"/>
                  </a:lnTo>
                  <a:lnTo>
                    <a:pt x="164687" y="135064"/>
                  </a:lnTo>
                  <a:lnTo>
                    <a:pt x="162115" y="0"/>
                  </a:lnTo>
                  <a:lnTo>
                    <a:pt x="182118" y="0"/>
                  </a:lnTo>
                  <a:lnTo>
                    <a:pt x="179356" y="135064"/>
                  </a:lnTo>
                  <a:lnTo>
                    <a:pt x="228886" y="9049"/>
                  </a:lnTo>
                  <a:lnTo>
                    <a:pt x="247460" y="17145"/>
                  </a:lnTo>
                  <a:lnTo>
                    <a:pt x="193548" y="140398"/>
                  </a:lnTo>
                  <a:lnTo>
                    <a:pt x="286988" y="43148"/>
                  </a:lnTo>
                  <a:lnTo>
                    <a:pt x="301180" y="57531"/>
                  </a:lnTo>
                  <a:lnTo>
                    <a:pt x="203073" y="151733"/>
                  </a:lnTo>
                  <a:lnTo>
                    <a:pt x="327470" y="97060"/>
                  </a:lnTo>
                  <a:lnTo>
                    <a:pt x="335185" y="115443"/>
                  </a:lnTo>
                  <a:lnTo>
                    <a:pt x="208883" y="164973"/>
                  </a:lnTo>
                  <a:lnTo>
                    <a:pt x="344710" y="162211"/>
                  </a:lnTo>
                  <a:lnTo>
                    <a:pt x="344710" y="182213"/>
                  </a:lnTo>
                  <a:lnTo>
                    <a:pt x="208883" y="179927"/>
                  </a:lnTo>
                  <a:lnTo>
                    <a:pt x="335661" y="228981"/>
                  </a:lnTo>
                  <a:lnTo>
                    <a:pt x="327565" y="247555"/>
                  </a:lnTo>
                  <a:lnTo>
                    <a:pt x="203168" y="193167"/>
                  </a:lnTo>
                  <a:lnTo>
                    <a:pt x="301276" y="287083"/>
                  </a:lnTo>
                  <a:lnTo>
                    <a:pt x="287083" y="301276"/>
                  </a:lnTo>
                  <a:lnTo>
                    <a:pt x="193643" y="204502"/>
                  </a:lnTo>
                  <a:lnTo>
                    <a:pt x="247555" y="327565"/>
                  </a:lnTo>
                  <a:lnTo>
                    <a:pt x="228981" y="335280"/>
                  </a:lnTo>
                  <a:lnTo>
                    <a:pt x="179451" y="20945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28"/>
            <p:cNvSpPr/>
            <p:nvPr/>
          </p:nvSpPr>
          <p:spPr>
            <a:xfrm>
              <a:off x="8609634" y="216588"/>
              <a:ext cx="88821" cy="196453"/>
            </a:xfrm>
            <a:custGeom>
              <a:rect b="b" l="l" r="r" t="t"/>
              <a:pathLst>
                <a:path extrusionOk="0" h="392906" w="177641">
                  <a:moveTo>
                    <a:pt x="42863" y="392906"/>
                  </a:moveTo>
                  <a:lnTo>
                    <a:pt x="42863" y="349568"/>
                  </a:lnTo>
                  <a:lnTo>
                    <a:pt x="0" y="349568"/>
                  </a:lnTo>
                  <a:lnTo>
                    <a:pt x="0" y="301466"/>
                  </a:lnTo>
                  <a:lnTo>
                    <a:pt x="47625" y="301466"/>
                  </a:lnTo>
                  <a:lnTo>
                    <a:pt x="47625" y="344805"/>
                  </a:lnTo>
                  <a:lnTo>
                    <a:pt x="86677" y="344805"/>
                  </a:lnTo>
                  <a:lnTo>
                    <a:pt x="86677" y="215265"/>
                  </a:lnTo>
                  <a:lnTo>
                    <a:pt x="129540" y="215265"/>
                  </a:lnTo>
                  <a:lnTo>
                    <a:pt x="129540" y="177165"/>
                  </a:lnTo>
                  <a:lnTo>
                    <a:pt x="86677" y="177165"/>
                  </a:lnTo>
                  <a:lnTo>
                    <a:pt x="86677" y="48101"/>
                  </a:lnTo>
                  <a:lnTo>
                    <a:pt x="47625" y="48101"/>
                  </a:lnTo>
                  <a:lnTo>
                    <a:pt x="47625" y="90964"/>
                  </a:lnTo>
                  <a:lnTo>
                    <a:pt x="0" y="90964"/>
                  </a:lnTo>
                  <a:lnTo>
                    <a:pt x="0" y="43339"/>
                  </a:lnTo>
                  <a:lnTo>
                    <a:pt x="42863" y="43339"/>
                  </a:lnTo>
                  <a:lnTo>
                    <a:pt x="42863" y="0"/>
                  </a:lnTo>
                  <a:lnTo>
                    <a:pt x="91440" y="0"/>
                  </a:lnTo>
                  <a:lnTo>
                    <a:pt x="91440" y="43339"/>
                  </a:lnTo>
                  <a:lnTo>
                    <a:pt x="134302" y="43339"/>
                  </a:lnTo>
                  <a:lnTo>
                    <a:pt x="134302" y="172879"/>
                  </a:lnTo>
                  <a:lnTo>
                    <a:pt x="177641" y="172879"/>
                  </a:lnTo>
                  <a:lnTo>
                    <a:pt x="177641" y="220028"/>
                  </a:lnTo>
                  <a:lnTo>
                    <a:pt x="134302" y="220028"/>
                  </a:lnTo>
                  <a:lnTo>
                    <a:pt x="134302" y="349568"/>
                  </a:lnTo>
                  <a:lnTo>
                    <a:pt x="91440" y="349568"/>
                  </a:lnTo>
                  <a:lnTo>
                    <a:pt x="91440" y="392906"/>
                  </a:lnTo>
                  <a:lnTo>
                    <a:pt x="42863" y="39290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28"/>
            <p:cNvSpPr/>
            <p:nvPr/>
          </p:nvSpPr>
          <p:spPr>
            <a:xfrm>
              <a:off x="8305796" y="216600"/>
              <a:ext cx="88821" cy="196453"/>
            </a:xfrm>
            <a:custGeom>
              <a:rect b="b" l="l" r="r" t="t"/>
              <a:pathLst>
                <a:path extrusionOk="0" h="392906" w="177641">
                  <a:moveTo>
                    <a:pt x="86677" y="392906"/>
                  </a:moveTo>
                  <a:lnTo>
                    <a:pt x="86677" y="349568"/>
                  </a:lnTo>
                  <a:lnTo>
                    <a:pt x="43339" y="349568"/>
                  </a:lnTo>
                  <a:lnTo>
                    <a:pt x="43339" y="220028"/>
                  </a:lnTo>
                  <a:lnTo>
                    <a:pt x="0" y="220028"/>
                  </a:lnTo>
                  <a:lnTo>
                    <a:pt x="0" y="172879"/>
                  </a:lnTo>
                  <a:lnTo>
                    <a:pt x="43339" y="172879"/>
                  </a:lnTo>
                  <a:lnTo>
                    <a:pt x="43339" y="43339"/>
                  </a:lnTo>
                  <a:lnTo>
                    <a:pt x="86677" y="43339"/>
                  </a:lnTo>
                  <a:lnTo>
                    <a:pt x="86677" y="0"/>
                  </a:lnTo>
                  <a:lnTo>
                    <a:pt x="134779" y="0"/>
                  </a:lnTo>
                  <a:lnTo>
                    <a:pt x="134779" y="43339"/>
                  </a:lnTo>
                  <a:lnTo>
                    <a:pt x="177641" y="43339"/>
                  </a:lnTo>
                  <a:lnTo>
                    <a:pt x="177641" y="90964"/>
                  </a:lnTo>
                  <a:lnTo>
                    <a:pt x="130016" y="90964"/>
                  </a:lnTo>
                  <a:lnTo>
                    <a:pt x="130016" y="48101"/>
                  </a:lnTo>
                  <a:lnTo>
                    <a:pt x="91440" y="48101"/>
                  </a:lnTo>
                  <a:lnTo>
                    <a:pt x="91440" y="177165"/>
                  </a:lnTo>
                  <a:lnTo>
                    <a:pt x="48101" y="177165"/>
                  </a:lnTo>
                  <a:lnTo>
                    <a:pt x="48101" y="215265"/>
                  </a:lnTo>
                  <a:lnTo>
                    <a:pt x="91440" y="215265"/>
                  </a:lnTo>
                  <a:lnTo>
                    <a:pt x="91440" y="344805"/>
                  </a:lnTo>
                  <a:lnTo>
                    <a:pt x="130016" y="344805"/>
                  </a:lnTo>
                  <a:lnTo>
                    <a:pt x="130016" y="301466"/>
                  </a:lnTo>
                  <a:lnTo>
                    <a:pt x="177641" y="301466"/>
                  </a:lnTo>
                  <a:lnTo>
                    <a:pt x="177641" y="349568"/>
                  </a:lnTo>
                  <a:lnTo>
                    <a:pt x="134779" y="349568"/>
                  </a:lnTo>
                  <a:lnTo>
                    <a:pt x="134779" y="392906"/>
                  </a:lnTo>
                  <a:lnTo>
                    <a:pt x="86677" y="39290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9" name="Google Shape;209;p28"/>
          <p:cNvSpPr txBox="1"/>
          <p:nvPr/>
        </p:nvSpPr>
        <p:spPr>
          <a:xfrm>
            <a:off x="347250" y="358850"/>
            <a:ext cx="47862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chemeClr val="accent2"/>
                </a:highlight>
                <a:latin typeface="Space Mono"/>
                <a:ea typeface="Space Mono"/>
                <a:cs typeface="Space Mono"/>
                <a:sym typeface="Space Mono"/>
              </a:rPr>
              <a:t>origin &amp; identity: where you come from</a:t>
            </a:r>
            <a:endParaRPr sz="1500">
              <a:solidFill>
                <a:schemeClr val="dk1"/>
              </a:solidFill>
              <a:highlight>
                <a:schemeClr val="accent2"/>
              </a:highlight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10" name="Google Shape;210;p28"/>
          <p:cNvSpPr txBox="1"/>
          <p:nvPr/>
        </p:nvSpPr>
        <p:spPr>
          <a:xfrm>
            <a:off x="488475" y="3668850"/>
            <a:ext cx="478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chemeClr val="dk2"/>
                </a:highlight>
                <a:latin typeface="Space Mono"/>
                <a:ea typeface="Space Mono"/>
                <a:cs typeface="Space Mono"/>
                <a:sym typeface="Space Mono"/>
              </a:rPr>
              <a:t>stability &amp; origin: where you come from (culture, language, values)</a:t>
            </a:r>
            <a:endParaRPr sz="1500">
              <a:solidFill>
                <a:schemeClr val="dk1"/>
              </a:solidFill>
              <a:highlight>
                <a:schemeClr val="dk2"/>
              </a:highlight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11" name="Google Shape;211;p28"/>
          <p:cNvSpPr txBox="1"/>
          <p:nvPr/>
        </p:nvSpPr>
        <p:spPr>
          <a:xfrm>
            <a:off x="3781850" y="1041100"/>
            <a:ext cx="478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chemeClr val="lt2"/>
                </a:highlight>
                <a:latin typeface="Space Mono"/>
                <a:ea typeface="Space Mono"/>
                <a:cs typeface="Space Mono"/>
                <a:sym typeface="Space Mono"/>
              </a:rPr>
              <a:t>growth &amp; future: stronger roots = stronger branches</a:t>
            </a:r>
            <a:endParaRPr sz="1500">
              <a:solidFill>
                <a:schemeClr val="dk1"/>
              </a:solidFill>
              <a:highlight>
                <a:schemeClr val="lt2"/>
              </a:highlight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12" name="Google Shape;212;p28"/>
          <p:cNvSpPr txBox="1"/>
          <p:nvPr/>
        </p:nvSpPr>
        <p:spPr>
          <a:xfrm>
            <a:off x="4455650" y="4315350"/>
            <a:ext cx="47862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chemeClr val="accent3"/>
                </a:highlight>
                <a:latin typeface="Space Mono"/>
                <a:ea typeface="Space Mono"/>
                <a:cs typeface="Space Mono"/>
                <a:sym typeface="Space Mono"/>
              </a:rPr>
              <a:t>growing together</a:t>
            </a:r>
            <a:endParaRPr sz="1500">
              <a:solidFill>
                <a:schemeClr val="dk1"/>
              </a:solidFill>
              <a:highlight>
                <a:schemeClr val="accent3"/>
              </a:highlight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9"/>
          <p:cNvSpPr txBox="1"/>
          <p:nvPr>
            <p:ph type="title"/>
          </p:nvPr>
        </p:nvSpPr>
        <p:spPr>
          <a:xfrm>
            <a:off x="2521950" y="466966"/>
            <a:ext cx="410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latin typeface="Space Mono"/>
                <a:ea typeface="Space Mono"/>
                <a:cs typeface="Space Mono"/>
                <a:sym typeface="Space Mono"/>
              </a:rPr>
              <a:t>ROOTS</a:t>
            </a:r>
            <a:endParaRPr sz="9600">
              <a:latin typeface="Space Mono"/>
              <a:ea typeface="Space Mono"/>
              <a:cs typeface="Space Mono"/>
              <a:sym typeface="Space Mon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18" name="Google Shape;218;p29">
            <a:hlinkClick action="ppaction://hlinkshowjump?jump=nextslide"/>
          </p:cNvPr>
          <p:cNvSpPr/>
          <p:nvPr/>
        </p:nvSpPr>
        <p:spPr>
          <a:xfrm>
            <a:off x="8777867" y="1220753"/>
            <a:ext cx="137541" cy="137636"/>
          </a:xfrm>
          <a:custGeom>
            <a:rect b="b" l="l" r="r" t="t"/>
            <a:pathLst>
              <a:path extrusionOk="0" h="275272" w="275082">
                <a:moveTo>
                  <a:pt x="38100" y="22003"/>
                </a:moveTo>
                <a:lnTo>
                  <a:pt x="242030" y="226219"/>
                </a:lnTo>
                <a:lnTo>
                  <a:pt x="242030" y="0"/>
                </a:lnTo>
                <a:lnTo>
                  <a:pt x="275082" y="30671"/>
                </a:lnTo>
                <a:lnTo>
                  <a:pt x="275082" y="275273"/>
                </a:lnTo>
                <a:lnTo>
                  <a:pt x="30671" y="275273"/>
                </a:lnTo>
                <a:lnTo>
                  <a:pt x="0" y="244602"/>
                </a:lnTo>
                <a:lnTo>
                  <a:pt x="219742" y="244602"/>
                </a:lnTo>
                <a:lnTo>
                  <a:pt x="17240" y="42958"/>
                </a:lnTo>
                <a:lnTo>
                  <a:pt x="38195" y="22003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9" name="Google Shape;219;p29"/>
          <p:cNvGrpSpPr/>
          <p:nvPr/>
        </p:nvGrpSpPr>
        <p:grpSpPr>
          <a:xfrm>
            <a:off x="7633221" y="716163"/>
            <a:ext cx="392658" cy="196466"/>
            <a:chOff x="8305796" y="216588"/>
            <a:chExt cx="392658" cy="196466"/>
          </a:xfrm>
        </p:grpSpPr>
        <p:sp>
          <p:nvSpPr>
            <p:cNvPr id="220" name="Google Shape;220;p29"/>
            <p:cNvSpPr/>
            <p:nvPr/>
          </p:nvSpPr>
          <p:spPr>
            <a:xfrm>
              <a:off x="8415948" y="228631"/>
              <a:ext cx="172354" cy="172402"/>
            </a:xfrm>
            <a:custGeom>
              <a:rect b="b" l="l" r="r" t="t"/>
              <a:pathLst>
                <a:path extrusionOk="0" h="344804" w="344709">
                  <a:moveTo>
                    <a:pt x="179451" y="209455"/>
                  </a:moveTo>
                  <a:lnTo>
                    <a:pt x="182213" y="344805"/>
                  </a:lnTo>
                  <a:lnTo>
                    <a:pt x="162211" y="344805"/>
                  </a:lnTo>
                  <a:lnTo>
                    <a:pt x="164782" y="209455"/>
                  </a:lnTo>
                  <a:lnTo>
                    <a:pt x="115729" y="335756"/>
                  </a:lnTo>
                  <a:lnTo>
                    <a:pt x="97155" y="327660"/>
                  </a:lnTo>
                  <a:lnTo>
                    <a:pt x="150876" y="204216"/>
                  </a:lnTo>
                  <a:lnTo>
                    <a:pt x="57626" y="301466"/>
                  </a:lnTo>
                  <a:lnTo>
                    <a:pt x="43244" y="287274"/>
                  </a:lnTo>
                  <a:lnTo>
                    <a:pt x="140494" y="193834"/>
                  </a:lnTo>
                  <a:lnTo>
                    <a:pt x="17240" y="247745"/>
                  </a:lnTo>
                  <a:lnTo>
                    <a:pt x="9525" y="229171"/>
                  </a:lnTo>
                  <a:lnTo>
                    <a:pt x="135350" y="180118"/>
                  </a:lnTo>
                  <a:lnTo>
                    <a:pt x="0" y="182404"/>
                  </a:lnTo>
                  <a:lnTo>
                    <a:pt x="0" y="162401"/>
                  </a:lnTo>
                  <a:lnTo>
                    <a:pt x="135350" y="165163"/>
                  </a:lnTo>
                  <a:lnTo>
                    <a:pt x="9049" y="115633"/>
                  </a:lnTo>
                  <a:lnTo>
                    <a:pt x="17145" y="97250"/>
                  </a:lnTo>
                  <a:lnTo>
                    <a:pt x="140398" y="151447"/>
                  </a:lnTo>
                  <a:lnTo>
                    <a:pt x="43148" y="57721"/>
                  </a:lnTo>
                  <a:lnTo>
                    <a:pt x="57531" y="43339"/>
                  </a:lnTo>
                  <a:lnTo>
                    <a:pt x="150781" y="140970"/>
                  </a:lnTo>
                  <a:lnTo>
                    <a:pt x="97060" y="17240"/>
                  </a:lnTo>
                  <a:lnTo>
                    <a:pt x="115633" y="9525"/>
                  </a:lnTo>
                  <a:lnTo>
                    <a:pt x="164687" y="135064"/>
                  </a:lnTo>
                  <a:lnTo>
                    <a:pt x="162115" y="0"/>
                  </a:lnTo>
                  <a:lnTo>
                    <a:pt x="182118" y="0"/>
                  </a:lnTo>
                  <a:lnTo>
                    <a:pt x="179356" y="135064"/>
                  </a:lnTo>
                  <a:lnTo>
                    <a:pt x="228886" y="9049"/>
                  </a:lnTo>
                  <a:lnTo>
                    <a:pt x="247460" y="17145"/>
                  </a:lnTo>
                  <a:lnTo>
                    <a:pt x="193548" y="140398"/>
                  </a:lnTo>
                  <a:lnTo>
                    <a:pt x="286988" y="43148"/>
                  </a:lnTo>
                  <a:lnTo>
                    <a:pt x="301180" y="57531"/>
                  </a:lnTo>
                  <a:lnTo>
                    <a:pt x="203073" y="151733"/>
                  </a:lnTo>
                  <a:lnTo>
                    <a:pt x="327470" y="97060"/>
                  </a:lnTo>
                  <a:lnTo>
                    <a:pt x="335185" y="115443"/>
                  </a:lnTo>
                  <a:lnTo>
                    <a:pt x="208883" y="164973"/>
                  </a:lnTo>
                  <a:lnTo>
                    <a:pt x="344710" y="162211"/>
                  </a:lnTo>
                  <a:lnTo>
                    <a:pt x="344710" y="182213"/>
                  </a:lnTo>
                  <a:lnTo>
                    <a:pt x="208883" y="179927"/>
                  </a:lnTo>
                  <a:lnTo>
                    <a:pt x="335661" y="228981"/>
                  </a:lnTo>
                  <a:lnTo>
                    <a:pt x="327565" y="247555"/>
                  </a:lnTo>
                  <a:lnTo>
                    <a:pt x="203168" y="193167"/>
                  </a:lnTo>
                  <a:lnTo>
                    <a:pt x="301276" y="287083"/>
                  </a:lnTo>
                  <a:lnTo>
                    <a:pt x="287083" y="301276"/>
                  </a:lnTo>
                  <a:lnTo>
                    <a:pt x="193643" y="204502"/>
                  </a:lnTo>
                  <a:lnTo>
                    <a:pt x="247555" y="327565"/>
                  </a:lnTo>
                  <a:lnTo>
                    <a:pt x="228981" y="335280"/>
                  </a:lnTo>
                  <a:lnTo>
                    <a:pt x="179451" y="20945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29"/>
            <p:cNvSpPr/>
            <p:nvPr/>
          </p:nvSpPr>
          <p:spPr>
            <a:xfrm>
              <a:off x="8609634" y="216588"/>
              <a:ext cx="88821" cy="196453"/>
            </a:xfrm>
            <a:custGeom>
              <a:rect b="b" l="l" r="r" t="t"/>
              <a:pathLst>
                <a:path extrusionOk="0" h="392906" w="177641">
                  <a:moveTo>
                    <a:pt x="42863" y="392906"/>
                  </a:moveTo>
                  <a:lnTo>
                    <a:pt x="42863" y="349568"/>
                  </a:lnTo>
                  <a:lnTo>
                    <a:pt x="0" y="349568"/>
                  </a:lnTo>
                  <a:lnTo>
                    <a:pt x="0" y="301466"/>
                  </a:lnTo>
                  <a:lnTo>
                    <a:pt x="47625" y="301466"/>
                  </a:lnTo>
                  <a:lnTo>
                    <a:pt x="47625" y="344805"/>
                  </a:lnTo>
                  <a:lnTo>
                    <a:pt x="86677" y="344805"/>
                  </a:lnTo>
                  <a:lnTo>
                    <a:pt x="86677" y="215265"/>
                  </a:lnTo>
                  <a:lnTo>
                    <a:pt x="129540" y="215265"/>
                  </a:lnTo>
                  <a:lnTo>
                    <a:pt x="129540" y="177165"/>
                  </a:lnTo>
                  <a:lnTo>
                    <a:pt x="86677" y="177165"/>
                  </a:lnTo>
                  <a:lnTo>
                    <a:pt x="86677" y="48101"/>
                  </a:lnTo>
                  <a:lnTo>
                    <a:pt x="47625" y="48101"/>
                  </a:lnTo>
                  <a:lnTo>
                    <a:pt x="47625" y="90964"/>
                  </a:lnTo>
                  <a:lnTo>
                    <a:pt x="0" y="90964"/>
                  </a:lnTo>
                  <a:lnTo>
                    <a:pt x="0" y="43339"/>
                  </a:lnTo>
                  <a:lnTo>
                    <a:pt x="42863" y="43339"/>
                  </a:lnTo>
                  <a:lnTo>
                    <a:pt x="42863" y="0"/>
                  </a:lnTo>
                  <a:lnTo>
                    <a:pt x="91440" y="0"/>
                  </a:lnTo>
                  <a:lnTo>
                    <a:pt x="91440" y="43339"/>
                  </a:lnTo>
                  <a:lnTo>
                    <a:pt x="134302" y="43339"/>
                  </a:lnTo>
                  <a:lnTo>
                    <a:pt x="134302" y="172879"/>
                  </a:lnTo>
                  <a:lnTo>
                    <a:pt x="177641" y="172879"/>
                  </a:lnTo>
                  <a:lnTo>
                    <a:pt x="177641" y="220028"/>
                  </a:lnTo>
                  <a:lnTo>
                    <a:pt x="134302" y="220028"/>
                  </a:lnTo>
                  <a:lnTo>
                    <a:pt x="134302" y="349568"/>
                  </a:lnTo>
                  <a:lnTo>
                    <a:pt x="91440" y="349568"/>
                  </a:lnTo>
                  <a:lnTo>
                    <a:pt x="91440" y="392906"/>
                  </a:lnTo>
                  <a:lnTo>
                    <a:pt x="42863" y="39290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29"/>
            <p:cNvSpPr/>
            <p:nvPr/>
          </p:nvSpPr>
          <p:spPr>
            <a:xfrm>
              <a:off x="8305796" y="216600"/>
              <a:ext cx="88821" cy="196453"/>
            </a:xfrm>
            <a:custGeom>
              <a:rect b="b" l="l" r="r" t="t"/>
              <a:pathLst>
                <a:path extrusionOk="0" h="392906" w="177641">
                  <a:moveTo>
                    <a:pt x="86677" y="392906"/>
                  </a:moveTo>
                  <a:lnTo>
                    <a:pt x="86677" y="349568"/>
                  </a:lnTo>
                  <a:lnTo>
                    <a:pt x="43339" y="349568"/>
                  </a:lnTo>
                  <a:lnTo>
                    <a:pt x="43339" y="220028"/>
                  </a:lnTo>
                  <a:lnTo>
                    <a:pt x="0" y="220028"/>
                  </a:lnTo>
                  <a:lnTo>
                    <a:pt x="0" y="172879"/>
                  </a:lnTo>
                  <a:lnTo>
                    <a:pt x="43339" y="172879"/>
                  </a:lnTo>
                  <a:lnTo>
                    <a:pt x="43339" y="43339"/>
                  </a:lnTo>
                  <a:lnTo>
                    <a:pt x="86677" y="43339"/>
                  </a:lnTo>
                  <a:lnTo>
                    <a:pt x="86677" y="0"/>
                  </a:lnTo>
                  <a:lnTo>
                    <a:pt x="134779" y="0"/>
                  </a:lnTo>
                  <a:lnTo>
                    <a:pt x="134779" y="43339"/>
                  </a:lnTo>
                  <a:lnTo>
                    <a:pt x="177641" y="43339"/>
                  </a:lnTo>
                  <a:lnTo>
                    <a:pt x="177641" y="90964"/>
                  </a:lnTo>
                  <a:lnTo>
                    <a:pt x="130016" y="90964"/>
                  </a:lnTo>
                  <a:lnTo>
                    <a:pt x="130016" y="48101"/>
                  </a:lnTo>
                  <a:lnTo>
                    <a:pt x="91440" y="48101"/>
                  </a:lnTo>
                  <a:lnTo>
                    <a:pt x="91440" y="177165"/>
                  </a:lnTo>
                  <a:lnTo>
                    <a:pt x="48101" y="177165"/>
                  </a:lnTo>
                  <a:lnTo>
                    <a:pt x="48101" y="215265"/>
                  </a:lnTo>
                  <a:lnTo>
                    <a:pt x="91440" y="215265"/>
                  </a:lnTo>
                  <a:lnTo>
                    <a:pt x="91440" y="344805"/>
                  </a:lnTo>
                  <a:lnTo>
                    <a:pt x="130016" y="344805"/>
                  </a:lnTo>
                  <a:lnTo>
                    <a:pt x="130016" y="301466"/>
                  </a:lnTo>
                  <a:lnTo>
                    <a:pt x="177641" y="301466"/>
                  </a:lnTo>
                  <a:lnTo>
                    <a:pt x="177641" y="349568"/>
                  </a:lnTo>
                  <a:lnTo>
                    <a:pt x="134779" y="349568"/>
                  </a:lnTo>
                  <a:lnTo>
                    <a:pt x="134779" y="392906"/>
                  </a:lnTo>
                  <a:lnTo>
                    <a:pt x="86677" y="39290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3" name="Google Shape;223;p29"/>
          <p:cNvSpPr txBox="1"/>
          <p:nvPr/>
        </p:nvSpPr>
        <p:spPr>
          <a:xfrm>
            <a:off x="585300" y="2163825"/>
            <a:ext cx="7973400" cy="19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one line value proposition: </a:t>
            </a:r>
            <a:r>
              <a:rPr lang="en" sz="26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tools to help immigrant parents and children learn and practice vulnerability and grow closer</a:t>
            </a:r>
            <a:endParaRPr sz="260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0"/>
          <p:cNvSpPr txBox="1"/>
          <p:nvPr>
            <p:ph type="title"/>
          </p:nvPr>
        </p:nvSpPr>
        <p:spPr>
          <a:xfrm>
            <a:off x="1293600" y="1400175"/>
            <a:ext cx="6556800" cy="23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latin typeface="Space Mono"/>
                <a:ea typeface="Space Mono"/>
                <a:cs typeface="Space Mono"/>
                <a:sym typeface="Space Mono"/>
              </a:rPr>
              <a:t>problem &amp; solution</a:t>
            </a:r>
            <a:endParaRPr sz="5500"/>
          </a:p>
        </p:txBody>
      </p:sp>
      <p:sp>
        <p:nvSpPr>
          <p:cNvPr id="229" name="Google Shape;229;p30"/>
          <p:cNvSpPr txBox="1"/>
          <p:nvPr>
            <p:ph idx="2" type="title"/>
          </p:nvPr>
        </p:nvSpPr>
        <p:spPr>
          <a:xfrm>
            <a:off x="228600" y="152400"/>
            <a:ext cx="1065000" cy="65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grpSp>
        <p:nvGrpSpPr>
          <p:cNvPr id="230" name="Google Shape;230;p30"/>
          <p:cNvGrpSpPr/>
          <p:nvPr/>
        </p:nvGrpSpPr>
        <p:grpSpPr>
          <a:xfrm>
            <a:off x="329223" y="2357850"/>
            <a:ext cx="8485404" cy="427800"/>
            <a:chOff x="329223" y="2357850"/>
            <a:chExt cx="8485404" cy="427800"/>
          </a:xfrm>
        </p:grpSpPr>
        <p:sp>
          <p:nvSpPr>
            <p:cNvPr id="231" name="Google Shape;231;p30"/>
            <p:cNvSpPr txBox="1"/>
            <p:nvPr/>
          </p:nvSpPr>
          <p:spPr>
            <a:xfrm>
              <a:off x="329223" y="2357850"/>
              <a:ext cx="10650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20</a:t>
              </a:r>
              <a:endParaRPr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sp>
          <p:nvSpPr>
            <p:cNvPr id="232" name="Google Shape;232;p30"/>
            <p:cNvSpPr txBox="1"/>
            <p:nvPr/>
          </p:nvSpPr>
          <p:spPr>
            <a:xfrm>
              <a:off x="7749627" y="2357850"/>
              <a:ext cx="10650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XX</a:t>
              </a:r>
              <a:endParaRPr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</p:grpSp>
      <p:sp>
        <p:nvSpPr>
          <p:cNvPr id="233" name="Google Shape;233;p30">
            <a:hlinkClick action="ppaction://hlinkshowjump?jump=nextslide"/>
          </p:cNvPr>
          <p:cNvSpPr/>
          <p:nvPr/>
        </p:nvSpPr>
        <p:spPr>
          <a:xfrm>
            <a:off x="7829555" y="4690676"/>
            <a:ext cx="137541" cy="137636"/>
          </a:xfrm>
          <a:custGeom>
            <a:rect b="b" l="l" r="r" t="t"/>
            <a:pathLst>
              <a:path extrusionOk="0" h="275272" w="275082">
                <a:moveTo>
                  <a:pt x="38100" y="22003"/>
                </a:moveTo>
                <a:lnTo>
                  <a:pt x="242030" y="226219"/>
                </a:lnTo>
                <a:lnTo>
                  <a:pt x="242030" y="0"/>
                </a:lnTo>
                <a:lnTo>
                  <a:pt x="275082" y="30671"/>
                </a:lnTo>
                <a:lnTo>
                  <a:pt x="275082" y="275273"/>
                </a:lnTo>
                <a:lnTo>
                  <a:pt x="30671" y="275273"/>
                </a:lnTo>
                <a:lnTo>
                  <a:pt x="0" y="244602"/>
                </a:lnTo>
                <a:lnTo>
                  <a:pt x="219742" y="244602"/>
                </a:lnTo>
                <a:lnTo>
                  <a:pt x="17240" y="42958"/>
                </a:lnTo>
                <a:lnTo>
                  <a:pt x="38195" y="22003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4" name="Google Shape;234;p30"/>
          <p:cNvGrpSpPr/>
          <p:nvPr/>
        </p:nvGrpSpPr>
        <p:grpSpPr>
          <a:xfrm>
            <a:off x="944787" y="4609951"/>
            <a:ext cx="766688" cy="218361"/>
            <a:chOff x="1045410" y="4585535"/>
            <a:chExt cx="766688" cy="218361"/>
          </a:xfrm>
        </p:grpSpPr>
        <p:sp>
          <p:nvSpPr>
            <p:cNvPr id="235" name="Google Shape;235;p30"/>
            <p:cNvSpPr/>
            <p:nvPr/>
          </p:nvSpPr>
          <p:spPr>
            <a:xfrm>
              <a:off x="1045410" y="4585535"/>
              <a:ext cx="67389" cy="218361"/>
            </a:xfrm>
            <a:custGeom>
              <a:rect b="b" l="l" r="r" t="t"/>
              <a:pathLst>
                <a:path extrusionOk="0" h="436721" w="134778">
                  <a:moveTo>
                    <a:pt x="86201" y="436721"/>
                  </a:moveTo>
                  <a:lnTo>
                    <a:pt x="86201" y="349091"/>
                  </a:lnTo>
                  <a:lnTo>
                    <a:pt x="43339" y="349091"/>
                  </a:lnTo>
                  <a:lnTo>
                    <a:pt x="43339" y="263366"/>
                  </a:lnTo>
                  <a:lnTo>
                    <a:pt x="0" y="263366"/>
                  </a:lnTo>
                  <a:lnTo>
                    <a:pt x="0" y="172403"/>
                  </a:lnTo>
                  <a:lnTo>
                    <a:pt x="43339" y="172403"/>
                  </a:lnTo>
                  <a:lnTo>
                    <a:pt x="43339" y="85725"/>
                  </a:lnTo>
                  <a:lnTo>
                    <a:pt x="86201" y="85725"/>
                  </a:lnTo>
                  <a:lnTo>
                    <a:pt x="86201" y="0"/>
                  </a:lnTo>
                  <a:lnTo>
                    <a:pt x="134779" y="0"/>
                  </a:lnTo>
                  <a:lnTo>
                    <a:pt x="134779" y="90488"/>
                  </a:lnTo>
                  <a:lnTo>
                    <a:pt x="90964" y="90488"/>
                  </a:lnTo>
                  <a:lnTo>
                    <a:pt x="90964" y="177165"/>
                  </a:lnTo>
                  <a:lnTo>
                    <a:pt x="48101" y="177165"/>
                  </a:lnTo>
                  <a:lnTo>
                    <a:pt x="48101" y="258604"/>
                  </a:lnTo>
                  <a:lnTo>
                    <a:pt x="90964" y="258604"/>
                  </a:lnTo>
                  <a:lnTo>
                    <a:pt x="90964" y="345758"/>
                  </a:lnTo>
                  <a:lnTo>
                    <a:pt x="134779" y="345758"/>
                  </a:lnTo>
                  <a:lnTo>
                    <a:pt x="134779" y="436721"/>
                  </a:lnTo>
                  <a:lnTo>
                    <a:pt x="86201" y="4367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30"/>
            <p:cNvSpPr/>
            <p:nvPr/>
          </p:nvSpPr>
          <p:spPr>
            <a:xfrm>
              <a:off x="1744709" y="4585535"/>
              <a:ext cx="67389" cy="218361"/>
            </a:xfrm>
            <a:custGeom>
              <a:rect b="b" l="l" r="r" t="t"/>
              <a:pathLst>
                <a:path extrusionOk="0" h="436721" w="134778">
                  <a:moveTo>
                    <a:pt x="0" y="436721"/>
                  </a:moveTo>
                  <a:lnTo>
                    <a:pt x="0" y="345758"/>
                  </a:lnTo>
                  <a:lnTo>
                    <a:pt x="43339" y="345758"/>
                  </a:lnTo>
                  <a:lnTo>
                    <a:pt x="43339" y="258604"/>
                  </a:lnTo>
                  <a:lnTo>
                    <a:pt x="86677" y="258604"/>
                  </a:lnTo>
                  <a:lnTo>
                    <a:pt x="86677" y="177165"/>
                  </a:lnTo>
                  <a:lnTo>
                    <a:pt x="43339" y="177165"/>
                  </a:lnTo>
                  <a:lnTo>
                    <a:pt x="43339" y="90488"/>
                  </a:lnTo>
                  <a:lnTo>
                    <a:pt x="0" y="90488"/>
                  </a:lnTo>
                  <a:lnTo>
                    <a:pt x="0" y="0"/>
                  </a:lnTo>
                  <a:lnTo>
                    <a:pt x="48101" y="0"/>
                  </a:lnTo>
                  <a:lnTo>
                    <a:pt x="48101" y="85725"/>
                  </a:lnTo>
                  <a:lnTo>
                    <a:pt x="91440" y="85725"/>
                  </a:lnTo>
                  <a:lnTo>
                    <a:pt x="91440" y="172403"/>
                  </a:lnTo>
                  <a:lnTo>
                    <a:pt x="134779" y="172403"/>
                  </a:lnTo>
                  <a:lnTo>
                    <a:pt x="134779" y="263366"/>
                  </a:lnTo>
                  <a:lnTo>
                    <a:pt x="91440" y="263366"/>
                  </a:lnTo>
                  <a:lnTo>
                    <a:pt x="91440" y="349091"/>
                  </a:lnTo>
                  <a:lnTo>
                    <a:pt x="48101" y="349091"/>
                  </a:lnTo>
                  <a:lnTo>
                    <a:pt x="48101" y="436721"/>
                  </a:lnTo>
                  <a:lnTo>
                    <a:pt x="0" y="4367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30"/>
            <p:cNvSpPr/>
            <p:nvPr/>
          </p:nvSpPr>
          <p:spPr>
            <a:xfrm flipH="1">
              <a:off x="1563795" y="4608490"/>
              <a:ext cx="154828" cy="172450"/>
            </a:xfrm>
            <a:custGeom>
              <a:rect b="b" l="l" r="r" t="t"/>
              <a:pathLst>
                <a:path extrusionOk="0" h="344900" w="309657">
                  <a:moveTo>
                    <a:pt x="118110" y="306324"/>
                  </a:moveTo>
                  <a:cubicBezTo>
                    <a:pt x="118110" y="299657"/>
                    <a:pt x="118777" y="293465"/>
                    <a:pt x="120110" y="287655"/>
                  </a:cubicBezTo>
                  <a:cubicBezTo>
                    <a:pt x="121444" y="281845"/>
                    <a:pt x="123158" y="276130"/>
                    <a:pt x="125254" y="270605"/>
                  </a:cubicBezTo>
                  <a:cubicBezTo>
                    <a:pt x="127349" y="264986"/>
                    <a:pt x="129635" y="259366"/>
                    <a:pt x="132017" y="253555"/>
                  </a:cubicBezTo>
                  <a:cubicBezTo>
                    <a:pt x="134398" y="247745"/>
                    <a:pt x="136779" y="241459"/>
                    <a:pt x="138970" y="234601"/>
                  </a:cubicBezTo>
                  <a:cubicBezTo>
                    <a:pt x="141256" y="227743"/>
                    <a:pt x="143161" y="220313"/>
                    <a:pt x="144875" y="212122"/>
                  </a:cubicBezTo>
                  <a:cubicBezTo>
                    <a:pt x="146590" y="204026"/>
                    <a:pt x="147638" y="194691"/>
                    <a:pt x="148114" y="184309"/>
                  </a:cubicBezTo>
                  <a:cubicBezTo>
                    <a:pt x="139446" y="190024"/>
                    <a:pt x="131921" y="195644"/>
                    <a:pt x="125635" y="201168"/>
                  </a:cubicBezTo>
                  <a:cubicBezTo>
                    <a:pt x="119348" y="206693"/>
                    <a:pt x="113824" y="212122"/>
                    <a:pt x="109156" y="217456"/>
                  </a:cubicBezTo>
                  <a:cubicBezTo>
                    <a:pt x="104394" y="222790"/>
                    <a:pt x="100108" y="227933"/>
                    <a:pt x="96203" y="232886"/>
                  </a:cubicBezTo>
                  <a:cubicBezTo>
                    <a:pt x="92297" y="237839"/>
                    <a:pt x="88487" y="242602"/>
                    <a:pt x="84677" y="247174"/>
                  </a:cubicBezTo>
                  <a:cubicBezTo>
                    <a:pt x="80867" y="251746"/>
                    <a:pt x="76771" y="256032"/>
                    <a:pt x="72390" y="260033"/>
                  </a:cubicBezTo>
                  <a:cubicBezTo>
                    <a:pt x="68009" y="264033"/>
                    <a:pt x="62770" y="267748"/>
                    <a:pt x="56960" y="270986"/>
                  </a:cubicBezTo>
                  <a:cubicBezTo>
                    <a:pt x="50292" y="275177"/>
                    <a:pt x="43148" y="277273"/>
                    <a:pt x="35528" y="277273"/>
                  </a:cubicBezTo>
                  <a:cubicBezTo>
                    <a:pt x="30766" y="277273"/>
                    <a:pt x="26194" y="276320"/>
                    <a:pt x="21908" y="274511"/>
                  </a:cubicBezTo>
                  <a:cubicBezTo>
                    <a:pt x="17621" y="272605"/>
                    <a:pt x="13906" y="270034"/>
                    <a:pt x="10668" y="266700"/>
                  </a:cubicBezTo>
                  <a:cubicBezTo>
                    <a:pt x="7429" y="263366"/>
                    <a:pt x="4858" y="259366"/>
                    <a:pt x="2858" y="254699"/>
                  </a:cubicBezTo>
                  <a:cubicBezTo>
                    <a:pt x="953" y="250031"/>
                    <a:pt x="0" y="244983"/>
                    <a:pt x="0" y="239554"/>
                  </a:cubicBezTo>
                  <a:cubicBezTo>
                    <a:pt x="0" y="233077"/>
                    <a:pt x="1714" y="227076"/>
                    <a:pt x="5144" y="221647"/>
                  </a:cubicBezTo>
                  <a:cubicBezTo>
                    <a:pt x="8572" y="216218"/>
                    <a:pt x="13621" y="211550"/>
                    <a:pt x="20479" y="207740"/>
                  </a:cubicBezTo>
                  <a:cubicBezTo>
                    <a:pt x="26384" y="204311"/>
                    <a:pt x="32099" y="201740"/>
                    <a:pt x="37814" y="199930"/>
                  </a:cubicBezTo>
                  <a:cubicBezTo>
                    <a:pt x="43434" y="198120"/>
                    <a:pt x="49244" y="196787"/>
                    <a:pt x="55054" y="195739"/>
                  </a:cubicBezTo>
                  <a:cubicBezTo>
                    <a:pt x="60865" y="194691"/>
                    <a:pt x="66961" y="193834"/>
                    <a:pt x="73152" y="192977"/>
                  </a:cubicBezTo>
                  <a:cubicBezTo>
                    <a:pt x="79438" y="192119"/>
                    <a:pt x="86011" y="190976"/>
                    <a:pt x="92964" y="189452"/>
                  </a:cubicBezTo>
                  <a:cubicBezTo>
                    <a:pt x="99822" y="188024"/>
                    <a:pt x="107252" y="185928"/>
                    <a:pt x="115253" y="183261"/>
                  </a:cubicBezTo>
                  <a:cubicBezTo>
                    <a:pt x="123254" y="180594"/>
                    <a:pt x="131826" y="176975"/>
                    <a:pt x="140970" y="172307"/>
                  </a:cubicBezTo>
                  <a:cubicBezTo>
                    <a:pt x="131636" y="167640"/>
                    <a:pt x="123063" y="164021"/>
                    <a:pt x="115157" y="161354"/>
                  </a:cubicBezTo>
                  <a:cubicBezTo>
                    <a:pt x="107252" y="158687"/>
                    <a:pt x="99822" y="156686"/>
                    <a:pt x="92964" y="155353"/>
                  </a:cubicBezTo>
                  <a:cubicBezTo>
                    <a:pt x="86106" y="153924"/>
                    <a:pt x="79438" y="152876"/>
                    <a:pt x="73152" y="152114"/>
                  </a:cubicBezTo>
                  <a:cubicBezTo>
                    <a:pt x="66866" y="151352"/>
                    <a:pt x="60865" y="150495"/>
                    <a:pt x="55054" y="149447"/>
                  </a:cubicBezTo>
                  <a:cubicBezTo>
                    <a:pt x="49244" y="148400"/>
                    <a:pt x="43529" y="147066"/>
                    <a:pt x="37814" y="145256"/>
                  </a:cubicBezTo>
                  <a:cubicBezTo>
                    <a:pt x="32195" y="143446"/>
                    <a:pt x="26384" y="140779"/>
                    <a:pt x="20479" y="137255"/>
                  </a:cubicBezTo>
                  <a:cubicBezTo>
                    <a:pt x="13621" y="133350"/>
                    <a:pt x="8572" y="128683"/>
                    <a:pt x="5144" y="123158"/>
                  </a:cubicBezTo>
                  <a:cubicBezTo>
                    <a:pt x="1714" y="117634"/>
                    <a:pt x="0" y="111633"/>
                    <a:pt x="0" y="105156"/>
                  </a:cubicBezTo>
                  <a:cubicBezTo>
                    <a:pt x="0" y="99727"/>
                    <a:pt x="953" y="94774"/>
                    <a:pt x="2858" y="90202"/>
                  </a:cubicBezTo>
                  <a:cubicBezTo>
                    <a:pt x="4763" y="85630"/>
                    <a:pt x="7429" y="81629"/>
                    <a:pt x="10668" y="78296"/>
                  </a:cubicBezTo>
                  <a:cubicBezTo>
                    <a:pt x="13906" y="74962"/>
                    <a:pt x="17717" y="72390"/>
                    <a:pt x="21908" y="70485"/>
                  </a:cubicBezTo>
                  <a:cubicBezTo>
                    <a:pt x="26194" y="68580"/>
                    <a:pt x="30671" y="67723"/>
                    <a:pt x="35528" y="67723"/>
                  </a:cubicBezTo>
                  <a:cubicBezTo>
                    <a:pt x="43148" y="67723"/>
                    <a:pt x="50292" y="69723"/>
                    <a:pt x="56960" y="73724"/>
                  </a:cubicBezTo>
                  <a:cubicBezTo>
                    <a:pt x="65818" y="78867"/>
                    <a:pt x="73057" y="84677"/>
                    <a:pt x="78772" y="91250"/>
                  </a:cubicBezTo>
                  <a:cubicBezTo>
                    <a:pt x="84487" y="97822"/>
                    <a:pt x="90297" y="104870"/>
                    <a:pt x="96203" y="112300"/>
                  </a:cubicBezTo>
                  <a:cubicBezTo>
                    <a:pt x="102108" y="119729"/>
                    <a:pt x="108966" y="127540"/>
                    <a:pt x="116777" y="135636"/>
                  </a:cubicBezTo>
                  <a:cubicBezTo>
                    <a:pt x="124587" y="143732"/>
                    <a:pt x="135064" y="152019"/>
                    <a:pt x="148019" y="160401"/>
                  </a:cubicBezTo>
                  <a:cubicBezTo>
                    <a:pt x="147542" y="150209"/>
                    <a:pt x="146495" y="140970"/>
                    <a:pt x="144780" y="132874"/>
                  </a:cubicBezTo>
                  <a:cubicBezTo>
                    <a:pt x="143066" y="124778"/>
                    <a:pt x="141065" y="117253"/>
                    <a:pt x="138875" y="110585"/>
                  </a:cubicBezTo>
                  <a:cubicBezTo>
                    <a:pt x="136588" y="103823"/>
                    <a:pt x="134303" y="97631"/>
                    <a:pt x="131921" y="91821"/>
                  </a:cubicBezTo>
                  <a:cubicBezTo>
                    <a:pt x="129540" y="86106"/>
                    <a:pt x="127254" y="80391"/>
                    <a:pt x="125159" y="74771"/>
                  </a:cubicBezTo>
                  <a:cubicBezTo>
                    <a:pt x="123063" y="69152"/>
                    <a:pt x="121349" y="63341"/>
                    <a:pt x="120015" y="57531"/>
                  </a:cubicBezTo>
                  <a:cubicBezTo>
                    <a:pt x="118681" y="51721"/>
                    <a:pt x="118015" y="45434"/>
                    <a:pt x="118015" y="38576"/>
                  </a:cubicBezTo>
                  <a:cubicBezTo>
                    <a:pt x="118015" y="32861"/>
                    <a:pt x="118872" y="27623"/>
                    <a:pt x="120587" y="22860"/>
                  </a:cubicBezTo>
                  <a:cubicBezTo>
                    <a:pt x="122301" y="18098"/>
                    <a:pt x="124778" y="14097"/>
                    <a:pt x="127921" y="10668"/>
                  </a:cubicBezTo>
                  <a:cubicBezTo>
                    <a:pt x="131064" y="7239"/>
                    <a:pt x="134969" y="4667"/>
                    <a:pt x="139446" y="2762"/>
                  </a:cubicBezTo>
                  <a:cubicBezTo>
                    <a:pt x="143923" y="857"/>
                    <a:pt x="148971" y="0"/>
                    <a:pt x="154591" y="0"/>
                  </a:cubicBezTo>
                  <a:cubicBezTo>
                    <a:pt x="165926" y="0"/>
                    <a:pt x="174879" y="3524"/>
                    <a:pt x="181451" y="10573"/>
                  </a:cubicBezTo>
                  <a:cubicBezTo>
                    <a:pt x="188024" y="17621"/>
                    <a:pt x="191357" y="26956"/>
                    <a:pt x="191357" y="38576"/>
                  </a:cubicBezTo>
                  <a:cubicBezTo>
                    <a:pt x="191357" y="45434"/>
                    <a:pt x="190691" y="51721"/>
                    <a:pt x="189357" y="57531"/>
                  </a:cubicBezTo>
                  <a:cubicBezTo>
                    <a:pt x="188024" y="63341"/>
                    <a:pt x="186404" y="69056"/>
                    <a:pt x="184404" y="74771"/>
                  </a:cubicBezTo>
                  <a:cubicBezTo>
                    <a:pt x="182404" y="80391"/>
                    <a:pt x="180118" y="86106"/>
                    <a:pt x="177641" y="91821"/>
                  </a:cubicBezTo>
                  <a:cubicBezTo>
                    <a:pt x="175165" y="97536"/>
                    <a:pt x="172784" y="103823"/>
                    <a:pt x="170593" y="110585"/>
                  </a:cubicBezTo>
                  <a:cubicBezTo>
                    <a:pt x="168307" y="117348"/>
                    <a:pt x="166402" y="124778"/>
                    <a:pt x="164687" y="132874"/>
                  </a:cubicBezTo>
                  <a:cubicBezTo>
                    <a:pt x="162973" y="140970"/>
                    <a:pt x="161925" y="150209"/>
                    <a:pt x="161449" y="160401"/>
                  </a:cubicBezTo>
                  <a:cubicBezTo>
                    <a:pt x="170117" y="154781"/>
                    <a:pt x="177546" y="149257"/>
                    <a:pt x="183737" y="143732"/>
                  </a:cubicBezTo>
                  <a:cubicBezTo>
                    <a:pt x="189929" y="138208"/>
                    <a:pt x="195358" y="132874"/>
                    <a:pt x="200120" y="127540"/>
                  </a:cubicBezTo>
                  <a:cubicBezTo>
                    <a:pt x="204883" y="122301"/>
                    <a:pt x="209074" y="117158"/>
                    <a:pt x="212884" y="112204"/>
                  </a:cubicBezTo>
                  <a:cubicBezTo>
                    <a:pt x="216694" y="107252"/>
                    <a:pt x="220504" y="102489"/>
                    <a:pt x="224409" y="97917"/>
                  </a:cubicBezTo>
                  <a:cubicBezTo>
                    <a:pt x="228314" y="93345"/>
                    <a:pt x="232410" y="88963"/>
                    <a:pt x="236887" y="84868"/>
                  </a:cubicBezTo>
                  <a:cubicBezTo>
                    <a:pt x="241268" y="80772"/>
                    <a:pt x="246412" y="76962"/>
                    <a:pt x="252317" y="73628"/>
                  </a:cubicBezTo>
                  <a:cubicBezTo>
                    <a:pt x="259271" y="69628"/>
                    <a:pt x="266414" y="67628"/>
                    <a:pt x="273749" y="67628"/>
                  </a:cubicBezTo>
                  <a:cubicBezTo>
                    <a:pt x="278511" y="67628"/>
                    <a:pt x="283083" y="68580"/>
                    <a:pt x="287464" y="70390"/>
                  </a:cubicBezTo>
                  <a:cubicBezTo>
                    <a:pt x="291846" y="72295"/>
                    <a:pt x="295561" y="74867"/>
                    <a:pt x="298895" y="78200"/>
                  </a:cubicBezTo>
                  <a:cubicBezTo>
                    <a:pt x="302228" y="81534"/>
                    <a:pt x="304705" y="85439"/>
                    <a:pt x="306705" y="90107"/>
                  </a:cubicBezTo>
                  <a:cubicBezTo>
                    <a:pt x="308610" y="94679"/>
                    <a:pt x="309658" y="99632"/>
                    <a:pt x="309658" y="105061"/>
                  </a:cubicBezTo>
                  <a:cubicBezTo>
                    <a:pt x="309658" y="111538"/>
                    <a:pt x="307943" y="117538"/>
                    <a:pt x="304419" y="123063"/>
                  </a:cubicBezTo>
                  <a:cubicBezTo>
                    <a:pt x="300895" y="128588"/>
                    <a:pt x="295846" y="133255"/>
                    <a:pt x="289179" y="137160"/>
                  </a:cubicBezTo>
                  <a:cubicBezTo>
                    <a:pt x="283178" y="140779"/>
                    <a:pt x="277273" y="143446"/>
                    <a:pt x="271463" y="145161"/>
                  </a:cubicBezTo>
                  <a:cubicBezTo>
                    <a:pt x="265747" y="146971"/>
                    <a:pt x="259937" y="148304"/>
                    <a:pt x="254127" y="149352"/>
                  </a:cubicBezTo>
                  <a:cubicBezTo>
                    <a:pt x="248317" y="150400"/>
                    <a:pt x="242316" y="151257"/>
                    <a:pt x="236029" y="152019"/>
                  </a:cubicBezTo>
                  <a:cubicBezTo>
                    <a:pt x="229743" y="152781"/>
                    <a:pt x="223171" y="153924"/>
                    <a:pt x="216313" y="155258"/>
                  </a:cubicBezTo>
                  <a:cubicBezTo>
                    <a:pt x="209455" y="156686"/>
                    <a:pt x="202025" y="158687"/>
                    <a:pt x="194215" y="161258"/>
                  </a:cubicBezTo>
                  <a:cubicBezTo>
                    <a:pt x="186404" y="163925"/>
                    <a:pt x="177927" y="167545"/>
                    <a:pt x="168783" y="172212"/>
                  </a:cubicBezTo>
                  <a:cubicBezTo>
                    <a:pt x="177927" y="176879"/>
                    <a:pt x="186404" y="180499"/>
                    <a:pt x="194215" y="183166"/>
                  </a:cubicBezTo>
                  <a:cubicBezTo>
                    <a:pt x="202025" y="185833"/>
                    <a:pt x="209455" y="187833"/>
                    <a:pt x="216313" y="189357"/>
                  </a:cubicBezTo>
                  <a:cubicBezTo>
                    <a:pt x="223171" y="190786"/>
                    <a:pt x="229838" y="192024"/>
                    <a:pt x="236029" y="192881"/>
                  </a:cubicBezTo>
                  <a:cubicBezTo>
                    <a:pt x="242316" y="193738"/>
                    <a:pt x="248317" y="194691"/>
                    <a:pt x="254127" y="195644"/>
                  </a:cubicBezTo>
                  <a:cubicBezTo>
                    <a:pt x="259937" y="196691"/>
                    <a:pt x="265747" y="198025"/>
                    <a:pt x="271558" y="199835"/>
                  </a:cubicBezTo>
                  <a:cubicBezTo>
                    <a:pt x="277368" y="201644"/>
                    <a:pt x="283178" y="204216"/>
                    <a:pt x="289084" y="207645"/>
                  </a:cubicBezTo>
                  <a:cubicBezTo>
                    <a:pt x="295751" y="211550"/>
                    <a:pt x="300800" y="216218"/>
                    <a:pt x="304324" y="221552"/>
                  </a:cubicBezTo>
                  <a:cubicBezTo>
                    <a:pt x="307848" y="226981"/>
                    <a:pt x="309563" y="232982"/>
                    <a:pt x="309563" y="239459"/>
                  </a:cubicBezTo>
                  <a:cubicBezTo>
                    <a:pt x="309563" y="244888"/>
                    <a:pt x="308610" y="249936"/>
                    <a:pt x="306610" y="254603"/>
                  </a:cubicBezTo>
                  <a:cubicBezTo>
                    <a:pt x="304705" y="259271"/>
                    <a:pt x="302038" y="263271"/>
                    <a:pt x="298799" y="266605"/>
                  </a:cubicBezTo>
                  <a:cubicBezTo>
                    <a:pt x="295561" y="269938"/>
                    <a:pt x="291751" y="272510"/>
                    <a:pt x="287369" y="274415"/>
                  </a:cubicBezTo>
                  <a:cubicBezTo>
                    <a:pt x="282988" y="276320"/>
                    <a:pt x="278416" y="277178"/>
                    <a:pt x="273653" y="277178"/>
                  </a:cubicBezTo>
                  <a:cubicBezTo>
                    <a:pt x="270034" y="277178"/>
                    <a:pt x="266510" y="276701"/>
                    <a:pt x="262985" y="275654"/>
                  </a:cubicBezTo>
                  <a:cubicBezTo>
                    <a:pt x="259366" y="274606"/>
                    <a:pt x="255842" y="273082"/>
                    <a:pt x="252317" y="270891"/>
                  </a:cubicBezTo>
                  <a:cubicBezTo>
                    <a:pt x="246412" y="267653"/>
                    <a:pt x="241268" y="264033"/>
                    <a:pt x="236887" y="259937"/>
                  </a:cubicBezTo>
                  <a:cubicBezTo>
                    <a:pt x="232505" y="255937"/>
                    <a:pt x="228314" y="251651"/>
                    <a:pt x="224409" y="247079"/>
                  </a:cubicBezTo>
                  <a:cubicBezTo>
                    <a:pt x="220504" y="242507"/>
                    <a:pt x="216694" y="237744"/>
                    <a:pt x="212884" y="232791"/>
                  </a:cubicBezTo>
                  <a:cubicBezTo>
                    <a:pt x="209074" y="227838"/>
                    <a:pt x="204788" y="222695"/>
                    <a:pt x="200120" y="217361"/>
                  </a:cubicBezTo>
                  <a:cubicBezTo>
                    <a:pt x="195358" y="212027"/>
                    <a:pt x="189929" y="206502"/>
                    <a:pt x="183737" y="200978"/>
                  </a:cubicBezTo>
                  <a:cubicBezTo>
                    <a:pt x="177546" y="195358"/>
                    <a:pt x="170117" y="189833"/>
                    <a:pt x="161449" y="184213"/>
                  </a:cubicBezTo>
                  <a:cubicBezTo>
                    <a:pt x="161925" y="194596"/>
                    <a:pt x="162973" y="203835"/>
                    <a:pt x="164687" y="212027"/>
                  </a:cubicBezTo>
                  <a:cubicBezTo>
                    <a:pt x="166402" y="220123"/>
                    <a:pt x="168402" y="227648"/>
                    <a:pt x="170593" y="234505"/>
                  </a:cubicBezTo>
                  <a:cubicBezTo>
                    <a:pt x="172879" y="241363"/>
                    <a:pt x="175165" y="247650"/>
                    <a:pt x="177546" y="253460"/>
                  </a:cubicBezTo>
                  <a:cubicBezTo>
                    <a:pt x="179927" y="259271"/>
                    <a:pt x="182213" y="264986"/>
                    <a:pt x="184309" y="270510"/>
                  </a:cubicBezTo>
                  <a:cubicBezTo>
                    <a:pt x="186404" y="276130"/>
                    <a:pt x="188119" y="281750"/>
                    <a:pt x="189452" y="287465"/>
                  </a:cubicBezTo>
                  <a:cubicBezTo>
                    <a:pt x="190786" y="293180"/>
                    <a:pt x="191453" y="299466"/>
                    <a:pt x="191453" y="306324"/>
                  </a:cubicBezTo>
                  <a:cubicBezTo>
                    <a:pt x="191453" y="312039"/>
                    <a:pt x="190595" y="317278"/>
                    <a:pt x="188881" y="322040"/>
                  </a:cubicBezTo>
                  <a:cubicBezTo>
                    <a:pt x="187166" y="326803"/>
                    <a:pt x="184690" y="330803"/>
                    <a:pt x="181546" y="334232"/>
                  </a:cubicBezTo>
                  <a:cubicBezTo>
                    <a:pt x="178403" y="337661"/>
                    <a:pt x="174498" y="340233"/>
                    <a:pt x="169926" y="342138"/>
                  </a:cubicBezTo>
                  <a:cubicBezTo>
                    <a:pt x="165354" y="344043"/>
                    <a:pt x="160306" y="344900"/>
                    <a:pt x="154686" y="344900"/>
                  </a:cubicBezTo>
                  <a:cubicBezTo>
                    <a:pt x="149066" y="344900"/>
                    <a:pt x="144018" y="343948"/>
                    <a:pt x="139541" y="342138"/>
                  </a:cubicBezTo>
                  <a:cubicBezTo>
                    <a:pt x="135064" y="340233"/>
                    <a:pt x="131159" y="337661"/>
                    <a:pt x="128016" y="334232"/>
                  </a:cubicBezTo>
                  <a:cubicBezTo>
                    <a:pt x="124873" y="330803"/>
                    <a:pt x="122396" y="326708"/>
                    <a:pt x="120682" y="322040"/>
                  </a:cubicBezTo>
                  <a:cubicBezTo>
                    <a:pt x="118967" y="317278"/>
                    <a:pt x="118110" y="312039"/>
                    <a:pt x="118110" y="30632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30"/>
            <p:cNvSpPr/>
            <p:nvPr/>
          </p:nvSpPr>
          <p:spPr>
            <a:xfrm flipH="1">
              <a:off x="1138885" y="4625231"/>
              <a:ext cx="141065" cy="138969"/>
            </a:xfrm>
            <a:custGeom>
              <a:rect b="b" l="l" r="r" t="t"/>
              <a:pathLst>
                <a:path extrusionOk="0" h="277939" w="282130">
                  <a:moveTo>
                    <a:pt x="211074" y="0"/>
                  </a:moveTo>
                  <a:cubicBezTo>
                    <a:pt x="220218" y="0"/>
                    <a:pt x="229076" y="1715"/>
                    <a:pt x="237649" y="5048"/>
                  </a:cubicBezTo>
                  <a:cubicBezTo>
                    <a:pt x="246221" y="8382"/>
                    <a:pt x="253841" y="13430"/>
                    <a:pt x="260413" y="20193"/>
                  </a:cubicBezTo>
                  <a:cubicBezTo>
                    <a:pt x="266986" y="26956"/>
                    <a:pt x="272320" y="35433"/>
                    <a:pt x="276225" y="45625"/>
                  </a:cubicBezTo>
                  <a:cubicBezTo>
                    <a:pt x="280225" y="55817"/>
                    <a:pt x="282130" y="67913"/>
                    <a:pt x="282130" y="81915"/>
                  </a:cubicBezTo>
                  <a:cubicBezTo>
                    <a:pt x="282130" y="97441"/>
                    <a:pt x="279654" y="111919"/>
                    <a:pt x="274701" y="125254"/>
                  </a:cubicBezTo>
                  <a:cubicBezTo>
                    <a:pt x="269748" y="138684"/>
                    <a:pt x="263176" y="151257"/>
                    <a:pt x="255175" y="163068"/>
                  </a:cubicBezTo>
                  <a:cubicBezTo>
                    <a:pt x="247079" y="174879"/>
                    <a:pt x="238030" y="185928"/>
                    <a:pt x="227838" y="196215"/>
                  </a:cubicBezTo>
                  <a:cubicBezTo>
                    <a:pt x="217646" y="206502"/>
                    <a:pt x="207454" y="216408"/>
                    <a:pt x="197072" y="225743"/>
                  </a:cubicBezTo>
                  <a:cubicBezTo>
                    <a:pt x="186690" y="235077"/>
                    <a:pt x="176689" y="244126"/>
                    <a:pt x="166973" y="252698"/>
                  </a:cubicBezTo>
                  <a:cubicBezTo>
                    <a:pt x="157258" y="261271"/>
                    <a:pt x="148971" y="269748"/>
                    <a:pt x="142018" y="277940"/>
                  </a:cubicBezTo>
                  <a:lnTo>
                    <a:pt x="139922" y="277940"/>
                  </a:lnTo>
                  <a:cubicBezTo>
                    <a:pt x="132969" y="269748"/>
                    <a:pt x="124682" y="261271"/>
                    <a:pt x="115062" y="252698"/>
                  </a:cubicBezTo>
                  <a:cubicBezTo>
                    <a:pt x="105442" y="244126"/>
                    <a:pt x="95440" y="235077"/>
                    <a:pt x="85058" y="225743"/>
                  </a:cubicBezTo>
                  <a:cubicBezTo>
                    <a:pt x="74676" y="216408"/>
                    <a:pt x="64389" y="206502"/>
                    <a:pt x="54292" y="196215"/>
                  </a:cubicBezTo>
                  <a:cubicBezTo>
                    <a:pt x="44101" y="185928"/>
                    <a:pt x="35052" y="174879"/>
                    <a:pt x="26956" y="163068"/>
                  </a:cubicBezTo>
                  <a:cubicBezTo>
                    <a:pt x="18860" y="151257"/>
                    <a:pt x="12382" y="138684"/>
                    <a:pt x="7429" y="125254"/>
                  </a:cubicBezTo>
                  <a:cubicBezTo>
                    <a:pt x="2477" y="111824"/>
                    <a:pt x="0" y="97346"/>
                    <a:pt x="0" y="81915"/>
                  </a:cubicBezTo>
                  <a:cubicBezTo>
                    <a:pt x="0" y="68009"/>
                    <a:pt x="2000" y="55912"/>
                    <a:pt x="5905" y="45625"/>
                  </a:cubicBezTo>
                  <a:cubicBezTo>
                    <a:pt x="9811" y="35433"/>
                    <a:pt x="15145" y="26956"/>
                    <a:pt x="21717" y="20193"/>
                  </a:cubicBezTo>
                  <a:cubicBezTo>
                    <a:pt x="28289" y="13430"/>
                    <a:pt x="35909" y="8382"/>
                    <a:pt x="44482" y="5048"/>
                  </a:cubicBezTo>
                  <a:cubicBezTo>
                    <a:pt x="53054" y="1715"/>
                    <a:pt x="61913" y="0"/>
                    <a:pt x="71056" y="0"/>
                  </a:cubicBezTo>
                  <a:cubicBezTo>
                    <a:pt x="80200" y="0"/>
                    <a:pt x="87821" y="1143"/>
                    <a:pt x="94869" y="3524"/>
                  </a:cubicBezTo>
                  <a:cubicBezTo>
                    <a:pt x="101917" y="5810"/>
                    <a:pt x="108299" y="8954"/>
                    <a:pt x="113919" y="12954"/>
                  </a:cubicBezTo>
                  <a:cubicBezTo>
                    <a:pt x="119539" y="16954"/>
                    <a:pt x="124587" y="21431"/>
                    <a:pt x="128778" y="26479"/>
                  </a:cubicBezTo>
                  <a:cubicBezTo>
                    <a:pt x="133064" y="31528"/>
                    <a:pt x="136684" y="36671"/>
                    <a:pt x="139827" y="41910"/>
                  </a:cubicBezTo>
                  <a:lnTo>
                    <a:pt x="141922" y="41910"/>
                  </a:lnTo>
                  <a:cubicBezTo>
                    <a:pt x="145066" y="36671"/>
                    <a:pt x="148780" y="31528"/>
                    <a:pt x="153067" y="26479"/>
                  </a:cubicBezTo>
                  <a:cubicBezTo>
                    <a:pt x="157448" y="21431"/>
                    <a:pt x="162401" y="16954"/>
                    <a:pt x="168116" y="12954"/>
                  </a:cubicBezTo>
                  <a:cubicBezTo>
                    <a:pt x="173736" y="8954"/>
                    <a:pt x="180118" y="5810"/>
                    <a:pt x="187166" y="3524"/>
                  </a:cubicBezTo>
                  <a:cubicBezTo>
                    <a:pt x="194215" y="1238"/>
                    <a:pt x="202121" y="0"/>
                    <a:pt x="2109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30"/>
            <p:cNvSpPr/>
            <p:nvPr/>
          </p:nvSpPr>
          <p:spPr>
            <a:xfrm>
              <a:off x="1335695" y="4608514"/>
              <a:ext cx="172355" cy="172402"/>
            </a:xfrm>
            <a:custGeom>
              <a:rect b="b" l="l" r="r" t="t"/>
              <a:pathLst>
                <a:path extrusionOk="0" h="344804" w="344709">
                  <a:moveTo>
                    <a:pt x="179451" y="209455"/>
                  </a:moveTo>
                  <a:lnTo>
                    <a:pt x="182213" y="344805"/>
                  </a:lnTo>
                  <a:lnTo>
                    <a:pt x="162211" y="344805"/>
                  </a:lnTo>
                  <a:lnTo>
                    <a:pt x="164782" y="209455"/>
                  </a:lnTo>
                  <a:lnTo>
                    <a:pt x="115729" y="335756"/>
                  </a:lnTo>
                  <a:lnTo>
                    <a:pt x="97155" y="327660"/>
                  </a:lnTo>
                  <a:lnTo>
                    <a:pt x="150876" y="204216"/>
                  </a:lnTo>
                  <a:lnTo>
                    <a:pt x="57626" y="301466"/>
                  </a:lnTo>
                  <a:lnTo>
                    <a:pt x="43244" y="287274"/>
                  </a:lnTo>
                  <a:lnTo>
                    <a:pt x="140494" y="193834"/>
                  </a:lnTo>
                  <a:lnTo>
                    <a:pt x="17240" y="247745"/>
                  </a:lnTo>
                  <a:lnTo>
                    <a:pt x="9525" y="229171"/>
                  </a:lnTo>
                  <a:lnTo>
                    <a:pt x="135350" y="180118"/>
                  </a:lnTo>
                  <a:lnTo>
                    <a:pt x="0" y="182404"/>
                  </a:lnTo>
                  <a:lnTo>
                    <a:pt x="0" y="162401"/>
                  </a:lnTo>
                  <a:lnTo>
                    <a:pt x="135350" y="165163"/>
                  </a:lnTo>
                  <a:lnTo>
                    <a:pt x="9049" y="115633"/>
                  </a:lnTo>
                  <a:lnTo>
                    <a:pt x="17145" y="97250"/>
                  </a:lnTo>
                  <a:lnTo>
                    <a:pt x="140398" y="151447"/>
                  </a:lnTo>
                  <a:lnTo>
                    <a:pt x="43148" y="57721"/>
                  </a:lnTo>
                  <a:lnTo>
                    <a:pt x="57531" y="43339"/>
                  </a:lnTo>
                  <a:lnTo>
                    <a:pt x="150781" y="140970"/>
                  </a:lnTo>
                  <a:lnTo>
                    <a:pt x="97060" y="17240"/>
                  </a:lnTo>
                  <a:lnTo>
                    <a:pt x="115633" y="9525"/>
                  </a:lnTo>
                  <a:lnTo>
                    <a:pt x="164687" y="135064"/>
                  </a:lnTo>
                  <a:lnTo>
                    <a:pt x="162115" y="0"/>
                  </a:lnTo>
                  <a:lnTo>
                    <a:pt x="182118" y="0"/>
                  </a:lnTo>
                  <a:lnTo>
                    <a:pt x="179356" y="135064"/>
                  </a:lnTo>
                  <a:lnTo>
                    <a:pt x="228886" y="9049"/>
                  </a:lnTo>
                  <a:lnTo>
                    <a:pt x="247460" y="17145"/>
                  </a:lnTo>
                  <a:lnTo>
                    <a:pt x="193548" y="140398"/>
                  </a:lnTo>
                  <a:lnTo>
                    <a:pt x="286988" y="43148"/>
                  </a:lnTo>
                  <a:lnTo>
                    <a:pt x="301180" y="57531"/>
                  </a:lnTo>
                  <a:lnTo>
                    <a:pt x="203073" y="151733"/>
                  </a:lnTo>
                  <a:lnTo>
                    <a:pt x="327470" y="97060"/>
                  </a:lnTo>
                  <a:lnTo>
                    <a:pt x="335185" y="115443"/>
                  </a:lnTo>
                  <a:lnTo>
                    <a:pt x="208883" y="164973"/>
                  </a:lnTo>
                  <a:lnTo>
                    <a:pt x="344710" y="162211"/>
                  </a:lnTo>
                  <a:lnTo>
                    <a:pt x="344710" y="182213"/>
                  </a:lnTo>
                  <a:lnTo>
                    <a:pt x="208883" y="179927"/>
                  </a:lnTo>
                  <a:lnTo>
                    <a:pt x="335661" y="228981"/>
                  </a:lnTo>
                  <a:lnTo>
                    <a:pt x="327565" y="247555"/>
                  </a:lnTo>
                  <a:lnTo>
                    <a:pt x="203168" y="193167"/>
                  </a:lnTo>
                  <a:lnTo>
                    <a:pt x="301276" y="287083"/>
                  </a:lnTo>
                  <a:lnTo>
                    <a:pt x="287083" y="301276"/>
                  </a:lnTo>
                  <a:lnTo>
                    <a:pt x="193643" y="204502"/>
                  </a:lnTo>
                  <a:lnTo>
                    <a:pt x="247555" y="327565"/>
                  </a:lnTo>
                  <a:lnTo>
                    <a:pt x="228981" y="335280"/>
                  </a:lnTo>
                  <a:lnTo>
                    <a:pt x="179451" y="20945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1"/>
          <p:cNvSpPr txBox="1"/>
          <p:nvPr>
            <p:ph type="title"/>
          </p:nvPr>
        </p:nvSpPr>
        <p:spPr>
          <a:xfrm>
            <a:off x="189250" y="520325"/>
            <a:ext cx="3295500" cy="674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Problem: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45" name="Google Shape;245;p31"/>
          <p:cNvSpPr txBox="1"/>
          <p:nvPr>
            <p:ph idx="1" type="body"/>
          </p:nvPr>
        </p:nvSpPr>
        <p:spPr>
          <a:xfrm>
            <a:off x="3677150" y="520325"/>
            <a:ext cx="5111400" cy="202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Immigrant parents and children often struggle to connect across cultural and generational gaps. Conversations about identity, heritage, and emotion can feel awkward or easily avoided.</a:t>
            </a:r>
            <a:endParaRPr/>
          </a:p>
        </p:txBody>
      </p:sp>
      <p:sp>
        <p:nvSpPr>
          <p:cNvPr id="246" name="Google Shape;246;p31">
            <a:hlinkClick action="ppaction://hlinkshowjump?jump=nextslide"/>
          </p:cNvPr>
          <p:cNvSpPr/>
          <p:nvPr/>
        </p:nvSpPr>
        <p:spPr>
          <a:xfrm flipH="1" rot="-5400000">
            <a:off x="8742903" y="4602131"/>
            <a:ext cx="172879" cy="172116"/>
          </a:xfrm>
          <a:custGeom>
            <a:rect b="b" l="l" r="r" t="t"/>
            <a:pathLst>
              <a:path extrusionOk="0" h="344233" w="345757">
                <a:moveTo>
                  <a:pt x="191071" y="0"/>
                </a:moveTo>
                <a:lnTo>
                  <a:pt x="191071" y="286512"/>
                </a:lnTo>
                <a:lnTo>
                  <a:pt x="345757" y="130493"/>
                </a:lnTo>
                <a:lnTo>
                  <a:pt x="345757" y="173736"/>
                </a:lnTo>
                <a:lnTo>
                  <a:pt x="175546" y="344234"/>
                </a:lnTo>
                <a:lnTo>
                  <a:pt x="0" y="173736"/>
                </a:lnTo>
                <a:lnTo>
                  <a:pt x="0" y="130493"/>
                </a:lnTo>
                <a:lnTo>
                  <a:pt x="161639" y="288608"/>
                </a:lnTo>
                <a:lnTo>
                  <a:pt x="161639" y="0"/>
                </a:lnTo>
                <a:lnTo>
                  <a:pt x="19116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31"/>
          <p:cNvSpPr txBox="1"/>
          <p:nvPr>
            <p:ph type="title"/>
          </p:nvPr>
        </p:nvSpPr>
        <p:spPr>
          <a:xfrm>
            <a:off x="239100" y="2126000"/>
            <a:ext cx="3295500" cy="60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Solution: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48" name="Google Shape;248;p31"/>
          <p:cNvSpPr txBox="1"/>
          <p:nvPr>
            <p:ph idx="1" type="body"/>
          </p:nvPr>
        </p:nvSpPr>
        <p:spPr>
          <a:xfrm>
            <a:off x="3677150" y="2126000"/>
            <a:ext cx="5111400" cy="104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Roots provides guided prompts, storytelling activities, and shared reflection spaces that make it easy and natural for families to talk, preserve heritage, and strengthen their bond.</a:t>
            </a:r>
            <a:endParaRPr/>
          </a:p>
        </p:txBody>
      </p:sp>
      <p:sp>
        <p:nvSpPr>
          <p:cNvPr id="249" name="Google Shape;249;p31"/>
          <p:cNvSpPr txBox="1"/>
          <p:nvPr>
            <p:ph type="title"/>
          </p:nvPr>
        </p:nvSpPr>
        <p:spPr>
          <a:xfrm>
            <a:off x="239100" y="3931950"/>
            <a:ext cx="3295500" cy="60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Primary Users</a:t>
            </a: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: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50" name="Google Shape;250;p31"/>
          <p:cNvSpPr txBox="1"/>
          <p:nvPr>
            <p:ph idx="1" type="body"/>
          </p:nvPr>
        </p:nvSpPr>
        <p:spPr>
          <a:xfrm>
            <a:off x="3677150" y="3574675"/>
            <a:ext cx="5111400" cy="104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</a:t>
            </a:r>
            <a:r>
              <a:rPr lang="en"/>
              <a:t>mmigrant families, especially parents and teens navigating cross-cultural life.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2"/>
          <p:cNvSpPr txBox="1"/>
          <p:nvPr>
            <p:ph type="title"/>
          </p:nvPr>
        </p:nvSpPr>
        <p:spPr>
          <a:xfrm>
            <a:off x="1293600" y="1400175"/>
            <a:ext cx="6556800" cy="23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latin typeface="Space Mono"/>
                <a:ea typeface="Space Mono"/>
                <a:cs typeface="Space Mono"/>
                <a:sym typeface="Space Mono"/>
              </a:rPr>
              <a:t>market research</a:t>
            </a:r>
            <a:endParaRPr sz="5500"/>
          </a:p>
        </p:txBody>
      </p:sp>
      <p:sp>
        <p:nvSpPr>
          <p:cNvPr id="256" name="Google Shape;256;p32"/>
          <p:cNvSpPr txBox="1"/>
          <p:nvPr>
            <p:ph idx="2" type="title"/>
          </p:nvPr>
        </p:nvSpPr>
        <p:spPr>
          <a:xfrm>
            <a:off x="228600" y="152400"/>
            <a:ext cx="1065000" cy="65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grpSp>
        <p:nvGrpSpPr>
          <p:cNvPr id="257" name="Google Shape;257;p32"/>
          <p:cNvGrpSpPr/>
          <p:nvPr/>
        </p:nvGrpSpPr>
        <p:grpSpPr>
          <a:xfrm>
            <a:off x="329223" y="2357850"/>
            <a:ext cx="8485404" cy="427800"/>
            <a:chOff x="329223" y="2357850"/>
            <a:chExt cx="8485404" cy="427800"/>
          </a:xfrm>
        </p:grpSpPr>
        <p:sp>
          <p:nvSpPr>
            <p:cNvPr id="258" name="Google Shape;258;p32"/>
            <p:cNvSpPr txBox="1"/>
            <p:nvPr/>
          </p:nvSpPr>
          <p:spPr>
            <a:xfrm>
              <a:off x="329223" y="2357850"/>
              <a:ext cx="10650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20</a:t>
              </a:r>
              <a:endParaRPr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sp>
          <p:nvSpPr>
            <p:cNvPr id="259" name="Google Shape;259;p32"/>
            <p:cNvSpPr txBox="1"/>
            <p:nvPr/>
          </p:nvSpPr>
          <p:spPr>
            <a:xfrm>
              <a:off x="7749627" y="2357850"/>
              <a:ext cx="10650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XX</a:t>
              </a:r>
              <a:endParaRPr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</p:grpSp>
      <p:sp>
        <p:nvSpPr>
          <p:cNvPr id="260" name="Google Shape;260;p32">
            <a:hlinkClick action="ppaction://hlinkshowjump?jump=nextslide"/>
          </p:cNvPr>
          <p:cNvSpPr/>
          <p:nvPr/>
        </p:nvSpPr>
        <p:spPr>
          <a:xfrm>
            <a:off x="7829555" y="4690676"/>
            <a:ext cx="137541" cy="137636"/>
          </a:xfrm>
          <a:custGeom>
            <a:rect b="b" l="l" r="r" t="t"/>
            <a:pathLst>
              <a:path extrusionOk="0" h="275272" w="275082">
                <a:moveTo>
                  <a:pt x="38100" y="22003"/>
                </a:moveTo>
                <a:lnTo>
                  <a:pt x="242030" y="226219"/>
                </a:lnTo>
                <a:lnTo>
                  <a:pt x="242030" y="0"/>
                </a:lnTo>
                <a:lnTo>
                  <a:pt x="275082" y="30671"/>
                </a:lnTo>
                <a:lnTo>
                  <a:pt x="275082" y="275273"/>
                </a:lnTo>
                <a:lnTo>
                  <a:pt x="30671" y="275273"/>
                </a:lnTo>
                <a:lnTo>
                  <a:pt x="0" y="244602"/>
                </a:lnTo>
                <a:lnTo>
                  <a:pt x="219742" y="244602"/>
                </a:lnTo>
                <a:lnTo>
                  <a:pt x="17240" y="42958"/>
                </a:lnTo>
                <a:lnTo>
                  <a:pt x="38195" y="22003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1" name="Google Shape;261;p32"/>
          <p:cNvGrpSpPr/>
          <p:nvPr/>
        </p:nvGrpSpPr>
        <p:grpSpPr>
          <a:xfrm>
            <a:off x="944787" y="4609951"/>
            <a:ext cx="766688" cy="218361"/>
            <a:chOff x="1045410" y="4585535"/>
            <a:chExt cx="766688" cy="218361"/>
          </a:xfrm>
        </p:grpSpPr>
        <p:sp>
          <p:nvSpPr>
            <p:cNvPr id="262" name="Google Shape;262;p32"/>
            <p:cNvSpPr/>
            <p:nvPr/>
          </p:nvSpPr>
          <p:spPr>
            <a:xfrm>
              <a:off x="1045410" y="4585535"/>
              <a:ext cx="67389" cy="218361"/>
            </a:xfrm>
            <a:custGeom>
              <a:rect b="b" l="l" r="r" t="t"/>
              <a:pathLst>
                <a:path extrusionOk="0" h="436721" w="134778">
                  <a:moveTo>
                    <a:pt x="86201" y="436721"/>
                  </a:moveTo>
                  <a:lnTo>
                    <a:pt x="86201" y="349091"/>
                  </a:lnTo>
                  <a:lnTo>
                    <a:pt x="43339" y="349091"/>
                  </a:lnTo>
                  <a:lnTo>
                    <a:pt x="43339" y="263366"/>
                  </a:lnTo>
                  <a:lnTo>
                    <a:pt x="0" y="263366"/>
                  </a:lnTo>
                  <a:lnTo>
                    <a:pt x="0" y="172403"/>
                  </a:lnTo>
                  <a:lnTo>
                    <a:pt x="43339" y="172403"/>
                  </a:lnTo>
                  <a:lnTo>
                    <a:pt x="43339" y="85725"/>
                  </a:lnTo>
                  <a:lnTo>
                    <a:pt x="86201" y="85725"/>
                  </a:lnTo>
                  <a:lnTo>
                    <a:pt x="86201" y="0"/>
                  </a:lnTo>
                  <a:lnTo>
                    <a:pt x="134779" y="0"/>
                  </a:lnTo>
                  <a:lnTo>
                    <a:pt x="134779" y="90488"/>
                  </a:lnTo>
                  <a:lnTo>
                    <a:pt x="90964" y="90488"/>
                  </a:lnTo>
                  <a:lnTo>
                    <a:pt x="90964" y="177165"/>
                  </a:lnTo>
                  <a:lnTo>
                    <a:pt x="48101" y="177165"/>
                  </a:lnTo>
                  <a:lnTo>
                    <a:pt x="48101" y="258604"/>
                  </a:lnTo>
                  <a:lnTo>
                    <a:pt x="90964" y="258604"/>
                  </a:lnTo>
                  <a:lnTo>
                    <a:pt x="90964" y="345758"/>
                  </a:lnTo>
                  <a:lnTo>
                    <a:pt x="134779" y="345758"/>
                  </a:lnTo>
                  <a:lnTo>
                    <a:pt x="134779" y="436721"/>
                  </a:lnTo>
                  <a:lnTo>
                    <a:pt x="86201" y="4367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32"/>
            <p:cNvSpPr/>
            <p:nvPr/>
          </p:nvSpPr>
          <p:spPr>
            <a:xfrm>
              <a:off x="1744709" y="4585535"/>
              <a:ext cx="67389" cy="218361"/>
            </a:xfrm>
            <a:custGeom>
              <a:rect b="b" l="l" r="r" t="t"/>
              <a:pathLst>
                <a:path extrusionOk="0" h="436721" w="134778">
                  <a:moveTo>
                    <a:pt x="0" y="436721"/>
                  </a:moveTo>
                  <a:lnTo>
                    <a:pt x="0" y="345758"/>
                  </a:lnTo>
                  <a:lnTo>
                    <a:pt x="43339" y="345758"/>
                  </a:lnTo>
                  <a:lnTo>
                    <a:pt x="43339" y="258604"/>
                  </a:lnTo>
                  <a:lnTo>
                    <a:pt x="86677" y="258604"/>
                  </a:lnTo>
                  <a:lnTo>
                    <a:pt x="86677" y="177165"/>
                  </a:lnTo>
                  <a:lnTo>
                    <a:pt x="43339" y="177165"/>
                  </a:lnTo>
                  <a:lnTo>
                    <a:pt x="43339" y="90488"/>
                  </a:lnTo>
                  <a:lnTo>
                    <a:pt x="0" y="90488"/>
                  </a:lnTo>
                  <a:lnTo>
                    <a:pt x="0" y="0"/>
                  </a:lnTo>
                  <a:lnTo>
                    <a:pt x="48101" y="0"/>
                  </a:lnTo>
                  <a:lnTo>
                    <a:pt x="48101" y="85725"/>
                  </a:lnTo>
                  <a:lnTo>
                    <a:pt x="91440" y="85725"/>
                  </a:lnTo>
                  <a:lnTo>
                    <a:pt x="91440" y="172403"/>
                  </a:lnTo>
                  <a:lnTo>
                    <a:pt x="134779" y="172403"/>
                  </a:lnTo>
                  <a:lnTo>
                    <a:pt x="134779" y="263366"/>
                  </a:lnTo>
                  <a:lnTo>
                    <a:pt x="91440" y="263366"/>
                  </a:lnTo>
                  <a:lnTo>
                    <a:pt x="91440" y="349091"/>
                  </a:lnTo>
                  <a:lnTo>
                    <a:pt x="48101" y="349091"/>
                  </a:lnTo>
                  <a:lnTo>
                    <a:pt x="48101" y="436721"/>
                  </a:lnTo>
                  <a:lnTo>
                    <a:pt x="0" y="4367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32"/>
            <p:cNvSpPr/>
            <p:nvPr/>
          </p:nvSpPr>
          <p:spPr>
            <a:xfrm flipH="1">
              <a:off x="1563795" y="4608490"/>
              <a:ext cx="154828" cy="172450"/>
            </a:xfrm>
            <a:custGeom>
              <a:rect b="b" l="l" r="r" t="t"/>
              <a:pathLst>
                <a:path extrusionOk="0" h="344900" w="309657">
                  <a:moveTo>
                    <a:pt x="118110" y="306324"/>
                  </a:moveTo>
                  <a:cubicBezTo>
                    <a:pt x="118110" y="299657"/>
                    <a:pt x="118777" y="293465"/>
                    <a:pt x="120110" y="287655"/>
                  </a:cubicBezTo>
                  <a:cubicBezTo>
                    <a:pt x="121444" y="281845"/>
                    <a:pt x="123158" y="276130"/>
                    <a:pt x="125254" y="270605"/>
                  </a:cubicBezTo>
                  <a:cubicBezTo>
                    <a:pt x="127349" y="264986"/>
                    <a:pt x="129635" y="259366"/>
                    <a:pt x="132017" y="253555"/>
                  </a:cubicBezTo>
                  <a:cubicBezTo>
                    <a:pt x="134398" y="247745"/>
                    <a:pt x="136779" y="241459"/>
                    <a:pt x="138970" y="234601"/>
                  </a:cubicBezTo>
                  <a:cubicBezTo>
                    <a:pt x="141256" y="227743"/>
                    <a:pt x="143161" y="220313"/>
                    <a:pt x="144875" y="212122"/>
                  </a:cubicBezTo>
                  <a:cubicBezTo>
                    <a:pt x="146590" y="204026"/>
                    <a:pt x="147638" y="194691"/>
                    <a:pt x="148114" y="184309"/>
                  </a:cubicBezTo>
                  <a:cubicBezTo>
                    <a:pt x="139446" y="190024"/>
                    <a:pt x="131921" y="195644"/>
                    <a:pt x="125635" y="201168"/>
                  </a:cubicBezTo>
                  <a:cubicBezTo>
                    <a:pt x="119348" y="206693"/>
                    <a:pt x="113824" y="212122"/>
                    <a:pt x="109156" y="217456"/>
                  </a:cubicBezTo>
                  <a:cubicBezTo>
                    <a:pt x="104394" y="222790"/>
                    <a:pt x="100108" y="227933"/>
                    <a:pt x="96203" y="232886"/>
                  </a:cubicBezTo>
                  <a:cubicBezTo>
                    <a:pt x="92297" y="237839"/>
                    <a:pt x="88487" y="242602"/>
                    <a:pt x="84677" y="247174"/>
                  </a:cubicBezTo>
                  <a:cubicBezTo>
                    <a:pt x="80867" y="251746"/>
                    <a:pt x="76771" y="256032"/>
                    <a:pt x="72390" y="260033"/>
                  </a:cubicBezTo>
                  <a:cubicBezTo>
                    <a:pt x="68009" y="264033"/>
                    <a:pt x="62770" y="267748"/>
                    <a:pt x="56960" y="270986"/>
                  </a:cubicBezTo>
                  <a:cubicBezTo>
                    <a:pt x="50292" y="275177"/>
                    <a:pt x="43148" y="277273"/>
                    <a:pt x="35528" y="277273"/>
                  </a:cubicBezTo>
                  <a:cubicBezTo>
                    <a:pt x="30766" y="277273"/>
                    <a:pt x="26194" y="276320"/>
                    <a:pt x="21908" y="274511"/>
                  </a:cubicBezTo>
                  <a:cubicBezTo>
                    <a:pt x="17621" y="272605"/>
                    <a:pt x="13906" y="270034"/>
                    <a:pt x="10668" y="266700"/>
                  </a:cubicBezTo>
                  <a:cubicBezTo>
                    <a:pt x="7429" y="263366"/>
                    <a:pt x="4858" y="259366"/>
                    <a:pt x="2858" y="254699"/>
                  </a:cubicBezTo>
                  <a:cubicBezTo>
                    <a:pt x="953" y="250031"/>
                    <a:pt x="0" y="244983"/>
                    <a:pt x="0" y="239554"/>
                  </a:cubicBezTo>
                  <a:cubicBezTo>
                    <a:pt x="0" y="233077"/>
                    <a:pt x="1714" y="227076"/>
                    <a:pt x="5144" y="221647"/>
                  </a:cubicBezTo>
                  <a:cubicBezTo>
                    <a:pt x="8572" y="216218"/>
                    <a:pt x="13621" y="211550"/>
                    <a:pt x="20479" y="207740"/>
                  </a:cubicBezTo>
                  <a:cubicBezTo>
                    <a:pt x="26384" y="204311"/>
                    <a:pt x="32099" y="201740"/>
                    <a:pt x="37814" y="199930"/>
                  </a:cubicBezTo>
                  <a:cubicBezTo>
                    <a:pt x="43434" y="198120"/>
                    <a:pt x="49244" y="196787"/>
                    <a:pt x="55054" y="195739"/>
                  </a:cubicBezTo>
                  <a:cubicBezTo>
                    <a:pt x="60865" y="194691"/>
                    <a:pt x="66961" y="193834"/>
                    <a:pt x="73152" y="192977"/>
                  </a:cubicBezTo>
                  <a:cubicBezTo>
                    <a:pt x="79438" y="192119"/>
                    <a:pt x="86011" y="190976"/>
                    <a:pt x="92964" y="189452"/>
                  </a:cubicBezTo>
                  <a:cubicBezTo>
                    <a:pt x="99822" y="188024"/>
                    <a:pt x="107252" y="185928"/>
                    <a:pt x="115253" y="183261"/>
                  </a:cubicBezTo>
                  <a:cubicBezTo>
                    <a:pt x="123254" y="180594"/>
                    <a:pt x="131826" y="176975"/>
                    <a:pt x="140970" y="172307"/>
                  </a:cubicBezTo>
                  <a:cubicBezTo>
                    <a:pt x="131636" y="167640"/>
                    <a:pt x="123063" y="164021"/>
                    <a:pt x="115157" y="161354"/>
                  </a:cubicBezTo>
                  <a:cubicBezTo>
                    <a:pt x="107252" y="158687"/>
                    <a:pt x="99822" y="156686"/>
                    <a:pt x="92964" y="155353"/>
                  </a:cubicBezTo>
                  <a:cubicBezTo>
                    <a:pt x="86106" y="153924"/>
                    <a:pt x="79438" y="152876"/>
                    <a:pt x="73152" y="152114"/>
                  </a:cubicBezTo>
                  <a:cubicBezTo>
                    <a:pt x="66866" y="151352"/>
                    <a:pt x="60865" y="150495"/>
                    <a:pt x="55054" y="149447"/>
                  </a:cubicBezTo>
                  <a:cubicBezTo>
                    <a:pt x="49244" y="148400"/>
                    <a:pt x="43529" y="147066"/>
                    <a:pt x="37814" y="145256"/>
                  </a:cubicBezTo>
                  <a:cubicBezTo>
                    <a:pt x="32195" y="143446"/>
                    <a:pt x="26384" y="140779"/>
                    <a:pt x="20479" y="137255"/>
                  </a:cubicBezTo>
                  <a:cubicBezTo>
                    <a:pt x="13621" y="133350"/>
                    <a:pt x="8572" y="128683"/>
                    <a:pt x="5144" y="123158"/>
                  </a:cubicBezTo>
                  <a:cubicBezTo>
                    <a:pt x="1714" y="117634"/>
                    <a:pt x="0" y="111633"/>
                    <a:pt x="0" y="105156"/>
                  </a:cubicBezTo>
                  <a:cubicBezTo>
                    <a:pt x="0" y="99727"/>
                    <a:pt x="953" y="94774"/>
                    <a:pt x="2858" y="90202"/>
                  </a:cubicBezTo>
                  <a:cubicBezTo>
                    <a:pt x="4763" y="85630"/>
                    <a:pt x="7429" y="81629"/>
                    <a:pt x="10668" y="78296"/>
                  </a:cubicBezTo>
                  <a:cubicBezTo>
                    <a:pt x="13906" y="74962"/>
                    <a:pt x="17717" y="72390"/>
                    <a:pt x="21908" y="70485"/>
                  </a:cubicBezTo>
                  <a:cubicBezTo>
                    <a:pt x="26194" y="68580"/>
                    <a:pt x="30671" y="67723"/>
                    <a:pt x="35528" y="67723"/>
                  </a:cubicBezTo>
                  <a:cubicBezTo>
                    <a:pt x="43148" y="67723"/>
                    <a:pt x="50292" y="69723"/>
                    <a:pt x="56960" y="73724"/>
                  </a:cubicBezTo>
                  <a:cubicBezTo>
                    <a:pt x="65818" y="78867"/>
                    <a:pt x="73057" y="84677"/>
                    <a:pt x="78772" y="91250"/>
                  </a:cubicBezTo>
                  <a:cubicBezTo>
                    <a:pt x="84487" y="97822"/>
                    <a:pt x="90297" y="104870"/>
                    <a:pt x="96203" y="112300"/>
                  </a:cubicBezTo>
                  <a:cubicBezTo>
                    <a:pt x="102108" y="119729"/>
                    <a:pt x="108966" y="127540"/>
                    <a:pt x="116777" y="135636"/>
                  </a:cubicBezTo>
                  <a:cubicBezTo>
                    <a:pt x="124587" y="143732"/>
                    <a:pt x="135064" y="152019"/>
                    <a:pt x="148019" y="160401"/>
                  </a:cubicBezTo>
                  <a:cubicBezTo>
                    <a:pt x="147542" y="150209"/>
                    <a:pt x="146495" y="140970"/>
                    <a:pt x="144780" y="132874"/>
                  </a:cubicBezTo>
                  <a:cubicBezTo>
                    <a:pt x="143066" y="124778"/>
                    <a:pt x="141065" y="117253"/>
                    <a:pt x="138875" y="110585"/>
                  </a:cubicBezTo>
                  <a:cubicBezTo>
                    <a:pt x="136588" y="103823"/>
                    <a:pt x="134303" y="97631"/>
                    <a:pt x="131921" y="91821"/>
                  </a:cubicBezTo>
                  <a:cubicBezTo>
                    <a:pt x="129540" y="86106"/>
                    <a:pt x="127254" y="80391"/>
                    <a:pt x="125159" y="74771"/>
                  </a:cubicBezTo>
                  <a:cubicBezTo>
                    <a:pt x="123063" y="69152"/>
                    <a:pt x="121349" y="63341"/>
                    <a:pt x="120015" y="57531"/>
                  </a:cubicBezTo>
                  <a:cubicBezTo>
                    <a:pt x="118681" y="51721"/>
                    <a:pt x="118015" y="45434"/>
                    <a:pt x="118015" y="38576"/>
                  </a:cubicBezTo>
                  <a:cubicBezTo>
                    <a:pt x="118015" y="32861"/>
                    <a:pt x="118872" y="27623"/>
                    <a:pt x="120587" y="22860"/>
                  </a:cubicBezTo>
                  <a:cubicBezTo>
                    <a:pt x="122301" y="18098"/>
                    <a:pt x="124778" y="14097"/>
                    <a:pt x="127921" y="10668"/>
                  </a:cubicBezTo>
                  <a:cubicBezTo>
                    <a:pt x="131064" y="7239"/>
                    <a:pt x="134969" y="4667"/>
                    <a:pt x="139446" y="2762"/>
                  </a:cubicBezTo>
                  <a:cubicBezTo>
                    <a:pt x="143923" y="857"/>
                    <a:pt x="148971" y="0"/>
                    <a:pt x="154591" y="0"/>
                  </a:cubicBezTo>
                  <a:cubicBezTo>
                    <a:pt x="165926" y="0"/>
                    <a:pt x="174879" y="3524"/>
                    <a:pt x="181451" y="10573"/>
                  </a:cubicBezTo>
                  <a:cubicBezTo>
                    <a:pt x="188024" y="17621"/>
                    <a:pt x="191357" y="26956"/>
                    <a:pt x="191357" y="38576"/>
                  </a:cubicBezTo>
                  <a:cubicBezTo>
                    <a:pt x="191357" y="45434"/>
                    <a:pt x="190691" y="51721"/>
                    <a:pt x="189357" y="57531"/>
                  </a:cubicBezTo>
                  <a:cubicBezTo>
                    <a:pt x="188024" y="63341"/>
                    <a:pt x="186404" y="69056"/>
                    <a:pt x="184404" y="74771"/>
                  </a:cubicBezTo>
                  <a:cubicBezTo>
                    <a:pt x="182404" y="80391"/>
                    <a:pt x="180118" y="86106"/>
                    <a:pt x="177641" y="91821"/>
                  </a:cubicBezTo>
                  <a:cubicBezTo>
                    <a:pt x="175165" y="97536"/>
                    <a:pt x="172784" y="103823"/>
                    <a:pt x="170593" y="110585"/>
                  </a:cubicBezTo>
                  <a:cubicBezTo>
                    <a:pt x="168307" y="117348"/>
                    <a:pt x="166402" y="124778"/>
                    <a:pt x="164687" y="132874"/>
                  </a:cubicBezTo>
                  <a:cubicBezTo>
                    <a:pt x="162973" y="140970"/>
                    <a:pt x="161925" y="150209"/>
                    <a:pt x="161449" y="160401"/>
                  </a:cubicBezTo>
                  <a:cubicBezTo>
                    <a:pt x="170117" y="154781"/>
                    <a:pt x="177546" y="149257"/>
                    <a:pt x="183737" y="143732"/>
                  </a:cubicBezTo>
                  <a:cubicBezTo>
                    <a:pt x="189929" y="138208"/>
                    <a:pt x="195358" y="132874"/>
                    <a:pt x="200120" y="127540"/>
                  </a:cubicBezTo>
                  <a:cubicBezTo>
                    <a:pt x="204883" y="122301"/>
                    <a:pt x="209074" y="117158"/>
                    <a:pt x="212884" y="112204"/>
                  </a:cubicBezTo>
                  <a:cubicBezTo>
                    <a:pt x="216694" y="107252"/>
                    <a:pt x="220504" y="102489"/>
                    <a:pt x="224409" y="97917"/>
                  </a:cubicBezTo>
                  <a:cubicBezTo>
                    <a:pt x="228314" y="93345"/>
                    <a:pt x="232410" y="88963"/>
                    <a:pt x="236887" y="84868"/>
                  </a:cubicBezTo>
                  <a:cubicBezTo>
                    <a:pt x="241268" y="80772"/>
                    <a:pt x="246412" y="76962"/>
                    <a:pt x="252317" y="73628"/>
                  </a:cubicBezTo>
                  <a:cubicBezTo>
                    <a:pt x="259271" y="69628"/>
                    <a:pt x="266414" y="67628"/>
                    <a:pt x="273749" y="67628"/>
                  </a:cubicBezTo>
                  <a:cubicBezTo>
                    <a:pt x="278511" y="67628"/>
                    <a:pt x="283083" y="68580"/>
                    <a:pt x="287464" y="70390"/>
                  </a:cubicBezTo>
                  <a:cubicBezTo>
                    <a:pt x="291846" y="72295"/>
                    <a:pt x="295561" y="74867"/>
                    <a:pt x="298895" y="78200"/>
                  </a:cubicBezTo>
                  <a:cubicBezTo>
                    <a:pt x="302228" y="81534"/>
                    <a:pt x="304705" y="85439"/>
                    <a:pt x="306705" y="90107"/>
                  </a:cubicBezTo>
                  <a:cubicBezTo>
                    <a:pt x="308610" y="94679"/>
                    <a:pt x="309658" y="99632"/>
                    <a:pt x="309658" y="105061"/>
                  </a:cubicBezTo>
                  <a:cubicBezTo>
                    <a:pt x="309658" y="111538"/>
                    <a:pt x="307943" y="117538"/>
                    <a:pt x="304419" y="123063"/>
                  </a:cubicBezTo>
                  <a:cubicBezTo>
                    <a:pt x="300895" y="128588"/>
                    <a:pt x="295846" y="133255"/>
                    <a:pt x="289179" y="137160"/>
                  </a:cubicBezTo>
                  <a:cubicBezTo>
                    <a:pt x="283178" y="140779"/>
                    <a:pt x="277273" y="143446"/>
                    <a:pt x="271463" y="145161"/>
                  </a:cubicBezTo>
                  <a:cubicBezTo>
                    <a:pt x="265747" y="146971"/>
                    <a:pt x="259937" y="148304"/>
                    <a:pt x="254127" y="149352"/>
                  </a:cubicBezTo>
                  <a:cubicBezTo>
                    <a:pt x="248317" y="150400"/>
                    <a:pt x="242316" y="151257"/>
                    <a:pt x="236029" y="152019"/>
                  </a:cubicBezTo>
                  <a:cubicBezTo>
                    <a:pt x="229743" y="152781"/>
                    <a:pt x="223171" y="153924"/>
                    <a:pt x="216313" y="155258"/>
                  </a:cubicBezTo>
                  <a:cubicBezTo>
                    <a:pt x="209455" y="156686"/>
                    <a:pt x="202025" y="158687"/>
                    <a:pt x="194215" y="161258"/>
                  </a:cubicBezTo>
                  <a:cubicBezTo>
                    <a:pt x="186404" y="163925"/>
                    <a:pt x="177927" y="167545"/>
                    <a:pt x="168783" y="172212"/>
                  </a:cubicBezTo>
                  <a:cubicBezTo>
                    <a:pt x="177927" y="176879"/>
                    <a:pt x="186404" y="180499"/>
                    <a:pt x="194215" y="183166"/>
                  </a:cubicBezTo>
                  <a:cubicBezTo>
                    <a:pt x="202025" y="185833"/>
                    <a:pt x="209455" y="187833"/>
                    <a:pt x="216313" y="189357"/>
                  </a:cubicBezTo>
                  <a:cubicBezTo>
                    <a:pt x="223171" y="190786"/>
                    <a:pt x="229838" y="192024"/>
                    <a:pt x="236029" y="192881"/>
                  </a:cubicBezTo>
                  <a:cubicBezTo>
                    <a:pt x="242316" y="193738"/>
                    <a:pt x="248317" y="194691"/>
                    <a:pt x="254127" y="195644"/>
                  </a:cubicBezTo>
                  <a:cubicBezTo>
                    <a:pt x="259937" y="196691"/>
                    <a:pt x="265747" y="198025"/>
                    <a:pt x="271558" y="199835"/>
                  </a:cubicBezTo>
                  <a:cubicBezTo>
                    <a:pt x="277368" y="201644"/>
                    <a:pt x="283178" y="204216"/>
                    <a:pt x="289084" y="207645"/>
                  </a:cubicBezTo>
                  <a:cubicBezTo>
                    <a:pt x="295751" y="211550"/>
                    <a:pt x="300800" y="216218"/>
                    <a:pt x="304324" y="221552"/>
                  </a:cubicBezTo>
                  <a:cubicBezTo>
                    <a:pt x="307848" y="226981"/>
                    <a:pt x="309563" y="232982"/>
                    <a:pt x="309563" y="239459"/>
                  </a:cubicBezTo>
                  <a:cubicBezTo>
                    <a:pt x="309563" y="244888"/>
                    <a:pt x="308610" y="249936"/>
                    <a:pt x="306610" y="254603"/>
                  </a:cubicBezTo>
                  <a:cubicBezTo>
                    <a:pt x="304705" y="259271"/>
                    <a:pt x="302038" y="263271"/>
                    <a:pt x="298799" y="266605"/>
                  </a:cubicBezTo>
                  <a:cubicBezTo>
                    <a:pt x="295561" y="269938"/>
                    <a:pt x="291751" y="272510"/>
                    <a:pt x="287369" y="274415"/>
                  </a:cubicBezTo>
                  <a:cubicBezTo>
                    <a:pt x="282988" y="276320"/>
                    <a:pt x="278416" y="277178"/>
                    <a:pt x="273653" y="277178"/>
                  </a:cubicBezTo>
                  <a:cubicBezTo>
                    <a:pt x="270034" y="277178"/>
                    <a:pt x="266510" y="276701"/>
                    <a:pt x="262985" y="275654"/>
                  </a:cubicBezTo>
                  <a:cubicBezTo>
                    <a:pt x="259366" y="274606"/>
                    <a:pt x="255842" y="273082"/>
                    <a:pt x="252317" y="270891"/>
                  </a:cubicBezTo>
                  <a:cubicBezTo>
                    <a:pt x="246412" y="267653"/>
                    <a:pt x="241268" y="264033"/>
                    <a:pt x="236887" y="259937"/>
                  </a:cubicBezTo>
                  <a:cubicBezTo>
                    <a:pt x="232505" y="255937"/>
                    <a:pt x="228314" y="251651"/>
                    <a:pt x="224409" y="247079"/>
                  </a:cubicBezTo>
                  <a:cubicBezTo>
                    <a:pt x="220504" y="242507"/>
                    <a:pt x="216694" y="237744"/>
                    <a:pt x="212884" y="232791"/>
                  </a:cubicBezTo>
                  <a:cubicBezTo>
                    <a:pt x="209074" y="227838"/>
                    <a:pt x="204788" y="222695"/>
                    <a:pt x="200120" y="217361"/>
                  </a:cubicBezTo>
                  <a:cubicBezTo>
                    <a:pt x="195358" y="212027"/>
                    <a:pt x="189929" y="206502"/>
                    <a:pt x="183737" y="200978"/>
                  </a:cubicBezTo>
                  <a:cubicBezTo>
                    <a:pt x="177546" y="195358"/>
                    <a:pt x="170117" y="189833"/>
                    <a:pt x="161449" y="184213"/>
                  </a:cubicBezTo>
                  <a:cubicBezTo>
                    <a:pt x="161925" y="194596"/>
                    <a:pt x="162973" y="203835"/>
                    <a:pt x="164687" y="212027"/>
                  </a:cubicBezTo>
                  <a:cubicBezTo>
                    <a:pt x="166402" y="220123"/>
                    <a:pt x="168402" y="227648"/>
                    <a:pt x="170593" y="234505"/>
                  </a:cubicBezTo>
                  <a:cubicBezTo>
                    <a:pt x="172879" y="241363"/>
                    <a:pt x="175165" y="247650"/>
                    <a:pt x="177546" y="253460"/>
                  </a:cubicBezTo>
                  <a:cubicBezTo>
                    <a:pt x="179927" y="259271"/>
                    <a:pt x="182213" y="264986"/>
                    <a:pt x="184309" y="270510"/>
                  </a:cubicBezTo>
                  <a:cubicBezTo>
                    <a:pt x="186404" y="276130"/>
                    <a:pt x="188119" y="281750"/>
                    <a:pt x="189452" y="287465"/>
                  </a:cubicBezTo>
                  <a:cubicBezTo>
                    <a:pt x="190786" y="293180"/>
                    <a:pt x="191453" y="299466"/>
                    <a:pt x="191453" y="306324"/>
                  </a:cubicBezTo>
                  <a:cubicBezTo>
                    <a:pt x="191453" y="312039"/>
                    <a:pt x="190595" y="317278"/>
                    <a:pt x="188881" y="322040"/>
                  </a:cubicBezTo>
                  <a:cubicBezTo>
                    <a:pt x="187166" y="326803"/>
                    <a:pt x="184690" y="330803"/>
                    <a:pt x="181546" y="334232"/>
                  </a:cubicBezTo>
                  <a:cubicBezTo>
                    <a:pt x="178403" y="337661"/>
                    <a:pt x="174498" y="340233"/>
                    <a:pt x="169926" y="342138"/>
                  </a:cubicBezTo>
                  <a:cubicBezTo>
                    <a:pt x="165354" y="344043"/>
                    <a:pt x="160306" y="344900"/>
                    <a:pt x="154686" y="344900"/>
                  </a:cubicBezTo>
                  <a:cubicBezTo>
                    <a:pt x="149066" y="344900"/>
                    <a:pt x="144018" y="343948"/>
                    <a:pt x="139541" y="342138"/>
                  </a:cubicBezTo>
                  <a:cubicBezTo>
                    <a:pt x="135064" y="340233"/>
                    <a:pt x="131159" y="337661"/>
                    <a:pt x="128016" y="334232"/>
                  </a:cubicBezTo>
                  <a:cubicBezTo>
                    <a:pt x="124873" y="330803"/>
                    <a:pt x="122396" y="326708"/>
                    <a:pt x="120682" y="322040"/>
                  </a:cubicBezTo>
                  <a:cubicBezTo>
                    <a:pt x="118967" y="317278"/>
                    <a:pt x="118110" y="312039"/>
                    <a:pt x="118110" y="30632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32"/>
            <p:cNvSpPr/>
            <p:nvPr/>
          </p:nvSpPr>
          <p:spPr>
            <a:xfrm flipH="1">
              <a:off x="1138885" y="4625231"/>
              <a:ext cx="141065" cy="138969"/>
            </a:xfrm>
            <a:custGeom>
              <a:rect b="b" l="l" r="r" t="t"/>
              <a:pathLst>
                <a:path extrusionOk="0" h="277939" w="282130">
                  <a:moveTo>
                    <a:pt x="211074" y="0"/>
                  </a:moveTo>
                  <a:cubicBezTo>
                    <a:pt x="220218" y="0"/>
                    <a:pt x="229076" y="1715"/>
                    <a:pt x="237649" y="5048"/>
                  </a:cubicBezTo>
                  <a:cubicBezTo>
                    <a:pt x="246221" y="8382"/>
                    <a:pt x="253841" y="13430"/>
                    <a:pt x="260413" y="20193"/>
                  </a:cubicBezTo>
                  <a:cubicBezTo>
                    <a:pt x="266986" y="26956"/>
                    <a:pt x="272320" y="35433"/>
                    <a:pt x="276225" y="45625"/>
                  </a:cubicBezTo>
                  <a:cubicBezTo>
                    <a:pt x="280225" y="55817"/>
                    <a:pt x="282130" y="67913"/>
                    <a:pt x="282130" y="81915"/>
                  </a:cubicBezTo>
                  <a:cubicBezTo>
                    <a:pt x="282130" y="97441"/>
                    <a:pt x="279654" y="111919"/>
                    <a:pt x="274701" y="125254"/>
                  </a:cubicBezTo>
                  <a:cubicBezTo>
                    <a:pt x="269748" y="138684"/>
                    <a:pt x="263176" y="151257"/>
                    <a:pt x="255175" y="163068"/>
                  </a:cubicBezTo>
                  <a:cubicBezTo>
                    <a:pt x="247079" y="174879"/>
                    <a:pt x="238030" y="185928"/>
                    <a:pt x="227838" y="196215"/>
                  </a:cubicBezTo>
                  <a:cubicBezTo>
                    <a:pt x="217646" y="206502"/>
                    <a:pt x="207454" y="216408"/>
                    <a:pt x="197072" y="225743"/>
                  </a:cubicBezTo>
                  <a:cubicBezTo>
                    <a:pt x="186690" y="235077"/>
                    <a:pt x="176689" y="244126"/>
                    <a:pt x="166973" y="252698"/>
                  </a:cubicBezTo>
                  <a:cubicBezTo>
                    <a:pt x="157258" y="261271"/>
                    <a:pt x="148971" y="269748"/>
                    <a:pt x="142018" y="277940"/>
                  </a:cubicBezTo>
                  <a:lnTo>
                    <a:pt x="139922" y="277940"/>
                  </a:lnTo>
                  <a:cubicBezTo>
                    <a:pt x="132969" y="269748"/>
                    <a:pt x="124682" y="261271"/>
                    <a:pt x="115062" y="252698"/>
                  </a:cubicBezTo>
                  <a:cubicBezTo>
                    <a:pt x="105442" y="244126"/>
                    <a:pt x="95440" y="235077"/>
                    <a:pt x="85058" y="225743"/>
                  </a:cubicBezTo>
                  <a:cubicBezTo>
                    <a:pt x="74676" y="216408"/>
                    <a:pt x="64389" y="206502"/>
                    <a:pt x="54292" y="196215"/>
                  </a:cubicBezTo>
                  <a:cubicBezTo>
                    <a:pt x="44101" y="185928"/>
                    <a:pt x="35052" y="174879"/>
                    <a:pt x="26956" y="163068"/>
                  </a:cubicBezTo>
                  <a:cubicBezTo>
                    <a:pt x="18860" y="151257"/>
                    <a:pt x="12382" y="138684"/>
                    <a:pt x="7429" y="125254"/>
                  </a:cubicBezTo>
                  <a:cubicBezTo>
                    <a:pt x="2477" y="111824"/>
                    <a:pt x="0" y="97346"/>
                    <a:pt x="0" y="81915"/>
                  </a:cubicBezTo>
                  <a:cubicBezTo>
                    <a:pt x="0" y="68009"/>
                    <a:pt x="2000" y="55912"/>
                    <a:pt x="5905" y="45625"/>
                  </a:cubicBezTo>
                  <a:cubicBezTo>
                    <a:pt x="9811" y="35433"/>
                    <a:pt x="15145" y="26956"/>
                    <a:pt x="21717" y="20193"/>
                  </a:cubicBezTo>
                  <a:cubicBezTo>
                    <a:pt x="28289" y="13430"/>
                    <a:pt x="35909" y="8382"/>
                    <a:pt x="44482" y="5048"/>
                  </a:cubicBezTo>
                  <a:cubicBezTo>
                    <a:pt x="53054" y="1715"/>
                    <a:pt x="61913" y="0"/>
                    <a:pt x="71056" y="0"/>
                  </a:cubicBezTo>
                  <a:cubicBezTo>
                    <a:pt x="80200" y="0"/>
                    <a:pt x="87821" y="1143"/>
                    <a:pt x="94869" y="3524"/>
                  </a:cubicBezTo>
                  <a:cubicBezTo>
                    <a:pt x="101917" y="5810"/>
                    <a:pt x="108299" y="8954"/>
                    <a:pt x="113919" y="12954"/>
                  </a:cubicBezTo>
                  <a:cubicBezTo>
                    <a:pt x="119539" y="16954"/>
                    <a:pt x="124587" y="21431"/>
                    <a:pt x="128778" y="26479"/>
                  </a:cubicBezTo>
                  <a:cubicBezTo>
                    <a:pt x="133064" y="31528"/>
                    <a:pt x="136684" y="36671"/>
                    <a:pt x="139827" y="41910"/>
                  </a:cubicBezTo>
                  <a:lnTo>
                    <a:pt x="141922" y="41910"/>
                  </a:lnTo>
                  <a:cubicBezTo>
                    <a:pt x="145066" y="36671"/>
                    <a:pt x="148780" y="31528"/>
                    <a:pt x="153067" y="26479"/>
                  </a:cubicBezTo>
                  <a:cubicBezTo>
                    <a:pt x="157448" y="21431"/>
                    <a:pt x="162401" y="16954"/>
                    <a:pt x="168116" y="12954"/>
                  </a:cubicBezTo>
                  <a:cubicBezTo>
                    <a:pt x="173736" y="8954"/>
                    <a:pt x="180118" y="5810"/>
                    <a:pt x="187166" y="3524"/>
                  </a:cubicBezTo>
                  <a:cubicBezTo>
                    <a:pt x="194215" y="1238"/>
                    <a:pt x="202121" y="0"/>
                    <a:pt x="2109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32"/>
            <p:cNvSpPr/>
            <p:nvPr/>
          </p:nvSpPr>
          <p:spPr>
            <a:xfrm>
              <a:off x="1335695" y="4608514"/>
              <a:ext cx="172355" cy="172402"/>
            </a:xfrm>
            <a:custGeom>
              <a:rect b="b" l="l" r="r" t="t"/>
              <a:pathLst>
                <a:path extrusionOk="0" h="344804" w="344709">
                  <a:moveTo>
                    <a:pt x="179451" y="209455"/>
                  </a:moveTo>
                  <a:lnTo>
                    <a:pt x="182213" y="344805"/>
                  </a:lnTo>
                  <a:lnTo>
                    <a:pt x="162211" y="344805"/>
                  </a:lnTo>
                  <a:lnTo>
                    <a:pt x="164782" y="209455"/>
                  </a:lnTo>
                  <a:lnTo>
                    <a:pt x="115729" y="335756"/>
                  </a:lnTo>
                  <a:lnTo>
                    <a:pt x="97155" y="327660"/>
                  </a:lnTo>
                  <a:lnTo>
                    <a:pt x="150876" y="204216"/>
                  </a:lnTo>
                  <a:lnTo>
                    <a:pt x="57626" y="301466"/>
                  </a:lnTo>
                  <a:lnTo>
                    <a:pt x="43244" y="287274"/>
                  </a:lnTo>
                  <a:lnTo>
                    <a:pt x="140494" y="193834"/>
                  </a:lnTo>
                  <a:lnTo>
                    <a:pt x="17240" y="247745"/>
                  </a:lnTo>
                  <a:lnTo>
                    <a:pt x="9525" y="229171"/>
                  </a:lnTo>
                  <a:lnTo>
                    <a:pt x="135350" y="180118"/>
                  </a:lnTo>
                  <a:lnTo>
                    <a:pt x="0" y="182404"/>
                  </a:lnTo>
                  <a:lnTo>
                    <a:pt x="0" y="162401"/>
                  </a:lnTo>
                  <a:lnTo>
                    <a:pt x="135350" y="165163"/>
                  </a:lnTo>
                  <a:lnTo>
                    <a:pt x="9049" y="115633"/>
                  </a:lnTo>
                  <a:lnTo>
                    <a:pt x="17145" y="97250"/>
                  </a:lnTo>
                  <a:lnTo>
                    <a:pt x="140398" y="151447"/>
                  </a:lnTo>
                  <a:lnTo>
                    <a:pt x="43148" y="57721"/>
                  </a:lnTo>
                  <a:lnTo>
                    <a:pt x="57531" y="43339"/>
                  </a:lnTo>
                  <a:lnTo>
                    <a:pt x="150781" y="140970"/>
                  </a:lnTo>
                  <a:lnTo>
                    <a:pt x="97060" y="17240"/>
                  </a:lnTo>
                  <a:lnTo>
                    <a:pt x="115633" y="9525"/>
                  </a:lnTo>
                  <a:lnTo>
                    <a:pt x="164687" y="135064"/>
                  </a:lnTo>
                  <a:lnTo>
                    <a:pt x="162115" y="0"/>
                  </a:lnTo>
                  <a:lnTo>
                    <a:pt x="182118" y="0"/>
                  </a:lnTo>
                  <a:lnTo>
                    <a:pt x="179356" y="135064"/>
                  </a:lnTo>
                  <a:lnTo>
                    <a:pt x="228886" y="9049"/>
                  </a:lnTo>
                  <a:lnTo>
                    <a:pt x="247460" y="17145"/>
                  </a:lnTo>
                  <a:lnTo>
                    <a:pt x="193548" y="140398"/>
                  </a:lnTo>
                  <a:lnTo>
                    <a:pt x="286988" y="43148"/>
                  </a:lnTo>
                  <a:lnTo>
                    <a:pt x="301180" y="57531"/>
                  </a:lnTo>
                  <a:lnTo>
                    <a:pt x="203073" y="151733"/>
                  </a:lnTo>
                  <a:lnTo>
                    <a:pt x="327470" y="97060"/>
                  </a:lnTo>
                  <a:lnTo>
                    <a:pt x="335185" y="115443"/>
                  </a:lnTo>
                  <a:lnTo>
                    <a:pt x="208883" y="164973"/>
                  </a:lnTo>
                  <a:lnTo>
                    <a:pt x="344710" y="162211"/>
                  </a:lnTo>
                  <a:lnTo>
                    <a:pt x="344710" y="182213"/>
                  </a:lnTo>
                  <a:lnTo>
                    <a:pt x="208883" y="179927"/>
                  </a:lnTo>
                  <a:lnTo>
                    <a:pt x="335661" y="228981"/>
                  </a:lnTo>
                  <a:lnTo>
                    <a:pt x="327565" y="247555"/>
                  </a:lnTo>
                  <a:lnTo>
                    <a:pt x="203168" y="193167"/>
                  </a:lnTo>
                  <a:lnTo>
                    <a:pt x="301276" y="287083"/>
                  </a:lnTo>
                  <a:lnTo>
                    <a:pt x="287083" y="301276"/>
                  </a:lnTo>
                  <a:lnTo>
                    <a:pt x="193643" y="204502"/>
                  </a:lnTo>
                  <a:lnTo>
                    <a:pt x="247555" y="327565"/>
                  </a:lnTo>
                  <a:lnTo>
                    <a:pt x="228981" y="335280"/>
                  </a:lnTo>
                  <a:lnTo>
                    <a:pt x="179451" y="20945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3"/>
          <p:cNvSpPr txBox="1"/>
          <p:nvPr>
            <p:ph type="title"/>
          </p:nvPr>
        </p:nvSpPr>
        <p:spPr>
          <a:xfrm>
            <a:off x="347875" y="228600"/>
            <a:ext cx="3295500" cy="159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PARENTS ARE HUMANS 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72" name="Google Shape;272;p33"/>
          <p:cNvSpPr txBox="1"/>
          <p:nvPr>
            <p:ph idx="1" type="body"/>
          </p:nvPr>
        </p:nvSpPr>
        <p:spPr>
          <a:xfrm>
            <a:off x="4011725" y="356850"/>
            <a:ext cx="4974600" cy="45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73D40"/>
              </a:buClr>
              <a:buSzPts val="600"/>
              <a:buFont typeface="Arial"/>
              <a:buNone/>
            </a:pPr>
            <a:r>
              <a:rPr b="1" lang="en" sz="1600"/>
              <a:t>WHAT IT IS</a:t>
            </a:r>
            <a:endParaRPr b="1" sz="1600"/>
          </a:p>
          <a:p>
            <a:pPr indent="-304800" lvl="0" marL="457200" rtl="0" algn="l">
              <a:spcBef>
                <a:spcPts val="100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C</a:t>
            </a:r>
            <a:r>
              <a:rPr lang="en"/>
              <a:t>urated deck of question/activity cards in various languages to connect with immigrant family members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600"/>
              <a:t>SIMILARITIES </a:t>
            </a:r>
            <a:endParaRPr b="1" sz="1600"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</a:t>
            </a:r>
            <a:r>
              <a:rPr lang="en"/>
              <a:t>urates culturally and linguistically responsive questions for parents and children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600"/>
              <a:t>DIFFERENCES</a:t>
            </a:r>
            <a:endParaRPr b="1" sz="1600"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Our solution is not contained to a deck of cards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Our </a:t>
            </a:r>
            <a:r>
              <a:rPr lang="en"/>
              <a:t>solution</a:t>
            </a:r>
            <a:r>
              <a:rPr lang="en"/>
              <a:t> is virtual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600"/>
              <a:t>WHAT’S WORKED </a:t>
            </a:r>
            <a:endParaRPr b="1" sz="1600"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Culturally responsive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600"/>
              <a:t>WHAT </a:t>
            </a:r>
            <a:r>
              <a:rPr b="1" lang="en" sz="1600"/>
              <a:t>HASN'T</a:t>
            </a:r>
            <a:r>
              <a:rPr b="1" lang="en" sz="1600"/>
              <a:t> WORKED</a:t>
            </a:r>
            <a:endParaRPr b="1" sz="1600"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Paywalled - financial </a:t>
            </a:r>
            <a:r>
              <a:rPr lang="en"/>
              <a:t>inaccessibility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grpSp>
        <p:nvGrpSpPr>
          <p:cNvPr id="273" name="Google Shape;273;p33"/>
          <p:cNvGrpSpPr/>
          <p:nvPr/>
        </p:nvGrpSpPr>
        <p:grpSpPr>
          <a:xfrm>
            <a:off x="1652989" y="1820394"/>
            <a:ext cx="542531" cy="174545"/>
            <a:chOff x="-2558774" y="-104956"/>
            <a:chExt cx="542531" cy="174546"/>
          </a:xfrm>
        </p:grpSpPr>
        <p:sp>
          <p:nvSpPr>
            <p:cNvPr id="274" name="Google Shape;274;p33"/>
            <p:cNvSpPr/>
            <p:nvPr/>
          </p:nvSpPr>
          <p:spPr>
            <a:xfrm>
              <a:off x="-2558774" y="-104956"/>
              <a:ext cx="67389" cy="174546"/>
            </a:xfrm>
            <a:custGeom>
              <a:rect b="b" l="l" r="r" t="t"/>
              <a:pathLst>
                <a:path extrusionOk="0" h="349091" w="134778">
                  <a:moveTo>
                    <a:pt x="43339" y="349091"/>
                  </a:moveTo>
                  <a:lnTo>
                    <a:pt x="43339" y="305753"/>
                  </a:lnTo>
                  <a:lnTo>
                    <a:pt x="0" y="305753"/>
                  </a:lnTo>
                  <a:lnTo>
                    <a:pt x="0" y="42863"/>
                  </a:lnTo>
                  <a:lnTo>
                    <a:pt x="43339" y="42863"/>
                  </a:lnTo>
                  <a:lnTo>
                    <a:pt x="43339" y="0"/>
                  </a:lnTo>
                  <a:lnTo>
                    <a:pt x="134779" y="0"/>
                  </a:lnTo>
                  <a:lnTo>
                    <a:pt x="134779" y="47625"/>
                  </a:lnTo>
                  <a:lnTo>
                    <a:pt x="48101" y="47625"/>
                  </a:lnTo>
                  <a:lnTo>
                    <a:pt x="48101" y="300990"/>
                  </a:lnTo>
                  <a:lnTo>
                    <a:pt x="134779" y="300990"/>
                  </a:lnTo>
                  <a:lnTo>
                    <a:pt x="134779" y="349091"/>
                  </a:lnTo>
                  <a:lnTo>
                    <a:pt x="43339" y="34909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33"/>
            <p:cNvSpPr/>
            <p:nvPr/>
          </p:nvSpPr>
          <p:spPr>
            <a:xfrm>
              <a:off x="-2083631" y="-104956"/>
              <a:ext cx="67389" cy="174546"/>
            </a:xfrm>
            <a:custGeom>
              <a:rect b="b" l="l" r="r" t="t"/>
              <a:pathLst>
                <a:path extrusionOk="0" h="349091" w="134778">
                  <a:moveTo>
                    <a:pt x="0" y="349091"/>
                  </a:moveTo>
                  <a:lnTo>
                    <a:pt x="0" y="300990"/>
                  </a:lnTo>
                  <a:lnTo>
                    <a:pt x="86678" y="300990"/>
                  </a:lnTo>
                  <a:lnTo>
                    <a:pt x="86678" y="47625"/>
                  </a:lnTo>
                  <a:lnTo>
                    <a:pt x="0" y="47625"/>
                  </a:lnTo>
                  <a:lnTo>
                    <a:pt x="0" y="0"/>
                  </a:lnTo>
                  <a:lnTo>
                    <a:pt x="91440" y="0"/>
                  </a:lnTo>
                  <a:lnTo>
                    <a:pt x="91440" y="42863"/>
                  </a:lnTo>
                  <a:lnTo>
                    <a:pt x="134779" y="42863"/>
                  </a:lnTo>
                  <a:lnTo>
                    <a:pt x="134779" y="305753"/>
                  </a:lnTo>
                  <a:lnTo>
                    <a:pt x="91440" y="305753"/>
                  </a:lnTo>
                  <a:lnTo>
                    <a:pt x="91440" y="349091"/>
                  </a:lnTo>
                  <a:lnTo>
                    <a:pt x="0" y="34909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33"/>
            <p:cNvSpPr/>
            <p:nvPr/>
          </p:nvSpPr>
          <p:spPr>
            <a:xfrm>
              <a:off x="-2482493" y="-103884"/>
              <a:ext cx="172260" cy="172403"/>
            </a:xfrm>
            <a:custGeom>
              <a:rect b="b" l="l" r="r" t="t"/>
              <a:pathLst>
                <a:path extrusionOk="0" h="344805" w="344519">
                  <a:moveTo>
                    <a:pt x="229172" y="57626"/>
                  </a:moveTo>
                  <a:cubicBezTo>
                    <a:pt x="229172" y="65722"/>
                    <a:pt x="228029" y="72676"/>
                    <a:pt x="225647" y="78677"/>
                  </a:cubicBezTo>
                  <a:cubicBezTo>
                    <a:pt x="223266" y="84677"/>
                    <a:pt x="220409" y="90202"/>
                    <a:pt x="216789" y="95345"/>
                  </a:cubicBezTo>
                  <a:cubicBezTo>
                    <a:pt x="213170" y="100489"/>
                    <a:pt x="209360" y="105346"/>
                    <a:pt x="205169" y="110109"/>
                  </a:cubicBezTo>
                  <a:cubicBezTo>
                    <a:pt x="200978" y="114871"/>
                    <a:pt x="196977" y="119920"/>
                    <a:pt x="193167" y="125254"/>
                  </a:cubicBezTo>
                  <a:cubicBezTo>
                    <a:pt x="189357" y="130588"/>
                    <a:pt x="186119" y="136588"/>
                    <a:pt x="183547" y="143161"/>
                  </a:cubicBezTo>
                  <a:cubicBezTo>
                    <a:pt x="180880" y="149733"/>
                    <a:pt x="179261" y="157448"/>
                    <a:pt x="178689" y="166306"/>
                  </a:cubicBezTo>
                  <a:cubicBezTo>
                    <a:pt x="187357" y="165735"/>
                    <a:pt x="194977" y="164021"/>
                    <a:pt x="201454" y="161163"/>
                  </a:cubicBezTo>
                  <a:cubicBezTo>
                    <a:pt x="207931" y="158305"/>
                    <a:pt x="213932" y="155067"/>
                    <a:pt x="219266" y="151257"/>
                  </a:cubicBezTo>
                  <a:cubicBezTo>
                    <a:pt x="224600" y="147447"/>
                    <a:pt x="229648" y="143446"/>
                    <a:pt x="234410" y="139160"/>
                  </a:cubicBezTo>
                  <a:cubicBezTo>
                    <a:pt x="239173" y="134874"/>
                    <a:pt x="244031" y="130969"/>
                    <a:pt x="249174" y="127445"/>
                  </a:cubicBezTo>
                  <a:cubicBezTo>
                    <a:pt x="254318" y="123920"/>
                    <a:pt x="259842" y="120968"/>
                    <a:pt x="265938" y="118586"/>
                  </a:cubicBezTo>
                  <a:cubicBezTo>
                    <a:pt x="272034" y="116205"/>
                    <a:pt x="278987" y="115062"/>
                    <a:pt x="286893" y="115062"/>
                  </a:cubicBezTo>
                  <a:cubicBezTo>
                    <a:pt x="294799" y="115062"/>
                    <a:pt x="302514" y="116491"/>
                    <a:pt x="309563" y="119348"/>
                  </a:cubicBezTo>
                  <a:cubicBezTo>
                    <a:pt x="316611" y="122206"/>
                    <a:pt x="322707" y="126206"/>
                    <a:pt x="327946" y="131350"/>
                  </a:cubicBezTo>
                  <a:cubicBezTo>
                    <a:pt x="333089" y="136493"/>
                    <a:pt x="337185" y="142589"/>
                    <a:pt x="340138" y="149638"/>
                  </a:cubicBezTo>
                  <a:cubicBezTo>
                    <a:pt x="343091" y="156686"/>
                    <a:pt x="344519" y="164402"/>
                    <a:pt x="344519" y="172784"/>
                  </a:cubicBezTo>
                  <a:cubicBezTo>
                    <a:pt x="344519" y="181165"/>
                    <a:pt x="342995" y="189071"/>
                    <a:pt x="340138" y="196024"/>
                  </a:cubicBezTo>
                  <a:cubicBezTo>
                    <a:pt x="337185" y="202978"/>
                    <a:pt x="333089" y="208979"/>
                    <a:pt x="327946" y="214027"/>
                  </a:cubicBezTo>
                  <a:cubicBezTo>
                    <a:pt x="322707" y="219075"/>
                    <a:pt x="316611" y="222980"/>
                    <a:pt x="309563" y="225743"/>
                  </a:cubicBezTo>
                  <a:cubicBezTo>
                    <a:pt x="302514" y="228505"/>
                    <a:pt x="294989" y="229934"/>
                    <a:pt x="286893" y="229934"/>
                  </a:cubicBezTo>
                  <a:cubicBezTo>
                    <a:pt x="278797" y="229934"/>
                    <a:pt x="272034" y="228790"/>
                    <a:pt x="265938" y="226409"/>
                  </a:cubicBezTo>
                  <a:cubicBezTo>
                    <a:pt x="259842" y="224028"/>
                    <a:pt x="254318" y="221171"/>
                    <a:pt x="249174" y="217646"/>
                  </a:cubicBezTo>
                  <a:cubicBezTo>
                    <a:pt x="244031" y="214122"/>
                    <a:pt x="239173" y="210312"/>
                    <a:pt x="234410" y="206026"/>
                  </a:cubicBezTo>
                  <a:cubicBezTo>
                    <a:pt x="229648" y="201739"/>
                    <a:pt x="224600" y="197739"/>
                    <a:pt x="219266" y="194024"/>
                  </a:cubicBezTo>
                  <a:cubicBezTo>
                    <a:pt x="213932" y="190310"/>
                    <a:pt x="208026" y="187071"/>
                    <a:pt x="201454" y="184404"/>
                  </a:cubicBezTo>
                  <a:cubicBezTo>
                    <a:pt x="194882" y="181737"/>
                    <a:pt x="187357" y="180022"/>
                    <a:pt x="178689" y="179356"/>
                  </a:cubicBezTo>
                  <a:cubicBezTo>
                    <a:pt x="179261" y="187928"/>
                    <a:pt x="180975" y="195358"/>
                    <a:pt x="183737" y="201835"/>
                  </a:cubicBezTo>
                  <a:cubicBezTo>
                    <a:pt x="186404" y="208312"/>
                    <a:pt x="189643" y="214122"/>
                    <a:pt x="193358" y="219551"/>
                  </a:cubicBezTo>
                  <a:cubicBezTo>
                    <a:pt x="197072" y="224980"/>
                    <a:pt x="201073" y="229934"/>
                    <a:pt x="205359" y="234696"/>
                  </a:cubicBezTo>
                  <a:cubicBezTo>
                    <a:pt x="209645" y="239459"/>
                    <a:pt x="213550" y="244316"/>
                    <a:pt x="216979" y="249460"/>
                  </a:cubicBezTo>
                  <a:cubicBezTo>
                    <a:pt x="220504" y="254603"/>
                    <a:pt x="223361" y="260128"/>
                    <a:pt x="225743" y="266224"/>
                  </a:cubicBezTo>
                  <a:cubicBezTo>
                    <a:pt x="228124" y="272320"/>
                    <a:pt x="229267" y="279273"/>
                    <a:pt x="229267" y="287179"/>
                  </a:cubicBezTo>
                  <a:cubicBezTo>
                    <a:pt x="229267" y="295085"/>
                    <a:pt x="227838" y="302800"/>
                    <a:pt x="225076" y="309848"/>
                  </a:cubicBezTo>
                  <a:cubicBezTo>
                    <a:pt x="222314" y="316897"/>
                    <a:pt x="218408" y="322993"/>
                    <a:pt x="213360" y="328231"/>
                  </a:cubicBezTo>
                  <a:cubicBezTo>
                    <a:pt x="208312" y="333375"/>
                    <a:pt x="202311" y="337471"/>
                    <a:pt x="195358" y="340423"/>
                  </a:cubicBezTo>
                  <a:cubicBezTo>
                    <a:pt x="188404" y="343376"/>
                    <a:pt x="180594" y="344805"/>
                    <a:pt x="172117" y="344805"/>
                  </a:cubicBezTo>
                  <a:cubicBezTo>
                    <a:pt x="163640" y="344805"/>
                    <a:pt x="156020" y="343376"/>
                    <a:pt x="148971" y="340423"/>
                  </a:cubicBezTo>
                  <a:cubicBezTo>
                    <a:pt x="141923" y="337471"/>
                    <a:pt x="135922" y="333375"/>
                    <a:pt x="130969" y="328231"/>
                  </a:cubicBezTo>
                  <a:cubicBezTo>
                    <a:pt x="126016" y="323088"/>
                    <a:pt x="122111" y="316897"/>
                    <a:pt x="119348" y="309848"/>
                  </a:cubicBezTo>
                  <a:cubicBezTo>
                    <a:pt x="116586" y="302800"/>
                    <a:pt x="115157" y="295275"/>
                    <a:pt x="115157" y="287179"/>
                  </a:cubicBezTo>
                  <a:cubicBezTo>
                    <a:pt x="115157" y="279082"/>
                    <a:pt x="116300" y="272320"/>
                    <a:pt x="118682" y="266224"/>
                  </a:cubicBezTo>
                  <a:cubicBezTo>
                    <a:pt x="121063" y="260128"/>
                    <a:pt x="123920" y="254603"/>
                    <a:pt x="127445" y="249460"/>
                  </a:cubicBezTo>
                  <a:cubicBezTo>
                    <a:pt x="130969" y="244316"/>
                    <a:pt x="134779" y="239459"/>
                    <a:pt x="138970" y="234696"/>
                  </a:cubicBezTo>
                  <a:cubicBezTo>
                    <a:pt x="143161" y="229934"/>
                    <a:pt x="147066" y="224885"/>
                    <a:pt x="150876" y="219551"/>
                  </a:cubicBezTo>
                  <a:cubicBezTo>
                    <a:pt x="154686" y="214217"/>
                    <a:pt x="157829" y="208312"/>
                    <a:pt x="160687" y="201835"/>
                  </a:cubicBezTo>
                  <a:cubicBezTo>
                    <a:pt x="163544" y="195358"/>
                    <a:pt x="165164" y="187928"/>
                    <a:pt x="165830" y="179356"/>
                  </a:cubicBezTo>
                  <a:cubicBezTo>
                    <a:pt x="157163" y="180022"/>
                    <a:pt x="149543" y="181642"/>
                    <a:pt x="143066" y="184404"/>
                  </a:cubicBezTo>
                  <a:cubicBezTo>
                    <a:pt x="136589" y="187166"/>
                    <a:pt x="130588" y="190310"/>
                    <a:pt x="125254" y="194024"/>
                  </a:cubicBezTo>
                  <a:cubicBezTo>
                    <a:pt x="119920" y="197739"/>
                    <a:pt x="114872" y="201739"/>
                    <a:pt x="110109" y="206026"/>
                  </a:cubicBezTo>
                  <a:cubicBezTo>
                    <a:pt x="105347" y="210312"/>
                    <a:pt x="100489" y="214122"/>
                    <a:pt x="95345" y="217646"/>
                  </a:cubicBezTo>
                  <a:cubicBezTo>
                    <a:pt x="90202" y="221171"/>
                    <a:pt x="84677" y="224028"/>
                    <a:pt x="78581" y="226409"/>
                  </a:cubicBezTo>
                  <a:cubicBezTo>
                    <a:pt x="72485" y="228790"/>
                    <a:pt x="65532" y="229934"/>
                    <a:pt x="57626" y="229934"/>
                  </a:cubicBezTo>
                  <a:cubicBezTo>
                    <a:pt x="49721" y="229934"/>
                    <a:pt x="41815" y="228505"/>
                    <a:pt x="34862" y="225743"/>
                  </a:cubicBezTo>
                  <a:cubicBezTo>
                    <a:pt x="27908" y="222980"/>
                    <a:pt x="21812" y="219075"/>
                    <a:pt x="16574" y="214027"/>
                  </a:cubicBezTo>
                  <a:cubicBezTo>
                    <a:pt x="11335" y="208979"/>
                    <a:pt x="7334" y="202978"/>
                    <a:pt x="4382" y="196024"/>
                  </a:cubicBezTo>
                  <a:cubicBezTo>
                    <a:pt x="1429" y="189071"/>
                    <a:pt x="0" y="181261"/>
                    <a:pt x="0" y="172784"/>
                  </a:cubicBezTo>
                  <a:cubicBezTo>
                    <a:pt x="0" y="164306"/>
                    <a:pt x="1429" y="156686"/>
                    <a:pt x="4382" y="149638"/>
                  </a:cubicBezTo>
                  <a:cubicBezTo>
                    <a:pt x="7334" y="142589"/>
                    <a:pt x="11430" y="136493"/>
                    <a:pt x="16574" y="131350"/>
                  </a:cubicBezTo>
                  <a:cubicBezTo>
                    <a:pt x="21717" y="126206"/>
                    <a:pt x="27813" y="122206"/>
                    <a:pt x="34862" y="119348"/>
                  </a:cubicBezTo>
                  <a:cubicBezTo>
                    <a:pt x="41910" y="116491"/>
                    <a:pt x="49435" y="115062"/>
                    <a:pt x="57626" y="115062"/>
                  </a:cubicBezTo>
                  <a:cubicBezTo>
                    <a:pt x="65818" y="115062"/>
                    <a:pt x="72485" y="116205"/>
                    <a:pt x="78581" y="118586"/>
                  </a:cubicBezTo>
                  <a:cubicBezTo>
                    <a:pt x="84677" y="120968"/>
                    <a:pt x="90202" y="123825"/>
                    <a:pt x="95345" y="127445"/>
                  </a:cubicBezTo>
                  <a:cubicBezTo>
                    <a:pt x="100489" y="131064"/>
                    <a:pt x="105347" y="134969"/>
                    <a:pt x="110109" y="139160"/>
                  </a:cubicBezTo>
                  <a:cubicBezTo>
                    <a:pt x="114872" y="143446"/>
                    <a:pt x="119920" y="147447"/>
                    <a:pt x="125254" y="151257"/>
                  </a:cubicBezTo>
                  <a:cubicBezTo>
                    <a:pt x="130588" y="155067"/>
                    <a:pt x="136493" y="158305"/>
                    <a:pt x="143066" y="161163"/>
                  </a:cubicBezTo>
                  <a:cubicBezTo>
                    <a:pt x="149638" y="164021"/>
                    <a:pt x="157163" y="165640"/>
                    <a:pt x="165830" y="166306"/>
                  </a:cubicBezTo>
                  <a:cubicBezTo>
                    <a:pt x="165164" y="157448"/>
                    <a:pt x="163544" y="149733"/>
                    <a:pt x="160877" y="143161"/>
                  </a:cubicBezTo>
                  <a:cubicBezTo>
                    <a:pt x="158115" y="136588"/>
                    <a:pt x="154972" y="130588"/>
                    <a:pt x="151257" y="125254"/>
                  </a:cubicBezTo>
                  <a:cubicBezTo>
                    <a:pt x="147542" y="119920"/>
                    <a:pt x="143542" y="114871"/>
                    <a:pt x="139351" y="110109"/>
                  </a:cubicBezTo>
                  <a:cubicBezTo>
                    <a:pt x="135160" y="105346"/>
                    <a:pt x="131254" y="100489"/>
                    <a:pt x="127730" y="95345"/>
                  </a:cubicBezTo>
                  <a:cubicBezTo>
                    <a:pt x="124111" y="90202"/>
                    <a:pt x="121253" y="84677"/>
                    <a:pt x="118872" y="78581"/>
                  </a:cubicBezTo>
                  <a:cubicBezTo>
                    <a:pt x="116491" y="72485"/>
                    <a:pt x="115348" y="65532"/>
                    <a:pt x="115348" y="57626"/>
                  </a:cubicBezTo>
                  <a:cubicBezTo>
                    <a:pt x="115348" y="49721"/>
                    <a:pt x="116777" y="42005"/>
                    <a:pt x="119539" y="34957"/>
                  </a:cubicBezTo>
                  <a:cubicBezTo>
                    <a:pt x="122301" y="27908"/>
                    <a:pt x="126206" y="21812"/>
                    <a:pt x="131159" y="16573"/>
                  </a:cubicBezTo>
                  <a:cubicBezTo>
                    <a:pt x="136112" y="11335"/>
                    <a:pt x="142113" y="7334"/>
                    <a:pt x="149162" y="4381"/>
                  </a:cubicBezTo>
                  <a:cubicBezTo>
                    <a:pt x="156210" y="1429"/>
                    <a:pt x="163925" y="0"/>
                    <a:pt x="172307" y="0"/>
                  </a:cubicBezTo>
                  <a:cubicBezTo>
                    <a:pt x="180689" y="0"/>
                    <a:pt x="188595" y="1429"/>
                    <a:pt x="195548" y="4381"/>
                  </a:cubicBezTo>
                  <a:cubicBezTo>
                    <a:pt x="202502" y="7334"/>
                    <a:pt x="208502" y="11430"/>
                    <a:pt x="213550" y="16573"/>
                  </a:cubicBezTo>
                  <a:cubicBezTo>
                    <a:pt x="218599" y="21717"/>
                    <a:pt x="222504" y="27908"/>
                    <a:pt x="225266" y="34957"/>
                  </a:cubicBezTo>
                  <a:cubicBezTo>
                    <a:pt x="228029" y="42005"/>
                    <a:pt x="229457" y="49530"/>
                    <a:pt x="229457" y="576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33"/>
            <p:cNvSpPr/>
            <p:nvPr/>
          </p:nvSpPr>
          <p:spPr>
            <a:xfrm>
              <a:off x="-2264707" y="-101051"/>
              <a:ext cx="159972" cy="166735"/>
            </a:xfrm>
            <a:custGeom>
              <a:rect b="b" l="l" r="r" t="t"/>
              <a:pathLst>
                <a:path extrusionOk="0" h="333470" w="319944">
                  <a:moveTo>
                    <a:pt x="190881" y="220218"/>
                  </a:moveTo>
                  <a:lnTo>
                    <a:pt x="190881" y="333470"/>
                  </a:lnTo>
                  <a:lnTo>
                    <a:pt x="129064" y="333470"/>
                  </a:lnTo>
                  <a:lnTo>
                    <a:pt x="129064" y="220218"/>
                  </a:lnTo>
                  <a:lnTo>
                    <a:pt x="30956" y="276701"/>
                  </a:lnTo>
                  <a:lnTo>
                    <a:pt x="0" y="223457"/>
                  </a:lnTo>
                  <a:lnTo>
                    <a:pt x="98107" y="166688"/>
                  </a:lnTo>
                  <a:lnTo>
                    <a:pt x="0" y="109919"/>
                  </a:lnTo>
                  <a:lnTo>
                    <a:pt x="30956" y="56674"/>
                  </a:lnTo>
                  <a:lnTo>
                    <a:pt x="129064" y="113443"/>
                  </a:lnTo>
                  <a:lnTo>
                    <a:pt x="129064" y="0"/>
                  </a:lnTo>
                  <a:lnTo>
                    <a:pt x="190881" y="0"/>
                  </a:lnTo>
                  <a:lnTo>
                    <a:pt x="190881" y="113443"/>
                  </a:lnTo>
                  <a:lnTo>
                    <a:pt x="288988" y="56674"/>
                  </a:lnTo>
                  <a:lnTo>
                    <a:pt x="319945" y="109919"/>
                  </a:lnTo>
                  <a:lnTo>
                    <a:pt x="221552" y="166688"/>
                  </a:lnTo>
                  <a:lnTo>
                    <a:pt x="319945" y="223457"/>
                  </a:lnTo>
                  <a:lnTo>
                    <a:pt x="288988" y="276701"/>
                  </a:lnTo>
                  <a:lnTo>
                    <a:pt x="190881" y="22021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8" name="Google Shape;278;p33">
            <a:hlinkClick action="ppaction://hlinkshowjump?jump=nextslide"/>
          </p:cNvPr>
          <p:cNvSpPr/>
          <p:nvPr/>
        </p:nvSpPr>
        <p:spPr>
          <a:xfrm flipH="1" rot="-5400000">
            <a:off x="8742903" y="4602131"/>
            <a:ext cx="172879" cy="172116"/>
          </a:xfrm>
          <a:custGeom>
            <a:rect b="b" l="l" r="r" t="t"/>
            <a:pathLst>
              <a:path extrusionOk="0" h="344233" w="345757">
                <a:moveTo>
                  <a:pt x="191071" y="0"/>
                </a:moveTo>
                <a:lnTo>
                  <a:pt x="191071" y="286512"/>
                </a:lnTo>
                <a:lnTo>
                  <a:pt x="345757" y="130493"/>
                </a:lnTo>
                <a:lnTo>
                  <a:pt x="345757" y="173736"/>
                </a:lnTo>
                <a:lnTo>
                  <a:pt x="175546" y="344234"/>
                </a:lnTo>
                <a:lnTo>
                  <a:pt x="0" y="173736"/>
                </a:lnTo>
                <a:lnTo>
                  <a:pt x="0" y="130493"/>
                </a:lnTo>
                <a:lnTo>
                  <a:pt x="161639" y="288608"/>
                </a:lnTo>
                <a:lnTo>
                  <a:pt x="161639" y="0"/>
                </a:lnTo>
                <a:lnTo>
                  <a:pt x="19116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9" name="Google Shape;27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5150" y="2194190"/>
            <a:ext cx="838200" cy="8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1113" y="3231651"/>
            <a:ext cx="3549024" cy="145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4"/>
          <p:cNvSpPr txBox="1"/>
          <p:nvPr>
            <p:ph type="title"/>
          </p:nvPr>
        </p:nvSpPr>
        <p:spPr>
          <a:xfrm>
            <a:off x="347875" y="228600"/>
            <a:ext cx="3295500" cy="159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PARENTS ARE HUMANS 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86" name="Google Shape;286;p34"/>
          <p:cNvSpPr txBox="1"/>
          <p:nvPr>
            <p:ph idx="1" type="body"/>
          </p:nvPr>
        </p:nvSpPr>
        <p:spPr>
          <a:xfrm>
            <a:off x="4130150" y="1848450"/>
            <a:ext cx="4974600" cy="20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73D40"/>
              </a:buClr>
              <a:buSzPts val="600"/>
              <a:buFont typeface="Arial"/>
              <a:buNone/>
            </a:pPr>
            <a:r>
              <a:rPr b="1" lang="en" sz="1600"/>
              <a:t>OUR SOLUTION IS BETTER BECAUSE:</a:t>
            </a:r>
            <a:endParaRPr b="1" sz="1600"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Cost Free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Individual</a:t>
            </a:r>
            <a:r>
              <a:rPr lang="en"/>
              <a:t> components that can be done in our solution without family members present if you want to take the time for personal reflection and learning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Incorporates conflict resolution tools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grpSp>
        <p:nvGrpSpPr>
          <p:cNvPr id="287" name="Google Shape;287;p34"/>
          <p:cNvGrpSpPr/>
          <p:nvPr/>
        </p:nvGrpSpPr>
        <p:grpSpPr>
          <a:xfrm>
            <a:off x="1652989" y="1820394"/>
            <a:ext cx="542531" cy="174545"/>
            <a:chOff x="-2558774" y="-104956"/>
            <a:chExt cx="542531" cy="174546"/>
          </a:xfrm>
        </p:grpSpPr>
        <p:sp>
          <p:nvSpPr>
            <p:cNvPr id="288" name="Google Shape;288;p34"/>
            <p:cNvSpPr/>
            <p:nvPr/>
          </p:nvSpPr>
          <p:spPr>
            <a:xfrm>
              <a:off x="-2558774" y="-104956"/>
              <a:ext cx="67389" cy="174546"/>
            </a:xfrm>
            <a:custGeom>
              <a:rect b="b" l="l" r="r" t="t"/>
              <a:pathLst>
                <a:path extrusionOk="0" h="349091" w="134778">
                  <a:moveTo>
                    <a:pt x="43339" y="349091"/>
                  </a:moveTo>
                  <a:lnTo>
                    <a:pt x="43339" y="305753"/>
                  </a:lnTo>
                  <a:lnTo>
                    <a:pt x="0" y="305753"/>
                  </a:lnTo>
                  <a:lnTo>
                    <a:pt x="0" y="42863"/>
                  </a:lnTo>
                  <a:lnTo>
                    <a:pt x="43339" y="42863"/>
                  </a:lnTo>
                  <a:lnTo>
                    <a:pt x="43339" y="0"/>
                  </a:lnTo>
                  <a:lnTo>
                    <a:pt x="134779" y="0"/>
                  </a:lnTo>
                  <a:lnTo>
                    <a:pt x="134779" y="47625"/>
                  </a:lnTo>
                  <a:lnTo>
                    <a:pt x="48101" y="47625"/>
                  </a:lnTo>
                  <a:lnTo>
                    <a:pt x="48101" y="300990"/>
                  </a:lnTo>
                  <a:lnTo>
                    <a:pt x="134779" y="300990"/>
                  </a:lnTo>
                  <a:lnTo>
                    <a:pt x="134779" y="349091"/>
                  </a:lnTo>
                  <a:lnTo>
                    <a:pt x="43339" y="34909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34"/>
            <p:cNvSpPr/>
            <p:nvPr/>
          </p:nvSpPr>
          <p:spPr>
            <a:xfrm>
              <a:off x="-2083631" y="-104956"/>
              <a:ext cx="67389" cy="174546"/>
            </a:xfrm>
            <a:custGeom>
              <a:rect b="b" l="l" r="r" t="t"/>
              <a:pathLst>
                <a:path extrusionOk="0" h="349091" w="134778">
                  <a:moveTo>
                    <a:pt x="0" y="349091"/>
                  </a:moveTo>
                  <a:lnTo>
                    <a:pt x="0" y="300990"/>
                  </a:lnTo>
                  <a:lnTo>
                    <a:pt x="86678" y="300990"/>
                  </a:lnTo>
                  <a:lnTo>
                    <a:pt x="86678" y="47625"/>
                  </a:lnTo>
                  <a:lnTo>
                    <a:pt x="0" y="47625"/>
                  </a:lnTo>
                  <a:lnTo>
                    <a:pt x="0" y="0"/>
                  </a:lnTo>
                  <a:lnTo>
                    <a:pt x="91440" y="0"/>
                  </a:lnTo>
                  <a:lnTo>
                    <a:pt x="91440" y="42863"/>
                  </a:lnTo>
                  <a:lnTo>
                    <a:pt x="134779" y="42863"/>
                  </a:lnTo>
                  <a:lnTo>
                    <a:pt x="134779" y="305753"/>
                  </a:lnTo>
                  <a:lnTo>
                    <a:pt x="91440" y="305753"/>
                  </a:lnTo>
                  <a:lnTo>
                    <a:pt x="91440" y="349091"/>
                  </a:lnTo>
                  <a:lnTo>
                    <a:pt x="0" y="34909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34"/>
            <p:cNvSpPr/>
            <p:nvPr/>
          </p:nvSpPr>
          <p:spPr>
            <a:xfrm>
              <a:off x="-2482493" y="-103884"/>
              <a:ext cx="172260" cy="172403"/>
            </a:xfrm>
            <a:custGeom>
              <a:rect b="b" l="l" r="r" t="t"/>
              <a:pathLst>
                <a:path extrusionOk="0" h="344805" w="344519">
                  <a:moveTo>
                    <a:pt x="229172" y="57626"/>
                  </a:moveTo>
                  <a:cubicBezTo>
                    <a:pt x="229172" y="65722"/>
                    <a:pt x="228029" y="72676"/>
                    <a:pt x="225647" y="78677"/>
                  </a:cubicBezTo>
                  <a:cubicBezTo>
                    <a:pt x="223266" y="84677"/>
                    <a:pt x="220409" y="90202"/>
                    <a:pt x="216789" y="95345"/>
                  </a:cubicBezTo>
                  <a:cubicBezTo>
                    <a:pt x="213170" y="100489"/>
                    <a:pt x="209360" y="105346"/>
                    <a:pt x="205169" y="110109"/>
                  </a:cubicBezTo>
                  <a:cubicBezTo>
                    <a:pt x="200978" y="114871"/>
                    <a:pt x="196977" y="119920"/>
                    <a:pt x="193167" y="125254"/>
                  </a:cubicBezTo>
                  <a:cubicBezTo>
                    <a:pt x="189357" y="130588"/>
                    <a:pt x="186119" y="136588"/>
                    <a:pt x="183547" y="143161"/>
                  </a:cubicBezTo>
                  <a:cubicBezTo>
                    <a:pt x="180880" y="149733"/>
                    <a:pt x="179261" y="157448"/>
                    <a:pt x="178689" y="166306"/>
                  </a:cubicBezTo>
                  <a:cubicBezTo>
                    <a:pt x="187357" y="165735"/>
                    <a:pt x="194977" y="164021"/>
                    <a:pt x="201454" y="161163"/>
                  </a:cubicBezTo>
                  <a:cubicBezTo>
                    <a:pt x="207931" y="158305"/>
                    <a:pt x="213932" y="155067"/>
                    <a:pt x="219266" y="151257"/>
                  </a:cubicBezTo>
                  <a:cubicBezTo>
                    <a:pt x="224600" y="147447"/>
                    <a:pt x="229648" y="143446"/>
                    <a:pt x="234410" y="139160"/>
                  </a:cubicBezTo>
                  <a:cubicBezTo>
                    <a:pt x="239173" y="134874"/>
                    <a:pt x="244031" y="130969"/>
                    <a:pt x="249174" y="127445"/>
                  </a:cubicBezTo>
                  <a:cubicBezTo>
                    <a:pt x="254318" y="123920"/>
                    <a:pt x="259842" y="120968"/>
                    <a:pt x="265938" y="118586"/>
                  </a:cubicBezTo>
                  <a:cubicBezTo>
                    <a:pt x="272034" y="116205"/>
                    <a:pt x="278987" y="115062"/>
                    <a:pt x="286893" y="115062"/>
                  </a:cubicBezTo>
                  <a:cubicBezTo>
                    <a:pt x="294799" y="115062"/>
                    <a:pt x="302514" y="116491"/>
                    <a:pt x="309563" y="119348"/>
                  </a:cubicBezTo>
                  <a:cubicBezTo>
                    <a:pt x="316611" y="122206"/>
                    <a:pt x="322707" y="126206"/>
                    <a:pt x="327946" y="131350"/>
                  </a:cubicBezTo>
                  <a:cubicBezTo>
                    <a:pt x="333089" y="136493"/>
                    <a:pt x="337185" y="142589"/>
                    <a:pt x="340138" y="149638"/>
                  </a:cubicBezTo>
                  <a:cubicBezTo>
                    <a:pt x="343091" y="156686"/>
                    <a:pt x="344519" y="164402"/>
                    <a:pt x="344519" y="172784"/>
                  </a:cubicBezTo>
                  <a:cubicBezTo>
                    <a:pt x="344519" y="181165"/>
                    <a:pt x="342995" y="189071"/>
                    <a:pt x="340138" y="196024"/>
                  </a:cubicBezTo>
                  <a:cubicBezTo>
                    <a:pt x="337185" y="202978"/>
                    <a:pt x="333089" y="208979"/>
                    <a:pt x="327946" y="214027"/>
                  </a:cubicBezTo>
                  <a:cubicBezTo>
                    <a:pt x="322707" y="219075"/>
                    <a:pt x="316611" y="222980"/>
                    <a:pt x="309563" y="225743"/>
                  </a:cubicBezTo>
                  <a:cubicBezTo>
                    <a:pt x="302514" y="228505"/>
                    <a:pt x="294989" y="229934"/>
                    <a:pt x="286893" y="229934"/>
                  </a:cubicBezTo>
                  <a:cubicBezTo>
                    <a:pt x="278797" y="229934"/>
                    <a:pt x="272034" y="228790"/>
                    <a:pt x="265938" y="226409"/>
                  </a:cubicBezTo>
                  <a:cubicBezTo>
                    <a:pt x="259842" y="224028"/>
                    <a:pt x="254318" y="221171"/>
                    <a:pt x="249174" y="217646"/>
                  </a:cubicBezTo>
                  <a:cubicBezTo>
                    <a:pt x="244031" y="214122"/>
                    <a:pt x="239173" y="210312"/>
                    <a:pt x="234410" y="206026"/>
                  </a:cubicBezTo>
                  <a:cubicBezTo>
                    <a:pt x="229648" y="201739"/>
                    <a:pt x="224600" y="197739"/>
                    <a:pt x="219266" y="194024"/>
                  </a:cubicBezTo>
                  <a:cubicBezTo>
                    <a:pt x="213932" y="190310"/>
                    <a:pt x="208026" y="187071"/>
                    <a:pt x="201454" y="184404"/>
                  </a:cubicBezTo>
                  <a:cubicBezTo>
                    <a:pt x="194882" y="181737"/>
                    <a:pt x="187357" y="180022"/>
                    <a:pt x="178689" y="179356"/>
                  </a:cubicBezTo>
                  <a:cubicBezTo>
                    <a:pt x="179261" y="187928"/>
                    <a:pt x="180975" y="195358"/>
                    <a:pt x="183737" y="201835"/>
                  </a:cubicBezTo>
                  <a:cubicBezTo>
                    <a:pt x="186404" y="208312"/>
                    <a:pt x="189643" y="214122"/>
                    <a:pt x="193358" y="219551"/>
                  </a:cubicBezTo>
                  <a:cubicBezTo>
                    <a:pt x="197072" y="224980"/>
                    <a:pt x="201073" y="229934"/>
                    <a:pt x="205359" y="234696"/>
                  </a:cubicBezTo>
                  <a:cubicBezTo>
                    <a:pt x="209645" y="239459"/>
                    <a:pt x="213550" y="244316"/>
                    <a:pt x="216979" y="249460"/>
                  </a:cubicBezTo>
                  <a:cubicBezTo>
                    <a:pt x="220504" y="254603"/>
                    <a:pt x="223361" y="260128"/>
                    <a:pt x="225743" y="266224"/>
                  </a:cubicBezTo>
                  <a:cubicBezTo>
                    <a:pt x="228124" y="272320"/>
                    <a:pt x="229267" y="279273"/>
                    <a:pt x="229267" y="287179"/>
                  </a:cubicBezTo>
                  <a:cubicBezTo>
                    <a:pt x="229267" y="295085"/>
                    <a:pt x="227838" y="302800"/>
                    <a:pt x="225076" y="309848"/>
                  </a:cubicBezTo>
                  <a:cubicBezTo>
                    <a:pt x="222314" y="316897"/>
                    <a:pt x="218408" y="322993"/>
                    <a:pt x="213360" y="328231"/>
                  </a:cubicBezTo>
                  <a:cubicBezTo>
                    <a:pt x="208312" y="333375"/>
                    <a:pt x="202311" y="337471"/>
                    <a:pt x="195358" y="340423"/>
                  </a:cubicBezTo>
                  <a:cubicBezTo>
                    <a:pt x="188404" y="343376"/>
                    <a:pt x="180594" y="344805"/>
                    <a:pt x="172117" y="344805"/>
                  </a:cubicBezTo>
                  <a:cubicBezTo>
                    <a:pt x="163640" y="344805"/>
                    <a:pt x="156020" y="343376"/>
                    <a:pt x="148971" y="340423"/>
                  </a:cubicBezTo>
                  <a:cubicBezTo>
                    <a:pt x="141923" y="337471"/>
                    <a:pt x="135922" y="333375"/>
                    <a:pt x="130969" y="328231"/>
                  </a:cubicBezTo>
                  <a:cubicBezTo>
                    <a:pt x="126016" y="323088"/>
                    <a:pt x="122111" y="316897"/>
                    <a:pt x="119348" y="309848"/>
                  </a:cubicBezTo>
                  <a:cubicBezTo>
                    <a:pt x="116586" y="302800"/>
                    <a:pt x="115157" y="295275"/>
                    <a:pt x="115157" y="287179"/>
                  </a:cubicBezTo>
                  <a:cubicBezTo>
                    <a:pt x="115157" y="279082"/>
                    <a:pt x="116300" y="272320"/>
                    <a:pt x="118682" y="266224"/>
                  </a:cubicBezTo>
                  <a:cubicBezTo>
                    <a:pt x="121063" y="260128"/>
                    <a:pt x="123920" y="254603"/>
                    <a:pt x="127445" y="249460"/>
                  </a:cubicBezTo>
                  <a:cubicBezTo>
                    <a:pt x="130969" y="244316"/>
                    <a:pt x="134779" y="239459"/>
                    <a:pt x="138970" y="234696"/>
                  </a:cubicBezTo>
                  <a:cubicBezTo>
                    <a:pt x="143161" y="229934"/>
                    <a:pt x="147066" y="224885"/>
                    <a:pt x="150876" y="219551"/>
                  </a:cubicBezTo>
                  <a:cubicBezTo>
                    <a:pt x="154686" y="214217"/>
                    <a:pt x="157829" y="208312"/>
                    <a:pt x="160687" y="201835"/>
                  </a:cubicBezTo>
                  <a:cubicBezTo>
                    <a:pt x="163544" y="195358"/>
                    <a:pt x="165164" y="187928"/>
                    <a:pt x="165830" y="179356"/>
                  </a:cubicBezTo>
                  <a:cubicBezTo>
                    <a:pt x="157163" y="180022"/>
                    <a:pt x="149543" y="181642"/>
                    <a:pt x="143066" y="184404"/>
                  </a:cubicBezTo>
                  <a:cubicBezTo>
                    <a:pt x="136589" y="187166"/>
                    <a:pt x="130588" y="190310"/>
                    <a:pt x="125254" y="194024"/>
                  </a:cubicBezTo>
                  <a:cubicBezTo>
                    <a:pt x="119920" y="197739"/>
                    <a:pt x="114872" y="201739"/>
                    <a:pt x="110109" y="206026"/>
                  </a:cubicBezTo>
                  <a:cubicBezTo>
                    <a:pt x="105347" y="210312"/>
                    <a:pt x="100489" y="214122"/>
                    <a:pt x="95345" y="217646"/>
                  </a:cubicBezTo>
                  <a:cubicBezTo>
                    <a:pt x="90202" y="221171"/>
                    <a:pt x="84677" y="224028"/>
                    <a:pt x="78581" y="226409"/>
                  </a:cubicBezTo>
                  <a:cubicBezTo>
                    <a:pt x="72485" y="228790"/>
                    <a:pt x="65532" y="229934"/>
                    <a:pt x="57626" y="229934"/>
                  </a:cubicBezTo>
                  <a:cubicBezTo>
                    <a:pt x="49721" y="229934"/>
                    <a:pt x="41815" y="228505"/>
                    <a:pt x="34862" y="225743"/>
                  </a:cubicBezTo>
                  <a:cubicBezTo>
                    <a:pt x="27908" y="222980"/>
                    <a:pt x="21812" y="219075"/>
                    <a:pt x="16574" y="214027"/>
                  </a:cubicBezTo>
                  <a:cubicBezTo>
                    <a:pt x="11335" y="208979"/>
                    <a:pt x="7334" y="202978"/>
                    <a:pt x="4382" y="196024"/>
                  </a:cubicBezTo>
                  <a:cubicBezTo>
                    <a:pt x="1429" y="189071"/>
                    <a:pt x="0" y="181261"/>
                    <a:pt x="0" y="172784"/>
                  </a:cubicBezTo>
                  <a:cubicBezTo>
                    <a:pt x="0" y="164306"/>
                    <a:pt x="1429" y="156686"/>
                    <a:pt x="4382" y="149638"/>
                  </a:cubicBezTo>
                  <a:cubicBezTo>
                    <a:pt x="7334" y="142589"/>
                    <a:pt x="11430" y="136493"/>
                    <a:pt x="16574" y="131350"/>
                  </a:cubicBezTo>
                  <a:cubicBezTo>
                    <a:pt x="21717" y="126206"/>
                    <a:pt x="27813" y="122206"/>
                    <a:pt x="34862" y="119348"/>
                  </a:cubicBezTo>
                  <a:cubicBezTo>
                    <a:pt x="41910" y="116491"/>
                    <a:pt x="49435" y="115062"/>
                    <a:pt x="57626" y="115062"/>
                  </a:cubicBezTo>
                  <a:cubicBezTo>
                    <a:pt x="65818" y="115062"/>
                    <a:pt x="72485" y="116205"/>
                    <a:pt x="78581" y="118586"/>
                  </a:cubicBezTo>
                  <a:cubicBezTo>
                    <a:pt x="84677" y="120968"/>
                    <a:pt x="90202" y="123825"/>
                    <a:pt x="95345" y="127445"/>
                  </a:cubicBezTo>
                  <a:cubicBezTo>
                    <a:pt x="100489" y="131064"/>
                    <a:pt x="105347" y="134969"/>
                    <a:pt x="110109" y="139160"/>
                  </a:cubicBezTo>
                  <a:cubicBezTo>
                    <a:pt x="114872" y="143446"/>
                    <a:pt x="119920" y="147447"/>
                    <a:pt x="125254" y="151257"/>
                  </a:cubicBezTo>
                  <a:cubicBezTo>
                    <a:pt x="130588" y="155067"/>
                    <a:pt x="136493" y="158305"/>
                    <a:pt x="143066" y="161163"/>
                  </a:cubicBezTo>
                  <a:cubicBezTo>
                    <a:pt x="149638" y="164021"/>
                    <a:pt x="157163" y="165640"/>
                    <a:pt x="165830" y="166306"/>
                  </a:cubicBezTo>
                  <a:cubicBezTo>
                    <a:pt x="165164" y="157448"/>
                    <a:pt x="163544" y="149733"/>
                    <a:pt x="160877" y="143161"/>
                  </a:cubicBezTo>
                  <a:cubicBezTo>
                    <a:pt x="158115" y="136588"/>
                    <a:pt x="154972" y="130588"/>
                    <a:pt x="151257" y="125254"/>
                  </a:cubicBezTo>
                  <a:cubicBezTo>
                    <a:pt x="147542" y="119920"/>
                    <a:pt x="143542" y="114871"/>
                    <a:pt x="139351" y="110109"/>
                  </a:cubicBezTo>
                  <a:cubicBezTo>
                    <a:pt x="135160" y="105346"/>
                    <a:pt x="131254" y="100489"/>
                    <a:pt x="127730" y="95345"/>
                  </a:cubicBezTo>
                  <a:cubicBezTo>
                    <a:pt x="124111" y="90202"/>
                    <a:pt x="121253" y="84677"/>
                    <a:pt x="118872" y="78581"/>
                  </a:cubicBezTo>
                  <a:cubicBezTo>
                    <a:pt x="116491" y="72485"/>
                    <a:pt x="115348" y="65532"/>
                    <a:pt x="115348" y="57626"/>
                  </a:cubicBezTo>
                  <a:cubicBezTo>
                    <a:pt x="115348" y="49721"/>
                    <a:pt x="116777" y="42005"/>
                    <a:pt x="119539" y="34957"/>
                  </a:cubicBezTo>
                  <a:cubicBezTo>
                    <a:pt x="122301" y="27908"/>
                    <a:pt x="126206" y="21812"/>
                    <a:pt x="131159" y="16573"/>
                  </a:cubicBezTo>
                  <a:cubicBezTo>
                    <a:pt x="136112" y="11335"/>
                    <a:pt x="142113" y="7334"/>
                    <a:pt x="149162" y="4381"/>
                  </a:cubicBezTo>
                  <a:cubicBezTo>
                    <a:pt x="156210" y="1429"/>
                    <a:pt x="163925" y="0"/>
                    <a:pt x="172307" y="0"/>
                  </a:cubicBezTo>
                  <a:cubicBezTo>
                    <a:pt x="180689" y="0"/>
                    <a:pt x="188595" y="1429"/>
                    <a:pt x="195548" y="4381"/>
                  </a:cubicBezTo>
                  <a:cubicBezTo>
                    <a:pt x="202502" y="7334"/>
                    <a:pt x="208502" y="11430"/>
                    <a:pt x="213550" y="16573"/>
                  </a:cubicBezTo>
                  <a:cubicBezTo>
                    <a:pt x="218599" y="21717"/>
                    <a:pt x="222504" y="27908"/>
                    <a:pt x="225266" y="34957"/>
                  </a:cubicBezTo>
                  <a:cubicBezTo>
                    <a:pt x="228029" y="42005"/>
                    <a:pt x="229457" y="49530"/>
                    <a:pt x="229457" y="576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34"/>
            <p:cNvSpPr/>
            <p:nvPr/>
          </p:nvSpPr>
          <p:spPr>
            <a:xfrm>
              <a:off x="-2264707" y="-101051"/>
              <a:ext cx="159972" cy="166735"/>
            </a:xfrm>
            <a:custGeom>
              <a:rect b="b" l="l" r="r" t="t"/>
              <a:pathLst>
                <a:path extrusionOk="0" h="333470" w="319944">
                  <a:moveTo>
                    <a:pt x="190881" y="220218"/>
                  </a:moveTo>
                  <a:lnTo>
                    <a:pt x="190881" y="333470"/>
                  </a:lnTo>
                  <a:lnTo>
                    <a:pt x="129064" y="333470"/>
                  </a:lnTo>
                  <a:lnTo>
                    <a:pt x="129064" y="220218"/>
                  </a:lnTo>
                  <a:lnTo>
                    <a:pt x="30956" y="276701"/>
                  </a:lnTo>
                  <a:lnTo>
                    <a:pt x="0" y="223457"/>
                  </a:lnTo>
                  <a:lnTo>
                    <a:pt x="98107" y="166688"/>
                  </a:lnTo>
                  <a:lnTo>
                    <a:pt x="0" y="109919"/>
                  </a:lnTo>
                  <a:lnTo>
                    <a:pt x="30956" y="56674"/>
                  </a:lnTo>
                  <a:lnTo>
                    <a:pt x="129064" y="113443"/>
                  </a:lnTo>
                  <a:lnTo>
                    <a:pt x="129064" y="0"/>
                  </a:lnTo>
                  <a:lnTo>
                    <a:pt x="190881" y="0"/>
                  </a:lnTo>
                  <a:lnTo>
                    <a:pt x="190881" y="113443"/>
                  </a:lnTo>
                  <a:lnTo>
                    <a:pt x="288988" y="56674"/>
                  </a:lnTo>
                  <a:lnTo>
                    <a:pt x="319945" y="109919"/>
                  </a:lnTo>
                  <a:lnTo>
                    <a:pt x="221552" y="166688"/>
                  </a:lnTo>
                  <a:lnTo>
                    <a:pt x="319945" y="223457"/>
                  </a:lnTo>
                  <a:lnTo>
                    <a:pt x="288988" y="276701"/>
                  </a:lnTo>
                  <a:lnTo>
                    <a:pt x="190881" y="22021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2" name="Google Shape;292;p34">
            <a:hlinkClick action="ppaction://hlinkshowjump?jump=nextslide"/>
          </p:cNvPr>
          <p:cNvSpPr/>
          <p:nvPr/>
        </p:nvSpPr>
        <p:spPr>
          <a:xfrm flipH="1" rot="-5400000">
            <a:off x="8742903" y="4602131"/>
            <a:ext cx="172879" cy="172116"/>
          </a:xfrm>
          <a:custGeom>
            <a:rect b="b" l="l" r="r" t="t"/>
            <a:pathLst>
              <a:path extrusionOk="0" h="344233" w="345757">
                <a:moveTo>
                  <a:pt x="191071" y="0"/>
                </a:moveTo>
                <a:lnTo>
                  <a:pt x="191071" y="286512"/>
                </a:lnTo>
                <a:lnTo>
                  <a:pt x="345757" y="130493"/>
                </a:lnTo>
                <a:lnTo>
                  <a:pt x="345757" y="173736"/>
                </a:lnTo>
                <a:lnTo>
                  <a:pt x="175546" y="344234"/>
                </a:lnTo>
                <a:lnTo>
                  <a:pt x="0" y="173736"/>
                </a:lnTo>
                <a:lnTo>
                  <a:pt x="0" y="130493"/>
                </a:lnTo>
                <a:lnTo>
                  <a:pt x="161639" y="288608"/>
                </a:lnTo>
                <a:lnTo>
                  <a:pt x="161639" y="0"/>
                </a:lnTo>
                <a:lnTo>
                  <a:pt x="19116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3" name="Google Shape;29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5150" y="2194190"/>
            <a:ext cx="838200" cy="8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1113" y="3231651"/>
            <a:ext cx="3549024" cy="145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5"/>
          <p:cNvSpPr txBox="1"/>
          <p:nvPr>
            <p:ph type="title"/>
          </p:nvPr>
        </p:nvSpPr>
        <p:spPr>
          <a:xfrm>
            <a:off x="223509" y="261825"/>
            <a:ext cx="3295500" cy="159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CHIPAO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00" name="Google Shape;300;p35"/>
          <p:cNvSpPr txBox="1"/>
          <p:nvPr>
            <p:ph idx="1" type="body"/>
          </p:nvPr>
        </p:nvSpPr>
        <p:spPr>
          <a:xfrm>
            <a:off x="3583475" y="261825"/>
            <a:ext cx="5228100" cy="45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73D40"/>
              </a:buClr>
              <a:buSzPts val="600"/>
              <a:buFont typeface="Arial"/>
              <a:buNone/>
            </a:pPr>
            <a:r>
              <a:rPr b="1" lang="en" sz="1600"/>
              <a:t>WHAT IT IS</a:t>
            </a:r>
            <a:endParaRPr b="1" sz="1600"/>
          </a:p>
          <a:p>
            <a:pPr indent="-304800" lvl="0" marL="457200" rtl="0" algn="l">
              <a:spcBef>
                <a:spcPts val="100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Videos + live performances teaching communication skills for parents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600"/>
              <a:t>SIMILARITIES </a:t>
            </a:r>
            <a:endParaRPr b="1" sz="1600"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We’re also providing resources for parents (going to provide the same information)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600"/>
              <a:t>DIFFERENCES</a:t>
            </a:r>
            <a:endParaRPr b="1" sz="1600"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Not scalable – community events are local, have to travel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Different format/medium, serves a different purposes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Videos alone are not interactive, don’t provide PRACTICE (only theory/teaching)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600"/>
              <a:t>WHAT’S WORKED </a:t>
            </a:r>
            <a:endParaRPr b="1" sz="1600"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Really successful – parents love this kind of stuff; helps develop in-person communities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Videos are wonderful concrete examples of applying concepts in real life;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grpSp>
        <p:nvGrpSpPr>
          <p:cNvPr id="301" name="Google Shape;301;p35"/>
          <p:cNvGrpSpPr/>
          <p:nvPr/>
        </p:nvGrpSpPr>
        <p:grpSpPr>
          <a:xfrm>
            <a:off x="1528623" y="1853619"/>
            <a:ext cx="542531" cy="174545"/>
            <a:chOff x="-2558774" y="-104956"/>
            <a:chExt cx="542531" cy="174546"/>
          </a:xfrm>
        </p:grpSpPr>
        <p:sp>
          <p:nvSpPr>
            <p:cNvPr id="302" name="Google Shape;302;p35"/>
            <p:cNvSpPr/>
            <p:nvPr/>
          </p:nvSpPr>
          <p:spPr>
            <a:xfrm>
              <a:off x="-2558774" y="-104956"/>
              <a:ext cx="67389" cy="174546"/>
            </a:xfrm>
            <a:custGeom>
              <a:rect b="b" l="l" r="r" t="t"/>
              <a:pathLst>
                <a:path extrusionOk="0" h="349091" w="134778">
                  <a:moveTo>
                    <a:pt x="43339" y="349091"/>
                  </a:moveTo>
                  <a:lnTo>
                    <a:pt x="43339" y="305753"/>
                  </a:lnTo>
                  <a:lnTo>
                    <a:pt x="0" y="305753"/>
                  </a:lnTo>
                  <a:lnTo>
                    <a:pt x="0" y="42863"/>
                  </a:lnTo>
                  <a:lnTo>
                    <a:pt x="43339" y="42863"/>
                  </a:lnTo>
                  <a:lnTo>
                    <a:pt x="43339" y="0"/>
                  </a:lnTo>
                  <a:lnTo>
                    <a:pt x="134779" y="0"/>
                  </a:lnTo>
                  <a:lnTo>
                    <a:pt x="134779" y="47625"/>
                  </a:lnTo>
                  <a:lnTo>
                    <a:pt x="48101" y="47625"/>
                  </a:lnTo>
                  <a:lnTo>
                    <a:pt x="48101" y="300990"/>
                  </a:lnTo>
                  <a:lnTo>
                    <a:pt x="134779" y="300990"/>
                  </a:lnTo>
                  <a:lnTo>
                    <a:pt x="134779" y="349091"/>
                  </a:lnTo>
                  <a:lnTo>
                    <a:pt x="43339" y="34909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35"/>
            <p:cNvSpPr/>
            <p:nvPr/>
          </p:nvSpPr>
          <p:spPr>
            <a:xfrm>
              <a:off x="-2083631" y="-104956"/>
              <a:ext cx="67389" cy="174546"/>
            </a:xfrm>
            <a:custGeom>
              <a:rect b="b" l="l" r="r" t="t"/>
              <a:pathLst>
                <a:path extrusionOk="0" h="349091" w="134778">
                  <a:moveTo>
                    <a:pt x="0" y="349091"/>
                  </a:moveTo>
                  <a:lnTo>
                    <a:pt x="0" y="300990"/>
                  </a:lnTo>
                  <a:lnTo>
                    <a:pt x="86678" y="300990"/>
                  </a:lnTo>
                  <a:lnTo>
                    <a:pt x="86678" y="47625"/>
                  </a:lnTo>
                  <a:lnTo>
                    <a:pt x="0" y="47625"/>
                  </a:lnTo>
                  <a:lnTo>
                    <a:pt x="0" y="0"/>
                  </a:lnTo>
                  <a:lnTo>
                    <a:pt x="91440" y="0"/>
                  </a:lnTo>
                  <a:lnTo>
                    <a:pt x="91440" y="42863"/>
                  </a:lnTo>
                  <a:lnTo>
                    <a:pt x="134779" y="42863"/>
                  </a:lnTo>
                  <a:lnTo>
                    <a:pt x="134779" y="305753"/>
                  </a:lnTo>
                  <a:lnTo>
                    <a:pt x="91440" y="305753"/>
                  </a:lnTo>
                  <a:lnTo>
                    <a:pt x="91440" y="349091"/>
                  </a:lnTo>
                  <a:lnTo>
                    <a:pt x="0" y="34909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35"/>
            <p:cNvSpPr/>
            <p:nvPr/>
          </p:nvSpPr>
          <p:spPr>
            <a:xfrm>
              <a:off x="-2482493" y="-103884"/>
              <a:ext cx="172260" cy="172403"/>
            </a:xfrm>
            <a:custGeom>
              <a:rect b="b" l="l" r="r" t="t"/>
              <a:pathLst>
                <a:path extrusionOk="0" h="344805" w="344519">
                  <a:moveTo>
                    <a:pt x="229172" y="57626"/>
                  </a:moveTo>
                  <a:cubicBezTo>
                    <a:pt x="229172" y="65722"/>
                    <a:pt x="228029" y="72676"/>
                    <a:pt x="225647" y="78677"/>
                  </a:cubicBezTo>
                  <a:cubicBezTo>
                    <a:pt x="223266" y="84677"/>
                    <a:pt x="220409" y="90202"/>
                    <a:pt x="216789" y="95345"/>
                  </a:cubicBezTo>
                  <a:cubicBezTo>
                    <a:pt x="213170" y="100489"/>
                    <a:pt x="209360" y="105346"/>
                    <a:pt x="205169" y="110109"/>
                  </a:cubicBezTo>
                  <a:cubicBezTo>
                    <a:pt x="200978" y="114871"/>
                    <a:pt x="196977" y="119920"/>
                    <a:pt x="193167" y="125254"/>
                  </a:cubicBezTo>
                  <a:cubicBezTo>
                    <a:pt x="189357" y="130588"/>
                    <a:pt x="186119" y="136588"/>
                    <a:pt x="183547" y="143161"/>
                  </a:cubicBezTo>
                  <a:cubicBezTo>
                    <a:pt x="180880" y="149733"/>
                    <a:pt x="179261" y="157448"/>
                    <a:pt x="178689" y="166306"/>
                  </a:cubicBezTo>
                  <a:cubicBezTo>
                    <a:pt x="187357" y="165735"/>
                    <a:pt x="194977" y="164021"/>
                    <a:pt x="201454" y="161163"/>
                  </a:cubicBezTo>
                  <a:cubicBezTo>
                    <a:pt x="207931" y="158305"/>
                    <a:pt x="213932" y="155067"/>
                    <a:pt x="219266" y="151257"/>
                  </a:cubicBezTo>
                  <a:cubicBezTo>
                    <a:pt x="224600" y="147447"/>
                    <a:pt x="229648" y="143446"/>
                    <a:pt x="234410" y="139160"/>
                  </a:cubicBezTo>
                  <a:cubicBezTo>
                    <a:pt x="239173" y="134874"/>
                    <a:pt x="244031" y="130969"/>
                    <a:pt x="249174" y="127445"/>
                  </a:cubicBezTo>
                  <a:cubicBezTo>
                    <a:pt x="254318" y="123920"/>
                    <a:pt x="259842" y="120968"/>
                    <a:pt x="265938" y="118586"/>
                  </a:cubicBezTo>
                  <a:cubicBezTo>
                    <a:pt x="272034" y="116205"/>
                    <a:pt x="278987" y="115062"/>
                    <a:pt x="286893" y="115062"/>
                  </a:cubicBezTo>
                  <a:cubicBezTo>
                    <a:pt x="294799" y="115062"/>
                    <a:pt x="302514" y="116491"/>
                    <a:pt x="309563" y="119348"/>
                  </a:cubicBezTo>
                  <a:cubicBezTo>
                    <a:pt x="316611" y="122206"/>
                    <a:pt x="322707" y="126206"/>
                    <a:pt x="327946" y="131350"/>
                  </a:cubicBezTo>
                  <a:cubicBezTo>
                    <a:pt x="333089" y="136493"/>
                    <a:pt x="337185" y="142589"/>
                    <a:pt x="340138" y="149638"/>
                  </a:cubicBezTo>
                  <a:cubicBezTo>
                    <a:pt x="343091" y="156686"/>
                    <a:pt x="344519" y="164402"/>
                    <a:pt x="344519" y="172784"/>
                  </a:cubicBezTo>
                  <a:cubicBezTo>
                    <a:pt x="344519" y="181165"/>
                    <a:pt x="342995" y="189071"/>
                    <a:pt x="340138" y="196024"/>
                  </a:cubicBezTo>
                  <a:cubicBezTo>
                    <a:pt x="337185" y="202978"/>
                    <a:pt x="333089" y="208979"/>
                    <a:pt x="327946" y="214027"/>
                  </a:cubicBezTo>
                  <a:cubicBezTo>
                    <a:pt x="322707" y="219075"/>
                    <a:pt x="316611" y="222980"/>
                    <a:pt x="309563" y="225743"/>
                  </a:cubicBezTo>
                  <a:cubicBezTo>
                    <a:pt x="302514" y="228505"/>
                    <a:pt x="294989" y="229934"/>
                    <a:pt x="286893" y="229934"/>
                  </a:cubicBezTo>
                  <a:cubicBezTo>
                    <a:pt x="278797" y="229934"/>
                    <a:pt x="272034" y="228790"/>
                    <a:pt x="265938" y="226409"/>
                  </a:cubicBezTo>
                  <a:cubicBezTo>
                    <a:pt x="259842" y="224028"/>
                    <a:pt x="254318" y="221171"/>
                    <a:pt x="249174" y="217646"/>
                  </a:cubicBezTo>
                  <a:cubicBezTo>
                    <a:pt x="244031" y="214122"/>
                    <a:pt x="239173" y="210312"/>
                    <a:pt x="234410" y="206026"/>
                  </a:cubicBezTo>
                  <a:cubicBezTo>
                    <a:pt x="229648" y="201739"/>
                    <a:pt x="224600" y="197739"/>
                    <a:pt x="219266" y="194024"/>
                  </a:cubicBezTo>
                  <a:cubicBezTo>
                    <a:pt x="213932" y="190310"/>
                    <a:pt x="208026" y="187071"/>
                    <a:pt x="201454" y="184404"/>
                  </a:cubicBezTo>
                  <a:cubicBezTo>
                    <a:pt x="194882" y="181737"/>
                    <a:pt x="187357" y="180022"/>
                    <a:pt x="178689" y="179356"/>
                  </a:cubicBezTo>
                  <a:cubicBezTo>
                    <a:pt x="179261" y="187928"/>
                    <a:pt x="180975" y="195358"/>
                    <a:pt x="183737" y="201835"/>
                  </a:cubicBezTo>
                  <a:cubicBezTo>
                    <a:pt x="186404" y="208312"/>
                    <a:pt x="189643" y="214122"/>
                    <a:pt x="193358" y="219551"/>
                  </a:cubicBezTo>
                  <a:cubicBezTo>
                    <a:pt x="197072" y="224980"/>
                    <a:pt x="201073" y="229934"/>
                    <a:pt x="205359" y="234696"/>
                  </a:cubicBezTo>
                  <a:cubicBezTo>
                    <a:pt x="209645" y="239459"/>
                    <a:pt x="213550" y="244316"/>
                    <a:pt x="216979" y="249460"/>
                  </a:cubicBezTo>
                  <a:cubicBezTo>
                    <a:pt x="220504" y="254603"/>
                    <a:pt x="223361" y="260128"/>
                    <a:pt x="225743" y="266224"/>
                  </a:cubicBezTo>
                  <a:cubicBezTo>
                    <a:pt x="228124" y="272320"/>
                    <a:pt x="229267" y="279273"/>
                    <a:pt x="229267" y="287179"/>
                  </a:cubicBezTo>
                  <a:cubicBezTo>
                    <a:pt x="229267" y="295085"/>
                    <a:pt x="227838" y="302800"/>
                    <a:pt x="225076" y="309848"/>
                  </a:cubicBezTo>
                  <a:cubicBezTo>
                    <a:pt x="222314" y="316897"/>
                    <a:pt x="218408" y="322993"/>
                    <a:pt x="213360" y="328231"/>
                  </a:cubicBezTo>
                  <a:cubicBezTo>
                    <a:pt x="208312" y="333375"/>
                    <a:pt x="202311" y="337471"/>
                    <a:pt x="195358" y="340423"/>
                  </a:cubicBezTo>
                  <a:cubicBezTo>
                    <a:pt x="188404" y="343376"/>
                    <a:pt x="180594" y="344805"/>
                    <a:pt x="172117" y="344805"/>
                  </a:cubicBezTo>
                  <a:cubicBezTo>
                    <a:pt x="163640" y="344805"/>
                    <a:pt x="156020" y="343376"/>
                    <a:pt x="148971" y="340423"/>
                  </a:cubicBezTo>
                  <a:cubicBezTo>
                    <a:pt x="141923" y="337471"/>
                    <a:pt x="135922" y="333375"/>
                    <a:pt x="130969" y="328231"/>
                  </a:cubicBezTo>
                  <a:cubicBezTo>
                    <a:pt x="126016" y="323088"/>
                    <a:pt x="122111" y="316897"/>
                    <a:pt x="119348" y="309848"/>
                  </a:cubicBezTo>
                  <a:cubicBezTo>
                    <a:pt x="116586" y="302800"/>
                    <a:pt x="115157" y="295275"/>
                    <a:pt x="115157" y="287179"/>
                  </a:cubicBezTo>
                  <a:cubicBezTo>
                    <a:pt x="115157" y="279082"/>
                    <a:pt x="116300" y="272320"/>
                    <a:pt x="118682" y="266224"/>
                  </a:cubicBezTo>
                  <a:cubicBezTo>
                    <a:pt x="121063" y="260128"/>
                    <a:pt x="123920" y="254603"/>
                    <a:pt x="127445" y="249460"/>
                  </a:cubicBezTo>
                  <a:cubicBezTo>
                    <a:pt x="130969" y="244316"/>
                    <a:pt x="134779" y="239459"/>
                    <a:pt x="138970" y="234696"/>
                  </a:cubicBezTo>
                  <a:cubicBezTo>
                    <a:pt x="143161" y="229934"/>
                    <a:pt x="147066" y="224885"/>
                    <a:pt x="150876" y="219551"/>
                  </a:cubicBezTo>
                  <a:cubicBezTo>
                    <a:pt x="154686" y="214217"/>
                    <a:pt x="157829" y="208312"/>
                    <a:pt x="160687" y="201835"/>
                  </a:cubicBezTo>
                  <a:cubicBezTo>
                    <a:pt x="163544" y="195358"/>
                    <a:pt x="165164" y="187928"/>
                    <a:pt x="165830" y="179356"/>
                  </a:cubicBezTo>
                  <a:cubicBezTo>
                    <a:pt x="157163" y="180022"/>
                    <a:pt x="149543" y="181642"/>
                    <a:pt x="143066" y="184404"/>
                  </a:cubicBezTo>
                  <a:cubicBezTo>
                    <a:pt x="136589" y="187166"/>
                    <a:pt x="130588" y="190310"/>
                    <a:pt x="125254" y="194024"/>
                  </a:cubicBezTo>
                  <a:cubicBezTo>
                    <a:pt x="119920" y="197739"/>
                    <a:pt x="114872" y="201739"/>
                    <a:pt x="110109" y="206026"/>
                  </a:cubicBezTo>
                  <a:cubicBezTo>
                    <a:pt x="105347" y="210312"/>
                    <a:pt x="100489" y="214122"/>
                    <a:pt x="95345" y="217646"/>
                  </a:cubicBezTo>
                  <a:cubicBezTo>
                    <a:pt x="90202" y="221171"/>
                    <a:pt x="84677" y="224028"/>
                    <a:pt x="78581" y="226409"/>
                  </a:cubicBezTo>
                  <a:cubicBezTo>
                    <a:pt x="72485" y="228790"/>
                    <a:pt x="65532" y="229934"/>
                    <a:pt x="57626" y="229934"/>
                  </a:cubicBezTo>
                  <a:cubicBezTo>
                    <a:pt x="49721" y="229934"/>
                    <a:pt x="41815" y="228505"/>
                    <a:pt x="34862" y="225743"/>
                  </a:cubicBezTo>
                  <a:cubicBezTo>
                    <a:pt x="27908" y="222980"/>
                    <a:pt x="21812" y="219075"/>
                    <a:pt x="16574" y="214027"/>
                  </a:cubicBezTo>
                  <a:cubicBezTo>
                    <a:pt x="11335" y="208979"/>
                    <a:pt x="7334" y="202978"/>
                    <a:pt x="4382" y="196024"/>
                  </a:cubicBezTo>
                  <a:cubicBezTo>
                    <a:pt x="1429" y="189071"/>
                    <a:pt x="0" y="181261"/>
                    <a:pt x="0" y="172784"/>
                  </a:cubicBezTo>
                  <a:cubicBezTo>
                    <a:pt x="0" y="164306"/>
                    <a:pt x="1429" y="156686"/>
                    <a:pt x="4382" y="149638"/>
                  </a:cubicBezTo>
                  <a:cubicBezTo>
                    <a:pt x="7334" y="142589"/>
                    <a:pt x="11430" y="136493"/>
                    <a:pt x="16574" y="131350"/>
                  </a:cubicBezTo>
                  <a:cubicBezTo>
                    <a:pt x="21717" y="126206"/>
                    <a:pt x="27813" y="122206"/>
                    <a:pt x="34862" y="119348"/>
                  </a:cubicBezTo>
                  <a:cubicBezTo>
                    <a:pt x="41910" y="116491"/>
                    <a:pt x="49435" y="115062"/>
                    <a:pt x="57626" y="115062"/>
                  </a:cubicBezTo>
                  <a:cubicBezTo>
                    <a:pt x="65818" y="115062"/>
                    <a:pt x="72485" y="116205"/>
                    <a:pt x="78581" y="118586"/>
                  </a:cubicBezTo>
                  <a:cubicBezTo>
                    <a:pt x="84677" y="120968"/>
                    <a:pt x="90202" y="123825"/>
                    <a:pt x="95345" y="127445"/>
                  </a:cubicBezTo>
                  <a:cubicBezTo>
                    <a:pt x="100489" y="131064"/>
                    <a:pt x="105347" y="134969"/>
                    <a:pt x="110109" y="139160"/>
                  </a:cubicBezTo>
                  <a:cubicBezTo>
                    <a:pt x="114872" y="143446"/>
                    <a:pt x="119920" y="147447"/>
                    <a:pt x="125254" y="151257"/>
                  </a:cubicBezTo>
                  <a:cubicBezTo>
                    <a:pt x="130588" y="155067"/>
                    <a:pt x="136493" y="158305"/>
                    <a:pt x="143066" y="161163"/>
                  </a:cubicBezTo>
                  <a:cubicBezTo>
                    <a:pt x="149638" y="164021"/>
                    <a:pt x="157163" y="165640"/>
                    <a:pt x="165830" y="166306"/>
                  </a:cubicBezTo>
                  <a:cubicBezTo>
                    <a:pt x="165164" y="157448"/>
                    <a:pt x="163544" y="149733"/>
                    <a:pt x="160877" y="143161"/>
                  </a:cubicBezTo>
                  <a:cubicBezTo>
                    <a:pt x="158115" y="136588"/>
                    <a:pt x="154972" y="130588"/>
                    <a:pt x="151257" y="125254"/>
                  </a:cubicBezTo>
                  <a:cubicBezTo>
                    <a:pt x="147542" y="119920"/>
                    <a:pt x="143542" y="114871"/>
                    <a:pt x="139351" y="110109"/>
                  </a:cubicBezTo>
                  <a:cubicBezTo>
                    <a:pt x="135160" y="105346"/>
                    <a:pt x="131254" y="100489"/>
                    <a:pt x="127730" y="95345"/>
                  </a:cubicBezTo>
                  <a:cubicBezTo>
                    <a:pt x="124111" y="90202"/>
                    <a:pt x="121253" y="84677"/>
                    <a:pt x="118872" y="78581"/>
                  </a:cubicBezTo>
                  <a:cubicBezTo>
                    <a:pt x="116491" y="72485"/>
                    <a:pt x="115348" y="65532"/>
                    <a:pt x="115348" y="57626"/>
                  </a:cubicBezTo>
                  <a:cubicBezTo>
                    <a:pt x="115348" y="49721"/>
                    <a:pt x="116777" y="42005"/>
                    <a:pt x="119539" y="34957"/>
                  </a:cubicBezTo>
                  <a:cubicBezTo>
                    <a:pt x="122301" y="27908"/>
                    <a:pt x="126206" y="21812"/>
                    <a:pt x="131159" y="16573"/>
                  </a:cubicBezTo>
                  <a:cubicBezTo>
                    <a:pt x="136112" y="11335"/>
                    <a:pt x="142113" y="7334"/>
                    <a:pt x="149162" y="4381"/>
                  </a:cubicBezTo>
                  <a:cubicBezTo>
                    <a:pt x="156210" y="1429"/>
                    <a:pt x="163925" y="0"/>
                    <a:pt x="172307" y="0"/>
                  </a:cubicBezTo>
                  <a:cubicBezTo>
                    <a:pt x="180689" y="0"/>
                    <a:pt x="188595" y="1429"/>
                    <a:pt x="195548" y="4381"/>
                  </a:cubicBezTo>
                  <a:cubicBezTo>
                    <a:pt x="202502" y="7334"/>
                    <a:pt x="208502" y="11430"/>
                    <a:pt x="213550" y="16573"/>
                  </a:cubicBezTo>
                  <a:cubicBezTo>
                    <a:pt x="218599" y="21717"/>
                    <a:pt x="222504" y="27908"/>
                    <a:pt x="225266" y="34957"/>
                  </a:cubicBezTo>
                  <a:cubicBezTo>
                    <a:pt x="228029" y="42005"/>
                    <a:pt x="229457" y="49530"/>
                    <a:pt x="229457" y="576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35"/>
            <p:cNvSpPr/>
            <p:nvPr/>
          </p:nvSpPr>
          <p:spPr>
            <a:xfrm>
              <a:off x="-2264707" y="-101051"/>
              <a:ext cx="159972" cy="166735"/>
            </a:xfrm>
            <a:custGeom>
              <a:rect b="b" l="l" r="r" t="t"/>
              <a:pathLst>
                <a:path extrusionOk="0" h="333470" w="319944">
                  <a:moveTo>
                    <a:pt x="190881" y="220218"/>
                  </a:moveTo>
                  <a:lnTo>
                    <a:pt x="190881" y="333470"/>
                  </a:lnTo>
                  <a:lnTo>
                    <a:pt x="129064" y="333470"/>
                  </a:lnTo>
                  <a:lnTo>
                    <a:pt x="129064" y="220218"/>
                  </a:lnTo>
                  <a:lnTo>
                    <a:pt x="30956" y="276701"/>
                  </a:lnTo>
                  <a:lnTo>
                    <a:pt x="0" y="223457"/>
                  </a:lnTo>
                  <a:lnTo>
                    <a:pt x="98107" y="166688"/>
                  </a:lnTo>
                  <a:lnTo>
                    <a:pt x="0" y="109919"/>
                  </a:lnTo>
                  <a:lnTo>
                    <a:pt x="30956" y="56674"/>
                  </a:lnTo>
                  <a:lnTo>
                    <a:pt x="129064" y="113443"/>
                  </a:lnTo>
                  <a:lnTo>
                    <a:pt x="129064" y="0"/>
                  </a:lnTo>
                  <a:lnTo>
                    <a:pt x="190881" y="0"/>
                  </a:lnTo>
                  <a:lnTo>
                    <a:pt x="190881" y="113443"/>
                  </a:lnTo>
                  <a:lnTo>
                    <a:pt x="288988" y="56674"/>
                  </a:lnTo>
                  <a:lnTo>
                    <a:pt x="319945" y="109919"/>
                  </a:lnTo>
                  <a:lnTo>
                    <a:pt x="221552" y="166688"/>
                  </a:lnTo>
                  <a:lnTo>
                    <a:pt x="319945" y="223457"/>
                  </a:lnTo>
                  <a:lnTo>
                    <a:pt x="288988" y="276701"/>
                  </a:lnTo>
                  <a:lnTo>
                    <a:pt x="190881" y="22021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6" name="Google Shape;306;p35">
            <a:hlinkClick action="ppaction://hlinkshowjump?jump=nextslide"/>
          </p:cNvPr>
          <p:cNvSpPr/>
          <p:nvPr/>
        </p:nvSpPr>
        <p:spPr>
          <a:xfrm flipH="1" rot="-5400000">
            <a:off x="8742903" y="4602131"/>
            <a:ext cx="172879" cy="172116"/>
          </a:xfrm>
          <a:custGeom>
            <a:rect b="b" l="l" r="r" t="t"/>
            <a:pathLst>
              <a:path extrusionOk="0" h="344233" w="345757">
                <a:moveTo>
                  <a:pt x="191071" y="0"/>
                </a:moveTo>
                <a:lnTo>
                  <a:pt x="191071" y="286512"/>
                </a:lnTo>
                <a:lnTo>
                  <a:pt x="345757" y="130493"/>
                </a:lnTo>
                <a:lnTo>
                  <a:pt x="345757" y="173736"/>
                </a:lnTo>
                <a:lnTo>
                  <a:pt x="175546" y="344234"/>
                </a:lnTo>
                <a:lnTo>
                  <a:pt x="0" y="173736"/>
                </a:lnTo>
                <a:lnTo>
                  <a:pt x="0" y="130493"/>
                </a:lnTo>
                <a:lnTo>
                  <a:pt x="161639" y="288608"/>
                </a:lnTo>
                <a:lnTo>
                  <a:pt x="161639" y="0"/>
                </a:lnTo>
                <a:lnTo>
                  <a:pt x="19116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" name="Google Shape;30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999" y="2267850"/>
            <a:ext cx="3128498" cy="105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6"/>
          <p:cNvSpPr txBox="1"/>
          <p:nvPr>
            <p:ph type="title"/>
          </p:nvPr>
        </p:nvSpPr>
        <p:spPr>
          <a:xfrm>
            <a:off x="223509" y="261825"/>
            <a:ext cx="3295500" cy="159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CHIPAO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13" name="Google Shape;313;p36"/>
          <p:cNvSpPr txBox="1"/>
          <p:nvPr>
            <p:ph idx="1" type="body"/>
          </p:nvPr>
        </p:nvSpPr>
        <p:spPr>
          <a:xfrm>
            <a:off x="3752675" y="1835550"/>
            <a:ext cx="5228100" cy="18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OUR SOLUTION IS BETTER BECAUSE:</a:t>
            </a:r>
            <a:endParaRPr b="1" sz="1600"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Combines theory + praxis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Facilitates ACTUAL parent/children interaction in the moment (and not teaching outside of the moment)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Guided personal prompts for reflection to facilitate deeper understanding of the material learned and connect it to personal experiences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b="1" sz="1600"/>
          </a:p>
        </p:txBody>
      </p:sp>
      <p:grpSp>
        <p:nvGrpSpPr>
          <p:cNvPr id="314" name="Google Shape;314;p36"/>
          <p:cNvGrpSpPr/>
          <p:nvPr/>
        </p:nvGrpSpPr>
        <p:grpSpPr>
          <a:xfrm>
            <a:off x="1528623" y="1853619"/>
            <a:ext cx="542531" cy="174545"/>
            <a:chOff x="-2558774" y="-104956"/>
            <a:chExt cx="542531" cy="174546"/>
          </a:xfrm>
        </p:grpSpPr>
        <p:sp>
          <p:nvSpPr>
            <p:cNvPr id="315" name="Google Shape;315;p36"/>
            <p:cNvSpPr/>
            <p:nvPr/>
          </p:nvSpPr>
          <p:spPr>
            <a:xfrm>
              <a:off x="-2558774" y="-104956"/>
              <a:ext cx="67389" cy="174546"/>
            </a:xfrm>
            <a:custGeom>
              <a:rect b="b" l="l" r="r" t="t"/>
              <a:pathLst>
                <a:path extrusionOk="0" h="349091" w="134778">
                  <a:moveTo>
                    <a:pt x="43339" y="349091"/>
                  </a:moveTo>
                  <a:lnTo>
                    <a:pt x="43339" y="305753"/>
                  </a:lnTo>
                  <a:lnTo>
                    <a:pt x="0" y="305753"/>
                  </a:lnTo>
                  <a:lnTo>
                    <a:pt x="0" y="42863"/>
                  </a:lnTo>
                  <a:lnTo>
                    <a:pt x="43339" y="42863"/>
                  </a:lnTo>
                  <a:lnTo>
                    <a:pt x="43339" y="0"/>
                  </a:lnTo>
                  <a:lnTo>
                    <a:pt x="134779" y="0"/>
                  </a:lnTo>
                  <a:lnTo>
                    <a:pt x="134779" y="47625"/>
                  </a:lnTo>
                  <a:lnTo>
                    <a:pt x="48101" y="47625"/>
                  </a:lnTo>
                  <a:lnTo>
                    <a:pt x="48101" y="300990"/>
                  </a:lnTo>
                  <a:lnTo>
                    <a:pt x="134779" y="300990"/>
                  </a:lnTo>
                  <a:lnTo>
                    <a:pt x="134779" y="349091"/>
                  </a:lnTo>
                  <a:lnTo>
                    <a:pt x="43339" y="34909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36"/>
            <p:cNvSpPr/>
            <p:nvPr/>
          </p:nvSpPr>
          <p:spPr>
            <a:xfrm>
              <a:off x="-2083631" y="-104956"/>
              <a:ext cx="67389" cy="174546"/>
            </a:xfrm>
            <a:custGeom>
              <a:rect b="b" l="l" r="r" t="t"/>
              <a:pathLst>
                <a:path extrusionOk="0" h="349091" w="134778">
                  <a:moveTo>
                    <a:pt x="0" y="349091"/>
                  </a:moveTo>
                  <a:lnTo>
                    <a:pt x="0" y="300990"/>
                  </a:lnTo>
                  <a:lnTo>
                    <a:pt x="86678" y="300990"/>
                  </a:lnTo>
                  <a:lnTo>
                    <a:pt x="86678" y="47625"/>
                  </a:lnTo>
                  <a:lnTo>
                    <a:pt x="0" y="47625"/>
                  </a:lnTo>
                  <a:lnTo>
                    <a:pt x="0" y="0"/>
                  </a:lnTo>
                  <a:lnTo>
                    <a:pt x="91440" y="0"/>
                  </a:lnTo>
                  <a:lnTo>
                    <a:pt x="91440" y="42863"/>
                  </a:lnTo>
                  <a:lnTo>
                    <a:pt x="134779" y="42863"/>
                  </a:lnTo>
                  <a:lnTo>
                    <a:pt x="134779" y="305753"/>
                  </a:lnTo>
                  <a:lnTo>
                    <a:pt x="91440" y="305753"/>
                  </a:lnTo>
                  <a:lnTo>
                    <a:pt x="91440" y="349091"/>
                  </a:lnTo>
                  <a:lnTo>
                    <a:pt x="0" y="34909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36"/>
            <p:cNvSpPr/>
            <p:nvPr/>
          </p:nvSpPr>
          <p:spPr>
            <a:xfrm>
              <a:off x="-2482493" y="-103884"/>
              <a:ext cx="172260" cy="172403"/>
            </a:xfrm>
            <a:custGeom>
              <a:rect b="b" l="l" r="r" t="t"/>
              <a:pathLst>
                <a:path extrusionOk="0" h="344805" w="344519">
                  <a:moveTo>
                    <a:pt x="229172" y="57626"/>
                  </a:moveTo>
                  <a:cubicBezTo>
                    <a:pt x="229172" y="65722"/>
                    <a:pt x="228029" y="72676"/>
                    <a:pt x="225647" y="78677"/>
                  </a:cubicBezTo>
                  <a:cubicBezTo>
                    <a:pt x="223266" y="84677"/>
                    <a:pt x="220409" y="90202"/>
                    <a:pt x="216789" y="95345"/>
                  </a:cubicBezTo>
                  <a:cubicBezTo>
                    <a:pt x="213170" y="100489"/>
                    <a:pt x="209360" y="105346"/>
                    <a:pt x="205169" y="110109"/>
                  </a:cubicBezTo>
                  <a:cubicBezTo>
                    <a:pt x="200978" y="114871"/>
                    <a:pt x="196977" y="119920"/>
                    <a:pt x="193167" y="125254"/>
                  </a:cubicBezTo>
                  <a:cubicBezTo>
                    <a:pt x="189357" y="130588"/>
                    <a:pt x="186119" y="136588"/>
                    <a:pt x="183547" y="143161"/>
                  </a:cubicBezTo>
                  <a:cubicBezTo>
                    <a:pt x="180880" y="149733"/>
                    <a:pt x="179261" y="157448"/>
                    <a:pt x="178689" y="166306"/>
                  </a:cubicBezTo>
                  <a:cubicBezTo>
                    <a:pt x="187357" y="165735"/>
                    <a:pt x="194977" y="164021"/>
                    <a:pt x="201454" y="161163"/>
                  </a:cubicBezTo>
                  <a:cubicBezTo>
                    <a:pt x="207931" y="158305"/>
                    <a:pt x="213932" y="155067"/>
                    <a:pt x="219266" y="151257"/>
                  </a:cubicBezTo>
                  <a:cubicBezTo>
                    <a:pt x="224600" y="147447"/>
                    <a:pt x="229648" y="143446"/>
                    <a:pt x="234410" y="139160"/>
                  </a:cubicBezTo>
                  <a:cubicBezTo>
                    <a:pt x="239173" y="134874"/>
                    <a:pt x="244031" y="130969"/>
                    <a:pt x="249174" y="127445"/>
                  </a:cubicBezTo>
                  <a:cubicBezTo>
                    <a:pt x="254318" y="123920"/>
                    <a:pt x="259842" y="120968"/>
                    <a:pt x="265938" y="118586"/>
                  </a:cubicBezTo>
                  <a:cubicBezTo>
                    <a:pt x="272034" y="116205"/>
                    <a:pt x="278987" y="115062"/>
                    <a:pt x="286893" y="115062"/>
                  </a:cubicBezTo>
                  <a:cubicBezTo>
                    <a:pt x="294799" y="115062"/>
                    <a:pt x="302514" y="116491"/>
                    <a:pt x="309563" y="119348"/>
                  </a:cubicBezTo>
                  <a:cubicBezTo>
                    <a:pt x="316611" y="122206"/>
                    <a:pt x="322707" y="126206"/>
                    <a:pt x="327946" y="131350"/>
                  </a:cubicBezTo>
                  <a:cubicBezTo>
                    <a:pt x="333089" y="136493"/>
                    <a:pt x="337185" y="142589"/>
                    <a:pt x="340138" y="149638"/>
                  </a:cubicBezTo>
                  <a:cubicBezTo>
                    <a:pt x="343091" y="156686"/>
                    <a:pt x="344519" y="164402"/>
                    <a:pt x="344519" y="172784"/>
                  </a:cubicBezTo>
                  <a:cubicBezTo>
                    <a:pt x="344519" y="181165"/>
                    <a:pt x="342995" y="189071"/>
                    <a:pt x="340138" y="196024"/>
                  </a:cubicBezTo>
                  <a:cubicBezTo>
                    <a:pt x="337185" y="202978"/>
                    <a:pt x="333089" y="208979"/>
                    <a:pt x="327946" y="214027"/>
                  </a:cubicBezTo>
                  <a:cubicBezTo>
                    <a:pt x="322707" y="219075"/>
                    <a:pt x="316611" y="222980"/>
                    <a:pt x="309563" y="225743"/>
                  </a:cubicBezTo>
                  <a:cubicBezTo>
                    <a:pt x="302514" y="228505"/>
                    <a:pt x="294989" y="229934"/>
                    <a:pt x="286893" y="229934"/>
                  </a:cubicBezTo>
                  <a:cubicBezTo>
                    <a:pt x="278797" y="229934"/>
                    <a:pt x="272034" y="228790"/>
                    <a:pt x="265938" y="226409"/>
                  </a:cubicBezTo>
                  <a:cubicBezTo>
                    <a:pt x="259842" y="224028"/>
                    <a:pt x="254318" y="221171"/>
                    <a:pt x="249174" y="217646"/>
                  </a:cubicBezTo>
                  <a:cubicBezTo>
                    <a:pt x="244031" y="214122"/>
                    <a:pt x="239173" y="210312"/>
                    <a:pt x="234410" y="206026"/>
                  </a:cubicBezTo>
                  <a:cubicBezTo>
                    <a:pt x="229648" y="201739"/>
                    <a:pt x="224600" y="197739"/>
                    <a:pt x="219266" y="194024"/>
                  </a:cubicBezTo>
                  <a:cubicBezTo>
                    <a:pt x="213932" y="190310"/>
                    <a:pt x="208026" y="187071"/>
                    <a:pt x="201454" y="184404"/>
                  </a:cubicBezTo>
                  <a:cubicBezTo>
                    <a:pt x="194882" y="181737"/>
                    <a:pt x="187357" y="180022"/>
                    <a:pt x="178689" y="179356"/>
                  </a:cubicBezTo>
                  <a:cubicBezTo>
                    <a:pt x="179261" y="187928"/>
                    <a:pt x="180975" y="195358"/>
                    <a:pt x="183737" y="201835"/>
                  </a:cubicBezTo>
                  <a:cubicBezTo>
                    <a:pt x="186404" y="208312"/>
                    <a:pt x="189643" y="214122"/>
                    <a:pt x="193358" y="219551"/>
                  </a:cubicBezTo>
                  <a:cubicBezTo>
                    <a:pt x="197072" y="224980"/>
                    <a:pt x="201073" y="229934"/>
                    <a:pt x="205359" y="234696"/>
                  </a:cubicBezTo>
                  <a:cubicBezTo>
                    <a:pt x="209645" y="239459"/>
                    <a:pt x="213550" y="244316"/>
                    <a:pt x="216979" y="249460"/>
                  </a:cubicBezTo>
                  <a:cubicBezTo>
                    <a:pt x="220504" y="254603"/>
                    <a:pt x="223361" y="260128"/>
                    <a:pt x="225743" y="266224"/>
                  </a:cubicBezTo>
                  <a:cubicBezTo>
                    <a:pt x="228124" y="272320"/>
                    <a:pt x="229267" y="279273"/>
                    <a:pt x="229267" y="287179"/>
                  </a:cubicBezTo>
                  <a:cubicBezTo>
                    <a:pt x="229267" y="295085"/>
                    <a:pt x="227838" y="302800"/>
                    <a:pt x="225076" y="309848"/>
                  </a:cubicBezTo>
                  <a:cubicBezTo>
                    <a:pt x="222314" y="316897"/>
                    <a:pt x="218408" y="322993"/>
                    <a:pt x="213360" y="328231"/>
                  </a:cubicBezTo>
                  <a:cubicBezTo>
                    <a:pt x="208312" y="333375"/>
                    <a:pt x="202311" y="337471"/>
                    <a:pt x="195358" y="340423"/>
                  </a:cubicBezTo>
                  <a:cubicBezTo>
                    <a:pt x="188404" y="343376"/>
                    <a:pt x="180594" y="344805"/>
                    <a:pt x="172117" y="344805"/>
                  </a:cubicBezTo>
                  <a:cubicBezTo>
                    <a:pt x="163640" y="344805"/>
                    <a:pt x="156020" y="343376"/>
                    <a:pt x="148971" y="340423"/>
                  </a:cubicBezTo>
                  <a:cubicBezTo>
                    <a:pt x="141923" y="337471"/>
                    <a:pt x="135922" y="333375"/>
                    <a:pt x="130969" y="328231"/>
                  </a:cubicBezTo>
                  <a:cubicBezTo>
                    <a:pt x="126016" y="323088"/>
                    <a:pt x="122111" y="316897"/>
                    <a:pt x="119348" y="309848"/>
                  </a:cubicBezTo>
                  <a:cubicBezTo>
                    <a:pt x="116586" y="302800"/>
                    <a:pt x="115157" y="295275"/>
                    <a:pt x="115157" y="287179"/>
                  </a:cubicBezTo>
                  <a:cubicBezTo>
                    <a:pt x="115157" y="279082"/>
                    <a:pt x="116300" y="272320"/>
                    <a:pt x="118682" y="266224"/>
                  </a:cubicBezTo>
                  <a:cubicBezTo>
                    <a:pt x="121063" y="260128"/>
                    <a:pt x="123920" y="254603"/>
                    <a:pt x="127445" y="249460"/>
                  </a:cubicBezTo>
                  <a:cubicBezTo>
                    <a:pt x="130969" y="244316"/>
                    <a:pt x="134779" y="239459"/>
                    <a:pt x="138970" y="234696"/>
                  </a:cubicBezTo>
                  <a:cubicBezTo>
                    <a:pt x="143161" y="229934"/>
                    <a:pt x="147066" y="224885"/>
                    <a:pt x="150876" y="219551"/>
                  </a:cubicBezTo>
                  <a:cubicBezTo>
                    <a:pt x="154686" y="214217"/>
                    <a:pt x="157829" y="208312"/>
                    <a:pt x="160687" y="201835"/>
                  </a:cubicBezTo>
                  <a:cubicBezTo>
                    <a:pt x="163544" y="195358"/>
                    <a:pt x="165164" y="187928"/>
                    <a:pt x="165830" y="179356"/>
                  </a:cubicBezTo>
                  <a:cubicBezTo>
                    <a:pt x="157163" y="180022"/>
                    <a:pt x="149543" y="181642"/>
                    <a:pt x="143066" y="184404"/>
                  </a:cubicBezTo>
                  <a:cubicBezTo>
                    <a:pt x="136589" y="187166"/>
                    <a:pt x="130588" y="190310"/>
                    <a:pt x="125254" y="194024"/>
                  </a:cubicBezTo>
                  <a:cubicBezTo>
                    <a:pt x="119920" y="197739"/>
                    <a:pt x="114872" y="201739"/>
                    <a:pt x="110109" y="206026"/>
                  </a:cubicBezTo>
                  <a:cubicBezTo>
                    <a:pt x="105347" y="210312"/>
                    <a:pt x="100489" y="214122"/>
                    <a:pt x="95345" y="217646"/>
                  </a:cubicBezTo>
                  <a:cubicBezTo>
                    <a:pt x="90202" y="221171"/>
                    <a:pt x="84677" y="224028"/>
                    <a:pt x="78581" y="226409"/>
                  </a:cubicBezTo>
                  <a:cubicBezTo>
                    <a:pt x="72485" y="228790"/>
                    <a:pt x="65532" y="229934"/>
                    <a:pt x="57626" y="229934"/>
                  </a:cubicBezTo>
                  <a:cubicBezTo>
                    <a:pt x="49721" y="229934"/>
                    <a:pt x="41815" y="228505"/>
                    <a:pt x="34862" y="225743"/>
                  </a:cubicBezTo>
                  <a:cubicBezTo>
                    <a:pt x="27908" y="222980"/>
                    <a:pt x="21812" y="219075"/>
                    <a:pt x="16574" y="214027"/>
                  </a:cubicBezTo>
                  <a:cubicBezTo>
                    <a:pt x="11335" y="208979"/>
                    <a:pt x="7334" y="202978"/>
                    <a:pt x="4382" y="196024"/>
                  </a:cubicBezTo>
                  <a:cubicBezTo>
                    <a:pt x="1429" y="189071"/>
                    <a:pt x="0" y="181261"/>
                    <a:pt x="0" y="172784"/>
                  </a:cubicBezTo>
                  <a:cubicBezTo>
                    <a:pt x="0" y="164306"/>
                    <a:pt x="1429" y="156686"/>
                    <a:pt x="4382" y="149638"/>
                  </a:cubicBezTo>
                  <a:cubicBezTo>
                    <a:pt x="7334" y="142589"/>
                    <a:pt x="11430" y="136493"/>
                    <a:pt x="16574" y="131350"/>
                  </a:cubicBezTo>
                  <a:cubicBezTo>
                    <a:pt x="21717" y="126206"/>
                    <a:pt x="27813" y="122206"/>
                    <a:pt x="34862" y="119348"/>
                  </a:cubicBezTo>
                  <a:cubicBezTo>
                    <a:pt x="41910" y="116491"/>
                    <a:pt x="49435" y="115062"/>
                    <a:pt x="57626" y="115062"/>
                  </a:cubicBezTo>
                  <a:cubicBezTo>
                    <a:pt x="65818" y="115062"/>
                    <a:pt x="72485" y="116205"/>
                    <a:pt x="78581" y="118586"/>
                  </a:cubicBezTo>
                  <a:cubicBezTo>
                    <a:pt x="84677" y="120968"/>
                    <a:pt x="90202" y="123825"/>
                    <a:pt x="95345" y="127445"/>
                  </a:cubicBezTo>
                  <a:cubicBezTo>
                    <a:pt x="100489" y="131064"/>
                    <a:pt x="105347" y="134969"/>
                    <a:pt x="110109" y="139160"/>
                  </a:cubicBezTo>
                  <a:cubicBezTo>
                    <a:pt x="114872" y="143446"/>
                    <a:pt x="119920" y="147447"/>
                    <a:pt x="125254" y="151257"/>
                  </a:cubicBezTo>
                  <a:cubicBezTo>
                    <a:pt x="130588" y="155067"/>
                    <a:pt x="136493" y="158305"/>
                    <a:pt x="143066" y="161163"/>
                  </a:cubicBezTo>
                  <a:cubicBezTo>
                    <a:pt x="149638" y="164021"/>
                    <a:pt x="157163" y="165640"/>
                    <a:pt x="165830" y="166306"/>
                  </a:cubicBezTo>
                  <a:cubicBezTo>
                    <a:pt x="165164" y="157448"/>
                    <a:pt x="163544" y="149733"/>
                    <a:pt x="160877" y="143161"/>
                  </a:cubicBezTo>
                  <a:cubicBezTo>
                    <a:pt x="158115" y="136588"/>
                    <a:pt x="154972" y="130588"/>
                    <a:pt x="151257" y="125254"/>
                  </a:cubicBezTo>
                  <a:cubicBezTo>
                    <a:pt x="147542" y="119920"/>
                    <a:pt x="143542" y="114871"/>
                    <a:pt x="139351" y="110109"/>
                  </a:cubicBezTo>
                  <a:cubicBezTo>
                    <a:pt x="135160" y="105346"/>
                    <a:pt x="131254" y="100489"/>
                    <a:pt x="127730" y="95345"/>
                  </a:cubicBezTo>
                  <a:cubicBezTo>
                    <a:pt x="124111" y="90202"/>
                    <a:pt x="121253" y="84677"/>
                    <a:pt x="118872" y="78581"/>
                  </a:cubicBezTo>
                  <a:cubicBezTo>
                    <a:pt x="116491" y="72485"/>
                    <a:pt x="115348" y="65532"/>
                    <a:pt x="115348" y="57626"/>
                  </a:cubicBezTo>
                  <a:cubicBezTo>
                    <a:pt x="115348" y="49721"/>
                    <a:pt x="116777" y="42005"/>
                    <a:pt x="119539" y="34957"/>
                  </a:cubicBezTo>
                  <a:cubicBezTo>
                    <a:pt x="122301" y="27908"/>
                    <a:pt x="126206" y="21812"/>
                    <a:pt x="131159" y="16573"/>
                  </a:cubicBezTo>
                  <a:cubicBezTo>
                    <a:pt x="136112" y="11335"/>
                    <a:pt x="142113" y="7334"/>
                    <a:pt x="149162" y="4381"/>
                  </a:cubicBezTo>
                  <a:cubicBezTo>
                    <a:pt x="156210" y="1429"/>
                    <a:pt x="163925" y="0"/>
                    <a:pt x="172307" y="0"/>
                  </a:cubicBezTo>
                  <a:cubicBezTo>
                    <a:pt x="180689" y="0"/>
                    <a:pt x="188595" y="1429"/>
                    <a:pt x="195548" y="4381"/>
                  </a:cubicBezTo>
                  <a:cubicBezTo>
                    <a:pt x="202502" y="7334"/>
                    <a:pt x="208502" y="11430"/>
                    <a:pt x="213550" y="16573"/>
                  </a:cubicBezTo>
                  <a:cubicBezTo>
                    <a:pt x="218599" y="21717"/>
                    <a:pt x="222504" y="27908"/>
                    <a:pt x="225266" y="34957"/>
                  </a:cubicBezTo>
                  <a:cubicBezTo>
                    <a:pt x="228029" y="42005"/>
                    <a:pt x="229457" y="49530"/>
                    <a:pt x="229457" y="576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36"/>
            <p:cNvSpPr/>
            <p:nvPr/>
          </p:nvSpPr>
          <p:spPr>
            <a:xfrm>
              <a:off x="-2264707" y="-101051"/>
              <a:ext cx="159972" cy="166735"/>
            </a:xfrm>
            <a:custGeom>
              <a:rect b="b" l="l" r="r" t="t"/>
              <a:pathLst>
                <a:path extrusionOk="0" h="333470" w="319944">
                  <a:moveTo>
                    <a:pt x="190881" y="220218"/>
                  </a:moveTo>
                  <a:lnTo>
                    <a:pt x="190881" y="333470"/>
                  </a:lnTo>
                  <a:lnTo>
                    <a:pt x="129064" y="333470"/>
                  </a:lnTo>
                  <a:lnTo>
                    <a:pt x="129064" y="220218"/>
                  </a:lnTo>
                  <a:lnTo>
                    <a:pt x="30956" y="276701"/>
                  </a:lnTo>
                  <a:lnTo>
                    <a:pt x="0" y="223457"/>
                  </a:lnTo>
                  <a:lnTo>
                    <a:pt x="98107" y="166688"/>
                  </a:lnTo>
                  <a:lnTo>
                    <a:pt x="0" y="109919"/>
                  </a:lnTo>
                  <a:lnTo>
                    <a:pt x="30956" y="56674"/>
                  </a:lnTo>
                  <a:lnTo>
                    <a:pt x="129064" y="113443"/>
                  </a:lnTo>
                  <a:lnTo>
                    <a:pt x="129064" y="0"/>
                  </a:lnTo>
                  <a:lnTo>
                    <a:pt x="190881" y="0"/>
                  </a:lnTo>
                  <a:lnTo>
                    <a:pt x="190881" y="113443"/>
                  </a:lnTo>
                  <a:lnTo>
                    <a:pt x="288988" y="56674"/>
                  </a:lnTo>
                  <a:lnTo>
                    <a:pt x="319945" y="109919"/>
                  </a:lnTo>
                  <a:lnTo>
                    <a:pt x="221552" y="166688"/>
                  </a:lnTo>
                  <a:lnTo>
                    <a:pt x="319945" y="223457"/>
                  </a:lnTo>
                  <a:lnTo>
                    <a:pt x="288988" y="276701"/>
                  </a:lnTo>
                  <a:lnTo>
                    <a:pt x="190881" y="22021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9" name="Google Shape;319;p36">
            <a:hlinkClick action="ppaction://hlinkshowjump?jump=nextslide"/>
          </p:cNvPr>
          <p:cNvSpPr/>
          <p:nvPr/>
        </p:nvSpPr>
        <p:spPr>
          <a:xfrm flipH="1" rot="-5400000">
            <a:off x="8742903" y="4602131"/>
            <a:ext cx="172879" cy="172116"/>
          </a:xfrm>
          <a:custGeom>
            <a:rect b="b" l="l" r="r" t="t"/>
            <a:pathLst>
              <a:path extrusionOk="0" h="344233" w="345757">
                <a:moveTo>
                  <a:pt x="191071" y="0"/>
                </a:moveTo>
                <a:lnTo>
                  <a:pt x="191071" y="286512"/>
                </a:lnTo>
                <a:lnTo>
                  <a:pt x="345757" y="130493"/>
                </a:lnTo>
                <a:lnTo>
                  <a:pt x="345757" y="173736"/>
                </a:lnTo>
                <a:lnTo>
                  <a:pt x="175546" y="344234"/>
                </a:lnTo>
                <a:lnTo>
                  <a:pt x="0" y="173736"/>
                </a:lnTo>
                <a:lnTo>
                  <a:pt x="0" y="130493"/>
                </a:lnTo>
                <a:lnTo>
                  <a:pt x="161639" y="288608"/>
                </a:lnTo>
                <a:lnTo>
                  <a:pt x="161639" y="0"/>
                </a:lnTo>
                <a:lnTo>
                  <a:pt x="19116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0" name="Google Shape;32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999" y="2267850"/>
            <a:ext cx="3128498" cy="105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7"/>
          <p:cNvSpPr txBox="1"/>
          <p:nvPr>
            <p:ph type="title"/>
          </p:nvPr>
        </p:nvSpPr>
        <p:spPr>
          <a:xfrm>
            <a:off x="152700" y="632913"/>
            <a:ext cx="2673600" cy="72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NURTUE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grpSp>
        <p:nvGrpSpPr>
          <p:cNvPr id="326" name="Google Shape;326;p37"/>
          <p:cNvGrpSpPr/>
          <p:nvPr/>
        </p:nvGrpSpPr>
        <p:grpSpPr>
          <a:xfrm>
            <a:off x="1218226" y="1353507"/>
            <a:ext cx="542531" cy="174546"/>
            <a:chOff x="-2558774" y="-104956"/>
            <a:chExt cx="542531" cy="174546"/>
          </a:xfrm>
        </p:grpSpPr>
        <p:sp>
          <p:nvSpPr>
            <p:cNvPr id="327" name="Google Shape;327;p37"/>
            <p:cNvSpPr/>
            <p:nvPr/>
          </p:nvSpPr>
          <p:spPr>
            <a:xfrm>
              <a:off x="-2558774" y="-104956"/>
              <a:ext cx="67389" cy="174546"/>
            </a:xfrm>
            <a:custGeom>
              <a:rect b="b" l="l" r="r" t="t"/>
              <a:pathLst>
                <a:path extrusionOk="0" h="349091" w="134778">
                  <a:moveTo>
                    <a:pt x="43339" y="349091"/>
                  </a:moveTo>
                  <a:lnTo>
                    <a:pt x="43339" y="305753"/>
                  </a:lnTo>
                  <a:lnTo>
                    <a:pt x="0" y="305753"/>
                  </a:lnTo>
                  <a:lnTo>
                    <a:pt x="0" y="42863"/>
                  </a:lnTo>
                  <a:lnTo>
                    <a:pt x="43339" y="42863"/>
                  </a:lnTo>
                  <a:lnTo>
                    <a:pt x="43339" y="0"/>
                  </a:lnTo>
                  <a:lnTo>
                    <a:pt x="134779" y="0"/>
                  </a:lnTo>
                  <a:lnTo>
                    <a:pt x="134779" y="47625"/>
                  </a:lnTo>
                  <a:lnTo>
                    <a:pt x="48101" y="47625"/>
                  </a:lnTo>
                  <a:lnTo>
                    <a:pt x="48101" y="300990"/>
                  </a:lnTo>
                  <a:lnTo>
                    <a:pt x="134779" y="300990"/>
                  </a:lnTo>
                  <a:lnTo>
                    <a:pt x="134779" y="349091"/>
                  </a:lnTo>
                  <a:lnTo>
                    <a:pt x="43339" y="34909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37"/>
            <p:cNvSpPr/>
            <p:nvPr/>
          </p:nvSpPr>
          <p:spPr>
            <a:xfrm>
              <a:off x="-2083631" y="-104956"/>
              <a:ext cx="67389" cy="174546"/>
            </a:xfrm>
            <a:custGeom>
              <a:rect b="b" l="l" r="r" t="t"/>
              <a:pathLst>
                <a:path extrusionOk="0" h="349091" w="134778">
                  <a:moveTo>
                    <a:pt x="0" y="349091"/>
                  </a:moveTo>
                  <a:lnTo>
                    <a:pt x="0" y="300990"/>
                  </a:lnTo>
                  <a:lnTo>
                    <a:pt x="86678" y="300990"/>
                  </a:lnTo>
                  <a:lnTo>
                    <a:pt x="86678" y="47625"/>
                  </a:lnTo>
                  <a:lnTo>
                    <a:pt x="0" y="47625"/>
                  </a:lnTo>
                  <a:lnTo>
                    <a:pt x="0" y="0"/>
                  </a:lnTo>
                  <a:lnTo>
                    <a:pt x="91440" y="0"/>
                  </a:lnTo>
                  <a:lnTo>
                    <a:pt x="91440" y="42863"/>
                  </a:lnTo>
                  <a:lnTo>
                    <a:pt x="134779" y="42863"/>
                  </a:lnTo>
                  <a:lnTo>
                    <a:pt x="134779" y="305753"/>
                  </a:lnTo>
                  <a:lnTo>
                    <a:pt x="91440" y="305753"/>
                  </a:lnTo>
                  <a:lnTo>
                    <a:pt x="91440" y="349091"/>
                  </a:lnTo>
                  <a:lnTo>
                    <a:pt x="0" y="34909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37"/>
            <p:cNvSpPr/>
            <p:nvPr/>
          </p:nvSpPr>
          <p:spPr>
            <a:xfrm>
              <a:off x="-2482493" y="-103884"/>
              <a:ext cx="172260" cy="172403"/>
            </a:xfrm>
            <a:custGeom>
              <a:rect b="b" l="l" r="r" t="t"/>
              <a:pathLst>
                <a:path extrusionOk="0" h="344805" w="344519">
                  <a:moveTo>
                    <a:pt x="229172" y="57626"/>
                  </a:moveTo>
                  <a:cubicBezTo>
                    <a:pt x="229172" y="65722"/>
                    <a:pt x="228029" y="72676"/>
                    <a:pt x="225647" y="78677"/>
                  </a:cubicBezTo>
                  <a:cubicBezTo>
                    <a:pt x="223266" y="84677"/>
                    <a:pt x="220409" y="90202"/>
                    <a:pt x="216789" y="95345"/>
                  </a:cubicBezTo>
                  <a:cubicBezTo>
                    <a:pt x="213170" y="100489"/>
                    <a:pt x="209360" y="105346"/>
                    <a:pt x="205169" y="110109"/>
                  </a:cubicBezTo>
                  <a:cubicBezTo>
                    <a:pt x="200978" y="114871"/>
                    <a:pt x="196977" y="119920"/>
                    <a:pt x="193167" y="125254"/>
                  </a:cubicBezTo>
                  <a:cubicBezTo>
                    <a:pt x="189357" y="130588"/>
                    <a:pt x="186119" y="136588"/>
                    <a:pt x="183547" y="143161"/>
                  </a:cubicBezTo>
                  <a:cubicBezTo>
                    <a:pt x="180880" y="149733"/>
                    <a:pt x="179261" y="157448"/>
                    <a:pt x="178689" y="166306"/>
                  </a:cubicBezTo>
                  <a:cubicBezTo>
                    <a:pt x="187357" y="165735"/>
                    <a:pt x="194977" y="164021"/>
                    <a:pt x="201454" y="161163"/>
                  </a:cubicBezTo>
                  <a:cubicBezTo>
                    <a:pt x="207931" y="158305"/>
                    <a:pt x="213932" y="155067"/>
                    <a:pt x="219266" y="151257"/>
                  </a:cubicBezTo>
                  <a:cubicBezTo>
                    <a:pt x="224600" y="147447"/>
                    <a:pt x="229648" y="143446"/>
                    <a:pt x="234410" y="139160"/>
                  </a:cubicBezTo>
                  <a:cubicBezTo>
                    <a:pt x="239173" y="134874"/>
                    <a:pt x="244031" y="130969"/>
                    <a:pt x="249174" y="127445"/>
                  </a:cubicBezTo>
                  <a:cubicBezTo>
                    <a:pt x="254318" y="123920"/>
                    <a:pt x="259842" y="120968"/>
                    <a:pt x="265938" y="118586"/>
                  </a:cubicBezTo>
                  <a:cubicBezTo>
                    <a:pt x="272034" y="116205"/>
                    <a:pt x="278987" y="115062"/>
                    <a:pt x="286893" y="115062"/>
                  </a:cubicBezTo>
                  <a:cubicBezTo>
                    <a:pt x="294799" y="115062"/>
                    <a:pt x="302514" y="116491"/>
                    <a:pt x="309563" y="119348"/>
                  </a:cubicBezTo>
                  <a:cubicBezTo>
                    <a:pt x="316611" y="122206"/>
                    <a:pt x="322707" y="126206"/>
                    <a:pt x="327946" y="131350"/>
                  </a:cubicBezTo>
                  <a:cubicBezTo>
                    <a:pt x="333089" y="136493"/>
                    <a:pt x="337185" y="142589"/>
                    <a:pt x="340138" y="149638"/>
                  </a:cubicBezTo>
                  <a:cubicBezTo>
                    <a:pt x="343091" y="156686"/>
                    <a:pt x="344519" y="164402"/>
                    <a:pt x="344519" y="172784"/>
                  </a:cubicBezTo>
                  <a:cubicBezTo>
                    <a:pt x="344519" y="181165"/>
                    <a:pt x="342995" y="189071"/>
                    <a:pt x="340138" y="196024"/>
                  </a:cubicBezTo>
                  <a:cubicBezTo>
                    <a:pt x="337185" y="202978"/>
                    <a:pt x="333089" y="208979"/>
                    <a:pt x="327946" y="214027"/>
                  </a:cubicBezTo>
                  <a:cubicBezTo>
                    <a:pt x="322707" y="219075"/>
                    <a:pt x="316611" y="222980"/>
                    <a:pt x="309563" y="225743"/>
                  </a:cubicBezTo>
                  <a:cubicBezTo>
                    <a:pt x="302514" y="228505"/>
                    <a:pt x="294989" y="229934"/>
                    <a:pt x="286893" y="229934"/>
                  </a:cubicBezTo>
                  <a:cubicBezTo>
                    <a:pt x="278797" y="229934"/>
                    <a:pt x="272034" y="228790"/>
                    <a:pt x="265938" y="226409"/>
                  </a:cubicBezTo>
                  <a:cubicBezTo>
                    <a:pt x="259842" y="224028"/>
                    <a:pt x="254318" y="221171"/>
                    <a:pt x="249174" y="217646"/>
                  </a:cubicBezTo>
                  <a:cubicBezTo>
                    <a:pt x="244031" y="214122"/>
                    <a:pt x="239173" y="210312"/>
                    <a:pt x="234410" y="206026"/>
                  </a:cubicBezTo>
                  <a:cubicBezTo>
                    <a:pt x="229648" y="201739"/>
                    <a:pt x="224600" y="197739"/>
                    <a:pt x="219266" y="194024"/>
                  </a:cubicBezTo>
                  <a:cubicBezTo>
                    <a:pt x="213932" y="190310"/>
                    <a:pt x="208026" y="187071"/>
                    <a:pt x="201454" y="184404"/>
                  </a:cubicBezTo>
                  <a:cubicBezTo>
                    <a:pt x="194882" y="181737"/>
                    <a:pt x="187357" y="180022"/>
                    <a:pt x="178689" y="179356"/>
                  </a:cubicBezTo>
                  <a:cubicBezTo>
                    <a:pt x="179261" y="187928"/>
                    <a:pt x="180975" y="195358"/>
                    <a:pt x="183737" y="201835"/>
                  </a:cubicBezTo>
                  <a:cubicBezTo>
                    <a:pt x="186404" y="208312"/>
                    <a:pt x="189643" y="214122"/>
                    <a:pt x="193358" y="219551"/>
                  </a:cubicBezTo>
                  <a:cubicBezTo>
                    <a:pt x="197072" y="224980"/>
                    <a:pt x="201073" y="229934"/>
                    <a:pt x="205359" y="234696"/>
                  </a:cubicBezTo>
                  <a:cubicBezTo>
                    <a:pt x="209645" y="239459"/>
                    <a:pt x="213550" y="244316"/>
                    <a:pt x="216979" y="249460"/>
                  </a:cubicBezTo>
                  <a:cubicBezTo>
                    <a:pt x="220504" y="254603"/>
                    <a:pt x="223361" y="260128"/>
                    <a:pt x="225743" y="266224"/>
                  </a:cubicBezTo>
                  <a:cubicBezTo>
                    <a:pt x="228124" y="272320"/>
                    <a:pt x="229267" y="279273"/>
                    <a:pt x="229267" y="287179"/>
                  </a:cubicBezTo>
                  <a:cubicBezTo>
                    <a:pt x="229267" y="295085"/>
                    <a:pt x="227838" y="302800"/>
                    <a:pt x="225076" y="309848"/>
                  </a:cubicBezTo>
                  <a:cubicBezTo>
                    <a:pt x="222314" y="316897"/>
                    <a:pt x="218408" y="322993"/>
                    <a:pt x="213360" y="328231"/>
                  </a:cubicBezTo>
                  <a:cubicBezTo>
                    <a:pt x="208312" y="333375"/>
                    <a:pt x="202311" y="337471"/>
                    <a:pt x="195358" y="340423"/>
                  </a:cubicBezTo>
                  <a:cubicBezTo>
                    <a:pt x="188404" y="343376"/>
                    <a:pt x="180594" y="344805"/>
                    <a:pt x="172117" y="344805"/>
                  </a:cubicBezTo>
                  <a:cubicBezTo>
                    <a:pt x="163640" y="344805"/>
                    <a:pt x="156020" y="343376"/>
                    <a:pt x="148971" y="340423"/>
                  </a:cubicBezTo>
                  <a:cubicBezTo>
                    <a:pt x="141923" y="337471"/>
                    <a:pt x="135922" y="333375"/>
                    <a:pt x="130969" y="328231"/>
                  </a:cubicBezTo>
                  <a:cubicBezTo>
                    <a:pt x="126016" y="323088"/>
                    <a:pt x="122111" y="316897"/>
                    <a:pt x="119348" y="309848"/>
                  </a:cubicBezTo>
                  <a:cubicBezTo>
                    <a:pt x="116586" y="302800"/>
                    <a:pt x="115157" y="295275"/>
                    <a:pt x="115157" y="287179"/>
                  </a:cubicBezTo>
                  <a:cubicBezTo>
                    <a:pt x="115157" y="279082"/>
                    <a:pt x="116300" y="272320"/>
                    <a:pt x="118682" y="266224"/>
                  </a:cubicBezTo>
                  <a:cubicBezTo>
                    <a:pt x="121063" y="260128"/>
                    <a:pt x="123920" y="254603"/>
                    <a:pt x="127445" y="249460"/>
                  </a:cubicBezTo>
                  <a:cubicBezTo>
                    <a:pt x="130969" y="244316"/>
                    <a:pt x="134779" y="239459"/>
                    <a:pt x="138970" y="234696"/>
                  </a:cubicBezTo>
                  <a:cubicBezTo>
                    <a:pt x="143161" y="229934"/>
                    <a:pt x="147066" y="224885"/>
                    <a:pt x="150876" y="219551"/>
                  </a:cubicBezTo>
                  <a:cubicBezTo>
                    <a:pt x="154686" y="214217"/>
                    <a:pt x="157829" y="208312"/>
                    <a:pt x="160687" y="201835"/>
                  </a:cubicBezTo>
                  <a:cubicBezTo>
                    <a:pt x="163544" y="195358"/>
                    <a:pt x="165164" y="187928"/>
                    <a:pt x="165830" y="179356"/>
                  </a:cubicBezTo>
                  <a:cubicBezTo>
                    <a:pt x="157163" y="180022"/>
                    <a:pt x="149543" y="181642"/>
                    <a:pt x="143066" y="184404"/>
                  </a:cubicBezTo>
                  <a:cubicBezTo>
                    <a:pt x="136589" y="187166"/>
                    <a:pt x="130588" y="190310"/>
                    <a:pt x="125254" y="194024"/>
                  </a:cubicBezTo>
                  <a:cubicBezTo>
                    <a:pt x="119920" y="197739"/>
                    <a:pt x="114872" y="201739"/>
                    <a:pt x="110109" y="206026"/>
                  </a:cubicBezTo>
                  <a:cubicBezTo>
                    <a:pt x="105347" y="210312"/>
                    <a:pt x="100489" y="214122"/>
                    <a:pt x="95345" y="217646"/>
                  </a:cubicBezTo>
                  <a:cubicBezTo>
                    <a:pt x="90202" y="221171"/>
                    <a:pt x="84677" y="224028"/>
                    <a:pt x="78581" y="226409"/>
                  </a:cubicBezTo>
                  <a:cubicBezTo>
                    <a:pt x="72485" y="228790"/>
                    <a:pt x="65532" y="229934"/>
                    <a:pt x="57626" y="229934"/>
                  </a:cubicBezTo>
                  <a:cubicBezTo>
                    <a:pt x="49721" y="229934"/>
                    <a:pt x="41815" y="228505"/>
                    <a:pt x="34862" y="225743"/>
                  </a:cubicBezTo>
                  <a:cubicBezTo>
                    <a:pt x="27908" y="222980"/>
                    <a:pt x="21812" y="219075"/>
                    <a:pt x="16574" y="214027"/>
                  </a:cubicBezTo>
                  <a:cubicBezTo>
                    <a:pt x="11335" y="208979"/>
                    <a:pt x="7334" y="202978"/>
                    <a:pt x="4382" y="196024"/>
                  </a:cubicBezTo>
                  <a:cubicBezTo>
                    <a:pt x="1429" y="189071"/>
                    <a:pt x="0" y="181261"/>
                    <a:pt x="0" y="172784"/>
                  </a:cubicBezTo>
                  <a:cubicBezTo>
                    <a:pt x="0" y="164306"/>
                    <a:pt x="1429" y="156686"/>
                    <a:pt x="4382" y="149638"/>
                  </a:cubicBezTo>
                  <a:cubicBezTo>
                    <a:pt x="7334" y="142589"/>
                    <a:pt x="11430" y="136493"/>
                    <a:pt x="16574" y="131350"/>
                  </a:cubicBezTo>
                  <a:cubicBezTo>
                    <a:pt x="21717" y="126206"/>
                    <a:pt x="27813" y="122206"/>
                    <a:pt x="34862" y="119348"/>
                  </a:cubicBezTo>
                  <a:cubicBezTo>
                    <a:pt x="41910" y="116491"/>
                    <a:pt x="49435" y="115062"/>
                    <a:pt x="57626" y="115062"/>
                  </a:cubicBezTo>
                  <a:cubicBezTo>
                    <a:pt x="65818" y="115062"/>
                    <a:pt x="72485" y="116205"/>
                    <a:pt x="78581" y="118586"/>
                  </a:cubicBezTo>
                  <a:cubicBezTo>
                    <a:pt x="84677" y="120968"/>
                    <a:pt x="90202" y="123825"/>
                    <a:pt x="95345" y="127445"/>
                  </a:cubicBezTo>
                  <a:cubicBezTo>
                    <a:pt x="100489" y="131064"/>
                    <a:pt x="105347" y="134969"/>
                    <a:pt x="110109" y="139160"/>
                  </a:cubicBezTo>
                  <a:cubicBezTo>
                    <a:pt x="114872" y="143446"/>
                    <a:pt x="119920" y="147447"/>
                    <a:pt x="125254" y="151257"/>
                  </a:cubicBezTo>
                  <a:cubicBezTo>
                    <a:pt x="130588" y="155067"/>
                    <a:pt x="136493" y="158305"/>
                    <a:pt x="143066" y="161163"/>
                  </a:cubicBezTo>
                  <a:cubicBezTo>
                    <a:pt x="149638" y="164021"/>
                    <a:pt x="157163" y="165640"/>
                    <a:pt x="165830" y="166306"/>
                  </a:cubicBezTo>
                  <a:cubicBezTo>
                    <a:pt x="165164" y="157448"/>
                    <a:pt x="163544" y="149733"/>
                    <a:pt x="160877" y="143161"/>
                  </a:cubicBezTo>
                  <a:cubicBezTo>
                    <a:pt x="158115" y="136588"/>
                    <a:pt x="154972" y="130588"/>
                    <a:pt x="151257" y="125254"/>
                  </a:cubicBezTo>
                  <a:cubicBezTo>
                    <a:pt x="147542" y="119920"/>
                    <a:pt x="143542" y="114871"/>
                    <a:pt x="139351" y="110109"/>
                  </a:cubicBezTo>
                  <a:cubicBezTo>
                    <a:pt x="135160" y="105346"/>
                    <a:pt x="131254" y="100489"/>
                    <a:pt x="127730" y="95345"/>
                  </a:cubicBezTo>
                  <a:cubicBezTo>
                    <a:pt x="124111" y="90202"/>
                    <a:pt x="121253" y="84677"/>
                    <a:pt x="118872" y="78581"/>
                  </a:cubicBezTo>
                  <a:cubicBezTo>
                    <a:pt x="116491" y="72485"/>
                    <a:pt x="115348" y="65532"/>
                    <a:pt x="115348" y="57626"/>
                  </a:cubicBezTo>
                  <a:cubicBezTo>
                    <a:pt x="115348" y="49721"/>
                    <a:pt x="116777" y="42005"/>
                    <a:pt x="119539" y="34957"/>
                  </a:cubicBezTo>
                  <a:cubicBezTo>
                    <a:pt x="122301" y="27908"/>
                    <a:pt x="126206" y="21812"/>
                    <a:pt x="131159" y="16573"/>
                  </a:cubicBezTo>
                  <a:cubicBezTo>
                    <a:pt x="136112" y="11335"/>
                    <a:pt x="142113" y="7334"/>
                    <a:pt x="149162" y="4381"/>
                  </a:cubicBezTo>
                  <a:cubicBezTo>
                    <a:pt x="156210" y="1429"/>
                    <a:pt x="163925" y="0"/>
                    <a:pt x="172307" y="0"/>
                  </a:cubicBezTo>
                  <a:cubicBezTo>
                    <a:pt x="180689" y="0"/>
                    <a:pt x="188595" y="1429"/>
                    <a:pt x="195548" y="4381"/>
                  </a:cubicBezTo>
                  <a:cubicBezTo>
                    <a:pt x="202502" y="7334"/>
                    <a:pt x="208502" y="11430"/>
                    <a:pt x="213550" y="16573"/>
                  </a:cubicBezTo>
                  <a:cubicBezTo>
                    <a:pt x="218599" y="21717"/>
                    <a:pt x="222504" y="27908"/>
                    <a:pt x="225266" y="34957"/>
                  </a:cubicBezTo>
                  <a:cubicBezTo>
                    <a:pt x="228029" y="42005"/>
                    <a:pt x="229457" y="49530"/>
                    <a:pt x="229457" y="576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37"/>
            <p:cNvSpPr/>
            <p:nvPr/>
          </p:nvSpPr>
          <p:spPr>
            <a:xfrm>
              <a:off x="-2264707" y="-101051"/>
              <a:ext cx="159972" cy="166735"/>
            </a:xfrm>
            <a:custGeom>
              <a:rect b="b" l="l" r="r" t="t"/>
              <a:pathLst>
                <a:path extrusionOk="0" h="333470" w="319944">
                  <a:moveTo>
                    <a:pt x="190881" y="220218"/>
                  </a:moveTo>
                  <a:lnTo>
                    <a:pt x="190881" y="333470"/>
                  </a:lnTo>
                  <a:lnTo>
                    <a:pt x="129064" y="333470"/>
                  </a:lnTo>
                  <a:lnTo>
                    <a:pt x="129064" y="220218"/>
                  </a:lnTo>
                  <a:lnTo>
                    <a:pt x="30956" y="276701"/>
                  </a:lnTo>
                  <a:lnTo>
                    <a:pt x="0" y="223457"/>
                  </a:lnTo>
                  <a:lnTo>
                    <a:pt x="98107" y="166688"/>
                  </a:lnTo>
                  <a:lnTo>
                    <a:pt x="0" y="109919"/>
                  </a:lnTo>
                  <a:lnTo>
                    <a:pt x="30956" y="56674"/>
                  </a:lnTo>
                  <a:lnTo>
                    <a:pt x="129064" y="113443"/>
                  </a:lnTo>
                  <a:lnTo>
                    <a:pt x="129064" y="0"/>
                  </a:lnTo>
                  <a:lnTo>
                    <a:pt x="190881" y="0"/>
                  </a:lnTo>
                  <a:lnTo>
                    <a:pt x="190881" y="113443"/>
                  </a:lnTo>
                  <a:lnTo>
                    <a:pt x="288988" y="56674"/>
                  </a:lnTo>
                  <a:lnTo>
                    <a:pt x="319945" y="109919"/>
                  </a:lnTo>
                  <a:lnTo>
                    <a:pt x="221552" y="166688"/>
                  </a:lnTo>
                  <a:lnTo>
                    <a:pt x="319945" y="223457"/>
                  </a:lnTo>
                  <a:lnTo>
                    <a:pt x="288988" y="276701"/>
                  </a:lnTo>
                  <a:lnTo>
                    <a:pt x="190881" y="22021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1" name="Google Shape;331;p37">
            <a:hlinkClick action="ppaction://hlinkshowjump?jump=nextslide"/>
          </p:cNvPr>
          <p:cNvSpPr/>
          <p:nvPr/>
        </p:nvSpPr>
        <p:spPr>
          <a:xfrm flipH="1" rot="-5400000">
            <a:off x="8742903" y="4602131"/>
            <a:ext cx="172879" cy="172116"/>
          </a:xfrm>
          <a:custGeom>
            <a:rect b="b" l="l" r="r" t="t"/>
            <a:pathLst>
              <a:path extrusionOk="0" h="344233" w="345757">
                <a:moveTo>
                  <a:pt x="191071" y="0"/>
                </a:moveTo>
                <a:lnTo>
                  <a:pt x="191071" y="286512"/>
                </a:lnTo>
                <a:lnTo>
                  <a:pt x="345757" y="130493"/>
                </a:lnTo>
                <a:lnTo>
                  <a:pt x="345757" y="173736"/>
                </a:lnTo>
                <a:lnTo>
                  <a:pt x="175546" y="344234"/>
                </a:lnTo>
                <a:lnTo>
                  <a:pt x="0" y="173736"/>
                </a:lnTo>
                <a:lnTo>
                  <a:pt x="0" y="130493"/>
                </a:lnTo>
                <a:lnTo>
                  <a:pt x="161639" y="288608"/>
                </a:lnTo>
                <a:lnTo>
                  <a:pt x="161639" y="0"/>
                </a:lnTo>
                <a:lnTo>
                  <a:pt x="19116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37"/>
          <p:cNvSpPr txBox="1"/>
          <p:nvPr>
            <p:ph idx="1" type="body"/>
          </p:nvPr>
        </p:nvSpPr>
        <p:spPr>
          <a:xfrm>
            <a:off x="2826300" y="41625"/>
            <a:ext cx="6193500" cy="477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73D40"/>
              </a:buClr>
              <a:buSzPts val="600"/>
              <a:buFont typeface="Arial"/>
              <a:buNone/>
            </a:pPr>
            <a:r>
              <a:rPr b="1" lang="en" sz="1500"/>
              <a:t>WHAT IT IS</a:t>
            </a:r>
            <a:endParaRPr b="1" sz="1500"/>
          </a:p>
          <a:p>
            <a:pPr indent="-304800" lvl="0" marL="457200" rtl="0" algn="l">
              <a:spcBef>
                <a:spcPts val="100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Platform to connect parents to a supportive community of experts and fellow parents, promote effective communication via interactive modules, and guide parents through healthy conflict resolution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500"/>
              <a:t>SIMILARITIES </a:t>
            </a:r>
            <a:endParaRPr sz="1000">
              <a:solidFill>
                <a:srgbClr val="000000"/>
              </a:solidFill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Char char="●"/>
            </a:pPr>
            <a:r>
              <a:rPr lang="en" sz="1100">
                <a:solidFill>
                  <a:srgbClr val="000000"/>
                </a:solidFill>
              </a:rPr>
              <a:t>Similar questions/quizzes to educate parents (specifically in conflict resolution) to the ones we will have in our learning modules</a:t>
            </a:r>
            <a:endParaRPr sz="11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/>
              <a:t>DIFFERENCES</a:t>
            </a:r>
            <a:endParaRPr b="1" sz="1100"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>
                <a:solidFill>
                  <a:srgbClr val="000000"/>
                </a:solidFill>
              </a:rPr>
              <a:t>Specifically for parents, whereas roots is geared towards both parents and children </a:t>
            </a:r>
            <a:endParaRPr sz="1100">
              <a:solidFill>
                <a:srgbClr val="000000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Char char="●"/>
            </a:pPr>
            <a:r>
              <a:rPr lang="en" sz="1100">
                <a:solidFill>
                  <a:srgbClr val="000000"/>
                </a:solidFill>
              </a:rPr>
              <a:t>Creates a community for parents to help each other out, whereas roots is focused primarily on improving the </a:t>
            </a:r>
            <a:r>
              <a:rPr i="1" lang="en" sz="1100">
                <a:solidFill>
                  <a:srgbClr val="000000"/>
                </a:solidFill>
              </a:rPr>
              <a:t>parent-child bonding experiences</a:t>
            </a:r>
            <a:r>
              <a:rPr lang="en" sz="1100">
                <a:solidFill>
                  <a:srgbClr val="000000"/>
                </a:solidFill>
              </a:rPr>
              <a:t>.</a:t>
            </a:r>
            <a:endParaRPr sz="11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/>
              <a:t>WHAT’S WORKED </a:t>
            </a:r>
            <a:endParaRPr b="1" sz="1500"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Teaches conflict resolution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500"/>
              <a:t>WHAT HASN'T WORKED</a:t>
            </a:r>
            <a:endParaRPr b="1" sz="1500"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There isn’t a one size fits all when it comes to parenting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pic>
        <p:nvPicPr>
          <p:cNvPr id="333" name="Google Shape;33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737" y="1698452"/>
            <a:ext cx="2097500" cy="243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8"/>
          <p:cNvSpPr txBox="1"/>
          <p:nvPr>
            <p:ph type="title"/>
          </p:nvPr>
        </p:nvSpPr>
        <p:spPr>
          <a:xfrm>
            <a:off x="152700" y="632913"/>
            <a:ext cx="2673600" cy="72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NURTUE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grpSp>
        <p:nvGrpSpPr>
          <p:cNvPr id="339" name="Google Shape;339;p38"/>
          <p:cNvGrpSpPr/>
          <p:nvPr/>
        </p:nvGrpSpPr>
        <p:grpSpPr>
          <a:xfrm>
            <a:off x="1218226" y="1353507"/>
            <a:ext cx="542531" cy="174546"/>
            <a:chOff x="-2558774" y="-104956"/>
            <a:chExt cx="542531" cy="174546"/>
          </a:xfrm>
        </p:grpSpPr>
        <p:sp>
          <p:nvSpPr>
            <p:cNvPr id="340" name="Google Shape;340;p38"/>
            <p:cNvSpPr/>
            <p:nvPr/>
          </p:nvSpPr>
          <p:spPr>
            <a:xfrm>
              <a:off x="-2558774" y="-104956"/>
              <a:ext cx="67389" cy="174546"/>
            </a:xfrm>
            <a:custGeom>
              <a:rect b="b" l="l" r="r" t="t"/>
              <a:pathLst>
                <a:path extrusionOk="0" h="349091" w="134778">
                  <a:moveTo>
                    <a:pt x="43339" y="349091"/>
                  </a:moveTo>
                  <a:lnTo>
                    <a:pt x="43339" y="305753"/>
                  </a:lnTo>
                  <a:lnTo>
                    <a:pt x="0" y="305753"/>
                  </a:lnTo>
                  <a:lnTo>
                    <a:pt x="0" y="42863"/>
                  </a:lnTo>
                  <a:lnTo>
                    <a:pt x="43339" y="42863"/>
                  </a:lnTo>
                  <a:lnTo>
                    <a:pt x="43339" y="0"/>
                  </a:lnTo>
                  <a:lnTo>
                    <a:pt x="134779" y="0"/>
                  </a:lnTo>
                  <a:lnTo>
                    <a:pt x="134779" y="47625"/>
                  </a:lnTo>
                  <a:lnTo>
                    <a:pt x="48101" y="47625"/>
                  </a:lnTo>
                  <a:lnTo>
                    <a:pt x="48101" y="300990"/>
                  </a:lnTo>
                  <a:lnTo>
                    <a:pt x="134779" y="300990"/>
                  </a:lnTo>
                  <a:lnTo>
                    <a:pt x="134779" y="349091"/>
                  </a:lnTo>
                  <a:lnTo>
                    <a:pt x="43339" y="34909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38"/>
            <p:cNvSpPr/>
            <p:nvPr/>
          </p:nvSpPr>
          <p:spPr>
            <a:xfrm>
              <a:off x="-2083631" y="-104956"/>
              <a:ext cx="67389" cy="174546"/>
            </a:xfrm>
            <a:custGeom>
              <a:rect b="b" l="l" r="r" t="t"/>
              <a:pathLst>
                <a:path extrusionOk="0" h="349091" w="134778">
                  <a:moveTo>
                    <a:pt x="0" y="349091"/>
                  </a:moveTo>
                  <a:lnTo>
                    <a:pt x="0" y="300990"/>
                  </a:lnTo>
                  <a:lnTo>
                    <a:pt x="86678" y="300990"/>
                  </a:lnTo>
                  <a:lnTo>
                    <a:pt x="86678" y="47625"/>
                  </a:lnTo>
                  <a:lnTo>
                    <a:pt x="0" y="47625"/>
                  </a:lnTo>
                  <a:lnTo>
                    <a:pt x="0" y="0"/>
                  </a:lnTo>
                  <a:lnTo>
                    <a:pt x="91440" y="0"/>
                  </a:lnTo>
                  <a:lnTo>
                    <a:pt x="91440" y="42863"/>
                  </a:lnTo>
                  <a:lnTo>
                    <a:pt x="134779" y="42863"/>
                  </a:lnTo>
                  <a:lnTo>
                    <a:pt x="134779" y="305753"/>
                  </a:lnTo>
                  <a:lnTo>
                    <a:pt x="91440" y="305753"/>
                  </a:lnTo>
                  <a:lnTo>
                    <a:pt x="91440" y="349091"/>
                  </a:lnTo>
                  <a:lnTo>
                    <a:pt x="0" y="34909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38"/>
            <p:cNvSpPr/>
            <p:nvPr/>
          </p:nvSpPr>
          <p:spPr>
            <a:xfrm>
              <a:off x="-2482493" y="-103884"/>
              <a:ext cx="172260" cy="172403"/>
            </a:xfrm>
            <a:custGeom>
              <a:rect b="b" l="l" r="r" t="t"/>
              <a:pathLst>
                <a:path extrusionOk="0" h="344805" w="344519">
                  <a:moveTo>
                    <a:pt x="229172" y="57626"/>
                  </a:moveTo>
                  <a:cubicBezTo>
                    <a:pt x="229172" y="65722"/>
                    <a:pt x="228029" y="72676"/>
                    <a:pt x="225647" y="78677"/>
                  </a:cubicBezTo>
                  <a:cubicBezTo>
                    <a:pt x="223266" y="84677"/>
                    <a:pt x="220409" y="90202"/>
                    <a:pt x="216789" y="95345"/>
                  </a:cubicBezTo>
                  <a:cubicBezTo>
                    <a:pt x="213170" y="100489"/>
                    <a:pt x="209360" y="105346"/>
                    <a:pt x="205169" y="110109"/>
                  </a:cubicBezTo>
                  <a:cubicBezTo>
                    <a:pt x="200978" y="114871"/>
                    <a:pt x="196977" y="119920"/>
                    <a:pt x="193167" y="125254"/>
                  </a:cubicBezTo>
                  <a:cubicBezTo>
                    <a:pt x="189357" y="130588"/>
                    <a:pt x="186119" y="136588"/>
                    <a:pt x="183547" y="143161"/>
                  </a:cubicBezTo>
                  <a:cubicBezTo>
                    <a:pt x="180880" y="149733"/>
                    <a:pt x="179261" y="157448"/>
                    <a:pt x="178689" y="166306"/>
                  </a:cubicBezTo>
                  <a:cubicBezTo>
                    <a:pt x="187357" y="165735"/>
                    <a:pt x="194977" y="164021"/>
                    <a:pt x="201454" y="161163"/>
                  </a:cubicBezTo>
                  <a:cubicBezTo>
                    <a:pt x="207931" y="158305"/>
                    <a:pt x="213932" y="155067"/>
                    <a:pt x="219266" y="151257"/>
                  </a:cubicBezTo>
                  <a:cubicBezTo>
                    <a:pt x="224600" y="147447"/>
                    <a:pt x="229648" y="143446"/>
                    <a:pt x="234410" y="139160"/>
                  </a:cubicBezTo>
                  <a:cubicBezTo>
                    <a:pt x="239173" y="134874"/>
                    <a:pt x="244031" y="130969"/>
                    <a:pt x="249174" y="127445"/>
                  </a:cubicBezTo>
                  <a:cubicBezTo>
                    <a:pt x="254318" y="123920"/>
                    <a:pt x="259842" y="120968"/>
                    <a:pt x="265938" y="118586"/>
                  </a:cubicBezTo>
                  <a:cubicBezTo>
                    <a:pt x="272034" y="116205"/>
                    <a:pt x="278987" y="115062"/>
                    <a:pt x="286893" y="115062"/>
                  </a:cubicBezTo>
                  <a:cubicBezTo>
                    <a:pt x="294799" y="115062"/>
                    <a:pt x="302514" y="116491"/>
                    <a:pt x="309563" y="119348"/>
                  </a:cubicBezTo>
                  <a:cubicBezTo>
                    <a:pt x="316611" y="122206"/>
                    <a:pt x="322707" y="126206"/>
                    <a:pt x="327946" y="131350"/>
                  </a:cubicBezTo>
                  <a:cubicBezTo>
                    <a:pt x="333089" y="136493"/>
                    <a:pt x="337185" y="142589"/>
                    <a:pt x="340138" y="149638"/>
                  </a:cubicBezTo>
                  <a:cubicBezTo>
                    <a:pt x="343091" y="156686"/>
                    <a:pt x="344519" y="164402"/>
                    <a:pt x="344519" y="172784"/>
                  </a:cubicBezTo>
                  <a:cubicBezTo>
                    <a:pt x="344519" y="181165"/>
                    <a:pt x="342995" y="189071"/>
                    <a:pt x="340138" y="196024"/>
                  </a:cubicBezTo>
                  <a:cubicBezTo>
                    <a:pt x="337185" y="202978"/>
                    <a:pt x="333089" y="208979"/>
                    <a:pt x="327946" y="214027"/>
                  </a:cubicBezTo>
                  <a:cubicBezTo>
                    <a:pt x="322707" y="219075"/>
                    <a:pt x="316611" y="222980"/>
                    <a:pt x="309563" y="225743"/>
                  </a:cubicBezTo>
                  <a:cubicBezTo>
                    <a:pt x="302514" y="228505"/>
                    <a:pt x="294989" y="229934"/>
                    <a:pt x="286893" y="229934"/>
                  </a:cubicBezTo>
                  <a:cubicBezTo>
                    <a:pt x="278797" y="229934"/>
                    <a:pt x="272034" y="228790"/>
                    <a:pt x="265938" y="226409"/>
                  </a:cubicBezTo>
                  <a:cubicBezTo>
                    <a:pt x="259842" y="224028"/>
                    <a:pt x="254318" y="221171"/>
                    <a:pt x="249174" y="217646"/>
                  </a:cubicBezTo>
                  <a:cubicBezTo>
                    <a:pt x="244031" y="214122"/>
                    <a:pt x="239173" y="210312"/>
                    <a:pt x="234410" y="206026"/>
                  </a:cubicBezTo>
                  <a:cubicBezTo>
                    <a:pt x="229648" y="201739"/>
                    <a:pt x="224600" y="197739"/>
                    <a:pt x="219266" y="194024"/>
                  </a:cubicBezTo>
                  <a:cubicBezTo>
                    <a:pt x="213932" y="190310"/>
                    <a:pt x="208026" y="187071"/>
                    <a:pt x="201454" y="184404"/>
                  </a:cubicBezTo>
                  <a:cubicBezTo>
                    <a:pt x="194882" y="181737"/>
                    <a:pt x="187357" y="180022"/>
                    <a:pt x="178689" y="179356"/>
                  </a:cubicBezTo>
                  <a:cubicBezTo>
                    <a:pt x="179261" y="187928"/>
                    <a:pt x="180975" y="195358"/>
                    <a:pt x="183737" y="201835"/>
                  </a:cubicBezTo>
                  <a:cubicBezTo>
                    <a:pt x="186404" y="208312"/>
                    <a:pt x="189643" y="214122"/>
                    <a:pt x="193358" y="219551"/>
                  </a:cubicBezTo>
                  <a:cubicBezTo>
                    <a:pt x="197072" y="224980"/>
                    <a:pt x="201073" y="229934"/>
                    <a:pt x="205359" y="234696"/>
                  </a:cubicBezTo>
                  <a:cubicBezTo>
                    <a:pt x="209645" y="239459"/>
                    <a:pt x="213550" y="244316"/>
                    <a:pt x="216979" y="249460"/>
                  </a:cubicBezTo>
                  <a:cubicBezTo>
                    <a:pt x="220504" y="254603"/>
                    <a:pt x="223361" y="260128"/>
                    <a:pt x="225743" y="266224"/>
                  </a:cubicBezTo>
                  <a:cubicBezTo>
                    <a:pt x="228124" y="272320"/>
                    <a:pt x="229267" y="279273"/>
                    <a:pt x="229267" y="287179"/>
                  </a:cubicBezTo>
                  <a:cubicBezTo>
                    <a:pt x="229267" y="295085"/>
                    <a:pt x="227838" y="302800"/>
                    <a:pt x="225076" y="309848"/>
                  </a:cubicBezTo>
                  <a:cubicBezTo>
                    <a:pt x="222314" y="316897"/>
                    <a:pt x="218408" y="322993"/>
                    <a:pt x="213360" y="328231"/>
                  </a:cubicBezTo>
                  <a:cubicBezTo>
                    <a:pt x="208312" y="333375"/>
                    <a:pt x="202311" y="337471"/>
                    <a:pt x="195358" y="340423"/>
                  </a:cubicBezTo>
                  <a:cubicBezTo>
                    <a:pt x="188404" y="343376"/>
                    <a:pt x="180594" y="344805"/>
                    <a:pt x="172117" y="344805"/>
                  </a:cubicBezTo>
                  <a:cubicBezTo>
                    <a:pt x="163640" y="344805"/>
                    <a:pt x="156020" y="343376"/>
                    <a:pt x="148971" y="340423"/>
                  </a:cubicBezTo>
                  <a:cubicBezTo>
                    <a:pt x="141923" y="337471"/>
                    <a:pt x="135922" y="333375"/>
                    <a:pt x="130969" y="328231"/>
                  </a:cubicBezTo>
                  <a:cubicBezTo>
                    <a:pt x="126016" y="323088"/>
                    <a:pt x="122111" y="316897"/>
                    <a:pt x="119348" y="309848"/>
                  </a:cubicBezTo>
                  <a:cubicBezTo>
                    <a:pt x="116586" y="302800"/>
                    <a:pt x="115157" y="295275"/>
                    <a:pt x="115157" y="287179"/>
                  </a:cubicBezTo>
                  <a:cubicBezTo>
                    <a:pt x="115157" y="279082"/>
                    <a:pt x="116300" y="272320"/>
                    <a:pt x="118682" y="266224"/>
                  </a:cubicBezTo>
                  <a:cubicBezTo>
                    <a:pt x="121063" y="260128"/>
                    <a:pt x="123920" y="254603"/>
                    <a:pt x="127445" y="249460"/>
                  </a:cubicBezTo>
                  <a:cubicBezTo>
                    <a:pt x="130969" y="244316"/>
                    <a:pt x="134779" y="239459"/>
                    <a:pt x="138970" y="234696"/>
                  </a:cubicBezTo>
                  <a:cubicBezTo>
                    <a:pt x="143161" y="229934"/>
                    <a:pt x="147066" y="224885"/>
                    <a:pt x="150876" y="219551"/>
                  </a:cubicBezTo>
                  <a:cubicBezTo>
                    <a:pt x="154686" y="214217"/>
                    <a:pt x="157829" y="208312"/>
                    <a:pt x="160687" y="201835"/>
                  </a:cubicBezTo>
                  <a:cubicBezTo>
                    <a:pt x="163544" y="195358"/>
                    <a:pt x="165164" y="187928"/>
                    <a:pt x="165830" y="179356"/>
                  </a:cubicBezTo>
                  <a:cubicBezTo>
                    <a:pt x="157163" y="180022"/>
                    <a:pt x="149543" y="181642"/>
                    <a:pt x="143066" y="184404"/>
                  </a:cubicBezTo>
                  <a:cubicBezTo>
                    <a:pt x="136589" y="187166"/>
                    <a:pt x="130588" y="190310"/>
                    <a:pt x="125254" y="194024"/>
                  </a:cubicBezTo>
                  <a:cubicBezTo>
                    <a:pt x="119920" y="197739"/>
                    <a:pt x="114872" y="201739"/>
                    <a:pt x="110109" y="206026"/>
                  </a:cubicBezTo>
                  <a:cubicBezTo>
                    <a:pt x="105347" y="210312"/>
                    <a:pt x="100489" y="214122"/>
                    <a:pt x="95345" y="217646"/>
                  </a:cubicBezTo>
                  <a:cubicBezTo>
                    <a:pt x="90202" y="221171"/>
                    <a:pt x="84677" y="224028"/>
                    <a:pt x="78581" y="226409"/>
                  </a:cubicBezTo>
                  <a:cubicBezTo>
                    <a:pt x="72485" y="228790"/>
                    <a:pt x="65532" y="229934"/>
                    <a:pt x="57626" y="229934"/>
                  </a:cubicBezTo>
                  <a:cubicBezTo>
                    <a:pt x="49721" y="229934"/>
                    <a:pt x="41815" y="228505"/>
                    <a:pt x="34862" y="225743"/>
                  </a:cubicBezTo>
                  <a:cubicBezTo>
                    <a:pt x="27908" y="222980"/>
                    <a:pt x="21812" y="219075"/>
                    <a:pt x="16574" y="214027"/>
                  </a:cubicBezTo>
                  <a:cubicBezTo>
                    <a:pt x="11335" y="208979"/>
                    <a:pt x="7334" y="202978"/>
                    <a:pt x="4382" y="196024"/>
                  </a:cubicBezTo>
                  <a:cubicBezTo>
                    <a:pt x="1429" y="189071"/>
                    <a:pt x="0" y="181261"/>
                    <a:pt x="0" y="172784"/>
                  </a:cubicBezTo>
                  <a:cubicBezTo>
                    <a:pt x="0" y="164306"/>
                    <a:pt x="1429" y="156686"/>
                    <a:pt x="4382" y="149638"/>
                  </a:cubicBezTo>
                  <a:cubicBezTo>
                    <a:pt x="7334" y="142589"/>
                    <a:pt x="11430" y="136493"/>
                    <a:pt x="16574" y="131350"/>
                  </a:cubicBezTo>
                  <a:cubicBezTo>
                    <a:pt x="21717" y="126206"/>
                    <a:pt x="27813" y="122206"/>
                    <a:pt x="34862" y="119348"/>
                  </a:cubicBezTo>
                  <a:cubicBezTo>
                    <a:pt x="41910" y="116491"/>
                    <a:pt x="49435" y="115062"/>
                    <a:pt x="57626" y="115062"/>
                  </a:cubicBezTo>
                  <a:cubicBezTo>
                    <a:pt x="65818" y="115062"/>
                    <a:pt x="72485" y="116205"/>
                    <a:pt x="78581" y="118586"/>
                  </a:cubicBezTo>
                  <a:cubicBezTo>
                    <a:pt x="84677" y="120968"/>
                    <a:pt x="90202" y="123825"/>
                    <a:pt x="95345" y="127445"/>
                  </a:cubicBezTo>
                  <a:cubicBezTo>
                    <a:pt x="100489" y="131064"/>
                    <a:pt x="105347" y="134969"/>
                    <a:pt x="110109" y="139160"/>
                  </a:cubicBezTo>
                  <a:cubicBezTo>
                    <a:pt x="114872" y="143446"/>
                    <a:pt x="119920" y="147447"/>
                    <a:pt x="125254" y="151257"/>
                  </a:cubicBezTo>
                  <a:cubicBezTo>
                    <a:pt x="130588" y="155067"/>
                    <a:pt x="136493" y="158305"/>
                    <a:pt x="143066" y="161163"/>
                  </a:cubicBezTo>
                  <a:cubicBezTo>
                    <a:pt x="149638" y="164021"/>
                    <a:pt x="157163" y="165640"/>
                    <a:pt x="165830" y="166306"/>
                  </a:cubicBezTo>
                  <a:cubicBezTo>
                    <a:pt x="165164" y="157448"/>
                    <a:pt x="163544" y="149733"/>
                    <a:pt x="160877" y="143161"/>
                  </a:cubicBezTo>
                  <a:cubicBezTo>
                    <a:pt x="158115" y="136588"/>
                    <a:pt x="154972" y="130588"/>
                    <a:pt x="151257" y="125254"/>
                  </a:cubicBezTo>
                  <a:cubicBezTo>
                    <a:pt x="147542" y="119920"/>
                    <a:pt x="143542" y="114871"/>
                    <a:pt x="139351" y="110109"/>
                  </a:cubicBezTo>
                  <a:cubicBezTo>
                    <a:pt x="135160" y="105346"/>
                    <a:pt x="131254" y="100489"/>
                    <a:pt x="127730" y="95345"/>
                  </a:cubicBezTo>
                  <a:cubicBezTo>
                    <a:pt x="124111" y="90202"/>
                    <a:pt x="121253" y="84677"/>
                    <a:pt x="118872" y="78581"/>
                  </a:cubicBezTo>
                  <a:cubicBezTo>
                    <a:pt x="116491" y="72485"/>
                    <a:pt x="115348" y="65532"/>
                    <a:pt x="115348" y="57626"/>
                  </a:cubicBezTo>
                  <a:cubicBezTo>
                    <a:pt x="115348" y="49721"/>
                    <a:pt x="116777" y="42005"/>
                    <a:pt x="119539" y="34957"/>
                  </a:cubicBezTo>
                  <a:cubicBezTo>
                    <a:pt x="122301" y="27908"/>
                    <a:pt x="126206" y="21812"/>
                    <a:pt x="131159" y="16573"/>
                  </a:cubicBezTo>
                  <a:cubicBezTo>
                    <a:pt x="136112" y="11335"/>
                    <a:pt x="142113" y="7334"/>
                    <a:pt x="149162" y="4381"/>
                  </a:cubicBezTo>
                  <a:cubicBezTo>
                    <a:pt x="156210" y="1429"/>
                    <a:pt x="163925" y="0"/>
                    <a:pt x="172307" y="0"/>
                  </a:cubicBezTo>
                  <a:cubicBezTo>
                    <a:pt x="180689" y="0"/>
                    <a:pt x="188595" y="1429"/>
                    <a:pt x="195548" y="4381"/>
                  </a:cubicBezTo>
                  <a:cubicBezTo>
                    <a:pt x="202502" y="7334"/>
                    <a:pt x="208502" y="11430"/>
                    <a:pt x="213550" y="16573"/>
                  </a:cubicBezTo>
                  <a:cubicBezTo>
                    <a:pt x="218599" y="21717"/>
                    <a:pt x="222504" y="27908"/>
                    <a:pt x="225266" y="34957"/>
                  </a:cubicBezTo>
                  <a:cubicBezTo>
                    <a:pt x="228029" y="42005"/>
                    <a:pt x="229457" y="49530"/>
                    <a:pt x="229457" y="576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38"/>
            <p:cNvSpPr/>
            <p:nvPr/>
          </p:nvSpPr>
          <p:spPr>
            <a:xfrm>
              <a:off x="-2264707" y="-101051"/>
              <a:ext cx="159972" cy="166735"/>
            </a:xfrm>
            <a:custGeom>
              <a:rect b="b" l="l" r="r" t="t"/>
              <a:pathLst>
                <a:path extrusionOk="0" h="333470" w="319944">
                  <a:moveTo>
                    <a:pt x="190881" y="220218"/>
                  </a:moveTo>
                  <a:lnTo>
                    <a:pt x="190881" y="333470"/>
                  </a:lnTo>
                  <a:lnTo>
                    <a:pt x="129064" y="333470"/>
                  </a:lnTo>
                  <a:lnTo>
                    <a:pt x="129064" y="220218"/>
                  </a:lnTo>
                  <a:lnTo>
                    <a:pt x="30956" y="276701"/>
                  </a:lnTo>
                  <a:lnTo>
                    <a:pt x="0" y="223457"/>
                  </a:lnTo>
                  <a:lnTo>
                    <a:pt x="98107" y="166688"/>
                  </a:lnTo>
                  <a:lnTo>
                    <a:pt x="0" y="109919"/>
                  </a:lnTo>
                  <a:lnTo>
                    <a:pt x="30956" y="56674"/>
                  </a:lnTo>
                  <a:lnTo>
                    <a:pt x="129064" y="113443"/>
                  </a:lnTo>
                  <a:lnTo>
                    <a:pt x="129064" y="0"/>
                  </a:lnTo>
                  <a:lnTo>
                    <a:pt x="190881" y="0"/>
                  </a:lnTo>
                  <a:lnTo>
                    <a:pt x="190881" y="113443"/>
                  </a:lnTo>
                  <a:lnTo>
                    <a:pt x="288988" y="56674"/>
                  </a:lnTo>
                  <a:lnTo>
                    <a:pt x="319945" y="109919"/>
                  </a:lnTo>
                  <a:lnTo>
                    <a:pt x="221552" y="166688"/>
                  </a:lnTo>
                  <a:lnTo>
                    <a:pt x="319945" y="223457"/>
                  </a:lnTo>
                  <a:lnTo>
                    <a:pt x="288988" y="276701"/>
                  </a:lnTo>
                  <a:lnTo>
                    <a:pt x="190881" y="22021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4" name="Google Shape;344;p38">
            <a:hlinkClick action="ppaction://hlinkshowjump?jump=nextslide"/>
          </p:cNvPr>
          <p:cNvSpPr/>
          <p:nvPr/>
        </p:nvSpPr>
        <p:spPr>
          <a:xfrm flipH="1" rot="-5400000">
            <a:off x="8742903" y="4602131"/>
            <a:ext cx="172879" cy="172116"/>
          </a:xfrm>
          <a:custGeom>
            <a:rect b="b" l="l" r="r" t="t"/>
            <a:pathLst>
              <a:path extrusionOk="0" h="344233" w="345757">
                <a:moveTo>
                  <a:pt x="191071" y="0"/>
                </a:moveTo>
                <a:lnTo>
                  <a:pt x="191071" y="286512"/>
                </a:lnTo>
                <a:lnTo>
                  <a:pt x="345757" y="130493"/>
                </a:lnTo>
                <a:lnTo>
                  <a:pt x="345757" y="173736"/>
                </a:lnTo>
                <a:lnTo>
                  <a:pt x="175546" y="344234"/>
                </a:lnTo>
                <a:lnTo>
                  <a:pt x="0" y="173736"/>
                </a:lnTo>
                <a:lnTo>
                  <a:pt x="0" y="130493"/>
                </a:lnTo>
                <a:lnTo>
                  <a:pt x="161639" y="288608"/>
                </a:lnTo>
                <a:lnTo>
                  <a:pt x="161639" y="0"/>
                </a:lnTo>
                <a:lnTo>
                  <a:pt x="19116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38"/>
          <p:cNvSpPr txBox="1"/>
          <p:nvPr>
            <p:ph idx="1" type="body"/>
          </p:nvPr>
        </p:nvSpPr>
        <p:spPr>
          <a:xfrm>
            <a:off x="2894000" y="1712700"/>
            <a:ext cx="6193500" cy="171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/>
              <a:t>OUR SOLUTION IS BETTER BECAUSE:</a:t>
            </a:r>
            <a:endParaRPr b="1" sz="1500"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Connects the divide between resources for parents and resources for children by attempting to create a common ground for both groups of users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Our solution incorporates learning modules that explore concepts that do not only pertain to conflict resolution (which nurtue has a strong focus on)</a:t>
            </a:r>
            <a:endParaRPr/>
          </a:p>
        </p:txBody>
      </p:sp>
      <p:pic>
        <p:nvPicPr>
          <p:cNvPr id="346" name="Google Shape;34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737" y="1698452"/>
            <a:ext cx="2097500" cy="243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9"/>
          <p:cNvSpPr txBox="1"/>
          <p:nvPr>
            <p:ph type="title"/>
          </p:nvPr>
        </p:nvSpPr>
        <p:spPr>
          <a:xfrm>
            <a:off x="152700" y="632913"/>
            <a:ext cx="2673600" cy="72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SIMIRITY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grpSp>
        <p:nvGrpSpPr>
          <p:cNvPr id="352" name="Google Shape;352;p39"/>
          <p:cNvGrpSpPr/>
          <p:nvPr/>
        </p:nvGrpSpPr>
        <p:grpSpPr>
          <a:xfrm>
            <a:off x="1218226" y="1353507"/>
            <a:ext cx="542531" cy="174546"/>
            <a:chOff x="-2558774" y="-104956"/>
            <a:chExt cx="542531" cy="174546"/>
          </a:xfrm>
        </p:grpSpPr>
        <p:sp>
          <p:nvSpPr>
            <p:cNvPr id="353" name="Google Shape;353;p39"/>
            <p:cNvSpPr/>
            <p:nvPr/>
          </p:nvSpPr>
          <p:spPr>
            <a:xfrm>
              <a:off x="-2558774" y="-104956"/>
              <a:ext cx="67389" cy="174546"/>
            </a:xfrm>
            <a:custGeom>
              <a:rect b="b" l="l" r="r" t="t"/>
              <a:pathLst>
                <a:path extrusionOk="0" h="349091" w="134778">
                  <a:moveTo>
                    <a:pt x="43339" y="349091"/>
                  </a:moveTo>
                  <a:lnTo>
                    <a:pt x="43339" y="305753"/>
                  </a:lnTo>
                  <a:lnTo>
                    <a:pt x="0" y="305753"/>
                  </a:lnTo>
                  <a:lnTo>
                    <a:pt x="0" y="42863"/>
                  </a:lnTo>
                  <a:lnTo>
                    <a:pt x="43339" y="42863"/>
                  </a:lnTo>
                  <a:lnTo>
                    <a:pt x="43339" y="0"/>
                  </a:lnTo>
                  <a:lnTo>
                    <a:pt x="134779" y="0"/>
                  </a:lnTo>
                  <a:lnTo>
                    <a:pt x="134779" y="47625"/>
                  </a:lnTo>
                  <a:lnTo>
                    <a:pt x="48101" y="47625"/>
                  </a:lnTo>
                  <a:lnTo>
                    <a:pt x="48101" y="300990"/>
                  </a:lnTo>
                  <a:lnTo>
                    <a:pt x="134779" y="300990"/>
                  </a:lnTo>
                  <a:lnTo>
                    <a:pt x="134779" y="349091"/>
                  </a:lnTo>
                  <a:lnTo>
                    <a:pt x="43339" y="34909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39"/>
            <p:cNvSpPr/>
            <p:nvPr/>
          </p:nvSpPr>
          <p:spPr>
            <a:xfrm>
              <a:off x="-2083631" y="-104956"/>
              <a:ext cx="67389" cy="174546"/>
            </a:xfrm>
            <a:custGeom>
              <a:rect b="b" l="l" r="r" t="t"/>
              <a:pathLst>
                <a:path extrusionOk="0" h="349091" w="134778">
                  <a:moveTo>
                    <a:pt x="0" y="349091"/>
                  </a:moveTo>
                  <a:lnTo>
                    <a:pt x="0" y="300990"/>
                  </a:lnTo>
                  <a:lnTo>
                    <a:pt x="86678" y="300990"/>
                  </a:lnTo>
                  <a:lnTo>
                    <a:pt x="86678" y="47625"/>
                  </a:lnTo>
                  <a:lnTo>
                    <a:pt x="0" y="47625"/>
                  </a:lnTo>
                  <a:lnTo>
                    <a:pt x="0" y="0"/>
                  </a:lnTo>
                  <a:lnTo>
                    <a:pt x="91440" y="0"/>
                  </a:lnTo>
                  <a:lnTo>
                    <a:pt x="91440" y="42863"/>
                  </a:lnTo>
                  <a:lnTo>
                    <a:pt x="134779" y="42863"/>
                  </a:lnTo>
                  <a:lnTo>
                    <a:pt x="134779" y="305753"/>
                  </a:lnTo>
                  <a:lnTo>
                    <a:pt x="91440" y="305753"/>
                  </a:lnTo>
                  <a:lnTo>
                    <a:pt x="91440" y="349091"/>
                  </a:lnTo>
                  <a:lnTo>
                    <a:pt x="0" y="34909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39"/>
            <p:cNvSpPr/>
            <p:nvPr/>
          </p:nvSpPr>
          <p:spPr>
            <a:xfrm>
              <a:off x="-2482493" y="-103884"/>
              <a:ext cx="172260" cy="172403"/>
            </a:xfrm>
            <a:custGeom>
              <a:rect b="b" l="l" r="r" t="t"/>
              <a:pathLst>
                <a:path extrusionOk="0" h="344805" w="344519">
                  <a:moveTo>
                    <a:pt x="229172" y="57626"/>
                  </a:moveTo>
                  <a:cubicBezTo>
                    <a:pt x="229172" y="65722"/>
                    <a:pt x="228029" y="72676"/>
                    <a:pt x="225647" y="78677"/>
                  </a:cubicBezTo>
                  <a:cubicBezTo>
                    <a:pt x="223266" y="84677"/>
                    <a:pt x="220409" y="90202"/>
                    <a:pt x="216789" y="95345"/>
                  </a:cubicBezTo>
                  <a:cubicBezTo>
                    <a:pt x="213170" y="100489"/>
                    <a:pt x="209360" y="105346"/>
                    <a:pt x="205169" y="110109"/>
                  </a:cubicBezTo>
                  <a:cubicBezTo>
                    <a:pt x="200978" y="114871"/>
                    <a:pt x="196977" y="119920"/>
                    <a:pt x="193167" y="125254"/>
                  </a:cubicBezTo>
                  <a:cubicBezTo>
                    <a:pt x="189357" y="130588"/>
                    <a:pt x="186119" y="136588"/>
                    <a:pt x="183547" y="143161"/>
                  </a:cubicBezTo>
                  <a:cubicBezTo>
                    <a:pt x="180880" y="149733"/>
                    <a:pt x="179261" y="157448"/>
                    <a:pt x="178689" y="166306"/>
                  </a:cubicBezTo>
                  <a:cubicBezTo>
                    <a:pt x="187357" y="165735"/>
                    <a:pt x="194977" y="164021"/>
                    <a:pt x="201454" y="161163"/>
                  </a:cubicBezTo>
                  <a:cubicBezTo>
                    <a:pt x="207931" y="158305"/>
                    <a:pt x="213932" y="155067"/>
                    <a:pt x="219266" y="151257"/>
                  </a:cubicBezTo>
                  <a:cubicBezTo>
                    <a:pt x="224600" y="147447"/>
                    <a:pt x="229648" y="143446"/>
                    <a:pt x="234410" y="139160"/>
                  </a:cubicBezTo>
                  <a:cubicBezTo>
                    <a:pt x="239173" y="134874"/>
                    <a:pt x="244031" y="130969"/>
                    <a:pt x="249174" y="127445"/>
                  </a:cubicBezTo>
                  <a:cubicBezTo>
                    <a:pt x="254318" y="123920"/>
                    <a:pt x="259842" y="120968"/>
                    <a:pt x="265938" y="118586"/>
                  </a:cubicBezTo>
                  <a:cubicBezTo>
                    <a:pt x="272034" y="116205"/>
                    <a:pt x="278987" y="115062"/>
                    <a:pt x="286893" y="115062"/>
                  </a:cubicBezTo>
                  <a:cubicBezTo>
                    <a:pt x="294799" y="115062"/>
                    <a:pt x="302514" y="116491"/>
                    <a:pt x="309563" y="119348"/>
                  </a:cubicBezTo>
                  <a:cubicBezTo>
                    <a:pt x="316611" y="122206"/>
                    <a:pt x="322707" y="126206"/>
                    <a:pt x="327946" y="131350"/>
                  </a:cubicBezTo>
                  <a:cubicBezTo>
                    <a:pt x="333089" y="136493"/>
                    <a:pt x="337185" y="142589"/>
                    <a:pt x="340138" y="149638"/>
                  </a:cubicBezTo>
                  <a:cubicBezTo>
                    <a:pt x="343091" y="156686"/>
                    <a:pt x="344519" y="164402"/>
                    <a:pt x="344519" y="172784"/>
                  </a:cubicBezTo>
                  <a:cubicBezTo>
                    <a:pt x="344519" y="181165"/>
                    <a:pt x="342995" y="189071"/>
                    <a:pt x="340138" y="196024"/>
                  </a:cubicBezTo>
                  <a:cubicBezTo>
                    <a:pt x="337185" y="202978"/>
                    <a:pt x="333089" y="208979"/>
                    <a:pt x="327946" y="214027"/>
                  </a:cubicBezTo>
                  <a:cubicBezTo>
                    <a:pt x="322707" y="219075"/>
                    <a:pt x="316611" y="222980"/>
                    <a:pt x="309563" y="225743"/>
                  </a:cubicBezTo>
                  <a:cubicBezTo>
                    <a:pt x="302514" y="228505"/>
                    <a:pt x="294989" y="229934"/>
                    <a:pt x="286893" y="229934"/>
                  </a:cubicBezTo>
                  <a:cubicBezTo>
                    <a:pt x="278797" y="229934"/>
                    <a:pt x="272034" y="228790"/>
                    <a:pt x="265938" y="226409"/>
                  </a:cubicBezTo>
                  <a:cubicBezTo>
                    <a:pt x="259842" y="224028"/>
                    <a:pt x="254318" y="221171"/>
                    <a:pt x="249174" y="217646"/>
                  </a:cubicBezTo>
                  <a:cubicBezTo>
                    <a:pt x="244031" y="214122"/>
                    <a:pt x="239173" y="210312"/>
                    <a:pt x="234410" y="206026"/>
                  </a:cubicBezTo>
                  <a:cubicBezTo>
                    <a:pt x="229648" y="201739"/>
                    <a:pt x="224600" y="197739"/>
                    <a:pt x="219266" y="194024"/>
                  </a:cubicBezTo>
                  <a:cubicBezTo>
                    <a:pt x="213932" y="190310"/>
                    <a:pt x="208026" y="187071"/>
                    <a:pt x="201454" y="184404"/>
                  </a:cubicBezTo>
                  <a:cubicBezTo>
                    <a:pt x="194882" y="181737"/>
                    <a:pt x="187357" y="180022"/>
                    <a:pt x="178689" y="179356"/>
                  </a:cubicBezTo>
                  <a:cubicBezTo>
                    <a:pt x="179261" y="187928"/>
                    <a:pt x="180975" y="195358"/>
                    <a:pt x="183737" y="201835"/>
                  </a:cubicBezTo>
                  <a:cubicBezTo>
                    <a:pt x="186404" y="208312"/>
                    <a:pt x="189643" y="214122"/>
                    <a:pt x="193358" y="219551"/>
                  </a:cubicBezTo>
                  <a:cubicBezTo>
                    <a:pt x="197072" y="224980"/>
                    <a:pt x="201073" y="229934"/>
                    <a:pt x="205359" y="234696"/>
                  </a:cubicBezTo>
                  <a:cubicBezTo>
                    <a:pt x="209645" y="239459"/>
                    <a:pt x="213550" y="244316"/>
                    <a:pt x="216979" y="249460"/>
                  </a:cubicBezTo>
                  <a:cubicBezTo>
                    <a:pt x="220504" y="254603"/>
                    <a:pt x="223361" y="260128"/>
                    <a:pt x="225743" y="266224"/>
                  </a:cubicBezTo>
                  <a:cubicBezTo>
                    <a:pt x="228124" y="272320"/>
                    <a:pt x="229267" y="279273"/>
                    <a:pt x="229267" y="287179"/>
                  </a:cubicBezTo>
                  <a:cubicBezTo>
                    <a:pt x="229267" y="295085"/>
                    <a:pt x="227838" y="302800"/>
                    <a:pt x="225076" y="309848"/>
                  </a:cubicBezTo>
                  <a:cubicBezTo>
                    <a:pt x="222314" y="316897"/>
                    <a:pt x="218408" y="322993"/>
                    <a:pt x="213360" y="328231"/>
                  </a:cubicBezTo>
                  <a:cubicBezTo>
                    <a:pt x="208312" y="333375"/>
                    <a:pt x="202311" y="337471"/>
                    <a:pt x="195358" y="340423"/>
                  </a:cubicBezTo>
                  <a:cubicBezTo>
                    <a:pt x="188404" y="343376"/>
                    <a:pt x="180594" y="344805"/>
                    <a:pt x="172117" y="344805"/>
                  </a:cubicBezTo>
                  <a:cubicBezTo>
                    <a:pt x="163640" y="344805"/>
                    <a:pt x="156020" y="343376"/>
                    <a:pt x="148971" y="340423"/>
                  </a:cubicBezTo>
                  <a:cubicBezTo>
                    <a:pt x="141923" y="337471"/>
                    <a:pt x="135922" y="333375"/>
                    <a:pt x="130969" y="328231"/>
                  </a:cubicBezTo>
                  <a:cubicBezTo>
                    <a:pt x="126016" y="323088"/>
                    <a:pt x="122111" y="316897"/>
                    <a:pt x="119348" y="309848"/>
                  </a:cubicBezTo>
                  <a:cubicBezTo>
                    <a:pt x="116586" y="302800"/>
                    <a:pt x="115157" y="295275"/>
                    <a:pt x="115157" y="287179"/>
                  </a:cubicBezTo>
                  <a:cubicBezTo>
                    <a:pt x="115157" y="279082"/>
                    <a:pt x="116300" y="272320"/>
                    <a:pt x="118682" y="266224"/>
                  </a:cubicBezTo>
                  <a:cubicBezTo>
                    <a:pt x="121063" y="260128"/>
                    <a:pt x="123920" y="254603"/>
                    <a:pt x="127445" y="249460"/>
                  </a:cubicBezTo>
                  <a:cubicBezTo>
                    <a:pt x="130969" y="244316"/>
                    <a:pt x="134779" y="239459"/>
                    <a:pt x="138970" y="234696"/>
                  </a:cubicBezTo>
                  <a:cubicBezTo>
                    <a:pt x="143161" y="229934"/>
                    <a:pt x="147066" y="224885"/>
                    <a:pt x="150876" y="219551"/>
                  </a:cubicBezTo>
                  <a:cubicBezTo>
                    <a:pt x="154686" y="214217"/>
                    <a:pt x="157829" y="208312"/>
                    <a:pt x="160687" y="201835"/>
                  </a:cubicBezTo>
                  <a:cubicBezTo>
                    <a:pt x="163544" y="195358"/>
                    <a:pt x="165164" y="187928"/>
                    <a:pt x="165830" y="179356"/>
                  </a:cubicBezTo>
                  <a:cubicBezTo>
                    <a:pt x="157163" y="180022"/>
                    <a:pt x="149543" y="181642"/>
                    <a:pt x="143066" y="184404"/>
                  </a:cubicBezTo>
                  <a:cubicBezTo>
                    <a:pt x="136589" y="187166"/>
                    <a:pt x="130588" y="190310"/>
                    <a:pt x="125254" y="194024"/>
                  </a:cubicBezTo>
                  <a:cubicBezTo>
                    <a:pt x="119920" y="197739"/>
                    <a:pt x="114872" y="201739"/>
                    <a:pt x="110109" y="206026"/>
                  </a:cubicBezTo>
                  <a:cubicBezTo>
                    <a:pt x="105347" y="210312"/>
                    <a:pt x="100489" y="214122"/>
                    <a:pt x="95345" y="217646"/>
                  </a:cubicBezTo>
                  <a:cubicBezTo>
                    <a:pt x="90202" y="221171"/>
                    <a:pt x="84677" y="224028"/>
                    <a:pt x="78581" y="226409"/>
                  </a:cubicBezTo>
                  <a:cubicBezTo>
                    <a:pt x="72485" y="228790"/>
                    <a:pt x="65532" y="229934"/>
                    <a:pt x="57626" y="229934"/>
                  </a:cubicBezTo>
                  <a:cubicBezTo>
                    <a:pt x="49721" y="229934"/>
                    <a:pt x="41815" y="228505"/>
                    <a:pt x="34862" y="225743"/>
                  </a:cubicBezTo>
                  <a:cubicBezTo>
                    <a:pt x="27908" y="222980"/>
                    <a:pt x="21812" y="219075"/>
                    <a:pt x="16574" y="214027"/>
                  </a:cubicBezTo>
                  <a:cubicBezTo>
                    <a:pt x="11335" y="208979"/>
                    <a:pt x="7334" y="202978"/>
                    <a:pt x="4382" y="196024"/>
                  </a:cubicBezTo>
                  <a:cubicBezTo>
                    <a:pt x="1429" y="189071"/>
                    <a:pt x="0" y="181261"/>
                    <a:pt x="0" y="172784"/>
                  </a:cubicBezTo>
                  <a:cubicBezTo>
                    <a:pt x="0" y="164306"/>
                    <a:pt x="1429" y="156686"/>
                    <a:pt x="4382" y="149638"/>
                  </a:cubicBezTo>
                  <a:cubicBezTo>
                    <a:pt x="7334" y="142589"/>
                    <a:pt x="11430" y="136493"/>
                    <a:pt x="16574" y="131350"/>
                  </a:cubicBezTo>
                  <a:cubicBezTo>
                    <a:pt x="21717" y="126206"/>
                    <a:pt x="27813" y="122206"/>
                    <a:pt x="34862" y="119348"/>
                  </a:cubicBezTo>
                  <a:cubicBezTo>
                    <a:pt x="41910" y="116491"/>
                    <a:pt x="49435" y="115062"/>
                    <a:pt x="57626" y="115062"/>
                  </a:cubicBezTo>
                  <a:cubicBezTo>
                    <a:pt x="65818" y="115062"/>
                    <a:pt x="72485" y="116205"/>
                    <a:pt x="78581" y="118586"/>
                  </a:cubicBezTo>
                  <a:cubicBezTo>
                    <a:pt x="84677" y="120968"/>
                    <a:pt x="90202" y="123825"/>
                    <a:pt x="95345" y="127445"/>
                  </a:cubicBezTo>
                  <a:cubicBezTo>
                    <a:pt x="100489" y="131064"/>
                    <a:pt x="105347" y="134969"/>
                    <a:pt x="110109" y="139160"/>
                  </a:cubicBezTo>
                  <a:cubicBezTo>
                    <a:pt x="114872" y="143446"/>
                    <a:pt x="119920" y="147447"/>
                    <a:pt x="125254" y="151257"/>
                  </a:cubicBezTo>
                  <a:cubicBezTo>
                    <a:pt x="130588" y="155067"/>
                    <a:pt x="136493" y="158305"/>
                    <a:pt x="143066" y="161163"/>
                  </a:cubicBezTo>
                  <a:cubicBezTo>
                    <a:pt x="149638" y="164021"/>
                    <a:pt x="157163" y="165640"/>
                    <a:pt x="165830" y="166306"/>
                  </a:cubicBezTo>
                  <a:cubicBezTo>
                    <a:pt x="165164" y="157448"/>
                    <a:pt x="163544" y="149733"/>
                    <a:pt x="160877" y="143161"/>
                  </a:cubicBezTo>
                  <a:cubicBezTo>
                    <a:pt x="158115" y="136588"/>
                    <a:pt x="154972" y="130588"/>
                    <a:pt x="151257" y="125254"/>
                  </a:cubicBezTo>
                  <a:cubicBezTo>
                    <a:pt x="147542" y="119920"/>
                    <a:pt x="143542" y="114871"/>
                    <a:pt x="139351" y="110109"/>
                  </a:cubicBezTo>
                  <a:cubicBezTo>
                    <a:pt x="135160" y="105346"/>
                    <a:pt x="131254" y="100489"/>
                    <a:pt x="127730" y="95345"/>
                  </a:cubicBezTo>
                  <a:cubicBezTo>
                    <a:pt x="124111" y="90202"/>
                    <a:pt x="121253" y="84677"/>
                    <a:pt x="118872" y="78581"/>
                  </a:cubicBezTo>
                  <a:cubicBezTo>
                    <a:pt x="116491" y="72485"/>
                    <a:pt x="115348" y="65532"/>
                    <a:pt x="115348" y="57626"/>
                  </a:cubicBezTo>
                  <a:cubicBezTo>
                    <a:pt x="115348" y="49721"/>
                    <a:pt x="116777" y="42005"/>
                    <a:pt x="119539" y="34957"/>
                  </a:cubicBezTo>
                  <a:cubicBezTo>
                    <a:pt x="122301" y="27908"/>
                    <a:pt x="126206" y="21812"/>
                    <a:pt x="131159" y="16573"/>
                  </a:cubicBezTo>
                  <a:cubicBezTo>
                    <a:pt x="136112" y="11335"/>
                    <a:pt x="142113" y="7334"/>
                    <a:pt x="149162" y="4381"/>
                  </a:cubicBezTo>
                  <a:cubicBezTo>
                    <a:pt x="156210" y="1429"/>
                    <a:pt x="163925" y="0"/>
                    <a:pt x="172307" y="0"/>
                  </a:cubicBezTo>
                  <a:cubicBezTo>
                    <a:pt x="180689" y="0"/>
                    <a:pt x="188595" y="1429"/>
                    <a:pt x="195548" y="4381"/>
                  </a:cubicBezTo>
                  <a:cubicBezTo>
                    <a:pt x="202502" y="7334"/>
                    <a:pt x="208502" y="11430"/>
                    <a:pt x="213550" y="16573"/>
                  </a:cubicBezTo>
                  <a:cubicBezTo>
                    <a:pt x="218599" y="21717"/>
                    <a:pt x="222504" y="27908"/>
                    <a:pt x="225266" y="34957"/>
                  </a:cubicBezTo>
                  <a:cubicBezTo>
                    <a:pt x="228029" y="42005"/>
                    <a:pt x="229457" y="49530"/>
                    <a:pt x="229457" y="576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39"/>
            <p:cNvSpPr/>
            <p:nvPr/>
          </p:nvSpPr>
          <p:spPr>
            <a:xfrm>
              <a:off x="-2264707" y="-101051"/>
              <a:ext cx="159972" cy="166735"/>
            </a:xfrm>
            <a:custGeom>
              <a:rect b="b" l="l" r="r" t="t"/>
              <a:pathLst>
                <a:path extrusionOk="0" h="333470" w="319944">
                  <a:moveTo>
                    <a:pt x="190881" y="220218"/>
                  </a:moveTo>
                  <a:lnTo>
                    <a:pt x="190881" y="333470"/>
                  </a:lnTo>
                  <a:lnTo>
                    <a:pt x="129064" y="333470"/>
                  </a:lnTo>
                  <a:lnTo>
                    <a:pt x="129064" y="220218"/>
                  </a:lnTo>
                  <a:lnTo>
                    <a:pt x="30956" y="276701"/>
                  </a:lnTo>
                  <a:lnTo>
                    <a:pt x="0" y="223457"/>
                  </a:lnTo>
                  <a:lnTo>
                    <a:pt x="98107" y="166688"/>
                  </a:lnTo>
                  <a:lnTo>
                    <a:pt x="0" y="109919"/>
                  </a:lnTo>
                  <a:lnTo>
                    <a:pt x="30956" y="56674"/>
                  </a:lnTo>
                  <a:lnTo>
                    <a:pt x="129064" y="113443"/>
                  </a:lnTo>
                  <a:lnTo>
                    <a:pt x="129064" y="0"/>
                  </a:lnTo>
                  <a:lnTo>
                    <a:pt x="190881" y="0"/>
                  </a:lnTo>
                  <a:lnTo>
                    <a:pt x="190881" y="113443"/>
                  </a:lnTo>
                  <a:lnTo>
                    <a:pt x="288988" y="56674"/>
                  </a:lnTo>
                  <a:lnTo>
                    <a:pt x="319945" y="109919"/>
                  </a:lnTo>
                  <a:lnTo>
                    <a:pt x="221552" y="166688"/>
                  </a:lnTo>
                  <a:lnTo>
                    <a:pt x="319945" y="223457"/>
                  </a:lnTo>
                  <a:lnTo>
                    <a:pt x="288988" y="276701"/>
                  </a:lnTo>
                  <a:lnTo>
                    <a:pt x="190881" y="22021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7" name="Google Shape;357;p39">
            <a:hlinkClick action="ppaction://hlinkshowjump?jump=nextslide"/>
          </p:cNvPr>
          <p:cNvSpPr/>
          <p:nvPr/>
        </p:nvSpPr>
        <p:spPr>
          <a:xfrm flipH="1" rot="-5400000">
            <a:off x="8742903" y="4602131"/>
            <a:ext cx="172879" cy="172116"/>
          </a:xfrm>
          <a:custGeom>
            <a:rect b="b" l="l" r="r" t="t"/>
            <a:pathLst>
              <a:path extrusionOk="0" h="344233" w="345757">
                <a:moveTo>
                  <a:pt x="191071" y="0"/>
                </a:moveTo>
                <a:lnTo>
                  <a:pt x="191071" y="286512"/>
                </a:lnTo>
                <a:lnTo>
                  <a:pt x="345757" y="130493"/>
                </a:lnTo>
                <a:lnTo>
                  <a:pt x="345757" y="173736"/>
                </a:lnTo>
                <a:lnTo>
                  <a:pt x="175546" y="344234"/>
                </a:lnTo>
                <a:lnTo>
                  <a:pt x="0" y="173736"/>
                </a:lnTo>
                <a:lnTo>
                  <a:pt x="0" y="130493"/>
                </a:lnTo>
                <a:lnTo>
                  <a:pt x="161639" y="288608"/>
                </a:lnTo>
                <a:lnTo>
                  <a:pt x="161639" y="0"/>
                </a:lnTo>
                <a:lnTo>
                  <a:pt x="19116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39"/>
          <p:cNvSpPr txBox="1"/>
          <p:nvPr>
            <p:ph idx="1" type="body"/>
          </p:nvPr>
        </p:nvSpPr>
        <p:spPr>
          <a:xfrm>
            <a:off x="2826300" y="184500"/>
            <a:ext cx="6193500" cy="477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73D40"/>
              </a:buClr>
              <a:buSzPts val="600"/>
              <a:buFont typeface="Arial"/>
              <a:buNone/>
            </a:pPr>
            <a:r>
              <a:rPr b="1" lang="en" sz="1500"/>
              <a:t>WHAT IT IS</a:t>
            </a:r>
            <a:endParaRPr b="1" sz="1500"/>
          </a:p>
          <a:p>
            <a:pPr indent="-304800" lvl="0" marL="457200" rtl="0" algn="l">
              <a:spcBef>
                <a:spcPts val="100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Private </a:t>
            </a:r>
            <a:r>
              <a:rPr lang="en"/>
              <a:t>f</a:t>
            </a:r>
            <a:r>
              <a:rPr lang="en"/>
              <a:t>amily </a:t>
            </a:r>
            <a:r>
              <a:rPr lang="en"/>
              <a:t>journaling</a:t>
            </a:r>
            <a:r>
              <a:rPr lang="en"/>
              <a:t> app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Storytelling space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500"/>
              <a:t>SIMILARITIES  </a:t>
            </a:r>
            <a:endParaRPr sz="1000">
              <a:solidFill>
                <a:srgbClr val="000000"/>
              </a:solidFill>
            </a:endParaRPr>
          </a:p>
          <a:p>
            <a:pPr indent="-3048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">
                <a:solidFill>
                  <a:srgbClr val="000000"/>
                </a:solidFill>
              </a:rPr>
              <a:t>Focus primarily on enabling connection through family </a:t>
            </a:r>
            <a:r>
              <a:rPr lang="en">
                <a:solidFill>
                  <a:srgbClr val="000000"/>
                </a:solidFill>
              </a:rPr>
              <a:t>storytelling</a:t>
            </a:r>
            <a:r>
              <a:rPr lang="en">
                <a:solidFill>
                  <a:srgbClr val="000000"/>
                </a:solidFill>
              </a:rPr>
              <a:t> and photo journaling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/>
              <a:t>DIFFERENCES</a:t>
            </a:r>
            <a:endParaRPr b="1" sz="1500"/>
          </a:p>
          <a:p>
            <a:pPr indent="-304800" lvl="0" marL="457200" rtl="0" algn="l">
              <a:spcBef>
                <a:spcPts val="100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Incorporates the aspect of text journaling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Focused on multi-person familial connection (not only parent to child connection)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500"/>
              <a:t>WHAT’S WORKED </a:t>
            </a:r>
            <a:endParaRPr b="1" sz="1500"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Builds long lasting family legacy of stories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500"/>
              <a:t>WHAT HASN'T WORKED</a:t>
            </a:r>
            <a:endParaRPr b="1" sz="1500"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Requires paid subscription to use app to full capacity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All family members must be present on the app to see content and upload content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pic>
        <p:nvPicPr>
          <p:cNvPr id="359" name="Google Shape;35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913" y="1734050"/>
            <a:ext cx="2133150" cy="65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700" y="2766875"/>
            <a:ext cx="2521500" cy="1833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0"/>
          <p:cNvSpPr txBox="1"/>
          <p:nvPr>
            <p:ph type="title"/>
          </p:nvPr>
        </p:nvSpPr>
        <p:spPr>
          <a:xfrm>
            <a:off x="152700" y="632913"/>
            <a:ext cx="2673600" cy="72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SIMIRITY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grpSp>
        <p:nvGrpSpPr>
          <p:cNvPr id="366" name="Google Shape;366;p40"/>
          <p:cNvGrpSpPr/>
          <p:nvPr/>
        </p:nvGrpSpPr>
        <p:grpSpPr>
          <a:xfrm>
            <a:off x="1218226" y="1353507"/>
            <a:ext cx="542531" cy="174546"/>
            <a:chOff x="-2558774" y="-104956"/>
            <a:chExt cx="542531" cy="174546"/>
          </a:xfrm>
        </p:grpSpPr>
        <p:sp>
          <p:nvSpPr>
            <p:cNvPr id="367" name="Google Shape;367;p40"/>
            <p:cNvSpPr/>
            <p:nvPr/>
          </p:nvSpPr>
          <p:spPr>
            <a:xfrm>
              <a:off x="-2558774" y="-104956"/>
              <a:ext cx="67389" cy="174546"/>
            </a:xfrm>
            <a:custGeom>
              <a:rect b="b" l="l" r="r" t="t"/>
              <a:pathLst>
                <a:path extrusionOk="0" h="349091" w="134778">
                  <a:moveTo>
                    <a:pt x="43339" y="349091"/>
                  </a:moveTo>
                  <a:lnTo>
                    <a:pt x="43339" y="305753"/>
                  </a:lnTo>
                  <a:lnTo>
                    <a:pt x="0" y="305753"/>
                  </a:lnTo>
                  <a:lnTo>
                    <a:pt x="0" y="42863"/>
                  </a:lnTo>
                  <a:lnTo>
                    <a:pt x="43339" y="42863"/>
                  </a:lnTo>
                  <a:lnTo>
                    <a:pt x="43339" y="0"/>
                  </a:lnTo>
                  <a:lnTo>
                    <a:pt x="134779" y="0"/>
                  </a:lnTo>
                  <a:lnTo>
                    <a:pt x="134779" y="47625"/>
                  </a:lnTo>
                  <a:lnTo>
                    <a:pt x="48101" y="47625"/>
                  </a:lnTo>
                  <a:lnTo>
                    <a:pt x="48101" y="300990"/>
                  </a:lnTo>
                  <a:lnTo>
                    <a:pt x="134779" y="300990"/>
                  </a:lnTo>
                  <a:lnTo>
                    <a:pt x="134779" y="349091"/>
                  </a:lnTo>
                  <a:lnTo>
                    <a:pt x="43339" y="34909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40"/>
            <p:cNvSpPr/>
            <p:nvPr/>
          </p:nvSpPr>
          <p:spPr>
            <a:xfrm>
              <a:off x="-2083631" y="-104956"/>
              <a:ext cx="67389" cy="174546"/>
            </a:xfrm>
            <a:custGeom>
              <a:rect b="b" l="l" r="r" t="t"/>
              <a:pathLst>
                <a:path extrusionOk="0" h="349091" w="134778">
                  <a:moveTo>
                    <a:pt x="0" y="349091"/>
                  </a:moveTo>
                  <a:lnTo>
                    <a:pt x="0" y="300990"/>
                  </a:lnTo>
                  <a:lnTo>
                    <a:pt x="86678" y="300990"/>
                  </a:lnTo>
                  <a:lnTo>
                    <a:pt x="86678" y="47625"/>
                  </a:lnTo>
                  <a:lnTo>
                    <a:pt x="0" y="47625"/>
                  </a:lnTo>
                  <a:lnTo>
                    <a:pt x="0" y="0"/>
                  </a:lnTo>
                  <a:lnTo>
                    <a:pt x="91440" y="0"/>
                  </a:lnTo>
                  <a:lnTo>
                    <a:pt x="91440" y="42863"/>
                  </a:lnTo>
                  <a:lnTo>
                    <a:pt x="134779" y="42863"/>
                  </a:lnTo>
                  <a:lnTo>
                    <a:pt x="134779" y="305753"/>
                  </a:lnTo>
                  <a:lnTo>
                    <a:pt x="91440" y="305753"/>
                  </a:lnTo>
                  <a:lnTo>
                    <a:pt x="91440" y="349091"/>
                  </a:lnTo>
                  <a:lnTo>
                    <a:pt x="0" y="34909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40"/>
            <p:cNvSpPr/>
            <p:nvPr/>
          </p:nvSpPr>
          <p:spPr>
            <a:xfrm>
              <a:off x="-2482493" y="-103884"/>
              <a:ext cx="172260" cy="172403"/>
            </a:xfrm>
            <a:custGeom>
              <a:rect b="b" l="l" r="r" t="t"/>
              <a:pathLst>
                <a:path extrusionOk="0" h="344805" w="344519">
                  <a:moveTo>
                    <a:pt x="229172" y="57626"/>
                  </a:moveTo>
                  <a:cubicBezTo>
                    <a:pt x="229172" y="65722"/>
                    <a:pt x="228029" y="72676"/>
                    <a:pt x="225647" y="78677"/>
                  </a:cubicBezTo>
                  <a:cubicBezTo>
                    <a:pt x="223266" y="84677"/>
                    <a:pt x="220409" y="90202"/>
                    <a:pt x="216789" y="95345"/>
                  </a:cubicBezTo>
                  <a:cubicBezTo>
                    <a:pt x="213170" y="100489"/>
                    <a:pt x="209360" y="105346"/>
                    <a:pt x="205169" y="110109"/>
                  </a:cubicBezTo>
                  <a:cubicBezTo>
                    <a:pt x="200978" y="114871"/>
                    <a:pt x="196977" y="119920"/>
                    <a:pt x="193167" y="125254"/>
                  </a:cubicBezTo>
                  <a:cubicBezTo>
                    <a:pt x="189357" y="130588"/>
                    <a:pt x="186119" y="136588"/>
                    <a:pt x="183547" y="143161"/>
                  </a:cubicBezTo>
                  <a:cubicBezTo>
                    <a:pt x="180880" y="149733"/>
                    <a:pt x="179261" y="157448"/>
                    <a:pt x="178689" y="166306"/>
                  </a:cubicBezTo>
                  <a:cubicBezTo>
                    <a:pt x="187357" y="165735"/>
                    <a:pt x="194977" y="164021"/>
                    <a:pt x="201454" y="161163"/>
                  </a:cubicBezTo>
                  <a:cubicBezTo>
                    <a:pt x="207931" y="158305"/>
                    <a:pt x="213932" y="155067"/>
                    <a:pt x="219266" y="151257"/>
                  </a:cubicBezTo>
                  <a:cubicBezTo>
                    <a:pt x="224600" y="147447"/>
                    <a:pt x="229648" y="143446"/>
                    <a:pt x="234410" y="139160"/>
                  </a:cubicBezTo>
                  <a:cubicBezTo>
                    <a:pt x="239173" y="134874"/>
                    <a:pt x="244031" y="130969"/>
                    <a:pt x="249174" y="127445"/>
                  </a:cubicBezTo>
                  <a:cubicBezTo>
                    <a:pt x="254318" y="123920"/>
                    <a:pt x="259842" y="120968"/>
                    <a:pt x="265938" y="118586"/>
                  </a:cubicBezTo>
                  <a:cubicBezTo>
                    <a:pt x="272034" y="116205"/>
                    <a:pt x="278987" y="115062"/>
                    <a:pt x="286893" y="115062"/>
                  </a:cubicBezTo>
                  <a:cubicBezTo>
                    <a:pt x="294799" y="115062"/>
                    <a:pt x="302514" y="116491"/>
                    <a:pt x="309563" y="119348"/>
                  </a:cubicBezTo>
                  <a:cubicBezTo>
                    <a:pt x="316611" y="122206"/>
                    <a:pt x="322707" y="126206"/>
                    <a:pt x="327946" y="131350"/>
                  </a:cubicBezTo>
                  <a:cubicBezTo>
                    <a:pt x="333089" y="136493"/>
                    <a:pt x="337185" y="142589"/>
                    <a:pt x="340138" y="149638"/>
                  </a:cubicBezTo>
                  <a:cubicBezTo>
                    <a:pt x="343091" y="156686"/>
                    <a:pt x="344519" y="164402"/>
                    <a:pt x="344519" y="172784"/>
                  </a:cubicBezTo>
                  <a:cubicBezTo>
                    <a:pt x="344519" y="181165"/>
                    <a:pt x="342995" y="189071"/>
                    <a:pt x="340138" y="196024"/>
                  </a:cubicBezTo>
                  <a:cubicBezTo>
                    <a:pt x="337185" y="202978"/>
                    <a:pt x="333089" y="208979"/>
                    <a:pt x="327946" y="214027"/>
                  </a:cubicBezTo>
                  <a:cubicBezTo>
                    <a:pt x="322707" y="219075"/>
                    <a:pt x="316611" y="222980"/>
                    <a:pt x="309563" y="225743"/>
                  </a:cubicBezTo>
                  <a:cubicBezTo>
                    <a:pt x="302514" y="228505"/>
                    <a:pt x="294989" y="229934"/>
                    <a:pt x="286893" y="229934"/>
                  </a:cubicBezTo>
                  <a:cubicBezTo>
                    <a:pt x="278797" y="229934"/>
                    <a:pt x="272034" y="228790"/>
                    <a:pt x="265938" y="226409"/>
                  </a:cubicBezTo>
                  <a:cubicBezTo>
                    <a:pt x="259842" y="224028"/>
                    <a:pt x="254318" y="221171"/>
                    <a:pt x="249174" y="217646"/>
                  </a:cubicBezTo>
                  <a:cubicBezTo>
                    <a:pt x="244031" y="214122"/>
                    <a:pt x="239173" y="210312"/>
                    <a:pt x="234410" y="206026"/>
                  </a:cubicBezTo>
                  <a:cubicBezTo>
                    <a:pt x="229648" y="201739"/>
                    <a:pt x="224600" y="197739"/>
                    <a:pt x="219266" y="194024"/>
                  </a:cubicBezTo>
                  <a:cubicBezTo>
                    <a:pt x="213932" y="190310"/>
                    <a:pt x="208026" y="187071"/>
                    <a:pt x="201454" y="184404"/>
                  </a:cubicBezTo>
                  <a:cubicBezTo>
                    <a:pt x="194882" y="181737"/>
                    <a:pt x="187357" y="180022"/>
                    <a:pt x="178689" y="179356"/>
                  </a:cubicBezTo>
                  <a:cubicBezTo>
                    <a:pt x="179261" y="187928"/>
                    <a:pt x="180975" y="195358"/>
                    <a:pt x="183737" y="201835"/>
                  </a:cubicBezTo>
                  <a:cubicBezTo>
                    <a:pt x="186404" y="208312"/>
                    <a:pt x="189643" y="214122"/>
                    <a:pt x="193358" y="219551"/>
                  </a:cubicBezTo>
                  <a:cubicBezTo>
                    <a:pt x="197072" y="224980"/>
                    <a:pt x="201073" y="229934"/>
                    <a:pt x="205359" y="234696"/>
                  </a:cubicBezTo>
                  <a:cubicBezTo>
                    <a:pt x="209645" y="239459"/>
                    <a:pt x="213550" y="244316"/>
                    <a:pt x="216979" y="249460"/>
                  </a:cubicBezTo>
                  <a:cubicBezTo>
                    <a:pt x="220504" y="254603"/>
                    <a:pt x="223361" y="260128"/>
                    <a:pt x="225743" y="266224"/>
                  </a:cubicBezTo>
                  <a:cubicBezTo>
                    <a:pt x="228124" y="272320"/>
                    <a:pt x="229267" y="279273"/>
                    <a:pt x="229267" y="287179"/>
                  </a:cubicBezTo>
                  <a:cubicBezTo>
                    <a:pt x="229267" y="295085"/>
                    <a:pt x="227838" y="302800"/>
                    <a:pt x="225076" y="309848"/>
                  </a:cubicBezTo>
                  <a:cubicBezTo>
                    <a:pt x="222314" y="316897"/>
                    <a:pt x="218408" y="322993"/>
                    <a:pt x="213360" y="328231"/>
                  </a:cubicBezTo>
                  <a:cubicBezTo>
                    <a:pt x="208312" y="333375"/>
                    <a:pt x="202311" y="337471"/>
                    <a:pt x="195358" y="340423"/>
                  </a:cubicBezTo>
                  <a:cubicBezTo>
                    <a:pt x="188404" y="343376"/>
                    <a:pt x="180594" y="344805"/>
                    <a:pt x="172117" y="344805"/>
                  </a:cubicBezTo>
                  <a:cubicBezTo>
                    <a:pt x="163640" y="344805"/>
                    <a:pt x="156020" y="343376"/>
                    <a:pt x="148971" y="340423"/>
                  </a:cubicBezTo>
                  <a:cubicBezTo>
                    <a:pt x="141923" y="337471"/>
                    <a:pt x="135922" y="333375"/>
                    <a:pt x="130969" y="328231"/>
                  </a:cubicBezTo>
                  <a:cubicBezTo>
                    <a:pt x="126016" y="323088"/>
                    <a:pt x="122111" y="316897"/>
                    <a:pt x="119348" y="309848"/>
                  </a:cubicBezTo>
                  <a:cubicBezTo>
                    <a:pt x="116586" y="302800"/>
                    <a:pt x="115157" y="295275"/>
                    <a:pt x="115157" y="287179"/>
                  </a:cubicBezTo>
                  <a:cubicBezTo>
                    <a:pt x="115157" y="279082"/>
                    <a:pt x="116300" y="272320"/>
                    <a:pt x="118682" y="266224"/>
                  </a:cubicBezTo>
                  <a:cubicBezTo>
                    <a:pt x="121063" y="260128"/>
                    <a:pt x="123920" y="254603"/>
                    <a:pt x="127445" y="249460"/>
                  </a:cubicBezTo>
                  <a:cubicBezTo>
                    <a:pt x="130969" y="244316"/>
                    <a:pt x="134779" y="239459"/>
                    <a:pt x="138970" y="234696"/>
                  </a:cubicBezTo>
                  <a:cubicBezTo>
                    <a:pt x="143161" y="229934"/>
                    <a:pt x="147066" y="224885"/>
                    <a:pt x="150876" y="219551"/>
                  </a:cubicBezTo>
                  <a:cubicBezTo>
                    <a:pt x="154686" y="214217"/>
                    <a:pt x="157829" y="208312"/>
                    <a:pt x="160687" y="201835"/>
                  </a:cubicBezTo>
                  <a:cubicBezTo>
                    <a:pt x="163544" y="195358"/>
                    <a:pt x="165164" y="187928"/>
                    <a:pt x="165830" y="179356"/>
                  </a:cubicBezTo>
                  <a:cubicBezTo>
                    <a:pt x="157163" y="180022"/>
                    <a:pt x="149543" y="181642"/>
                    <a:pt x="143066" y="184404"/>
                  </a:cubicBezTo>
                  <a:cubicBezTo>
                    <a:pt x="136589" y="187166"/>
                    <a:pt x="130588" y="190310"/>
                    <a:pt x="125254" y="194024"/>
                  </a:cubicBezTo>
                  <a:cubicBezTo>
                    <a:pt x="119920" y="197739"/>
                    <a:pt x="114872" y="201739"/>
                    <a:pt x="110109" y="206026"/>
                  </a:cubicBezTo>
                  <a:cubicBezTo>
                    <a:pt x="105347" y="210312"/>
                    <a:pt x="100489" y="214122"/>
                    <a:pt x="95345" y="217646"/>
                  </a:cubicBezTo>
                  <a:cubicBezTo>
                    <a:pt x="90202" y="221171"/>
                    <a:pt x="84677" y="224028"/>
                    <a:pt x="78581" y="226409"/>
                  </a:cubicBezTo>
                  <a:cubicBezTo>
                    <a:pt x="72485" y="228790"/>
                    <a:pt x="65532" y="229934"/>
                    <a:pt x="57626" y="229934"/>
                  </a:cubicBezTo>
                  <a:cubicBezTo>
                    <a:pt x="49721" y="229934"/>
                    <a:pt x="41815" y="228505"/>
                    <a:pt x="34862" y="225743"/>
                  </a:cubicBezTo>
                  <a:cubicBezTo>
                    <a:pt x="27908" y="222980"/>
                    <a:pt x="21812" y="219075"/>
                    <a:pt x="16574" y="214027"/>
                  </a:cubicBezTo>
                  <a:cubicBezTo>
                    <a:pt x="11335" y="208979"/>
                    <a:pt x="7334" y="202978"/>
                    <a:pt x="4382" y="196024"/>
                  </a:cubicBezTo>
                  <a:cubicBezTo>
                    <a:pt x="1429" y="189071"/>
                    <a:pt x="0" y="181261"/>
                    <a:pt x="0" y="172784"/>
                  </a:cubicBezTo>
                  <a:cubicBezTo>
                    <a:pt x="0" y="164306"/>
                    <a:pt x="1429" y="156686"/>
                    <a:pt x="4382" y="149638"/>
                  </a:cubicBezTo>
                  <a:cubicBezTo>
                    <a:pt x="7334" y="142589"/>
                    <a:pt x="11430" y="136493"/>
                    <a:pt x="16574" y="131350"/>
                  </a:cubicBezTo>
                  <a:cubicBezTo>
                    <a:pt x="21717" y="126206"/>
                    <a:pt x="27813" y="122206"/>
                    <a:pt x="34862" y="119348"/>
                  </a:cubicBezTo>
                  <a:cubicBezTo>
                    <a:pt x="41910" y="116491"/>
                    <a:pt x="49435" y="115062"/>
                    <a:pt x="57626" y="115062"/>
                  </a:cubicBezTo>
                  <a:cubicBezTo>
                    <a:pt x="65818" y="115062"/>
                    <a:pt x="72485" y="116205"/>
                    <a:pt x="78581" y="118586"/>
                  </a:cubicBezTo>
                  <a:cubicBezTo>
                    <a:pt x="84677" y="120968"/>
                    <a:pt x="90202" y="123825"/>
                    <a:pt x="95345" y="127445"/>
                  </a:cubicBezTo>
                  <a:cubicBezTo>
                    <a:pt x="100489" y="131064"/>
                    <a:pt x="105347" y="134969"/>
                    <a:pt x="110109" y="139160"/>
                  </a:cubicBezTo>
                  <a:cubicBezTo>
                    <a:pt x="114872" y="143446"/>
                    <a:pt x="119920" y="147447"/>
                    <a:pt x="125254" y="151257"/>
                  </a:cubicBezTo>
                  <a:cubicBezTo>
                    <a:pt x="130588" y="155067"/>
                    <a:pt x="136493" y="158305"/>
                    <a:pt x="143066" y="161163"/>
                  </a:cubicBezTo>
                  <a:cubicBezTo>
                    <a:pt x="149638" y="164021"/>
                    <a:pt x="157163" y="165640"/>
                    <a:pt x="165830" y="166306"/>
                  </a:cubicBezTo>
                  <a:cubicBezTo>
                    <a:pt x="165164" y="157448"/>
                    <a:pt x="163544" y="149733"/>
                    <a:pt x="160877" y="143161"/>
                  </a:cubicBezTo>
                  <a:cubicBezTo>
                    <a:pt x="158115" y="136588"/>
                    <a:pt x="154972" y="130588"/>
                    <a:pt x="151257" y="125254"/>
                  </a:cubicBezTo>
                  <a:cubicBezTo>
                    <a:pt x="147542" y="119920"/>
                    <a:pt x="143542" y="114871"/>
                    <a:pt x="139351" y="110109"/>
                  </a:cubicBezTo>
                  <a:cubicBezTo>
                    <a:pt x="135160" y="105346"/>
                    <a:pt x="131254" y="100489"/>
                    <a:pt x="127730" y="95345"/>
                  </a:cubicBezTo>
                  <a:cubicBezTo>
                    <a:pt x="124111" y="90202"/>
                    <a:pt x="121253" y="84677"/>
                    <a:pt x="118872" y="78581"/>
                  </a:cubicBezTo>
                  <a:cubicBezTo>
                    <a:pt x="116491" y="72485"/>
                    <a:pt x="115348" y="65532"/>
                    <a:pt x="115348" y="57626"/>
                  </a:cubicBezTo>
                  <a:cubicBezTo>
                    <a:pt x="115348" y="49721"/>
                    <a:pt x="116777" y="42005"/>
                    <a:pt x="119539" y="34957"/>
                  </a:cubicBezTo>
                  <a:cubicBezTo>
                    <a:pt x="122301" y="27908"/>
                    <a:pt x="126206" y="21812"/>
                    <a:pt x="131159" y="16573"/>
                  </a:cubicBezTo>
                  <a:cubicBezTo>
                    <a:pt x="136112" y="11335"/>
                    <a:pt x="142113" y="7334"/>
                    <a:pt x="149162" y="4381"/>
                  </a:cubicBezTo>
                  <a:cubicBezTo>
                    <a:pt x="156210" y="1429"/>
                    <a:pt x="163925" y="0"/>
                    <a:pt x="172307" y="0"/>
                  </a:cubicBezTo>
                  <a:cubicBezTo>
                    <a:pt x="180689" y="0"/>
                    <a:pt x="188595" y="1429"/>
                    <a:pt x="195548" y="4381"/>
                  </a:cubicBezTo>
                  <a:cubicBezTo>
                    <a:pt x="202502" y="7334"/>
                    <a:pt x="208502" y="11430"/>
                    <a:pt x="213550" y="16573"/>
                  </a:cubicBezTo>
                  <a:cubicBezTo>
                    <a:pt x="218599" y="21717"/>
                    <a:pt x="222504" y="27908"/>
                    <a:pt x="225266" y="34957"/>
                  </a:cubicBezTo>
                  <a:cubicBezTo>
                    <a:pt x="228029" y="42005"/>
                    <a:pt x="229457" y="49530"/>
                    <a:pt x="229457" y="576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40"/>
            <p:cNvSpPr/>
            <p:nvPr/>
          </p:nvSpPr>
          <p:spPr>
            <a:xfrm>
              <a:off x="-2264707" y="-101051"/>
              <a:ext cx="159972" cy="166735"/>
            </a:xfrm>
            <a:custGeom>
              <a:rect b="b" l="l" r="r" t="t"/>
              <a:pathLst>
                <a:path extrusionOk="0" h="333470" w="319944">
                  <a:moveTo>
                    <a:pt x="190881" y="220218"/>
                  </a:moveTo>
                  <a:lnTo>
                    <a:pt x="190881" y="333470"/>
                  </a:lnTo>
                  <a:lnTo>
                    <a:pt x="129064" y="333470"/>
                  </a:lnTo>
                  <a:lnTo>
                    <a:pt x="129064" y="220218"/>
                  </a:lnTo>
                  <a:lnTo>
                    <a:pt x="30956" y="276701"/>
                  </a:lnTo>
                  <a:lnTo>
                    <a:pt x="0" y="223457"/>
                  </a:lnTo>
                  <a:lnTo>
                    <a:pt x="98107" y="166688"/>
                  </a:lnTo>
                  <a:lnTo>
                    <a:pt x="0" y="109919"/>
                  </a:lnTo>
                  <a:lnTo>
                    <a:pt x="30956" y="56674"/>
                  </a:lnTo>
                  <a:lnTo>
                    <a:pt x="129064" y="113443"/>
                  </a:lnTo>
                  <a:lnTo>
                    <a:pt x="129064" y="0"/>
                  </a:lnTo>
                  <a:lnTo>
                    <a:pt x="190881" y="0"/>
                  </a:lnTo>
                  <a:lnTo>
                    <a:pt x="190881" y="113443"/>
                  </a:lnTo>
                  <a:lnTo>
                    <a:pt x="288988" y="56674"/>
                  </a:lnTo>
                  <a:lnTo>
                    <a:pt x="319945" y="109919"/>
                  </a:lnTo>
                  <a:lnTo>
                    <a:pt x="221552" y="166688"/>
                  </a:lnTo>
                  <a:lnTo>
                    <a:pt x="319945" y="223457"/>
                  </a:lnTo>
                  <a:lnTo>
                    <a:pt x="288988" y="276701"/>
                  </a:lnTo>
                  <a:lnTo>
                    <a:pt x="190881" y="22021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1" name="Google Shape;371;p40">
            <a:hlinkClick action="ppaction://hlinkshowjump?jump=nextslide"/>
          </p:cNvPr>
          <p:cNvSpPr/>
          <p:nvPr/>
        </p:nvSpPr>
        <p:spPr>
          <a:xfrm flipH="1" rot="-5400000">
            <a:off x="8742903" y="4602131"/>
            <a:ext cx="172879" cy="172116"/>
          </a:xfrm>
          <a:custGeom>
            <a:rect b="b" l="l" r="r" t="t"/>
            <a:pathLst>
              <a:path extrusionOk="0" h="344233" w="345757">
                <a:moveTo>
                  <a:pt x="191071" y="0"/>
                </a:moveTo>
                <a:lnTo>
                  <a:pt x="191071" y="286512"/>
                </a:lnTo>
                <a:lnTo>
                  <a:pt x="345757" y="130493"/>
                </a:lnTo>
                <a:lnTo>
                  <a:pt x="345757" y="173736"/>
                </a:lnTo>
                <a:lnTo>
                  <a:pt x="175546" y="344234"/>
                </a:lnTo>
                <a:lnTo>
                  <a:pt x="0" y="173736"/>
                </a:lnTo>
                <a:lnTo>
                  <a:pt x="0" y="130493"/>
                </a:lnTo>
                <a:lnTo>
                  <a:pt x="161639" y="288608"/>
                </a:lnTo>
                <a:lnTo>
                  <a:pt x="161639" y="0"/>
                </a:lnTo>
                <a:lnTo>
                  <a:pt x="19116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40"/>
          <p:cNvSpPr txBox="1"/>
          <p:nvPr>
            <p:ph idx="1" type="body"/>
          </p:nvPr>
        </p:nvSpPr>
        <p:spPr>
          <a:xfrm>
            <a:off x="2885525" y="1936500"/>
            <a:ext cx="6193500" cy="16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73D40"/>
              </a:buClr>
              <a:buSzPts val="600"/>
              <a:buFont typeface="Arial"/>
              <a:buNone/>
            </a:pPr>
            <a:r>
              <a:rPr b="1" lang="en" sz="1500"/>
              <a:t>OUR SOLUTION IS BETTER BECAUSE:</a:t>
            </a:r>
            <a:endParaRPr b="1" sz="1500"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Culturally responsive to the needs and concerns that are specific to immigrant communities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Engaging interactive games that may appear to young adults more than simply uploading pictures and journal entry descriptions</a:t>
            </a:r>
            <a:endParaRPr/>
          </a:p>
        </p:txBody>
      </p:sp>
      <p:pic>
        <p:nvPicPr>
          <p:cNvPr id="373" name="Google Shape;37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913" y="1734050"/>
            <a:ext cx="2133150" cy="65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700" y="2766875"/>
            <a:ext cx="2521500" cy="1833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1">
            <a:hlinkClick action="ppaction://hlinkshowjump?jump=nextslide"/>
          </p:cNvPr>
          <p:cNvSpPr/>
          <p:nvPr/>
        </p:nvSpPr>
        <p:spPr>
          <a:xfrm flipH="1" rot="-5400000">
            <a:off x="8742903" y="4602131"/>
            <a:ext cx="172879" cy="172116"/>
          </a:xfrm>
          <a:custGeom>
            <a:rect b="b" l="l" r="r" t="t"/>
            <a:pathLst>
              <a:path extrusionOk="0" h="344233" w="345757">
                <a:moveTo>
                  <a:pt x="191071" y="0"/>
                </a:moveTo>
                <a:lnTo>
                  <a:pt x="191071" y="286512"/>
                </a:lnTo>
                <a:lnTo>
                  <a:pt x="345757" y="130493"/>
                </a:lnTo>
                <a:lnTo>
                  <a:pt x="345757" y="173736"/>
                </a:lnTo>
                <a:lnTo>
                  <a:pt x="175546" y="344234"/>
                </a:lnTo>
                <a:lnTo>
                  <a:pt x="0" y="173736"/>
                </a:lnTo>
                <a:lnTo>
                  <a:pt x="0" y="130493"/>
                </a:lnTo>
                <a:lnTo>
                  <a:pt x="161639" y="288608"/>
                </a:lnTo>
                <a:lnTo>
                  <a:pt x="161639" y="0"/>
                </a:lnTo>
                <a:lnTo>
                  <a:pt x="19116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0" name="Google Shape;380;p41" title="Pink Minimalist Skincare Brand Comparison Chart Table Graph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5400" y="0"/>
            <a:ext cx="685799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2"/>
          <p:cNvSpPr txBox="1"/>
          <p:nvPr>
            <p:ph type="title"/>
          </p:nvPr>
        </p:nvSpPr>
        <p:spPr>
          <a:xfrm>
            <a:off x="1293600" y="1400175"/>
            <a:ext cx="6556800" cy="23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latin typeface="Space Mono"/>
                <a:ea typeface="Space Mono"/>
                <a:cs typeface="Space Mono"/>
                <a:sym typeface="Space Mono"/>
              </a:rPr>
              <a:t>d</a:t>
            </a:r>
            <a:r>
              <a:rPr lang="en" sz="4500">
                <a:latin typeface="Space Mono"/>
                <a:ea typeface="Space Mono"/>
                <a:cs typeface="Space Mono"/>
                <a:sym typeface="Space Mono"/>
              </a:rPr>
              <a:t>esign values</a:t>
            </a:r>
            <a:endParaRPr sz="5500"/>
          </a:p>
        </p:txBody>
      </p:sp>
      <p:sp>
        <p:nvSpPr>
          <p:cNvPr id="386" name="Google Shape;386;p42"/>
          <p:cNvSpPr txBox="1"/>
          <p:nvPr>
            <p:ph idx="2" type="title"/>
          </p:nvPr>
        </p:nvSpPr>
        <p:spPr>
          <a:xfrm>
            <a:off x="228600" y="152400"/>
            <a:ext cx="1065000" cy="65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grpSp>
        <p:nvGrpSpPr>
          <p:cNvPr id="387" name="Google Shape;387;p42"/>
          <p:cNvGrpSpPr/>
          <p:nvPr/>
        </p:nvGrpSpPr>
        <p:grpSpPr>
          <a:xfrm>
            <a:off x="329223" y="2357850"/>
            <a:ext cx="8485404" cy="427800"/>
            <a:chOff x="329223" y="2357850"/>
            <a:chExt cx="8485404" cy="427800"/>
          </a:xfrm>
        </p:grpSpPr>
        <p:sp>
          <p:nvSpPr>
            <p:cNvPr id="388" name="Google Shape;388;p42"/>
            <p:cNvSpPr txBox="1"/>
            <p:nvPr/>
          </p:nvSpPr>
          <p:spPr>
            <a:xfrm>
              <a:off x="329223" y="2357850"/>
              <a:ext cx="10650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20</a:t>
              </a:r>
              <a:endParaRPr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sp>
          <p:nvSpPr>
            <p:cNvPr id="389" name="Google Shape;389;p42"/>
            <p:cNvSpPr txBox="1"/>
            <p:nvPr/>
          </p:nvSpPr>
          <p:spPr>
            <a:xfrm>
              <a:off x="7749627" y="2357850"/>
              <a:ext cx="10650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XX</a:t>
              </a:r>
              <a:endParaRPr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</p:grpSp>
      <p:sp>
        <p:nvSpPr>
          <p:cNvPr id="390" name="Google Shape;390;p42">
            <a:hlinkClick action="ppaction://hlinkshowjump?jump=nextslide"/>
          </p:cNvPr>
          <p:cNvSpPr/>
          <p:nvPr/>
        </p:nvSpPr>
        <p:spPr>
          <a:xfrm>
            <a:off x="7829555" y="4690676"/>
            <a:ext cx="137541" cy="137636"/>
          </a:xfrm>
          <a:custGeom>
            <a:rect b="b" l="l" r="r" t="t"/>
            <a:pathLst>
              <a:path extrusionOk="0" h="275272" w="275082">
                <a:moveTo>
                  <a:pt x="38100" y="22003"/>
                </a:moveTo>
                <a:lnTo>
                  <a:pt x="242030" y="226219"/>
                </a:lnTo>
                <a:lnTo>
                  <a:pt x="242030" y="0"/>
                </a:lnTo>
                <a:lnTo>
                  <a:pt x="275082" y="30671"/>
                </a:lnTo>
                <a:lnTo>
                  <a:pt x="275082" y="275273"/>
                </a:lnTo>
                <a:lnTo>
                  <a:pt x="30671" y="275273"/>
                </a:lnTo>
                <a:lnTo>
                  <a:pt x="0" y="244602"/>
                </a:lnTo>
                <a:lnTo>
                  <a:pt x="219742" y="244602"/>
                </a:lnTo>
                <a:lnTo>
                  <a:pt x="17240" y="42958"/>
                </a:lnTo>
                <a:lnTo>
                  <a:pt x="38195" y="22003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1" name="Google Shape;391;p42"/>
          <p:cNvGrpSpPr/>
          <p:nvPr/>
        </p:nvGrpSpPr>
        <p:grpSpPr>
          <a:xfrm>
            <a:off x="944787" y="4609951"/>
            <a:ext cx="766688" cy="218361"/>
            <a:chOff x="1045410" y="4585535"/>
            <a:chExt cx="766688" cy="218361"/>
          </a:xfrm>
        </p:grpSpPr>
        <p:sp>
          <p:nvSpPr>
            <p:cNvPr id="392" name="Google Shape;392;p42"/>
            <p:cNvSpPr/>
            <p:nvPr/>
          </p:nvSpPr>
          <p:spPr>
            <a:xfrm>
              <a:off x="1045410" y="4585535"/>
              <a:ext cx="67389" cy="218361"/>
            </a:xfrm>
            <a:custGeom>
              <a:rect b="b" l="l" r="r" t="t"/>
              <a:pathLst>
                <a:path extrusionOk="0" h="436721" w="134778">
                  <a:moveTo>
                    <a:pt x="86201" y="436721"/>
                  </a:moveTo>
                  <a:lnTo>
                    <a:pt x="86201" y="349091"/>
                  </a:lnTo>
                  <a:lnTo>
                    <a:pt x="43339" y="349091"/>
                  </a:lnTo>
                  <a:lnTo>
                    <a:pt x="43339" y="263366"/>
                  </a:lnTo>
                  <a:lnTo>
                    <a:pt x="0" y="263366"/>
                  </a:lnTo>
                  <a:lnTo>
                    <a:pt x="0" y="172403"/>
                  </a:lnTo>
                  <a:lnTo>
                    <a:pt x="43339" y="172403"/>
                  </a:lnTo>
                  <a:lnTo>
                    <a:pt x="43339" y="85725"/>
                  </a:lnTo>
                  <a:lnTo>
                    <a:pt x="86201" y="85725"/>
                  </a:lnTo>
                  <a:lnTo>
                    <a:pt x="86201" y="0"/>
                  </a:lnTo>
                  <a:lnTo>
                    <a:pt x="134779" y="0"/>
                  </a:lnTo>
                  <a:lnTo>
                    <a:pt x="134779" y="90488"/>
                  </a:lnTo>
                  <a:lnTo>
                    <a:pt x="90964" y="90488"/>
                  </a:lnTo>
                  <a:lnTo>
                    <a:pt x="90964" y="177165"/>
                  </a:lnTo>
                  <a:lnTo>
                    <a:pt x="48101" y="177165"/>
                  </a:lnTo>
                  <a:lnTo>
                    <a:pt x="48101" y="258604"/>
                  </a:lnTo>
                  <a:lnTo>
                    <a:pt x="90964" y="258604"/>
                  </a:lnTo>
                  <a:lnTo>
                    <a:pt x="90964" y="345758"/>
                  </a:lnTo>
                  <a:lnTo>
                    <a:pt x="134779" y="345758"/>
                  </a:lnTo>
                  <a:lnTo>
                    <a:pt x="134779" y="436721"/>
                  </a:lnTo>
                  <a:lnTo>
                    <a:pt x="86201" y="4367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42"/>
            <p:cNvSpPr/>
            <p:nvPr/>
          </p:nvSpPr>
          <p:spPr>
            <a:xfrm>
              <a:off x="1744709" y="4585535"/>
              <a:ext cx="67389" cy="218361"/>
            </a:xfrm>
            <a:custGeom>
              <a:rect b="b" l="l" r="r" t="t"/>
              <a:pathLst>
                <a:path extrusionOk="0" h="436721" w="134778">
                  <a:moveTo>
                    <a:pt x="0" y="436721"/>
                  </a:moveTo>
                  <a:lnTo>
                    <a:pt x="0" y="345758"/>
                  </a:lnTo>
                  <a:lnTo>
                    <a:pt x="43339" y="345758"/>
                  </a:lnTo>
                  <a:lnTo>
                    <a:pt x="43339" y="258604"/>
                  </a:lnTo>
                  <a:lnTo>
                    <a:pt x="86677" y="258604"/>
                  </a:lnTo>
                  <a:lnTo>
                    <a:pt x="86677" y="177165"/>
                  </a:lnTo>
                  <a:lnTo>
                    <a:pt x="43339" y="177165"/>
                  </a:lnTo>
                  <a:lnTo>
                    <a:pt x="43339" y="90488"/>
                  </a:lnTo>
                  <a:lnTo>
                    <a:pt x="0" y="90488"/>
                  </a:lnTo>
                  <a:lnTo>
                    <a:pt x="0" y="0"/>
                  </a:lnTo>
                  <a:lnTo>
                    <a:pt x="48101" y="0"/>
                  </a:lnTo>
                  <a:lnTo>
                    <a:pt x="48101" y="85725"/>
                  </a:lnTo>
                  <a:lnTo>
                    <a:pt x="91440" y="85725"/>
                  </a:lnTo>
                  <a:lnTo>
                    <a:pt x="91440" y="172403"/>
                  </a:lnTo>
                  <a:lnTo>
                    <a:pt x="134779" y="172403"/>
                  </a:lnTo>
                  <a:lnTo>
                    <a:pt x="134779" y="263366"/>
                  </a:lnTo>
                  <a:lnTo>
                    <a:pt x="91440" y="263366"/>
                  </a:lnTo>
                  <a:lnTo>
                    <a:pt x="91440" y="349091"/>
                  </a:lnTo>
                  <a:lnTo>
                    <a:pt x="48101" y="349091"/>
                  </a:lnTo>
                  <a:lnTo>
                    <a:pt x="48101" y="436721"/>
                  </a:lnTo>
                  <a:lnTo>
                    <a:pt x="0" y="4367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42"/>
            <p:cNvSpPr/>
            <p:nvPr/>
          </p:nvSpPr>
          <p:spPr>
            <a:xfrm flipH="1">
              <a:off x="1563795" y="4608490"/>
              <a:ext cx="154828" cy="172450"/>
            </a:xfrm>
            <a:custGeom>
              <a:rect b="b" l="l" r="r" t="t"/>
              <a:pathLst>
                <a:path extrusionOk="0" h="344900" w="309657">
                  <a:moveTo>
                    <a:pt x="118110" y="306324"/>
                  </a:moveTo>
                  <a:cubicBezTo>
                    <a:pt x="118110" y="299657"/>
                    <a:pt x="118777" y="293465"/>
                    <a:pt x="120110" y="287655"/>
                  </a:cubicBezTo>
                  <a:cubicBezTo>
                    <a:pt x="121444" y="281845"/>
                    <a:pt x="123158" y="276130"/>
                    <a:pt x="125254" y="270605"/>
                  </a:cubicBezTo>
                  <a:cubicBezTo>
                    <a:pt x="127349" y="264986"/>
                    <a:pt x="129635" y="259366"/>
                    <a:pt x="132017" y="253555"/>
                  </a:cubicBezTo>
                  <a:cubicBezTo>
                    <a:pt x="134398" y="247745"/>
                    <a:pt x="136779" y="241459"/>
                    <a:pt x="138970" y="234601"/>
                  </a:cubicBezTo>
                  <a:cubicBezTo>
                    <a:pt x="141256" y="227743"/>
                    <a:pt x="143161" y="220313"/>
                    <a:pt x="144875" y="212122"/>
                  </a:cubicBezTo>
                  <a:cubicBezTo>
                    <a:pt x="146590" y="204026"/>
                    <a:pt x="147638" y="194691"/>
                    <a:pt x="148114" y="184309"/>
                  </a:cubicBezTo>
                  <a:cubicBezTo>
                    <a:pt x="139446" y="190024"/>
                    <a:pt x="131921" y="195644"/>
                    <a:pt x="125635" y="201168"/>
                  </a:cubicBezTo>
                  <a:cubicBezTo>
                    <a:pt x="119348" y="206693"/>
                    <a:pt x="113824" y="212122"/>
                    <a:pt x="109156" y="217456"/>
                  </a:cubicBezTo>
                  <a:cubicBezTo>
                    <a:pt x="104394" y="222790"/>
                    <a:pt x="100108" y="227933"/>
                    <a:pt x="96203" y="232886"/>
                  </a:cubicBezTo>
                  <a:cubicBezTo>
                    <a:pt x="92297" y="237839"/>
                    <a:pt x="88487" y="242602"/>
                    <a:pt x="84677" y="247174"/>
                  </a:cubicBezTo>
                  <a:cubicBezTo>
                    <a:pt x="80867" y="251746"/>
                    <a:pt x="76771" y="256032"/>
                    <a:pt x="72390" y="260033"/>
                  </a:cubicBezTo>
                  <a:cubicBezTo>
                    <a:pt x="68009" y="264033"/>
                    <a:pt x="62770" y="267748"/>
                    <a:pt x="56960" y="270986"/>
                  </a:cubicBezTo>
                  <a:cubicBezTo>
                    <a:pt x="50292" y="275177"/>
                    <a:pt x="43148" y="277273"/>
                    <a:pt x="35528" y="277273"/>
                  </a:cubicBezTo>
                  <a:cubicBezTo>
                    <a:pt x="30766" y="277273"/>
                    <a:pt x="26194" y="276320"/>
                    <a:pt x="21908" y="274511"/>
                  </a:cubicBezTo>
                  <a:cubicBezTo>
                    <a:pt x="17621" y="272605"/>
                    <a:pt x="13906" y="270034"/>
                    <a:pt x="10668" y="266700"/>
                  </a:cubicBezTo>
                  <a:cubicBezTo>
                    <a:pt x="7429" y="263366"/>
                    <a:pt x="4858" y="259366"/>
                    <a:pt x="2858" y="254699"/>
                  </a:cubicBezTo>
                  <a:cubicBezTo>
                    <a:pt x="953" y="250031"/>
                    <a:pt x="0" y="244983"/>
                    <a:pt x="0" y="239554"/>
                  </a:cubicBezTo>
                  <a:cubicBezTo>
                    <a:pt x="0" y="233077"/>
                    <a:pt x="1714" y="227076"/>
                    <a:pt x="5144" y="221647"/>
                  </a:cubicBezTo>
                  <a:cubicBezTo>
                    <a:pt x="8572" y="216218"/>
                    <a:pt x="13621" y="211550"/>
                    <a:pt x="20479" y="207740"/>
                  </a:cubicBezTo>
                  <a:cubicBezTo>
                    <a:pt x="26384" y="204311"/>
                    <a:pt x="32099" y="201740"/>
                    <a:pt x="37814" y="199930"/>
                  </a:cubicBezTo>
                  <a:cubicBezTo>
                    <a:pt x="43434" y="198120"/>
                    <a:pt x="49244" y="196787"/>
                    <a:pt x="55054" y="195739"/>
                  </a:cubicBezTo>
                  <a:cubicBezTo>
                    <a:pt x="60865" y="194691"/>
                    <a:pt x="66961" y="193834"/>
                    <a:pt x="73152" y="192977"/>
                  </a:cubicBezTo>
                  <a:cubicBezTo>
                    <a:pt x="79438" y="192119"/>
                    <a:pt x="86011" y="190976"/>
                    <a:pt x="92964" y="189452"/>
                  </a:cubicBezTo>
                  <a:cubicBezTo>
                    <a:pt x="99822" y="188024"/>
                    <a:pt x="107252" y="185928"/>
                    <a:pt x="115253" y="183261"/>
                  </a:cubicBezTo>
                  <a:cubicBezTo>
                    <a:pt x="123254" y="180594"/>
                    <a:pt x="131826" y="176975"/>
                    <a:pt x="140970" y="172307"/>
                  </a:cubicBezTo>
                  <a:cubicBezTo>
                    <a:pt x="131636" y="167640"/>
                    <a:pt x="123063" y="164021"/>
                    <a:pt x="115157" y="161354"/>
                  </a:cubicBezTo>
                  <a:cubicBezTo>
                    <a:pt x="107252" y="158687"/>
                    <a:pt x="99822" y="156686"/>
                    <a:pt x="92964" y="155353"/>
                  </a:cubicBezTo>
                  <a:cubicBezTo>
                    <a:pt x="86106" y="153924"/>
                    <a:pt x="79438" y="152876"/>
                    <a:pt x="73152" y="152114"/>
                  </a:cubicBezTo>
                  <a:cubicBezTo>
                    <a:pt x="66866" y="151352"/>
                    <a:pt x="60865" y="150495"/>
                    <a:pt x="55054" y="149447"/>
                  </a:cubicBezTo>
                  <a:cubicBezTo>
                    <a:pt x="49244" y="148400"/>
                    <a:pt x="43529" y="147066"/>
                    <a:pt x="37814" y="145256"/>
                  </a:cubicBezTo>
                  <a:cubicBezTo>
                    <a:pt x="32195" y="143446"/>
                    <a:pt x="26384" y="140779"/>
                    <a:pt x="20479" y="137255"/>
                  </a:cubicBezTo>
                  <a:cubicBezTo>
                    <a:pt x="13621" y="133350"/>
                    <a:pt x="8572" y="128683"/>
                    <a:pt x="5144" y="123158"/>
                  </a:cubicBezTo>
                  <a:cubicBezTo>
                    <a:pt x="1714" y="117634"/>
                    <a:pt x="0" y="111633"/>
                    <a:pt x="0" y="105156"/>
                  </a:cubicBezTo>
                  <a:cubicBezTo>
                    <a:pt x="0" y="99727"/>
                    <a:pt x="953" y="94774"/>
                    <a:pt x="2858" y="90202"/>
                  </a:cubicBezTo>
                  <a:cubicBezTo>
                    <a:pt x="4763" y="85630"/>
                    <a:pt x="7429" y="81629"/>
                    <a:pt x="10668" y="78296"/>
                  </a:cubicBezTo>
                  <a:cubicBezTo>
                    <a:pt x="13906" y="74962"/>
                    <a:pt x="17717" y="72390"/>
                    <a:pt x="21908" y="70485"/>
                  </a:cubicBezTo>
                  <a:cubicBezTo>
                    <a:pt x="26194" y="68580"/>
                    <a:pt x="30671" y="67723"/>
                    <a:pt x="35528" y="67723"/>
                  </a:cubicBezTo>
                  <a:cubicBezTo>
                    <a:pt x="43148" y="67723"/>
                    <a:pt x="50292" y="69723"/>
                    <a:pt x="56960" y="73724"/>
                  </a:cubicBezTo>
                  <a:cubicBezTo>
                    <a:pt x="65818" y="78867"/>
                    <a:pt x="73057" y="84677"/>
                    <a:pt x="78772" y="91250"/>
                  </a:cubicBezTo>
                  <a:cubicBezTo>
                    <a:pt x="84487" y="97822"/>
                    <a:pt x="90297" y="104870"/>
                    <a:pt x="96203" y="112300"/>
                  </a:cubicBezTo>
                  <a:cubicBezTo>
                    <a:pt x="102108" y="119729"/>
                    <a:pt x="108966" y="127540"/>
                    <a:pt x="116777" y="135636"/>
                  </a:cubicBezTo>
                  <a:cubicBezTo>
                    <a:pt x="124587" y="143732"/>
                    <a:pt x="135064" y="152019"/>
                    <a:pt x="148019" y="160401"/>
                  </a:cubicBezTo>
                  <a:cubicBezTo>
                    <a:pt x="147542" y="150209"/>
                    <a:pt x="146495" y="140970"/>
                    <a:pt x="144780" y="132874"/>
                  </a:cubicBezTo>
                  <a:cubicBezTo>
                    <a:pt x="143066" y="124778"/>
                    <a:pt x="141065" y="117253"/>
                    <a:pt x="138875" y="110585"/>
                  </a:cubicBezTo>
                  <a:cubicBezTo>
                    <a:pt x="136588" y="103823"/>
                    <a:pt x="134303" y="97631"/>
                    <a:pt x="131921" y="91821"/>
                  </a:cubicBezTo>
                  <a:cubicBezTo>
                    <a:pt x="129540" y="86106"/>
                    <a:pt x="127254" y="80391"/>
                    <a:pt x="125159" y="74771"/>
                  </a:cubicBezTo>
                  <a:cubicBezTo>
                    <a:pt x="123063" y="69152"/>
                    <a:pt x="121349" y="63341"/>
                    <a:pt x="120015" y="57531"/>
                  </a:cubicBezTo>
                  <a:cubicBezTo>
                    <a:pt x="118681" y="51721"/>
                    <a:pt x="118015" y="45434"/>
                    <a:pt x="118015" y="38576"/>
                  </a:cubicBezTo>
                  <a:cubicBezTo>
                    <a:pt x="118015" y="32861"/>
                    <a:pt x="118872" y="27623"/>
                    <a:pt x="120587" y="22860"/>
                  </a:cubicBezTo>
                  <a:cubicBezTo>
                    <a:pt x="122301" y="18098"/>
                    <a:pt x="124778" y="14097"/>
                    <a:pt x="127921" y="10668"/>
                  </a:cubicBezTo>
                  <a:cubicBezTo>
                    <a:pt x="131064" y="7239"/>
                    <a:pt x="134969" y="4667"/>
                    <a:pt x="139446" y="2762"/>
                  </a:cubicBezTo>
                  <a:cubicBezTo>
                    <a:pt x="143923" y="857"/>
                    <a:pt x="148971" y="0"/>
                    <a:pt x="154591" y="0"/>
                  </a:cubicBezTo>
                  <a:cubicBezTo>
                    <a:pt x="165926" y="0"/>
                    <a:pt x="174879" y="3524"/>
                    <a:pt x="181451" y="10573"/>
                  </a:cubicBezTo>
                  <a:cubicBezTo>
                    <a:pt x="188024" y="17621"/>
                    <a:pt x="191357" y="26956"/>
                    <a:pt x="191357" y="38576"/>
                  </a:cubicBezTo>
                  <a:cubicBezTo>
                    <a:pt x="191357" y="45434"/>
                    <a:pt x="190691" y="51721"/>
                    <a:pt x="189357" y="57531"/>
                  </a:cubicBezTo>
                  <a:cubicBezTo>
                    <a:pt x="188024" y="63341"/>
                    <a:pt x="186404" y="69056"/>
                    <a:pt x="184404" y="74771"/>
                  </a:cubicBezTo>
                  <a:cubicBezTo>
                    <a:pt x="182404" y="80391"/>
                    <a:pt x="180118" y="86106"/>
                    <a:pt x="177641" y="91821"/>
                  </a:cubicBezTo>
                  <a:cubicBezTo>
                    <a:pt x="175165" y="97536"/>
                    <a:pt x="172784" y="103823"/>
                    <a:pt x="170593" y="110585"/>
                  </a:cubicBezTo>
                  <a:cubicBezTo>
                    <a:pt x="168307" y="117348"/>
                    <a:pt x="166402" y="124778"/>
                    <a:pt x="164687" y="132874"/>
                  </a:cubicBezTo>
                  <a:cubicBezTo>
                    <a:pt x="162973" y="140970"/>
                    <a:pt x="161925" y="150209"/>
                    <a:pt x="161449" y="160401"/>
                  </a:cubicBezTo>
                  <a:cubicBezTo>
                    <a:pt x="170117" y="154781"/>
                    <a:pt x="177546" y="149257"/>
                    <a:pt x="183737" y="143732"/>
                  </a:cubicBezTo>
                  <a:cubicBezTo>
                    <a:pt x="189929" y="138208"/>
                    <a:pt x="195358" y="132874"/>
                    <a:pt x="200120" y="127540"/>
                  </a:cubicBezTo>
                  <a:cubicBezTo>
                    <a:pt x="204883" y="122301"/>
                    <a:pt x="209074" y="117158"/>
                    <a:pt x="212884" y="112204"/>
                  </a:cubicBezTo>
                  <a:cubicBezTo>
                    <a:pt x="216694" y="107252"/>
                    <a:pt x="220504" y="102489"/>
                    <a:pt x="224409" y="97917"/>
                  </a:cubicBezTo>
                  <a:cubicBezTo>
                    <a:pt x="228314" y="93345"/>
                    <a:pt x="232410" y="88963"/>
                    <a:pt x="236887" y="84868"/>
                  </a:cubicBezTo>
                  <a:cubicBezTo>
                    <a:pt x="241268" y="80772"/>
                    <a:pt x="246412" y="76962"/>
                    <a:pt x="252317" y="73628"/>
                  </a:cubicBezTo>
                  <a:cubicBezTo>
                    <a:pt x="259271" y="69628"/>
                    <a:pt x="266414" y="67628"/>
                    <a:pt x="273749" y="67628"/>
                  </a:cubicBezTo>
                  <a:cubicBezTo>
                    <a:pt x="278511" y="67628"/>
                    <a:pt x="283083" y="68580"/>
                    <a:pt x="287464" y="70390"/>
                  </a:cubicBezTo>
                  <a:cubicBezTo>
                    <a:pt x="291846" y="72295"/>
                    <a:pt x="295561" y="74867"/>
                    <a:pt x="298895" y="78200"/>
                  </a:cubicBezTo>
                  <a:cubicBezTo>
                    <a:pt x="302228" y="81534"/>
                    <a:pt x="304705" y="85439"/>
                    <a:pt x="306705" y="90107"/>
                  </a:cubicBezTo>
                  <a:cubicBezTo>
                    <a:pt x="308610" y="94679"/>
                    <a:pt x="309658" y="99632"/>
                    <a:pt x="309658" y="105061"/>
                  </a:cubicBezTo>
                  <a:cubicBezTo>
                    <a:pt x="309658" y="111538"/>
                    <a:pt x="307943" y="117538"/>
                    <a:pt x="304419" y="123063"/>
                  </a:cubicBezTo>
                  <a:cubicBezTo>
                    <a:pt x="300895" y="128588"/>
                    <a:pt x="295846" y="133255"/>
                    <a:pt x="289179" y="137160"/>
                  </a:cubicBezTo>
                  <a:cubicBezTo>
                    <a:pt x="283178" y="140779"/>
                    <a:pt x="277273" y="143446"/>
                    <a:pt x="271463" y="145161"/>
                  </a:cubicBezTo>
                  <a:cubicBezTo>
                    <a:pt x="265747" y="146971"/>
                    <a:pt x="259937" y="148304"/>
                    <a:pt x="254127" y="149352"/>
                  </a:cubicBezTo>
                  <a:cubicBezTo>
                    <a:pt x="248317" y="150400"/>
                    <a:pt x="242316" y="151257"/>
                    <a:pt x="236029" y="152019"/>
                  </a:cubicBezTo>
                  <a:cubicBezTo>
                    <a:pt x="229743" y="152781"/>
                    <a:pt x="223171" y="153924"/>
                    <a:pt x="216313" y="155258"/>
                  </a:cubicBezTo>
                  <a:cubicBezTo>
                    <a:pt x="209455" y="156686"/>
                    <a:pt x="202025" y="158687"/>
                    <a:pt x="194215" y="161258"/>
                  </a:cubicBezTo>
                  <a:cubicBezTo>
                    <a:pt x="186404" y="163925"/>
                    <a:pt x="177927" y="167545"/>
                    <a:pt x="168783" y="172212"/>
                  </a:cubicBezTo>
                  <a:cubicBezTo>
                    <a:pt x="177927" y="176879"/>
                    <a:pt x="186404" y="180499"/>
                    <a:pt x="194215" y="183166"/>
                  </a:cubicBezTo>
                  <a:cubicBezTo>
                    <a:pt x="202025" y="185833"/>
                    <a:pt x="209455" y="187833"/>
                    <a:pt x="216313" y="189357"/>
                  </a:cubicBezTo>
                  <a:cubicBezTo>
                    <a:pt x="223171" y="190786"/>
                    <a:pt x="229838" y="192024"/>
                    <a:pt x="236029" y="192881"/>
                  </a:cubicBezTo>
                  <a:cubicBezTo>
                    <a:pt x="242316" y="193738"/>
                    <a:pt x="248317" y="194691"/>
                    <a:pt x="254127" y="195644"/>
                  </a:cubicBezTo>
                  <a:cubicBezTo>
                    <a:pt x="259937" y="196691"/>
                    <a:pt x="265747" y="198025"/>
                    <a:pt x="271558" y="199835"/>
                  </a:cubicBezTo>
                  <a:cubicBezTo>
                    <a:pt x="277368" y="201644"/>
                    <a:pt x="283178" y="204216"/>
                    <a:pt x="289084" y="207645"/>
                  </a:cubicBezTo>
                  <a:cubicBezTo>
                    <a:pt x="295751" y="211550"/>
                    <a:pt x="300800" y="216218"/>
                    <a:pt x="304324" y="221552"/>
                  </a:cubicBezTo>
                  <a:cubicBezTo>
                    <a:pt x="307848" y="226981"/>
                    <a:pt x="309563" y="232982"/>
                    <a:pt x="309563" y="239459"/>
                  </a:cubicBezTo>
                  <a:cubicBezTo>
                    <a:pt x="309563" y="244888"/>
                    <a:pt x="308610" y="249936"/>
                    <a:pt x="306610" y="254603"/>
                  </a:cubicBezTo>
                  <a:cubicBezTo>
                    <a:pt x="304705" y="259271"/>
                    <a:pt x="302038" y="263271"/>
                    <a:pt x="298799" y="266605"/>
                  </a:cubicBezTo>
                  <a:cubicBezTo>
                    <a:pt x="295561" y="269938"/>
                    <a:pt x="291751" y="272510"/>
                    <a:pt x="287369" y="274415"/>
                  </a:cubicBezTo>
                  <a:cubicBezTo>
                    <a:pt x="282988" y="276320"/>
                    <a:pt x="278416" y="277178"/>
                    <a:pt x="273653" y="277178"/>
                  </a:cubicBezTo>
                  <a:cubicBezTo>
                    <a:pt x="270034" y="277178"/>
                    <a:pt x="266510" y="276701"/>
                    <a:pt x="262985" y="275654"/>
                  </a:cubicBezTo>
                  <a:cubicBezTo>
                    <a:pt x="259366" y="274606"/>
                    <a:pt x="255842" y="273082"/>
                    <a:pt x="252317" y="270891"/>
                  </a:cubicBezTo>
                  <a:cubicBezTo>
                    <a:pt x="246412" y="267653"/>
                    <a:pt x="241268" y="264033"/>
                    <a:pt x="236887" y="259937"/>
                  </a:cubicBezTo>
                  <a:cubicBezTo>
                    <a:pt x="232505" y="255937"/>
                    <a:pt x="228314" y="251651"/>
                    <a:pt x="224409" y="247079"/>
                  </a:cubicBezTo>
                  <a:cubicBezTo>
                    <a:pt x="220504" y="242507"/>
                    <a:pt x="216694" y="237744"/>
                    <a:pt x="212884" y="232791"/>
                  </a:cubicBezTo>
                  <a:cubicBezTo>
                    <a:pt x="209074" y="227838"/>
                    <a:pt x="204788" y="222695"/>
                    <a:pt x="200120" y="217361"/>
                  </a:cubicBezTo>
                  <a:cubicBezTo>
                    <a:pt x="195358" y="212027"/>
                    <a:pt x="189929" y="206502"/>
                    <a:pt x="183737" y="200978"/>
                  </a:cubicBezTo>
                  <a:cubicBezTo>
                    <a:pt x="177546" y="195358"/>
                    <a:pt x="170117" y="189833"/>
                    <a:pt x="161449" y="184213"/>
                  </a:cubicBezTo>
                  <a:cubicBezTo>
                    <a:pt x="161925" y="194596"/>
                    <a:pt x="162973" y="203835"/>
                    <a:pt x="164687" y="212027"/>
                  </a:cubicBezTo>
                  <a:cubicBezTo>
                    <a:pt x="166402" y="220123"/>
                    <a:pt x="168402" y="227648"/>
                    <a:pt x="170593" y="234505"/>
                  </a:cubicBezTo>
                  <a:cubicBezTo>
                    <a:pt x="172879" y="241363"/>
                    <a:pt x="175165" y="247650"/>
                    <a:pt x="177546" y="253460"/>
                  </a:cubicBezTo>
                  <a:cubicBezTo>
                    <a:pt x="179927" y="259271"/>
                    <a:pt x="182213" y="264986"/>
                    <a:pt x="184309" y="270510"/>
                  </a:cubicBezTo>
                  <a:cubicBezTo>
                    <a:pt x="186404" y="276130"/>
                    <a:pt x="188119" y="281750"/>
                    <a:pt x="189452" y="287465"/>
                  </a:cubicBezTo>
                  <a:cubicBezTo>
                    <a:pt x="190786" y="293180"/>
                    <a:pt x="191453" y="299466"/>
                    <a:pt x="191453" y="306324"/>
                  </a:cubicBezTo>
                  <a:cubicBezTo>
                    <a:pt x="191453" y="312039"/>
                    <a:pt x="190595" y="317278"/>
                    <a:pt x="188881" y="322040"/>
                  </a:cubicBezTo>
                  <a:cubicBezTo>
                    <a:pt x="187166" y="326803"/>
                    <a:pt x="184690" y="330803"/>
                    <a:pt x="181546" y="334232"/>
                  </a:cubicBezTo>
                  <a:cubicBezTo>
                    <a:pt x="178403" y="337661"/>
                    <a:pt x="174498" y="340233"/>
                    <a:pt x="169926" y="342138"/>
                  </a:cubicBezTo>
                  <a:cubicBezTo>
                    <a:pt x="165354" y="344043"/>
                    <a:pt x="160306" y="344900"/>
                    <a:pt x="154686" y="344900"/>
                  </a:cubicBezTo>
                  <a:cubicBezTo>
                    <a:pt x="149066" y="344900"/>
                    <a:pt x="144018" y="343948"/>
                    <a:pt x="139541" y="342138"/>
                  </a:cubicBezTo>
                  <a:cubicBezTo>
                    <a:pt x="135064" y="340233"/>
                    <a:pt x="131159" y="337661"/>
                    <a:pt x="128016" y="334232"/>
                  </a:cubicBezTo>
                  <a:cubicBezTo>
                    <a:pt x="124873" y="330803"/>
                    <a:pt x="122396" y="326708"/>
                    <a:pt x="120682" y="322040"/>
                  </a:cubicBezTo>
                  <a:cubicBezTo>
                    <a:pt x="118967" y="317278"/>
                    <a:pt x="118110" y="312039"/>
                    <a:pt x="118110" y="30632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42"/>
            <p:cNvSpPr/>
            <p:nvPr/>
          </p:nvSpPr>
          <p:spPr>
            <a:xfrm flipH="1">
              <a:off x="1138885" y="4625231"/>
              <a:ext cx="141065" cy="138969"/>
            </a:xfrm>
            <a:custGeom>
              <a:rect b="b" l="l" r="r" t="t"/>
              <a:pathLst>
                <a:path extrusionOk="0" h="277939" w="282130">
                  <a:moveTo>
                    <a:pt x="211074" y="0"/>
                  </a:moveTo>
                  <a:cubicBezTo>
                    <a:pt x="220218" y="0"/>
                    <a:pt x="229076" y="1715"/>
                    <a:pt x="237649" y="5048"/>
                  </a:cubicBezTo>
                  <a:cubicBezTo>
                    <a:pt x="246221" y="8382"/>
                    <a:pt x="253841" y="13430"/>
                    <a:pt x="260413" y="20193"/>
                  </a:cubicBezTo>
                  <a:cubicBezTo>
                    <a:pt x="266986" y="26956"/>
                    <a:pt x="272320" y="35433"/>
                    <a:pt x="276225" y="45625"/>
                  </a:cubicBezTo>
                  <a:cubicBezTo>
                    <a:pt x="280225" y="55817"/>
                    <a:pt x="282130" y="67913"/>
                    <a:pt x="282130" y="81915"/>
                  </a:cubicBezTo>
                  <a:cubicBezTo>
                    <a:pt x="282130" y="97441"/>
                    <a:pt x="279654" y="111919"/>
                    <a:pt x="274701" y="125254"/>
                  </a:cubicBezTo>
                  <a:cubicBezTo>
                    <a:pt x="269748" y="138684"/>
                    <a:pt x="263176" y="151257"/>
                    <a:pt x="255175" y="163068"/>
                  </a:cubicBezTo>
                  <a:cubicBezTo>
                    <a:pt x="247079" y="174879"/>
                    <a:pt x="238030" y="185928"/>
                    <a:pt x="227838" y="196215"/>
                  </a:cubicBezTo>
                  <a:cubicBezTo>
                    <a:pt x="217646" y="206502"/>
                    <a:pt x="207454" y="216408"/>
                    <a:pt x="197072" y="225743"/>
                  </a:cubicBezTo>
                  <a:cubicBezTo>
                    <a:pt x="186690" y="235077"/>
                    <a:pt x="176689" y="244126"/>
                    <a:pt x="166973" y="252698"/>
                  </a:cubicBezTo>
                  <a:cubicBezTo>
                    <a:pt x="157258" y="261271"/>
                    <a:pt x="148971" y="269748"/>
                    <a:pt x="142018" y="277940"/>
                  </a:cubicBezTo>
                  <a:lnTo>
                    <a:pt x="139922" y="277940"/>
                  </a:lnTo>
                  <a:cubicBezTo>
                    <a:pt x="132969" y="269748"/>
                    <a:pt x="124682" y="261271"/>
                    <a:pt x="115062" y="252698"/>
                  </a:cubicBezTo>
                  <a:cubicBezTo>
                    <a:pt x="105442" y="244126"/>
                    <a:pt x="95440" y="235077"/>
                    <a:pt x="85058" y="225743"/>
                  </a:cubicBezTo>
                  <a:cubicBezTo>
                    <a:pt x="74676" y="216408"/>
                    <a:pt x="64389" y="206502"/>
                    <a:pt x="54292" y="196215"/>
                  </a:cubicBezTo>
                  <a:cubicBezTo>
                    <a:pt x="44101" y="185928"/>
                    <a:pt x="35052" y="174879"/>
                    <a:pt x="26956" y="163068"/>
                  </a:cubicBezTo>
                  <a:cubicBezTo>
                    <a:pt x="18860" y="151257"/>
                    <a:pt x="12382" y="138684"/>
                    <a:pt x="7429" y="125254"/>
                  </a:cubicBezTo>
                  <a:cubicBezTo>
                    <a:pt x="2477" y="111824"/>
                    <a:pt x="0" y="97346"/>
                    <a:pt x="0" y="81915"/>
                  </a:cubicBezTo>
                  <a:cubicBezTo>
                    <a:pt x="0" y="68009"/>
                    <a:pt x="2000" y="55912"/>
                    <a:pt x="5905" y="45625"/>
                  </a:cubicBezTo>
                  <a:cubicBezTo>
                    <a:pt x="9811" y="35433"/>
                    <a:pt x="15145" y="26956"/>
                    <a:pt x="21717" y="20193"/>
                  </a:cubicBezTo>
                  <a:cubicBezTo>
                    <a:pt x="28289" y="13430"/>
                    <a:pt x="35909" y="8382"/>
                    <a:pt x="44482" y="5048"/>
                  </a:cubicBezTo>
                  <a:cubicBezTo>
                    <a:pt x="53054" y="1715"/>
                    <a:pt x="61913" y="0"/>
                    <a:pt x="71056" y="0"/>
                  </a:cubicBezTo>
                  <a:cubicBezTo>
                    <a:pt x="80200" y="0"/>
                    <a:pt x="87821" y="1143"/>
                    <a:pt x="94869" y="3524"/>
                  </a:cubicBezTo>
                  <a:cubicBezTo>
                    <a:pt x="101917" y="5810"/>
                    <a:pt x="108299" y="8954"/>
                    <a:pt x="113919" y="12954"/>
                  </a:cubicBezTo>
                  <a:cubicBezTo>
                    <a:pt x="119539" y="16954"/>
                    <a:pt x="124587" y="21431"/>
                    <a:pt x="128778" y="26479"/>
                  </a:cubicBezTo>
                  <a:cubicBezTo>
                    <a:pt x="133064" y="31528"/>
                    <a:pt x="136684" y="36671"/>
                    <a:pt x="139827" y="41910"/>
                  </a:cubicBezTo>
                  <a:lnTo>
                    <a:pt x="141922" y="41910"/>
                  </a:lnTo>
                  <a:cubicBezTo>
                    <a:pt x="145066" y="36671"/>
                    <a:pt x="148780" y="31528"/>
                    <a:pt x="153067" y="26479"/>
                  </a:cubicBezTo>
                  <a:cubicBezTo>
                    <a:pt x="157448" y="21431"/>
                    <a:pt x="162401" y="16954"/>
                    <a:pt x="168116" y="12954"/>
                  </a:cubicBezTo>
                  <a:cubicBezTo>
                    <a:pt x="173736" y="8954"/>
                    <a:pt x="180118" y="5810"/>
                    <a:pt x="187166" y="3524"/>
                  </a:cubicBezTo>
                  <a:cubicBezTo>
                    <a:pt x="194215" y="1238"/>
                    <a:pt x="202121" y="0"/>
                    <a:pt x="2109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42"/>
            <p:cNvSpPr/>
            <p:nvPr/>
          </p:nvSpPr>
          <p:spPr>
            <a:xfrm>
              <a:off x="1335695" y="4608514"/>
              <a:ext cx="172355" cy="172402"/>
            </a:xfrm>
            <a:custGeom>
              <a:rect b="b" l="l" r="r" t="t"/>
              <a:pathLst>
                <a:path extrusionOk="0" h="344804" w="344709">
                  <a:moveTo>
                    <a:pt x="179451" y="209455"/>
                  </a:moveTo>
                  <a:lnTo>
                    <a:pt x="182213" y="344805"/>
                  </a:lnTo>
                  <a:lnTo>
                    <a:pt x="162211" y="344805"/>
                  </a:lnTo>
                  <a:lnTo>
                    <a:pt x="164782" y="209455"/>
                  </a:lnTo>
                  <a:lnTo>
                    <a:pt x="115729" y="335756"/>
                  </a:lnTo>
                  <a:lnTo>
                    <a:pt x="97155" y="327660"/>
                  </a:lnTo>
                  <a:lnTo>
                    <a:pt x="150876" y="204216"/>
                  </a:lnTo>
                  <a:lnTo>
                    <a:pt x="57626" y="301466"/>
                  </a:lnTo>
                  <a:lnTo>
                    <a:pt x="43244" y="287274"/>
                  </a:lnTo>
                  <a:lnTo>
                    <a:pt x="140494" y="193834"/>
                  </a:lnTo>
                  <a:lnTo>
                    <a:pt x="17240" y="247745"/>
                  </a:lnTo>
                  <a:lnTo>
                    <a:pt x="9525" y="229171"/>
                  </a:lnTo>
                  <a:lnTo>
                    <a:pt x="135350" y="180118"/>
                  </a:lnTo>
                  <a:lnTo>
                    <a:pt x="0" y="182404"/>
                  </a:lnTo>
                  <a:lnTo>
                    <a:pt x="0" y="162401"/>
                  </a:lnTo>
                  <a:lnTo>
                    <a:pt x="135350" y="165163"/>
                  </a:lnTo>
                  <a:lnTo>
                    <a:pt x="9049" y="115633"/>
                  </a:lnTo>
                  <a:lnTo>
                    <a:pt x="17145" y="97250"/>
                  </a:lnTo>
                  <a:lnTo>
                    <a:pt x="140398" y="151447"/>
                  </a:lnTo>
                  <a:lnTo>
                    <a:pt x="43148" y="57721"/>
                  </a:lnTo>
                  <a:lnTo>
                    <a:pt x="57531" y="43339"/>
                  </a:lnTo>
                  <a:lnTo>
                    <a:pt x="150781" y="140970"/>
                  </a:lnTo>
                  <a:lnTo>
                    <a:pt x="97060" y="17240"/>
                  </a:lnTo>
                  <a:lnTo>
                    <a:pt x="115633" y="9525"/>
                  </a:lnTo>
                  <a:lnTo>
                    <a:pt x="164687" y="135064"/>
                  </a:lnTo>
                  <a:lnTo>
                    <a:pt x="162115" y="0"/>
                  </a:lnTo>
                  <a:lnTo>
                    <a:pt x="182118" y="0"/>
                  </a:lnTo>
                  <a:lnTo>
                    <a:pt x="179356" y="135064"/>
                  </a:lnTo>
                  <a:lnTo>
                    <a:pt x="228886" y="9049"/>
                  </a:lnTo>
                  <a:lnTo>
                    <a:pt x="247460" y="17145"/>
                  </a:lnTo>
                  <a:lnTo>
                    <a:pt x="193548" y="140398"/>
                  </a:lnTo>
                  <a:lnTo>
                    <a:pt x="286988" y="43148"/>
                  </a:lnTo>
                  <a:lnTo>
                    <a:pt x="301180" y="57531"/>
                  </a:lnTo>
                  <a:lnTo>
                    <a:pt x="203073" y="151733"/>
                  </a:lnTo>
                  <a:lnTo>
                    <a:pt x="327470" y="97060"/>
                  </a:lnTo>
                  <a:lnTo>
                    <a:pt x="335185" y="115443"/>
                  </a:lnTo>
                  <a:lnTo>
                    <a:pt x="208883" y="164973"/>
                  </a:lnTo>
                  <a:lnTo>
                    <a:pt x="344710" y="162211"/>
                  </a:lnTo>
                  <a:lnTo>
                    <a:pt x="344710" y="182213"/>
                  </a:lnTo>
                  <a:lnTo>
                    <a:pt x="208883" y="179927"/>
                  </a:lnTo>
                  <a:lnTo>
                    <a:pt x="335661" y="228981"/>
                  </a:lnTo>
                  <a:lnTo>
                    <a:pt x="327565" y="247555"/>
                  </a:lnTo>
                  <a:lnTo>
                    <a:pt x="203168" y="193167"/>
                  </a:lnTo>
                  <a:lnTo>
                    <a:pt x="301276" y="287083"/>
                  </a:lnTo>
                  <a:lnTo>
                    <a:pt x="287083" y="301276"/>
                  </a:lnTo>
                  <a:lnTo>
                    <a:pt x="193643" y="204502"/>
                  </a:lnTo>
                  <a:lnTo>
                    <a:pt x="247555" y="327565"/>
                  </a:lnTo>
                  <a:lnTo>
                    <a:pt x="228981" y="335280"/>
                  </a:lnTo>
                  <a:lnTo>
                    <a:pt x="179451" y="20945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3">
            <a:hlinkClick action="ppaction://hlinkshowjump?jump=nextslide"/>
          </p:cNvPr>
          <p:cNvSpPr/>
          <p:nvPr/>
        </p:nvSpPr>
        <p:spPr>
          <a:xfrm flipH="1" rot="-5400000">
            <a:off x="8742903" y="4602131"/>
            <a:ext cx="172879" cy="172116"/>
          </a:xfrm>
          <a:custGeom>
            <a:rect b="b" l="l" r="r" t="t"/>
            <a:pathLst>
              <a:path extrusionOk="0" h="344233" w="345757">
                <a:moveTo>
                  <a:pt x="191071" y="0"/>
                </a:moveTo>
                <a:lnTo>
                  <a:pt x="191071" y="286512"/>
                </a:lnTo>
                <a:lnTo>
                  <a:pt x="345757" y="130493"/>
                </a:lnTo>
                <a:lnTo>
                  <a:pt x="345757" y="173736"/>
                </a:lnTo>
                <a:lnTo>
                  <a:pt x="175546" y="344234"/>
                </a:lnTo>
                <a:lnTo>
                  <a:pt x="0" y="173736"/>
                </a:lnTo>
                <a:lnTo>
                  <a:pt x="0" y="130493"/>
                </a:lnTo>
                <a:lnTo>
                  <a:pt x="161639" y="288608"/>
                </a:lnTo>
                <a:lnTo>
                  <a:pt x="161639" y="0"/>
                </a:lnTo>
                <a:lnTo>
                  <a:pt x="19116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43"/>
          <p:cNvSpPr txBox="1"/>
          <p:nvPr>
            <p:ph type="title"/>
          </p:nvPr>
        </p:nvSpPr>
        <p:spPr>
          <a:xfrm>
            <a:off x="637600" y="835425"/>
            <a:ext cx="3295500" cy="102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Direct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Stakeholders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03" name="Google Shape;403;p43"/>
          <p:cNvSpPr txBox="1"/>
          <p:nvPr>
            <p:ph type="title"/>
          </p:nvPr>
        </p:nvSpPr>
        <p:spPr>
          <a:xfrm>
            <a:off x="5207700" y="835425"/>
            <a:ext cx="3295500" cy="102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Ind</a:t>
            </a: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irect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Stakeholders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04" name="Google Shape;404;p43"/>
          <p:cNvSpPr txBox="1"/>
          <p:nvPr>
            <p:ph idx="1" type="body"/>
          </p:nvPr>
        </p:nvSpPr>
        <p:spPr>
          <a:xfrm>
            <a:off x="722350" y="2167875"/>
            <a:ext cx="3126000" cy="202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700"/>
              <a:t>Immigrant </a:t>
            </a:r>
            <a:r>
              <a:rPr lang="en" sz="1700"/>
              <a:t>Parents</a:t>
            </a:r>
            <a:endParaRPr sz="1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700"/>
              <a:t>Second-Generation Young Adults </a:t>
            </a:r>
            <a:endParaRPr sz="1700"/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(ages 14-18)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sp>
        <p:nvSpPr>
          <p:cNvPr id="405" name="Google Shape;405;p43"/>
          <p:cNvSpPr txBox="1"/>
          <p:nvPr>
            <p:ph idx="1" type="body"/>
          </p:nvPr>
        </p:nvSpPr>
        <p:spPr>
          <a:xfrm>
            <a:off x="5058900" y="2167875"/>
            <a:ext cx="3444300" cy="243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/>
              <a:t>Extended family members of immigrant parents (grandparents, aunts/uncles, cousins)</a:t>
            </a:r>
            <a:endParaRPr sz="1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Ethnic</a:t>
            </a:r>
            <a:r>
              <a:rPr lang="en" sz="1600"/>
              <a:t> Community Resource Centers</a:t>
            </a:r>
            <a:endParaRPr sz="1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Cultural Organizations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406" name="Google Shape;40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600" y="3739200"/>
            <a:ext cx="1287974" cy="1287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4">
            <a:hlinkClick action="ppaction://hlinkshowjump?jump=nextslide"/>
          </p:cNvPr>
          <p:cNvSpPr/>
          <p:nvPr/>
        </p:nvSpPr>
        <p:spPr>
          <a:xfrm>
            <a:off x="8777867" y="1220753"/>
            <a:ext cx="137541" cy="137636"/>
          </a:xfrm>
          <a:custGeom>
            <a:rect b="b" l="l" r="r" t="t"/>
            <a:pathLst>
              <a:path extrusionOk="0" h="275272" w="275082">
                <a:moveTo>
                  <a:pt x="38100" y="22003"/>
                </a:moveTo>
                <a:lnTo>
                  <a:pt x="242030" y="226219"/>
                </a:lnTo>
                <a:lnTo>
                  <a:pt x="242030" y="0"/>
                </a:lnTo>
                <a:lnTo>
                  <a:pt x="275082" y="30671"/>
                </a:lnTo>
                <a:lnTo>
                  <a:pt x="275082" y="275273"/>
                </a:lnTo>
                <a:lnTo>
                  <a:pt x="30671" y="275273"/>
                </a:lnTo>
                <a:lnTo>
                  <a:pt x="0" y="244602"/>
                </a:lnTo>
                <a:lnTo>
                  <a:pt x="219742" y="244602"/>
                </a:lnTo>
                <a:lnTo>
                  <a:pt x="17240" y="42958"/>
                </a:lnTo>
                <a:lnTo>
                  <a:pt x="38195" y="22003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2" name="Google Shape;412;p44"/>
          <p:cNvGrpSpPr/>
          <p:nvPr/>
        </p:nvGrpSpPr>
        <p:grpSpPr>
          <a:xfrm>
            <a:off x="7633221" y="716163"/>
            <a:ext cx="392658" cy="196466"/>
            <a:chOff x="8305796" y="216588"/>
            <a:chExt cx="392658" cy="196466"/>
          </a:xfrm>
        </p:grpSpPr>
        <p:sp>
          <p:nvSpPr>
            <p:cNvPr id="413" name="Google Shape;413;p44"/>
            <p:cNvSpPr/>
            <p:nvPr/>
          </p:nvSpPr>
          <p:spPr>
            <a:xfrm>
              <a:off x="8415948" y="228631"/>
              <a:ext cx="172354" cy="172402"/>
            </a:xfrm>
            <a:custGeom>
              <a:rect b="b" l="l" r="r" t="t"/>
              <a:pathLst>
                <a:path extrusionOk="0" h="344804" w="344709">
                  <a:moveTo>
                    <a:pt x="179451" y="209455"/>
                  </a:moveTo>
                  <a:lnTo>
                    <a:pt x="182213" y="344805"/>
                  </a:lnTo>
                  <a:lnTo>
                    <a:pt x="162211" y="344805"/>
                  </a:lnTo>
                  <a:lnTo>
                    <a:pt x="164782" y="209455"/>
                  </a:lnTo>
                  <a:lnTo>
                    <a:pt x="115729" y="335756"/>
                  </a:lnTo>
                  <a:lnTo>
                    <a:pt x="97155" y="327660"/>
                  </a:lnTo>
                  <a:lnTo>
                    <a:pt x="150876" y="204216"/>
                  </a:lnTo>
                  <a:lnTo>
                    <a:pt x="57626" y="301466"/>
                  </a:lnTo>
                  <a:lnTo>
                    <a:pt x="43244" y="287274"/>
                  </a:lnTo>
                  <a:lnTo>
                    <a:pt x="140494" y="193834"/>
                  </a:lnTo>
                  <a:lnTo>
                    <a:pt x="17240" y="247745"/>
                  </a:lnTo>
                  <a:lnTo>
                    <a:pt x="9525" y="229171"/>
                  </a:lnTo>
                  <a:lnTo>
                    <a:pt x="135350" y="180118"/>
                  </a:lnTo>
                  <a:lnTo>
                    <a:pt x="0" y="182404"/>
                  </a:lnTo>
                  <a:lnTo>
                    <a:pt x="0" y="162401"/>
                  </a:lnTo>
                  <a:lnTo>
                    <a:pt x="135350" y="165163"/>
                  </a:lnTo>
                  <a:lnTo>
                    <a:pt x="9049" y="115633"/>
                  </a:lnTo>
                  <a:lnTo>
                    <a:pt x="17145" y="97250"/>
                  </a:lnTo>
                  <a:lnTo>
                    <a:pt x="140398" y="151447"/>
                  </a:lnTo>
                  <a:lnTo>
                    <a:pt x="43148" y="57721"/>
                  </a:lnTo>
                  <a:lnTo>
                    <a:pt x="57531" y="43339"/>
                  </a:lnTo>
                  <a:lnTo>
                    <a:pt x="150781" y="140970"/>
                  </a:lnTo>
                  <a:lnTo>
                    <a:pt x="97060" y="17240"/>
                  </a:lnTo>
                  <a:lnTo>
                    <a:pt x="115633" y="9525"/>
                  </a:lnTo>
                  <a:lnTo>
                    <a:pt x="164687" y="135064"/>
                  </a:lnTo>
                  <a:lnTo>
                    <a:pt x="162115" y="0"/>
                  </a:lnTo>
                  <a:lnTo>
                    <a:pt x="182118" y="0"/>
                  </a:lnTo>
                  <a:lnTo>
                    <a:pt x="179356" y="135064"/>
                  </a:lnTo>
                  <a:lnTo>
                    <a:pt x="228886" y="9049"/>
                  </a:lnTo>
                  <a:lnTo>
                    <a:pt x="247460" y="17145"/>
                  </a:lnTo>
                  <a:lnTo>
                    <a:pt x="193548" y="140398"/>
                  </a:lnTo>
                  <a:lnTo>
                    <a:pt x="286988" y="43148"/>
                  </a:lnTo>
                  <a:lnTo>
                    <a:pt x="301180" y="57531"/>
                  </a:lnTo>
                  <a:lnTo>
                    <a:pt x="203073" y="151733"/>
                  </a:lnTo>
                  <a:lnTo>
                    <a:pt x="327470" y="97060"/>
                  </a:lnTo>
                  <a:lnTo>
                    <a:pt x="335185" y="115443"/>
                  </a:lnTo>
                  <a:lnTo>
                    <a:pt x="208883" y="164973"/>
                  </a:lnTo>
                  <a:lnTo>
                    <a:pt x="344710" y="162211"/>
                  </a:lnTo>
                  <a:lnTo>
                    <a:pt x="344710" y="182213"/>
                  </a:lnTo>
                  <a:lnTo>
                    <a:pt x="208883" y="179927"/>
                  </a:lnTo>
                  <a:lnTo>
                    <a:pt x="335661" y="228981"/>
                  </a:lnTo>
                  <a:lnTo>
                    <a:pt x="327565" y="247555"/>
                  </a:lnTo>
                  <a:lnTo>
                    <a:pt x="203168" y="193167"/>
                  </a:lnTo>
                  <a:lnTo>
                    <a:pt x="301276" y="287083"/>
                  </a:lnTo>
                  <a:lnTo>
                    <a:pt x="287083" y="301276"/>
                  </a:lnTo>
                  <a:lnTo>
                    <a:pt x="193643" y="204502"/>
                  </a:lnTo>
                  <a:lnTo>
                    <a:pt x="247555" y="327565"/>
                  </a:lnTo>
                  <a:lnTo>
                    <a:pt x="228981" y="335280"/>
                  </a:lnTo>
                  <a:lnTo>
                    <a:pt x="179451" y="20945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44"/>
            <p:cNvSpPr/>
            <p:nvPr/>
          </p:nvSpPr>
          <p:spPr>
            <a:xfrm>
              <a:off x="8609634" y="216588"/>
              <a:ext cx="88821" cy="196453"/>
            </a:xfrm>
            <a:custGeom>
              <a:rect b="b" l="l" r="r" t="t"/>
              <a:pathLst>
                <a:path extrusionOk="0" h="392906" w="177641">
                  <a:moveTo>
                    <a:pt x="42863" y="392906"/>
                  </a:moveTo>
                  <a:lnTo>
                    <a:pt x="42863" y="349568"/>
                  </a:lnTo>
                  <a:lnTo>
                    <a:pt x="0" y="349568"/>
                  </a:lnTo>
                  <a:lnTo>
                    <a:pt x="0" y="301466"/>
                  </a:lnTo>
                  <a:lnTo>
                    <a:pt x="47625" y="301466"/>
                  </a:lnTo>
                  <a:lnTo>
                    <a:pt x="47625" y="344805"/>
                  </a:lnTo>
                  <a:lnTo>
                    <a:pt x="86677" y="344805"/>
                  </a:lnTo>
                  <a:lnTo>
                    <a:pt x="86677" y="215265"/>
                  </a:lnTo>
                  <a:lnTo>
                    <a:pt x="129540" y="215265"/>
                  </a:lnTo>
                  <a:lnTo>
                    <a:pt x="129540" y="177165"/>
                  </a:lnTo>
                  <a:lnTo>
                    <a:pt x="86677" y="177165"/>
                  </a:lnTo>
                  <a:lnTo>
                    <a:pt x="86677" y="48101"/>
                  </a:lnTo>
                  <a:lnTo>
                    <a:pt x="47625" y="48101"/>
                  </a:lnTo>
                  <a:lnTo>
                    <a:pt x="47625" y="90964"/>
                  </a:lnTo>
                  <a:lnTo>
                    <a:pt x="0" y="90964"/>
                  </a:lnTo>
                  <a:lnTo>
                    <a:pt x="0" y="43339"/>
                  </a:lnTo>
                  <a:lnTo>
                    <a:pt x="42863" y="43339"/>
                  </a:lnTo>
                  <a:lnTo>
                    <a:pt x="42863" y="0"/>
                  </a:lnTo>
                  <a:lnTo>
                    <a:pt x="91440" y="0"/>
                  </a:lnTo>
                  <a:lnTo>
                    <a:pt x="91440" y="43339"/>
                  </a:lnTo>
                  <a:lnTo>
                    <a:pt x="134302" y="43339"/>
                  </a:lnTo>
                  <a:lnTo>
                    <a:pt x="134302" y="172879"/>
                  </a:lnTo>
                  <a:lnTo>
                    <a:pt x="177641" y="172879"/>
                  </a:lnTo>
                  <a:lnTo>
                    <a:pt x="177641" y="220028"/>
                  </a:lnTo>
                  <a:lnTo>
                    <a:pt x="134302" y="220028"/>
                  </a:lnTo>
                  <a:lnTo>
                    <a:pt x="134302" y="349568"/>
                  </a:lnTo>
                  <a:lnTo>
                    <a:pt x="91440" y="349568"/>
                  </a:lnTo>
                  <a:lnTo>
                    <a:pt x="91440" y="392906"/>
                  </a:lnTo>
                  <a:lnTo>
                    <a:pt x="42863" y="39290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44"/>
            <p:cNvSpPr/>
            <p:nvPr/>
          </p:nvSpPr>
          <p:spPr>
            <a:xfrm>
              <a:off x="8305796" y="216600"/>
              <a:ext cx="88821" cy="196453"/>
            </a:xfrm>
            <a:custGeom>
              <a:rect b="b" l="l" r="r" t="t"/>
              <a:pathLst>
                <a:path extrusionOk="0" h="392906" w="177641">
                  <a:moveTo>
                    <a:pt x="86677" y="392906"/>
                  </a:moveTo>
                  <a:lnTo>
                    <a:pt x="86677" y="349568"/>
                  </a:lnTo>
                  <a:lnTo>
                    <a:pt x="43339" y="349568"/>
                  </a:lnTo>
                  <a:lnTo>
                    <a:pt x="43339" y="220028"/>
                  </a:lnTo>
                  <a:lnTo>
                    <a:pt x="0" y="220028"/>
                  </a:lnTo>
                  <a:lnTo>
                    <a:pt x="0" y="172879"/>
                  </a:lnTo>
                  <a:lnTo>
                    <a:pt x="43339" y="172879"/>
                  </a:lnTo>
                  <a:lnTo>
                    <a:pt x="43339" y="43339"/>
                  </a:lnTo>
                  <a:lnTo>
                    <a:pt x="86677" y="43339"/>
                  </a:lnTo>
                  <a:lnTo>
                    <a:pt x="86677" y="0"/>
                  </a:lnTo>
                  <a:lnTo>
                    <a:pt x="134779" y="0"/>
                  </a:lnTo>
                  <a:lnTo>
                    <a:pt x="134779" y="43339"/>
                  </a:lnTo>
                  <a:lnTo>
                    <a:pt x="177641" y="43339"/>
                  </a:lnTo>
                  <a:lnTo>
                    <a:pt x="177641" y="90964"/>
                  </a:lnTo>
                  <a:lnTo>
                    <a:pt x="130016" y="90964"/>
                  </a:lnTo>
                  <a:lnTo>
                    <a:pt x="130016" y="48101"/>
                  </a:lnTo>
                  <a:lnTo>
                    <a:pt x="91440" y="48101"/>
                  </a:lnTo>
                  <a:lnTo>
                    <a:pt x="91440" y="177165"/>
                  </a:lnTo>
                  <a:lnTo>
                    <a:pt x="48101" y="177165"/>
                  </a:lnTo>
                  <a:lnTo>
                    <a:pt x="48101" y="215265"/>
                  </a:lnTo>
                  <a:lnTo>
                    <a:pt x="91440" y="215265"/>
                  </a:lnTo>
                  <a:lnTo>
                    <a:pt x="91440" y="344805"/>
                  </a:lnTo>
                  <a:lnTo>
                    <a:pt x="130016" y="344805"/>
                  </a:lnTo>
                  <a:lnTo>
                    <a:pt x="130016" y="301466"/>
                  </a:lnTo>
                  <a:lnTo>
                    <a:pt x="177641" y="301466"/>
                  </a:lnTo>
                  <a:lnTo>
                    <a:pt x="177641" y="349568"/>
                  </a:lnTo>
                  <a:lnTo>
                    <a:pt x="134779" y="349568"/>
                  </a:lnTo>
                  <a:lnTo>
                    <a:pt x="134779" y="392906"/>
                  </a:lnTo>
                  <a:lnTo>
                    <a:pt x="86677" y="39290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6" name="Google Shape;416;p44"/>
          <p:cNvSpPr txBox="1"/>
          <p:nvPr>
            <p:ph type="title"/>
          </p:nvPr>
        </p:nvSpPr>
        <p:spPr>
          <a:xfrm>
            <a:off x="921600" y="2059050"/>
            <a:ext cx="7300800" cy="102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pace Mono"/>
                <a:ea typeface="Space Mono"/>
                <a:cs typeface="Space Mono"/>
                <a:sym typeface="Space Mono"/>
              </a:rPr>
              <a:t>Tarot Cards of Tech</a:t>
            </a:r>
            <a:endParaRPr b="1"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45">
            <a:hlinkClick action="ppaction://hlinkshowjump?jump=nextslide"/>
          </p:cNvPr>
          <p:cNvSpPr/>
          <p:nvPr/>
        </p:nvSpPr>
        <p:spPr>
          <a:xfrm flipH="1" rot="-5400000">
            <a:off x="8742903" y="4602131"/>
            <a:ext cx="172879" cy="172116"/>
          </a:xfrm>
          <a:custGeom>
            <a:rect b="b" l="l" r="r" t="t"/>
            <a:pathLst>
              <a:path extrusionOk="0" h="344233" w="345757">
                <a:moveTo>
                  <a:pt x="191071" y="0"/>
                </a:moveTo>
                <a:lnTo>
                  <a:pt x="191071" y="286512"/>
                </a:lnTo>
                <a:lnTo>
                  <a:pt x="345757" y="130493"/>
                </a:lnTo>
                <a:lnTo>
                  <a:pt x="345757" y="173736"/>
                </a:lnTo>
                <a:lnTo>
                  <a:pt x="175546" y="344234"/>
                </a:lnTo>
                <a:lnTo>
                  <a:pt x="0" y="173736"/>
                </a:lnTo>
                <a:lnTo>
                  <a:pt x="0" y="130493"/>
                </a:lnTo>
                <a:lnTo>
                  <a:pt x="161639" y="288608"/>
                </a:lnTo>
                <a:lnTo>
                  <a:pt x="161639" y="0"/>
                </a:lnTo>
                <a:lnTo>
                  <a:pt x="19116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45"/>
          <p:cNvSpPr txBox="1"/>
          <p:nvPr>
            <p:ph type="title"/>
          </p:nvPr>
        </p:nvSpPr>
        <p:spPr>
          <a:xfrm>
            <a:off x="2924250" y="217875"/>
            <a:ext cx="3295500" cy="102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THE CATALYST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pic>
        <p:nvPicPr>
          <p:cNvPr id="423" name="Google Shape;423;p45" title="Image 10-17-25 at 12.03 AM.jpeg"/>
          <p:cNvPicPr preferRelativeResize="0"/>
          <p:nvPr/>
        </p:nvPicPr>
        <p:blipFill rotWithShape="1">
          <a:blip r:embed="rId3">
            <a:alphaModFix/>
          </a:blip>
          <a:srcRect b="0" l="0" r="1768" t="0"/>
          <a:stretch/>
        </p:blipFill>
        <p:spPr>
          <a:xfrm>
            <a:off x="411350" y="1124875"/>
            <a:ext cx="2346526" cy="358827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24" name="Google Shape;424;p45"/>
          <p:cNvSpPr txBox="1"/>
          <p:nvPr>
            <p:ph idx="1" type="body"/>
          </p:nvPr>
        </p:nvSpPr>
        <p:spPr>
          <a:xfrm>
            <a:off x="3206225" y="1474200"/>
            <a:ext cx="5709300" cy="354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Engrained cultural habits of indirect communication may slow down users abilities to learn and utilize direct communication habits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Cultural norms of power hierarchies related to age and gender within families may initially limit the potential for collective change that this app aims to have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Ethical consideration of the language of the app </a:t>
            </a:r>
            <a:endParaRPr sz="13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300"/>
              <a:t>Certain languages may affect the range of vocabulary with which users speak about their emotions/feelings/thoughts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Users may transition to relying on communication through virtual games, replacing the cultural habit of traditional face-to-face games</a:t>
            </a:r>
            <a:endParaRPr sz="13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grpSp>
        <p:nvGrpSpPr>
          <p:cNvPr id="425" name="Google Shape;425;p45"/>
          <p:cNvGrpSpPr/>
          <p:nvPr/>
        </p:nvGrpSpPr>
        <p:grpSpPr>
          <a:xfrm>
            <a:off x="4300726" y="991344"/>
            <a:ext cx="542531" cy="174546"/>
            <a:chOff x="-2558774" y="-104956"/>
            <a:chExt cx="542531" cy="174546"/>
          </a:xfrm>
        </p:grpSpPr>
        <p:sp>
          <p:nvSpPr>
            <p:cNvPr id="426" name="Google Shape;426;p45"/>
            <p:cNvSpPr/>
            <p:nvPr/>
          </p:nvSpPr>
          <p:spPr>
            <a:xfrm>
              <a:off x="-2558774" y="-104956"/>
              <a:ext cx="67389" cy="174546"/>
            </a:xfrm>
            <a:custGeom>
              <a:rect b="b" l="l" r="r" t="t"/>
              <a:pathLst>
                <a:path extrusionOk="0" h="349091" w="134778">
                  <a:moveTo>
                    <a:pt x="43339" y="349091"/>
                  </a:moveTo>
                  <a:lnTo>
                    <a:pt x="43339" y="305753"/>
                  </a:lnTo>
                  <a:lnTo>
                    <a:pt x="0" y="305753"/>
                  </a:lnTo>
                  <a:lnTo>
                    <a:pt x="0" y="42863"/>
                  </a:lnTo>
                  <a:lnTo>
                    <a:pt x="43339" y="42863"/>
                  </a:lnTo>
                  <a:lnTo>
                    <a:pt x="43339" y="0"/>
                  </a:lnTo>
                  <a:lnTo>
                    <a:pt x="134779" y="0"/>
                  </a:lnTo>
                  <a:lnTo>
                    <a:pt x="134779" y="47625"/>
                  </a:lnTo>
                  <a:lnTo>
                    <a:pt x="48101" y="47625"/>
                  </a:lnTo>
                  <a:lnTo>
                    <a:pt x="48101" y="300990"/>
                  </a:lnTo>
                  <a:lnTo>
                    <a:pt x="134779" y="300990"/>
                  </a:lnTo>
                  <a:lnTo>
                    <a:pt x="134779" y="349091"/>
                  </a:lnTo>
                  <a:lnTo>
                    <a:pt x="43339" y="34909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45"/>
            <p:cNvSpPr/>
            <p:nvPr/>
          </p:nvSpPr>
          <p:spPr>
            <a:xfrm>
              <a:off x="-2083631" y="-104956"/>
              <a:ext cx="67389" cy="174546"/>
            </a:xfrm>
            <a:custGeom>
              <a:rect b="b" l="l" r="r" t="t"/>
              <a:pathLst>
                <a:path extrusionOk="0" h="349091" w="134778">
                  <a:moveTo>
                    <a:pt x="0" y="349091"/>
                  </a:moveTo>
                  <a:lnTo>
                    <a:pt x="0" y="300990"/>
                  </a:lnTo>
                  <a:lnTo>
                    <a:pt x="86678" y="300990"/>
                  </a:lnTo>
                  <a:lnTo>
                    <a:pt x="86678" y="47625"/>
                  </a:lnTo>
                  <a:lnTo>
                    <a:pt x="0" y="47625"/>
                  </a:lnTo>
                  <a:lnTo>
                    <a:pt x="0" y="0"/>
                  </a:lnTo>
                  <a:lnTo>
                    <a:pt x="91440" y="0"/>
                  </a:lnTo>
                  <a:lnTo>
                    <a:pt x="91440" y="42863"/>
                  </a:lnTo>
                  <a:lnTo>
                    <a:pt x="134779" y="42863"/>
                  </a:lnTo>
                  <a:lnTo>
                    <a:pt x="134779" y="305753"/>
                  </a:lnTo>
                  <a:lnTo>
                    <a:pt x="91440" y="305753"/>
                  </a:lnTo>
                  <a:lnTo>
                    <a:pt x="91440" y="349091"/>
                  </a:lnTo>
                  <a:lnTo>
                    <a:pt x="0" y="34909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45"/>
            <p:cNvSpPr/>
            <p:nvPr/>
          </p:nvSpPr>
          <p:spPr>
            <a:xfrm>
              <a:off x="-2482493" y="-103884"/>
              <a:ext cx="172260" cy="172403"/>
            </a:xfrm>
            <a:custGeom>
              <a:rect b="b" l="l" r="r" t="t"/>
              <a:pathLst>
                <a:path extrusionOk="0" h="344805" w="344519">
                  <a:moveTo>
                    <a:pt x="229172" y="57626"/>
                  </a:moveTo>
                  <a:cubicBezTo>
                    <a:pt x="229172" y="65722"/>
                    <a:pt x="228029" y="72676"/>
                    <a:pt x="225647" y="78677"/>
                  </a:cubicBezTo>
                  <a:cubicBezTo>
                    <a:pt x="223266" y="84677"/>
                    <a:pt x="220409" y="90202"/>
                    <a:pt x="216789" y="95345"/>
                  </a:cubicBezTo>
                  <a:cubicBezTo>
                    <a:pt x="213170" y="100489"/>
                    <a:pt x="209360" y="105346"/>
                    <a:pt x="205169" y="110109"/>
                  </a:cubicBezTo>
                  <a:cubicBezTo>
                    <a:pt x="200978" y="114871"/>
                    <a:pt x="196977" y="119920"/>
                    <a:pt x="193167" y="125254"/>
                  </a:cubicBezTo>
                  <a:cubicBezTo>
                    <a:pt x="189357" y="130588"/>
                    <a:pt x="186119" y="136588"/>
                    <a:pt x="183547" y="143161"/>
                  </a:cubicBezTo>
                  <a:cubicBezTo>
                    <a:pt x="180880" y="149733"/>
                    <a:pt x="179261" y="157448"/>
                    <a:pt x="178689" y="166306"/>
                  </a:cubicBezTo>
                  <a:cubicBezTo>
                    <a:pt x="187357" y="165735"/>
                    <a:pt x="194977" y="164021"/>
                    <a:pt x="201454" y="161163"/>
                  </a:cubicBezTo>
                  <a:cubicBezTo>
                    <a:pt x="207931" y="158305"/>
                    <a:pt x="213932" y="155067"/>
                    <a:pt x="219266" y="151257"/>
                  </a:cubicBezTo>
                  <a:cubicBezTo>
                    <a:pt x="224600" y="147447"/>
                    <a:pt x="229648" y="143446"/>
                    <a:pt x="234410" y="139160"/>
                  </a:cubicBezTo>
                  <a:cubicBezTo>
                    <a:pt x="239173" y="134874"/>
                    <a:pt x="244031" y="130969"/>
                    <a:pt x="249174" y="127445"/>
                  </a:cubicBezTo>
                  <a:cubicBezTo>
                    <a:pt x="254318" y="123920"/>
                    <a:pt x="259842" y="120968"/>
                    <a:pt x="265938" y="118586"/>
                  </a:cubicBezTo>
                  <a:cubicBezTo>
                    <a:pt x="272034" y="116205"/>
                    <a:pt x="278987" y="115062"/>
                    <a:pt x="286893" y="115062"/>
                  </a:cubicBezTo>
                  <a:cubicBezTo>
                    <a:pt x="294799" y="115062"/>
                    <a:pt x="302514" y="116491"/>
                    <a:pt x="309563" y="119348"/>
                  </a:cubicBezTo>
                  <a:cubicBezTo>
                    <a:pt x="316611" y="122206"/>
                    <a:pt x="322707" y="126206"/>
                    <a:pt x="327946" y="131350"/>
                  </a:cubicBezTo>
                  <a:cubicBezTo>
                    <a:pt x="333089" y="136493"/>
                    <a:pt x="337185" y="142589"/>
                    <a:pt x="340138" y="149638"/>
                  </a:cubicBezTo>
                  <a:cubicBezTo>
                    <a:pt x="343091" y="156686"/>
                    <a:pt x="344519" y="164402"/>
                    <a:pt x="344519" y="172784"/>
                  </a:cubicBezTo>
                  <a:cubicBezTo>
                    <a:pt x="344519" y="181165"/>
                    <a:pt x="342995" y="189071"/>
                    <a:pt x="340138" y="196024"/>
                  </a:cubicBezTo>
                  <a:cubicBezTo>
                    <a:pt x="337185" y="202978"/>
                    <a:pt x="333089" y="208979"/>
                    <a:pt x="327946" y="214027"/>
                  </a:cubicBezTo>
                  <a:cubicBezTo>
                    <a:pt x="322707" y="219075"/>
                    <a:pt x="316611" y="222980"/>
                    <a:pt x="309563" y="225743"/>
                  </a:cubicBezTo>
                  <a:cubicBezTo>
                    <a:pt x="302514" y="228505"/>
                    <a:pt x="294989" y="229934"/>
                    <a:pt x="286893" y="229934"/>
                  </a:cubicBezTo>
                  <a:cubicBezTo>
                    <a:pt x="278797" y="229934"/>
                    <a:pt x="272034" y="228790"/>
                    <a:pt x="265938" y="226409"/>
                  </a:cubicBezTo>
                  <a:cubicBezTo>
                    <a:pt x="259842" y="224028"/>
                    <a:pt x="254318" y="221171"/>
                    <a:pt x="249174" y="217646"/>
                  </a:cubicBezTo>
                  <a:cubicBezTo>
                    <a:pt x="244031" y="214122"/>
                    <a:pt x="239173" y="210312"/>
                    <a:pt x="234410" y="206026"/>
                  </a:cubicBezTo>
                  <a:cubicBezTo>
                    <a:pt x="229648" y="201739"/>
                    <a:pt x="224600" y="197739"/>
                    <a:pt x="219266" y="194024"/>
                  </a:cubicBezTo>
                  <a:cubicBezTo>
                    <a:pt x="213932" y="190310"/>
                    <a:pt x="208026" y="187071"/>
                    <a:pt x="201454" y="184404"/>
                  </a:cubicBezTo>
                  <a:cubicBezTo>
                    <a:pt x="194882" y="181737"/>
                    <a:pt x="187357" y="180022"/>
                    <a:pt x="178689" y="179356"/>
                  </a:cubicBezTo>
                  <a:cubicBezTo>
                    <a:pt x="179261" y="187928"/>
                    <a:pt x="180975" y="195358"/>
                    <a:pt x="183737" y="201835"/>
                  </a:cubicBezTo>
                  <a:cubicBezTo>
                    <a:pt x="186404" y="208312"/>
                    <a:pt x="189643" y="214122"/>
                    <a:pt x="193358" y="219551"/>
                  </a:cubicBezTo>
                  <a:cubicBezTo>
                    <a:pt x="197072" y="224980"/>
                    <a:pt x="201073" y="229934"/>
                    <a:pt x="205359" y="234696"/>
                  </a:cubicBezTo>
                  <a:cubicBezTo>
                    <a:pt x="209645" y="239459"/>
                    <a:pt x="213550" y="244316"/>
                    <a:pt x="216979" y="249460"/>
                  </a:cubicBezTo>
                  <a:cubicBezTo>
                    <a:pt x="220504" y="254603"/>
                    <a:pt x="223361" y="260128"/>
                    <a:pt x="225743" y="266224"/>
                  </a:cubicBezTo>
                  <a:cubicBezTo>
                    <a:pt x="228124" y="272320"/>
                    <a:pt x="229267" y="279273"/>
                    <a:pt x="229267" y="287179"/>
                  </a:cubicBezTo>
                  <a:cubicBezTo>
                    <a:pt x="229267" y="295085"/>
                    <a:pt x="227838" y="302800"/>
                    <a:pt x="225076" y="309848"/>
                  </a:cubicBezTo>
                  <a:cubicBezTo>
                    <a:pt x="222314" y="316897"/>
                    <a:pt x="218408" y="322993"/>
                    <a:pt x="213360" y="328231"/>
                  </a:cubicBezTo>
                  <a:cubicBezTo>
                    <a:pt x="208312" y="333375"/>
                    <a:pt x="202311" y="337471"/>
                    <a:pt x="195358" y="340423"/>
                  </a:cubicBezTo>
                  <a:cubicBezTo>
                    <a:pt x="188404" y="343376"/>
                    <a:pt x="180594" y="344805"/>
                    <a:pt x="172117" y="344805"/>
                  </a:cubicBezTo>
                  <a:cubicBezTo>
                    <a:pt x="163640" y="344805"/>
                    <a:pt x="156020" y="343376"/>
                    <a:pt x="148971" y="340423"/>
                  </a:cubicBezTo>
                  <a:cubicBezTo>
                    <a:pt x="141923" y="337471"/>
                    <a:pt x="135922" y="333375"/>
                    <a:pt x="130969" y="328231"/>
                  </a:cubicBezTo>
                  <a:cubicBezTo>
                    <a:pt x="126016" y="323088"/>
                    <a:pt x="122111" y="316897"/>
                    <a:pt x="119348" y="309848"/>
                  </a:cubicBezTo>
                  <a:cubicBezTo>
                    <a:pt x="116586" y="302800"/>
                    <a:pt x="115157" y="295275"/>
                    <a:pt x="115157" y="287179"/>
                  </a:cubicBezTo>
                  <a:cubicBezTo>
                    <a:pt x="115157" y="279082"/>
                    <a:pt x="116300" y="272320"/>
                    <a:pt x="118682" y="266224"/>
                  </a:cubicBezTo>
                  <a:cubicBezTo>
                    <a:pt x="121063" y="260128"/>
                    <a:pt x="123920" y="254603"/>
                    <a:pt x="127445" y="249460"/>
                  </a:cubicBezTo>
                  <a:cubicBezTo>
                    <a:pt x="130969" y="244316"/>
                    <a:pt x="134779" y="239459"/>
                    <a:pt x="138970" y="234696"/>
                  </a:cubicBezTo>
                  <a:cubicBezTo>
                    <a:pt x="143161" y="229934"/>
                    <a:pt x="147066" y="224885"/>
                    <a:pt x="150876" y="219551"/>
                  </a:cubicBezTo>
                  <a:cubicBezTo>
                    <a:pt x="154686" y="214217"/>
                    <a:pt x="157829" y="208312"/>
                    <a:pt x="160687" y="201835"/>
                  </a:cubicBezTo>
                  <a:cubicBezTo>
                    <a:pt x="163544" y="195358"/>
                    <a:pt x="165164" y="187928"/>
                    <a:pt x="165830" y="179356"/>
                  </a:cubicBezTo>
                  <a:cubicBezTo>
                    <a:pt x="157163" y="180022"/>
                    <a:pt x="149543" y="181642"/>
                    <a:pt x="143066" y="184404"/>
                  </a:cubicBezTo>
                  <a:cubicBezTo>
                    <a:pt x="136589" y="187166"/>
                    <a:pt x="130588" y="190310"/>
                    <a:pt x="125254" y="194024"/>
                  </a:cubicBezTo>
                  <a:cubicBezTo>
                    <a:pt x="119920" y="197739"/>
                    <a:pt x="114872" y="201739"/>
                    <a:pt x="110109" y="206026"/>
                  </a:cubicBezTo>
                  <a:cubicBezTo>
                    <a:pt x="105347" y="210312"/>
                    <a:pt x="100489" y="214122"/>
                    <a:pt x="95345" y="217646"/>
                  </a:cubicBezTo>
                  <a:cubicBezTo>
                    <a:pt x="90202" y="221171"/>
                    <a:pt x="84677" y="224028"/>
                    <a:pt x="78581" y="226409"/>
                  </a:cubicBezTo>
                  <a:cubicBezTo>
                    <a:pt x="72485" y="228790"/>
                    <a:pt x="65532" y="229934"/>
                    <a:pt x="57626" y="229934"/>
                  </a:cubicBezTo>
                  <a:cubicBezTo>
                    <a:pt x="49721" y="229934"/>
                    <a:pt x="41815" y="228505"/>
                    <a:pt x="34862" y="225743"/>
                  </a:cubicBezTo>
                  <a:cubicBezTo>
                    <a:pt x="27908" y="222980"/>
                    <a:pt x="21812" y="219075"/>
                    <a:pt x="16574" y="214027"/>
                  </a:cubicBezTo>
                  <a:cubicBezTo>
                    <a:pt x="11335" y="208979"/>
                    <a:pt x="7334" y="202978"/>
                    <a:pt x="4382" y="196024"/>
                  </a:cubicBezTo>
                  <a:cubicBezTo>
                    <a:pt x="1429" y="189071"/>
                    <a:pt x="0" y="181261"/>
                    <a:pt x="0" y="172784"/>
                  </a:cubicBezTo>
                  <a:cubicBezTo>
                    <a:pt x="0" y="164306"/>
                    <a:pt x="1429" y="156686"/>
                    <a:pt x="4382" y="149638"/>
                  </a:cubicBezTo>
                  <a:cubicBezTo>
                    <a:pt x="7334" y="142589"/>
                    <a:pt x="11430" y="136493"/>
                    <a:pt x="16574" y="131350"/>
                  </a:cubicBezTo>
                  <a:cubicBezTo>
                    <a:pt x="21717" y="126206"/>
                    <a:pt x="27813" y="122206"/>
                    <a:pt x="34862" y="119348"/>
                  </a:cubicBezTo>
                  <a:cubicBezTo>
                    <a:pt x="41910" y="116491"/>
                    <a:pt x="49435" y="115062"/>
                    <a:pt x="57626" y="115062"/>
                  </a:cubicBezTo>
                  <a:cubicBezTo>
                    <a:pt x="65818" y="115062"/>
                    <a:pt x="72485" y="116205"/>
                    <a:pt x="78581" y="118586"/>
                  </a:cubicBezTo>
                  <a:cubicBezTo>
                    <a:pt x="84677" y="120968"/>
                    <a:pt x="90202" y="123825"/>
                    <a:pt x="95345" y="127445"/>
                  </a:cubicBezTo>
                  <a:cubicBezTo>
                    <a:pt x="100489" y="131064"/>
                    <a:pt x="105347" y="134969"/>
                    <a:pt x="110109" y="139160"/>
                  </a:cubicBezTo>
                  <a:cubicBezTo>
                    <a:pt x="114872" y="143446"/>
                    <a:pt x="119920" y="147447"/>
                    <a:pt x="125254" y="151257"/>
                  </a:cubicBezTo>
                  <a:cubicBezTo>
                    <a:pt x="130588" y="155067"/>
                    <a:pt x="136493" y="158305"/>
                    <a:pt x="143066" y="161163"/>
                  </a:cubicBezTo>
                  <a:cubicBezTo>
                    <a:pt x="149638" y="164021"/>
                    <a:pt x="157163" y="165640"/>
                    <a:pt x="165830" y="166306"/>
                  </a:cubicBezTo>
                  <a:cubicBezTo>
                    <a:pt x="165164" y="157448"/>
                    <a:pt x="163544" y="149733"/>
                    <a:pt x="160877" y="143161"/>
                  </a:cubicBezTo>
                  <a:cubicBezTo>
                    <a:pt x="158115" y="136588"/>
                    <a:pt x="154972" y="130588"/>
                    <a:pt x="151257" y="125254"/>
                  </a:cubicBezTo>
                  <a:cubicBezTo>
                    <a:pt x="147542" y="119920"/>
                    <a:pt x="143542" y="114871"/>
                    <a:pt x="139351" y="110109"/>
                  </a:cubicBezTo>
                  <a:cubicBezTo>
                    <a:pt x="135160" y="105346"/>
                    <a:pt x="131254" y="100489"/>
                    <a:pt x="127730" y="95345"/>
                  </a:cubicBezTo>
                  <a:cubicBezTo>
                    <a:pt x="124111" y="90202"/>
                    <a:pt x="121253" y="84677"/>
                    <a:pt x="118872" y="78581"/>
                  </a:cubicBezTo>
                  <a:cubicBezTo>
                    <a:pt x="116491" y="72485"/>
                    <a:pt x="115348" y="65532"/>
                    <a:pt x="115348" y="57626"/>
                  </a:cubicBezTo>
                  <a:cubicBezTo>
                    <a:pt x="115348" y="49721"/>
                    <a:pt x="116777" y="42005"/>
                    <a:pt x="119539" y="34957"/>
                  </a:cubicBezTo>
                  <a:cubicBezTo>
                    <a:pt x="122301" y="27908"/>
                    <a:pt x="126206" y="21812"/>
                    <a:pt x="131159" y="16573"/>
                  </a:cubicBezTo>
                  <a:cubicBezTo>
                    <a:pt x="136112" y="11335"/>
                    <a:pt x="142113" y="7334"/>
                    <a:pt x="149162" y="4381"/>
                  </a:cubicBezTo>
                  <a:cubicBezTo>
                    <a:pt x="156210" y="1429"/>
                    <a:pt x="163925" y="0"/>
                    <a:pt x="172307" y="0"/>
                  </a:cubicBezTo>
                  <a:cubicBezTo>
                    <a:pt x="180689" y="0"/>
                    <a:pt x="188595" y="1429"/>
                    <a:pt x="195548" y="4381"/>
                  </a:cubicBezTo>
                  <a:cubicBezTo>
                    <a:pt x="202502" y="7334"/>
                    <a:pt x="208502" y="11430"/>
                    <a:pt x="213550" y="16573"/>
                  </a:cubicBezTo>
                  <a:cubicBezTo>
                    <a:pt x="218599" y="21717"/>
                    <a:pt x="222504" y="27908"/>
                    <a:pt x="225266" y="34957"/>
                  </a:cubicBezTo>
                  <a:cubicBezTo>
                    <a:pt x="228029" y="42005"/>
                    <a:pt x="229457" y="49530"/>
                    <a:pt x="229457" y="576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45"/>
            <p:cNvSpPr/>
            <p:nvPr/>
          </p:nvSpPr>
          <p:spPr>
            <a:xfrm>
              <a:off x="-2264707" y="-101051"/>
              <a:ext cx="159972" cy="166735"/>
            </a:xfrm>
            <a:custGeom>
              <a:rect b="b" l="l" r="r" t="t"/>
              <a:pathLst>
                <a:path extrusionOk="0" h="333470" w="319944">
                  <a:moveTo>
                    <a:pt x="190881" y="220218"/>
                  </a:moveTo>
                  <a:lnTo>
                    <a:pt x="190881" y="333470"/>
                  </a:lnTo>
                  <a:lnTo>
                    <a:pt x="129064" y="333470"/>
                  </a:lnTo>
                  <a:lnTo>
                    <a:pt x="129064" y="220218"/>
                  </a:lnTo>
                  <a:lnTo>
                    <a:pt x="30956" y="276701"/>
                  </a:lnTo>
                  <a:lnTo>
                    <a:pt x="0" y="223457"/>
                  </a:lnTo>
                  <a:lnTo>
                    <a:pt x="98107" y="166688"/>
                  </a:lnTo>
                  <a:lnTo>
                    <a:pt x="0" y="109919"/>
                  </a:lnTo>
                  <a:lnTo>
                    <a:pt x="30956" y="56674"/>
                  </a:lnTo>
                  <a:lnTo>
                    <a:pt x="129064" y="113443"/>
                  </a:lnTo>
                  <a:lnTo>
                    <a:pt x="129064" y="0"/>
                  </a:lnTo>
                  <a:lnTo>
                    <a:pt x="190881" y="0"/>
                  </a:lnTo>
                  <a:lnTo>
                    <a:pt x="190881" y="113443"/>
                  </a:lnTo>
                  <a:lnTo>
                    <a:pt x="288988" y="56674"/>
                  </a:lnTo>
                  <a:lnTo>
                    <a:pt x="319945" y="109919"/>
                  </a:lnTo>
                  <a:lnTo>
                    <a:pt x="221552" y="166688"/>
                  </a:lnTo>
                  <a:lnTo>
                    <a:pt x="319945" y="223457"/>
                  </a:lnTo>
                  <a:lnTo>
                    <a:pt x="288988" y="276701"/>
                  </a:lnTo>
                  <a:lnTo>
                    <a:pt x="190881" y="22021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46">
            <a:hlinkClick action="ppaction://hlinkshowjump?jump=nextslide"/>
          </p:cNvPr>
          <p:cNvSpPr/>
          <p:nvPr/>
        </p:nvSpPr>
        <p:spPr>
          <a:xfrm flipH="1" rot="-5400000">
            <a:off x="8742903" y="4602131"/>
            <a:ext cx="172879" cy="172116"/>
          </a:xfrm>
          <a:custGeom>
            <a:rect b="b" l="l" r="r" t="t"/>
            <a:pathLst>
              <a:path extrusionOk="0" h="344233" w="345757">
                <a:moveTo>
                  <a:pt x="191071" y="0"/>
                </a:moveTo>
                <a:lnTo>
                  <a:pt x="191071" y="286512"/>
                </a:lnTo>
                <a:lnTo>
                  <a:pt x="345757" y="130493"/>
                </a:lnTo>
                <a:lnTo>
                  <a:pt x="345757" y="173736"/>
                </a:lnTo>
                <a:lnTo>
                  <a:pt x="175546" y="344234"/>
                </a:lnTo>
                <a:lnTo>
                  <a:pt x="0" y="173736"/>
                </a:lnTo>
                <a:lnTo>
                  <a:pt x="0" y="130493"/>
                </a:lnTo>
                <a:lnTo>
                  <a:pt x="161639" y="288608"/>
                </a:lnTo>
                <a:lnTo>
                  <a:pt x="161639" y="0"/>
                </a:lnTo>
                <a:lnTo>
                  <a:pt x="19116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46"/>
          <p:cNvSpPr txBox="1"/>
          <p:nvPr>
            <p:ph type="title"/>
          </p:nvPr>
        </p:nvSpPr>
        <p:spPr>
          <a:xfrm>
            <a:off x="2924250" y="217875"/>
            <a:ext cx="3295500" cy="102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THE CATALYST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pic>
        <p:nvPicPr>
          <p:cNvPr id="436" name="Google Shape;436;p46" title="Image 10-17-25 at 12.03 AM.jpeg"/>
          <p:cNvPicPr preferRelativeResize="0"/>
          <p:nvPr/>
        </p:nvPicPr>
        <p:blipFill rotWithShape="1">
          <a:blip r:embed="rId3">
            <a:alphaModFix/>
          </a:blip>
          <a:srcRect b="0" l="0" r="1768" t="0"/>
          <a:stretch/>
        </p:blipFill>
        <p:spPr>
          <a:xfrm>
            <a:off x="411350" y="1124875"/>
            <a:ext cx="2346526" cy="358827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37" name="Google Shape;437;p46"/>
          <p:cNvSpPr txBox="1"/>
          <p:nvPr>
            <p:ph idx="1" type="body"/>
          </p:nvPr>
        </p:nvSpPr>
        <p:spPr>
          <a:xfrm>
            <a:off x="2757875" y="1277425"/>
            <a:ext cx="6158400" cy="37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Underlying Value Tension:</a:t>
            </a:r>
            <a:endParaRPr b="1" sz="13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Tension between removing negative cultural habits (lack of direct communication,avoidance of vulnerability, dismission of emotions) and </a:t>
            </a:r>
            <a:r>
              <a:rPr lang="en" sz="1300"/>
              <a:t>maintaining</a:t>
            </a:r>
            <a:r>
              <a:rPr lang="en" sz="1300"/>
              <a:t> positive cultural habits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Risk of Harm against subgroup:</a:t>
            </a:r>
            <a:endParaRPr b="1" sz="13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Where there is extreme cultural dissonance between parents/child, they may be discouraged when their first </a:t>
            </a:r>
            <a:r>
              <a:rPr lang="en" sz="1300"/>
              <a:t>attempts</a:t>
            </a:r>
            <a:r>
              <a:rPr lang="en" sz="1300"/>
              <a:t> at communication are </a:t>
            </a:r>
            <a:r>
              <a:rPr lang="en" sz="1300"/>
              <a:t>unsuccessful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Ethical Implications in Design:</a:t>
            </a:r>
            <a:endParaRPr b="1" sz="13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There are varying emotional depth levels to the learning modules and games that are integrated in our gap</a:t>
            </a:r>
            <a:endParaRPr sz="13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To “unlock” more emotionally engaging games, users have to first play the games that are not as deep </a:t>
            </a:r>
            <a:endParaRPr sz="13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grpSp>
        <p:nvGrpSpPr>
          <p:cNvPr id="438" name="Google Shape;438;p46"/>
          <p:cNvGrpSpPr/>
          <p:nvPr/>
        </p:nvGrpSpPr>
        <p:grpSpPr>
          <a:xfrm>
            <a:off x="4300726" y="991344"/>
            <a:ext cx="542531" cy="174546"/>
            <a:chOff x="-2558774" y="-104956"/>
            <a:chExt cx="542531" cy="174546"/>
          </a:xfrm>
        </p:grpSpPr>
        <p:sp>
          <p:nvSpPr>
            <p:cNvPr id="439" name="Google Shape;439;p46"/>
            <p:cNvSpPr/>
            <p:nvPr/>
          </p:nvSpPr>
          <p:spPr>
            <a:xfrm>
              <a:off x="-2558774" y="-104956"/>
              <a:ext cx="67389" cy="174546"/>
            </a:xfrm>
            <a:custGeom>
              <a:rect b="b" l="l" r="r" t="t"/>
              <a:pathLst>
                <a:path extrusionOk="0" h="349091" w="134778">
                  <a:moveTo>
                    <a:pt x="43339" y="349091"/>
                  </a:moveTo>
                  <a:lnTo>
                    <a:pt x="43339" y="305753"/>
                  </a:lnTo>
                  <a:lnTo>
                    <a:pt x="0" y="305753"/>
                  </a:lnTo>
                  <a:lnTo>
                    <a:pt x="0" y="42863"/>
                  </a:lnTo>
                  <a:lnTo>
                    <a:pt x="43339" y="42863"/>
                  </a:lnTo>
                  <a:lnTo>
                    <a:pt x="43339" y="0"/>
                  </a:lnTo>
                  <a:lnTo>
                    <a:pt x="134779" y="0"/>
                  </a:lnTo>
                  <a:lnTo>
                    <a:pt x="134779" y="47625"/>
                  </a:lnTo>
                  <a:lnTo>
                    <a:pt x="48101" y="47625"/>
                  </a:lnTo>
                  <a:lnTo>
                    <a:pt x="48101" y="300990"/>
                  </a:lnTo>
                  <a:lnTo>
                    <a:pt x="134779" y="300990"/>
                  </a:lnTo>
                  <a:lnTo>
                    <a:pt x="134779" y="349091"/>
                  </a:lnTo>
                  <a:lnTo>
                    <a:pt x="43339" y="34909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46"/>
            <p:cNvSpPr/>
            <p:nvPr/>
          </p:nvSpPr>
          <p:spPr>
            <a:xfrm>
              <a:off x="-2083631" y="-104956"/>
              <a:ext cx="67389" cy="174546"/>
            </a:xfrm>
            <a:custGeom>
              <a:rect b="b" l="l" r="r" t="t"/>
              <a:pathLst>
                <a:path extrusionOk="0" h="349091" w="134778">
                  <a:moveTo>
                    <a:pt x="0" y="349091"/>
                  </a:moveTo>
                  <a:lnTo>
                    <a:pt x="0" y="300990"/>
                  </a:lnTo>
                  <a:lnTo>
                    <a:pt x="86678" y="300990"/>
                  </a:lnTo>
                  <a:lnTo>
                    <a:pt x="86678" y="47625"/>
                  </a:lnTo>
                  <a:lnTo>
                    <a:pt x="0" y="47625"/>
                  </a:lnTo>
                  <a:lnTo>
                    <a:pt x="0" y="0"/>
                  </a:lnTo>
                  <a:lnTo>
                    <a:pt x="91440" y="0"/>
                  </a:lnTo>
                  <a:lnTo>
                    <a:pt x="91440" y="42863"/>
                  </a:lnTo>
                  <a:lnTo>
                    <a:pt x="134779" y="42863"/>
                  </a:lnTo>
                  <a:lnTo>
                    <a:pt x="134779" y="305753"/>
                  </a:lnTo>
                  <a:lnTo>
                    <a:pt x="91440" y="305753"/>
                  </a:lnTo>
                  <a:lnTo>
                    <a:pt x="91440" y="349091"/>
                  </a:lnTo>
                  <a:lnTo>
                    <a:pt x="0" y="34909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46"/>
            <p:cNvSpPr/>
            <p:nvPr/>
          </p:nvSpPr>
          <p:spPr>
            <a:xfrm>
              <a:off x="-2482493" y="-103884"/>
              <a:ext cx="172260" cy="172403"/>
            </a:xfrm>
            <a:custGeom>
              <a:rect b="b" l="l" r="r" t="t"/>
              <a:pathLst>
                <a:path extrusionOk="0" h="344805" w="344519">
                  <a:moveTo>
                    <a:pt x="229172" y="57626"/>
                  </a:moveTo>
                  <a:cubicBezTo>
                    <a:pt x="229172" y="65722"/>
                    <a:pt x="228029" y="72676"/>
                    <a:pt x="225647" y="78677"/>
                  </a:cubicBezTo>
                  <a:cubicBezTo>
                    <a:pt x="223266" y="84677"/>
                    <a:pt x="220409" y="90202"/>
                    <a:pt x="216789" y="95345"/>
                  </a:cubicBezTo>
                  <a:cubicBezTo>
                    <a:pt x="213170" y="100489"/>
                    <a:pt x="209360" y="105346"/>
                    <a:pt x="205169" y="110109"/>
                  </a:cubicBezTo>
                  <a:cubicBezTo>
                    <a:pt x="200978" y="114871"/>
                    <a:pt x="196977" y="119920"/>
                    <a:pt x="193167" y="125254"/>
                  </a:cubicBezTo>
                  <a:cubicBezTo>
                    <a:pt x="189357" y="130588"/>
                    <a:pt x="186119" y="136588"/>
                    <a:pt x="183547" y="143161"/>
                  </a:cubicBezTo>
                  <a:cubicBezTo>
                    <a:pt x="180880" y="149733"/>
                    <a:pt x="179261" y="157448"/>
                    <a:pt x="178689" y="166306"/>
                  </a:cubicBezTo>
                  <a:cubicBezTo>
                    <a:pt x="187357" y="165735"/>
                    <a:pt x="194977" y="164021"/>
                    <a:pt x="201454" y="161163"/>
                  </a:cubicBezTo>
                  <a:cubicBezTo>
                    <a:pt x="207931" y="158305"/>
                    <a:pt x="213932" y="155067"/>
                    <a:pt x="219266" y="151257"/>
                  </a:cubicBezTo>
                  <a:cubicBezTo>
                    <a:pt x="224600" y="147447"/>
                    <a:pt x="229648" y="143446"/>
                    <a:pt x="234410" y="139160"/>
                  </a:cubicBezTo>
                  <a:cubicBezTo>
                    <a:pt x="239173" y="134874"/>
                    <a:pt x="244031" y="130969"/>
                    <a:pt x="249174" y="127445"/>
                  </a:cubicBezTo>
                  <a:cubicBezTo>
                    <a:pt x="254318" y="123920"/>
                    <a:pt x="259842" y="120968"/>
                    <a:pt x="265938" y="118586"/>
                  </a:cubicBezTo>
                  <a:cubicBezTo>
                    <a:pt x="272034" y="116205"/>
                    <a:pt x="278987" y="115062"/>
                    <a:pt x="286893" y="115062"/>
                  </a:cubicBezTo>
                  <a:cubicBezTo>
                    <a:pt x="294799" y="115062"/>
                    <a:pt x="302514" y="116491"/>
                    <a:pt x="309563" y="119348"/>
                  </a:cubicBezTo>
                  <a:cubicBezTo>
                    <a:pt x="316611" y="122206"/>
                    <a:pt x="322707" y="126206"/>
                    <a:pt x="327946" y="131350"/>
                  </a:cubicBezTo>
                  <a:cubicBezTo>
                    <a:pt x="333089" y="136493"/>
                    <a:pt x="337185" y="142589"/>
                    <a:pt x="340138" y="149638"/>
                  </a:cubicBezTo>
                  <a:cubicBezTo>
                    <a:pt x="343091" y="156686"/>
                    <a:pt x="344519" y="164402"/>
                    <a:pt x="344519" y="172784"/>
                  </a:cubicBezTo>
                  <a:cubicBezTo>
                    <a:pt x="344519" y="181165"/>
                    <a:pt x="342995" y="189071"/>
                    <a:pt x="340138" y="196024"/>
                  </a:cubicBezTo>
                  <a:cubicBezTo>
                    <a:pt x="337185" y="202978"/>
                    <a:pt x="333089" y="208979"/>
                    <a:pt x="327946" y="214027"/>
                  </a:cubicBezTo>
                  <a:cubicBezTo>
                    <a:pt x="322707" y="219075"/>
                    <a:pt x="316611" y="222980"/>
                    <a:pt x="309563" y="225743"/>
                  </a:cubicBezTo>
                  <a:cubicBezTo>
                    <a:pt x="302514" y="228505"/>
                    <a:pt x="294989" y="229934"/>
                    <a:pt x="286893" y="229934"/>
                  </a:cubicBezTo>
                  <a:cubicBezTo>
                    <a:pt x="278797" y="229934"/>
                    <a:pt x="272034" y="228790"/>
                    <a:pt x="265938" y="226409"/>
                  </a:cubicBezTo>
                  <a:cubicBezTo>
                    <a:pt x="259842" y="224028"/>
                    <a:pt x="254318" y="221171"/>
                    <a:pt x="249174" y="217646"/>
                  </a:cubicBezTo>
                  <a:cubicBezTo>
                    <a:pt x="244031" y="214122"/>
                    <a:pt x="239173" y="210312"/>
                    <a:pt x="234410" y="206026"/>
                  </a:cubicBezTo>
                  <a:cubicBezTo>
                    <a:pt x="229648" y="201739"/>
                    <a:pt x="224600" y="197739"/>
                    <a:pt x="219266" y="194024"/>
                  </a:cubicBezTo>
                  <a:cubicBezTo>
                    <a:pt x="213932" y="190310"/>
                    <a:pt x="208026" y="187071"/>
                    <a:pt x="201454" y="184404"/>
                  </a:cubicBezTo>
                  <a:cubicBezTo>
                    <a:pt x="194882" y="181737"/>
                    <a:pt x="187357" y="180022"/>
                    <a:pt x="178689" y="179356"/>
                  </a:cubicBezTo>
                  <a:cubicBezTo>
                    <a:pt x="179261" y="187928"/>
                    <a:pt x="180975" y="195358"/>
                    <a:pt x="183737" y="201835"/>
                  </a:cubicBezTo>
                  <a:cubicBezTo>
                    <a:pt x="186404" y="208312"/>
                    <a:pt x="189643" y="214122"/>
                    <a:pt x="193358" y="219551"/>
                  </a:cubicBezTo>
                  <a:cubicBezTo>
                    <a:pt x="197072" y="224980"/>
                    <a:pt x="201073" y="229934"/>
                    <a:pt x="205359" y="234696"/>
                  </a:cubicBezTo>
                  <a:cubicBezTo>
                    <a:pt x="209645" y="239459"/>
                    <a:pt x="213550" y="244316"/>
                    <a:pt x="216979" y="249460"/>
                  </a:cubicBezTo>
                  <a:cubicBezTo>
                    <a:pt x="220504" y="254603"/>
                    <a:pt x="223361" y="260128"/>
                    <a:pt x="225743" y="266224"/>
                  </a:cubicBezTo>
                  <a:cubicBezTo>
                    <a:pt x="228124" y="272320"/>
                    <a:pt x="229267" y="279273"/>
                    <a:pt x="229267" y="287179"/>
                  </a:cubicBezTo>
                  <a:cubicBezTo>
                    <a:pt x="229267" y="295085"/>
                    <a:pt x="227838" y="302800"/>
                    <a:pt x="225076" y="309848"/>
                  </a:cubicBezTo>
                  <a:cubicBezTo>
                    <a:pt x="222314" y="316897"/>
                    <a:pt x="218408" y="322993"/>
                    <a:pt x="213360" y="328231"/>
                  </a:cubicBezTo>
                  <a:cubicBezTo>
                    <a:pt x="208312" y="333375"/>
                    <a:pt x="202311" y="337471"/>
                    <a:pt x="195358" y="340423"/>
                  </a:cubicBezTo>
                  <a:cubicBezTo>
                    <a:pt x="188404" y="343376"/>
                    <a:pt x="180594" y="344805"/>
                    <a:pt x="172117" y="344805"/>
                  </a:cubicBezTo>
                  <a:cubicBezTo>
                    <a:pt x="163640" y="344805"/>
                    <a:pt x="156020" y="343376"/>
                    <a:pt x="148971" y="340423"/>
                  </a:cubicBezTo>
                  <a:cubicBezTo>
                    <a:pt x="141923" y="337471"/>
                    <a:pt x="135922" y="333375"/>
                    <a:pt x="130969" y="328231"/>
                  </a:cubicBezTo>
                  <a:cubicBezTo>
                    <a:pt x="126016" y="323088"/>
                    <a:pt x="122111" y="316897"/>
                    <a:pt x="119348" y="309848"/>
                  </a:cubicBezTo>
                  <a:cubicBezTo>
                    <a:pt x="116586" y="302800"/>
                    <a:pt x="115157" y="295275"/>
                    <a:pt x="115157" y="287179"/>
                  </a:cubicBezTo>
                  <a:cubicBezTo>
                    <a:pt x="115157" y="279082"/>
                    <a:pt x="116300" y="272320"/>
                    <a:pt x="118682" y="266224"/>
                  </a:cubicBezTo>
                  <a:cubicBezTo>
                    <a:pt x="121063" y="260128"/>
                    <a:pt x="123920" y="254603"/>
                    <a:pt x="127445" y="249460"/>
                  </a:cubicBezTo>
                  <a:cubicBezTo>
                    <a:pt x="130969" y="244316"/>
                    <a:pt x="134779" y="239459"/>
                    <a:pt x="138970" y="234696"/>
                  </a:cubicBezTo>
                  <a:cubicBezTo>
                    <a:pt x="143161" y="229934"/>
                    <a:pt x="147066" y="224885"/>
                    <a:pt x="150876" y="219551"/>
                  </a:cubicBezTo>
                  <a:cubicBezTo>
                    <a:pt x="154686" y="214217"/>
                    <a:pt x="157829" y="208312"/>
                    <a:pt x="160687" y="201835"/>
                  </a:cubicBezTo>
                  <a:cubicBezTo>
                    <a:pt x="163544" y="195358"/>
                    <a:pt x="165164" y="187928"/>
                    <a:pt x="165830" y="179356"/>
                  </a:cubicBezTo>
                  <a:cubicBezTo>
                    <a:pt x="157163" y="180022"/>
                    <a:pt x="149543" y="181642"/>
                    <a:pt x="143066" y="184404"/>
                  </a:cubicBezTo>
                  <a:cubicBezTo>
                    <a:pt x="136589" y="187166"/>
                    <a:pt x="130588" y="190310"/>
                    <a:pt x="125254" y="194024"/>
                  </a:cubicBezTo>
                  <a:cubicBezTo>
                    <a:pt x="119920" y="197739"/>
                    <a:pt x="114872" y="201739"/>
                    <a:pt x="110109" y="206026"/>
                  </a:cubicBezTo>
                  <a:cubicBezTo>
                    <a:pt x="105347" y="210312"/>
                    <a:pt x="100489" y="214122"/>
                    <a:pt x="95345" y="217646"/>
                  </a:cubicBezTo>
                  <a:cubicBezTo>
                    <a:pt x="90202" y="221171"/>
                    <a:pt x="84677" y="224028"/>
                    <a:pt x="78581" y="226409"/>
                  </a:cubicBezTo>
                  <a:cubicBezTo>
                    <a:pt x="72485" y="228790"/>
                    <a:pt x="65532" y="229934"/>
                    <a:pt x="57626" y="229934"/>
                  </a:cubicBezTo>
                  <a:cubicBezTo>
                    <a:pt x="49721" y="229934"/>
                    <a:pt x="41815" y="228505"/>
                    <a:pt x="34862" y="225743"/>
                  </a:cubicBezTo>
                  <a:cubicBezTo>
                    <a:pt x="27908" y="222980"/>
                    <a:pt x="21812" y="219075"/>
                    <a:pt x="16574" y="214027"/>
                  </a:cubicBezTo>
                  <a:cubicBezTo>
                    <a:pt x="11335" y="208979"/>
                    <a:pt x="7334" y="202978"/>
                    <a:pt x="4382" y="196024"/>
                  </a:cubicBezTo>
                  <a:cubicBezTo>
                    <a:pt x="1429" y="189071"/>
                    <a:pt x="0" y="181261"/>
                    <a:pt x="0" y="172784"/>
                  </a:cubicBezTo>
                  <a:cubicBezTo>
                    <a:pt x="0" y="164306"/>
                    <a:pt x="1429" y="156686"/>
                    <a:pt x="4382" y="149638"/>
                  </a:cubicBezTo>
                  <a:cubicBezTo>
                    <a:pt x="7334" y="142589"/>
                    <a:pt x="11430" y="136493"/>
                    <a:pt x="16574" y="131350"/>
                  </a:cubicBezTo>
                  <a:cubicBezTo>
                    <a:pt x="21717" y="126206"/>
                    <a:pt x="27813" y="122206"/>
                    <a:pt x="34862" y="119348"/>
                  </a:cubicBezTo>
                  <a:cubicBezTo>
                    <a:pt x="41910" y="116491"/>
                    <a:pt x="49435" y="115062"/>
                    <a:pt x="57626" y="115062"/>
                  </a:cubicBezTo>
                  <a:cubicBezTo>
                    <a:pt x="65818" y="115062"/>
                    <a:pt x="72485" y="116205"/>
                    <a:pt x="78581" y="118586"/>
                  </a:cubicBezTo>
                  <a:cubicBezTo>
                    <a:pt x="84677" y="120968"/>
                    <a:pt x="90202" y="123825"/>
                    <a:pt x="95345" y="127445"/>
                  </a:cubicBezTo>
                  <a:cubicBezTo>
                    <a:pt x="100489" y="131064"/>
                    <a:pt x="105347" y="134969"/>
                    <a:pt x="110109" y="139160"/>
                  </a:cubicBezTo>
                  <a:cubicBezTo>
                    <a:pt x="114872" y="143446"/>
                    <a:pt x="119920" y="147447"/>
                    <a:pt x="125254" y="151257"/>
                  </a:cubicBezTo>
                  <a:cubicBezTo>
                    <a:pt x="130588" y="155067"/>
                    <a:pt x="136493" y="158305"/>
                    <a:pt x="143066" y="161163"/>
                  </a:cubicBezTo>
                  <a:cubicBezTo>
                    <a:pt x="149638" y="164021"/>
                    <a:pt x="157163" y="165640"/>
                    <a:pt x="165830" y="166306"/>
                  </a:cubicBezTo>
                  <a:cubicBezTo>
                    <a:pt x="165164" y="157448"/>
                    <a:pt x="163544" y="149733"/>
                    <a:pt x="160877" y="143161"/>
                  </a:cubicBezTo>
                  <a:cubicBezTo>
                    <a:pt x="158115" y="136588"/>
                    <a:pt x="154972" y="130588"/>
                    <a:pt x="151257" y="125254"/>
                  </a:cubicBezTo>
                  <a:cubicBezTo>
                    <a:pt x="147542" y="119920"/>
                    <a:pt x="143542" y="114871"/>
                    <a:pt x="139351" y="110109"/>
                  </a:cubicBezTo>
                  <a:cubicBezTo>
                    <a:pt x="135160" y="105346"/>
                    <a:pt x="131254" y="100489"/>
                    <a:pt x="127730" y="95345"/>
                  </a:cubicBezTo>
                  <a:cubicBezTo>
                    <a:pt x="124111" y="90202"/>
                    <a:pt x="121253" y="84677"/>
                    <a:pt x="118872" y="78581"/>
                  </a:cubicBezTo>
                  <a:cubicBezTo>
                    <a:pt x="116491" y="72485"/>
                    <a:pt x="115348" y="65532"/>
                    <a:pt x="115348" y="57626"/>
                  </a:cubicBezTo>
                  <a:cubicBezTo>
                    <a:pt x="115348" y="49721"/>
                    <a:pt x="116777" y="42005"/>
                    <a:pt x="119539" y="34957"/>
                  </a:cubicBezTo>
                  <a:cubicBezTo>
                    <a:pt x="122301" y="27908"/>
                    <a:pt x="126206" y="21812"/>
                    <a:pt x="131159" y="16573"/>
                  </a:cubicBezTo>
                  <a:cubicBezTo>
                    <a:pt x="136112" y="11335"/>
                    <a:pt x="142113" y="7334"/>
                    <a:pt x="149162" y="4381"/>
                  </a:cubicBezTo>
                  <a:cubicBezTo>
                    <a:pt x="156210" y="1429"/>
                    <a:pt x="163925" y="0"/>
                    <a:pt x="172307" y="0"/>
                  </a:cubicBezTo>
                  <a:cubicBezTo>
                    <a:pt x="180689" y="0"/>
                    <a:pt x="188595" y="1429"/>
                    <a:pt x="195548" y="4381"/>
                  </a:cubicBezTo>
                  <a:cubicBezTo>
                    <a:pt x="202502" y="7334"/>
                    <a:pt x="208502" y="11430"/>
                    <a:pt x="213550" y="16573"/>
                  </a:cubicBezTo>
                  <a:cubicBezTo>
                    <a:pt x="218599" y="21717"/>
                    <a:pt x="222504" y="27908"/>
                    <a:pt x="225266" y="34957"/>
                  </a:cubicBezTo>
                  <a:cubicBezTo>
                    <a:pt x="228029" y="42005"/>
                    <a:pt x="229457" y="49530"/>
                    <a:pt x="229457" y="576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46"/>
            <p:cNvSpPr/>
            <p:nvPr/>
          </p:nvSpPr>
          <p:spPr>
            <a:xfrm>
              <a:off x="-2264707" y="-101051"/>
              <a:ext cx="159972" cy="166735"/>
            </a:xfrm>
            <a:custGeom>
              <a:rect b="b" l="l" r="r" t="t"/>
              <a:pathLst>
                <a:path extrusionOk="0" h="333470" w="319944">
                  <a:moveTo>
                    <a:pt x="190881" y="220218"/>
                  </a:moveTo>
                  <a:lnTo>
                    <a:pt x="190881" y="333470"/>
                  </a:lnTo>
                  <a:lnTo>
                    <a:pt x="129064" y="333470"/>
                  </a:lnTo>
                  <a:lnTo>
                    <a:pt x="129064" y="220218"/>
                  </a:lnTo>
                  <a:lnTo>
                    <a:pt x="30956" y="276701"/>
                  </a:lnTo>
                  <a:lnTo>
                    <a:pt x="0" y="223457"/>
                  </a:lnTo>
                  <a:lnTo>
                    <a:pt x="98107" y="166688"/>
                  </a:lnTo>
                  <a:lnTo>
                    <a:pt x="0" y="109919"/>
                  </a:lnTo>
                  <a:lnTo>
                    <a:pt x="30956" y="56674"/>
                  </a:lnTo>
                  <a:lnTo>
                    <a:pt x="129064" y="113443"/>
                  </a:lnTo>
                  <a:lnTo>
                    <a:pt x="129064" y="0"/>
                  </a:lnTo>
                  <a:lnTo>
                    <a:pt x="190881" y="0"/>
                  </a:lnTo>
                  <a:lnTo>
                    <a:pt x="190881" y="113443"/>
                  </a:lnTo>
                  <a:lnTo>
                    <a:pt x="288988" y="56674"/>
                  </a:lnTo>
                  <a:lnTo>
                    <a:pt x="319945" y="109919"/>
                  </a:lnTo>
                  <a:lnTo>
                    <a:pt x="221552" y="166688"/>
                  </a:lnTo>
                  <a:lnTo>
                    <a:pt x="319945" y="223457"/>
                  </a:lnTo>
                  <a:lnTo>
                    <a:pt x="288988" y="276701"/>
                  </a:lnTo>
                  <a:lnTo>
                    <a:pt x="190881" y="22021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7">
            <a:hlinkClick action="ppaction://hlinkshowjump?jump=nextslide"/>
          </p:cNvPr>
          <p:cNvSpPr/>
          <p:nvPr/>
        </p:nvSpPr>
        <p:spPr>
          <a:xfrm flipH="1" rot="-5400000">
            <a:off x="8742903" y="4602131"/>
            <a:ext cx="172879" cy="172116"/>
          </a:xfrm>
          <a:custGeom>
            <a:rect b="b" l="l" r="r" t="t"/>
            <a:pathLst>
              <a:path extrusionOk="0" h="344233" w="345757">
                <a:moveTo>
                  <a:pt x="191071" y="0"/>
                </a:moveTo>
                <a:lnTo>
                  <a:pt x="191071" y="286512"/>
                </a:lnTo>
                <a:lnTo>
                  <a:pt x="345757" y="130493"/>
                </a:lnTo>
                <a:lnTo>
                  <a:pt x="345757" y="173736"/>
                </a:lnTo>
                <a:lnTo>
                  <a:pt x="175546" y="344234"/>
                </a:lnTo>
                <a:lnTo>
                  <a:pt x="0" y="173736"/>
                </a:lnTo>
                <a:lnTo>
                  <a:pt x="0" y="130493"/>
                </a:lnTo>
                <a:lnTo>
                  <a:pt x="161639" y="288608"/>
                </a:lnTo>
                <a:lnTo>
                  <a:pt x="161639" y="0"/>
                </a:lnTo>
                <a:lnTo>
                  <a:pt x="19116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47"/>
          <p:cNvSpPr txBox="1"/>
          <p:nvPr>
            <p:ph type="title"/>
          </p:nvPr>
        </p:nvSpPr>
        <p:spPr>
          <a:xfrm>
            <a:off x="2924250" y="217875"/>
            <a:ext cx="3295500" cy="102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THE SIREN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49" name="Google Shape;449;p47"/>
          <p:cNvSpPr txBox="1"/>
          <p:nvPr>
            <p:ph idx="1" type="body"/>
          </p:nvPr>
        </p:nvSpPr>
        <p:spPr>
          <a:xfrm>
            <a:off x="219950" y="1465750"/>
            <a:ext cx="5109600" cy="31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Replaces </a:t>
            </a:r>
            <a:r>
              <a:rPr lang="en" sz="1300">
                <a:solidFill>
                  <a:srgbClr val="000000"/>
                </a:solidFill>
              </a:rPr>
              <a:t>in person interaction with learning modules</a:t>
            </a:r>
            <a:endParaRPr sz="1300">
              <a:solidFill>
                <a:srgbClr val="000000"/>
              </a:solidFill>
            </a:endParaRPr>
          </a:p>
          <a:p>
            <a:pPr indent="-311150" lvl="1" marL="13716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>
                <a:solidFill>
                  <a:srgbClr val="000000"/>
                </a:solidFill>
              </a:rPr>
              <a:t>Growth may begin to be recognized as learning about generalized concepts, without being able to actually apply them</a:t>
            </a:r>
            <a:endParaRPr sz="1300">
              <a:solidFill>
                <a:srgbClr val="000000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Minimizes consistent in person connection if people become </a:t>
            </a:r>
            <a:r>
              <a:rPr lang="en" sz="1300"/>
              <a:t>reliant</a:t>
            </a:r>
            <a:r>
              <a:rPr lang="en" sz="1300"/>
              <a:t> on the app for personal </a:t>
            </a:r>
            <a:r>
              <a:rPr lang="en" sz="1300"/>
              <a:t>interaction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Limits the amount of extremely deep conversations as there is a certain level of heartfelt conversation that our app may not be appropriate for</a:t>
            </a:r>
            <a:endParaRPr sz="1300"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pic>
        <p:nvPicPr>
          <p:cNvPr id="450" name="Google Shape;450;p47" title="Image 10-17-25 at 12.09 AM.jpeg"/>
          <p:cNvPicPr preferRelativeResize="0"/>
          <p:nvPr/>
        </p:nvPicPr>
        <p:blipFill rotWithShape="1">
          <a:blip r:embed="rId3">
            <a:alphaModFix/>
          </a:blip>
          <a:srcRect b="1021" l="0" r="0" t="1673"/>
          <a:stretch/>
        </p:blipFill>
        <p:spPr>
          <a:xfrm>
            <a:off x="6058050" y="1175900"/>
            <a:ext cx="2349826" cy="347692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451" name="Google Shape;451;p47"/>
          <p:cNvGrpSpPr/>
          <p:nvPr/>
        </p:nvGrpSpPr>
        <p:grpSpPr>
          <a:xfrm>
            <a:off x="4300739" y="1001344"/>
            <a:ext cx="542531" cy="174546"/>
            <a:chOff x="-2558774" y="-104956"/>
            <a:chExt cx="542531" cy="174546"/>
          </a:xfrm>
        </p:grpSpPr>
        <p:sp>
          <p:nvSpPr>
            <p:cNvPr id="452" name="Google Shape;452;p47"/>
            <p:cNvSpPr/>
            <p:nvPr/>
          </p:nvSpPr>
          <p:spPr>
            <a:xfrm>
              <a:off x="-2558774" y="-104956"/>
              <a:ext cx="67389" cy="174546"/>
            </a:xfrm>
            <a:custGeom>
              <a:rect b="b" l="l" r="r" t="t"/>
              <a:pathLst>
                <a:path extrusionOk="0" h="349091" w="134778">
                  <a:moveTo>
                    <a:pt x="43339" y="349091"/>
                  </a:moveTo>
                  <a:lnTo>
                    <a:pt x="43339" y="305753"/>
                  </a:lnTo>
                  <a:lnTo>
                    <a:pt x="0" y="305753"/>
                  </a:lnTo>
                  <a:lnTo>
                    <a:pt x="0" y="42863"/>
                  </a:lnTo>
                  <a:lnTo>
                    <a:pt x="43339" y="42863"/>
                  </a:lnTo>
                  <a:lnTo>
                    <a:pt x="43339" y="0"/>
                  </a:lnTo>
                  <a:lnTo>
                    <a:pt x="134779" y="0"/>
                  </a:lnTo>
                  <a:lnTo>
                    <a:pt x="134779" y="47625"/>
                  </a:lnTo>
                  <a:lnTo>
                    <a:pt x="48101" y="47625"/>
                  </a:lnTo>
                  <a:lnTo>
                    <a:pt x="48101" y="300990"/>
                  </a:lnTo>
                  <a:lnTo>
                    <a:pt x="134779" y="300990"/>
                  </a:lnTo>
                  <a:lnTo>
                    <a:pt x="134779" y="349091"/>
                  </a:lnTo>
                  <a:lnTo>
                    <a:pt x="43339" y="34909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47"/>
            <p:cNvSpPr/>
            <p:nvPr/>
          </p:nvSpPr>
          <p:spPr>
            <a:xfrm>
              <a:off x="-2083631" y="-104956"/>
              <a:ext cx="67389" cy="174546"/>
            </a:xfrm>
            <a:custGeom>
              <a:rect b="b" l="l" r="r" t="t"/>
              <a:pathLst>
                <a:path extrusionOk="0" h="349091" w="134778">
                  <a:moveTo>
                    <a:pt x="0" y="349091"/>
                  </a:moveTo>
                  <a:lnTo>
                    <a:pt x="0" y="300990"/>
                  </a:lnTo>
                  <a:lnTo>
                    <a:pt x="86678" y="300990"/>
                  </a:lnTo>
                  <a:lnTo>
                    <a:pt x="86678" y="47625"/>
                  </a:lnTo>
                  <a:lnTo>
                    <a:pt x="0" y="47625"/>
                  </a:lnTo>
                  <a:lnTo>
                    <a:pt x="0" y="0"/>
                  </a:lnTo>
                  <a:lnTo>
                    <a:pt x="91440" y="0"/>
                  </a:lnTo>
                  <a:lnTo>
                    <a:pt x="91440" y="42863"/>
                  </a:lnTo>
                  <a:lnTo>
                    <a:pt x="134779" y="42863"/>
                  </a:lnTo>
                  <a:lnTo>
                    <a:pt x="134779" y="305753"/>
                  </a:lnTo>
                  <a:lnTo>
                    <a:pt x="91440" y="305753"/>
                  </a:lnTo>
                  <a:lnTo>
                    <a:pt x="91440" y="349091"/>
                  </a:lnTo>
                  <a:lnTo>
                    <a:pt x="0" y="34909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47"/>
            <p:cNvSpPr/>
            <p:nvPr/>
          </p:nvSpPr>
          <p:spPr>
            <a:xfrm>
              <a:off x="-2482493" y="-103884"/>
              <a:ext cx="172260" cy="172403"/>
            </a:xfrm>
            <a:custGeom>
              <a:rect b="b" l="l" r="r" t="t"/>
              <a:pathLst>
                <a:path extrusionOk="0" h="344805" w="344519">
                  <a:moveTo>
                    <a:pt x="229172" y="57626"/>
                  </a:moveTo>
                  <a:cubicBezTo>
                    <a:pt x="229172" y="65722"/>
                    <a:pt x="228029" y="72676"/>
                    <a:pt x="225647" y="78677"/>
                  </a:cubicBezTo>
                  <a:cubicBezTo>
                    <a:pt x="223266" y="84677"/>
                    <a:pt x="220409" y="90202"/>
                    <a:pt x="216789" y="95345"/>
                  </a:cubicBezTo>
                  <a:cubicBezTo>
                    <a:pt x="213170" y="100489"/>
                    <a:pt x="209360" y="105346"/>
                    <a:pt x="205169" y="110109"/>
                  </a:cubicBezTo>
                  <a:cubicBezTo>
                    <a:pt x="200978" y="114871"/>
                    <a:pt x="196977" y="119920"/>
                    <a:pt x="193167" y="125254"/>
                  </a:cubicBezTo>
                  <a:cubicBezTo>
                    <a:pt x="189357" y="130588"/>
                    <a:pt x="186119" y="136588"/>
                    <a:pt x="183547" y="143161"/>
                  </a:cubicBezTo>
                  <a:cubicBezTo>
                    <a:pt x="180880" y="149733"/>
                    <a:pt x="179261" y="157448"/>
                    <a:pt x="178689" y="166306"/>
                  </a:cubicBezTo>
                  <a:cubicBezTo>
                    <a:pt x="187357" y="165735"/>
                    <a:pt x="194977" y="164021"/>
                    <a:pt x="201454" y="161163"/>
                  </a:cubicBezTo>
                  <a:cubicBezTo>
                    <a:pt x="207931" y="158305"/>
                    <a:pt x="213932" y="155067"/>
                    <a:pt x="219266" y="151257"/>
                  </a:cubicBezTo>
                  <a:cubicBezTo>
                    <a:pt x="224600" y="147447"/>
                    <a:pt x="229648" y="143446"/>
                    <a:pt x="234410" y="139160"/>
                  </a:cubicBezTo>
                  <a:cubicBezTo>
                    <a:pt x="239173" y="134874"/>
                    <a:pt x="244031" y="130969"/>
                    <a:pt x="249174" y="127445"/>
                  </a:cubicBezTo>
                  <a:cubicBezTo>
                    <a:pt x="254318" y="123920"/>
                    <a:pt x="259842" y="120968"/>
                    <a:pt x="265938" y="118586"/>
                  </a:cubicBezTo>
                  <a:cubicBezTo>
                    <a:pt x="272034" y="116205"/>
                    <a:pt x="278987" y="115062"/>
                    <a:pt x="286893" y="115062"/>
                  </a:cubicBezTo>
                  <a:cubicBezTo>
                    <a:pt x="294799" y="115062"/>
                    <a:pt x="302514" y="116491"/>
                    <a:pt x="309563" y="119348"/>
                  </a:cubicBezTo>
                  <a:cubicBezTo>
                    <a:pt x="316611" y="122206"/>
                    <a:pt x="322707" y="126206"/>
                    <a:pt x="327946" y="131350"/>
                  </a:cubicBezTo>
                  <a:cubicBezTo>
                    <a:pt x="333089" y="136493"/>
                    <a:pt x="337185" y="142589"/>
                    <a:pt x="340138" y="149638"/>
                  </a:cubicBezTo>
                  <a:cubicBezTo>
                    <a:pt x="343091" y="156686"/>
                    <a:pt x="344519" y="164402"/>
                    <a:pt x="344519" y="172784"/>
                  </a:cubicBezTo>
                  <a:cubicBezTo>
                    <a:pt x="344519" y="181165"/>
                    <a:pt x="342995" y="189071"/>
                    <a:pt x="340138" y="196024"/>
                  </a:cubicBezTo>
                  <a:cubicBezTo>
                    <a:pt x="337185" y="202978"/>
                    <a:pt x="333089" y="208979"/>
                    <a:pt x="327946" y="214027"/>
                  </a:cubicBezTo>
                  <a:cubicBezTo>
                    <a:pt x="322707" y="219075"/>
                    <a:pt x="316611" y="222980"/>
                    <a:pt x="309563" y="225743"/>
                  </a:cubicBezTo>
                  <a:cubicBezTo>
                    <a:pt x="302514" y="228505"/>
                    <a:pt x="294989" y="229934"/>
                    <a:pt x="286893" y="229934"/>
                  </a:cubicBezTo>
                  <a:cubicBezTo>
                    <a:pt x="278797" y="229934"/>
                    <a:pt x="272034" y="228790"/>
                    <a:pt x="265938" y="226409"/>
                  </a:cubicBezTo>
                  <a:cubicBezTo>
                    <a:pt x="259842" y="224028"/>
                    <a:pt x="254318" y="221171"/>
                    <a:pt x="249174" y="217646"/>
                  </a:cubicBezTo>
                  <a:cubicBezTo>
                    <a:pt x="244031" y="214122"/>
                    <a:pt x="239173" y="210312"/>
                    <a:pt x="234410" y="206026"/>
                  </a:cubicBezTo>
                  <a:cubicBezTo>
                    <a:pt x="229648" y="201739"/>
                    <a:pt x="224600" y="197739"/>
                    <a:pt x="219266" y="194024"/>
                  </a:cubicBezTo>
                  <a:cubicBezTo>
                    <a:pt x="213932" y="190310"/>
                    <a:pt x="208026" y="187071"/>
                    <a:pt x="201454" y="184404"/>
                  </a:cubicBezTo>
                  <a:cubicBezTo>
                    <a:pt x="194882" y="181737"/>
                    <a:pt x="187357" y="180022"/>
                    <a:pt x="178689" y="179356"/>
                  </a:cubicBezTo>
                  <a:cubicBezTo>
                    <a:pt x="179261" y="187928"/>
                    <a:pt x="180975" y="195358"/>
                    <a:pt x="183737" y="201835"/>
                  </a:cubicBezTo>
                  <a:cubicBezTo>
                    <a:pt x="186404" y="208312"/>
                    <a:pt x="189643" y="214122"/>
                    <a:pt x="193358" y="219551"/>
                  </a:cubicBezTo>
                  <a:cubicBezTo>
                    <a:pt x="197072" y="224980"/>
                    <a:pt x="201073" y="229934"/>
                    <a:pt x="205359" y="234696"/>
                  </a:cubicBezTo>
                  <a:cubicBezTo>
                    <a:pt x="209645" y="239459"/>
                    <a:pt x="213550" y="244316"/>
                    <a:pt x="216979" y="249460"/>
                  </a:cubicBezTo>
                  <a:cubicBezTo>
                    <a:pt x="220504" y="254603"/>
                    <a:pt x="223361" y="260128"/>
                    <a:pt x="225743" y="266224"/>
                  </a:cubicBezTo>
                  <a:cubicBezTo>
                    <a:pt x="228124" y="272320"/>
                    <a:pt x="229267" y="279273"/>
                    <a:pt x="229267" y="287179"/>
                  </a:cubicBezTo>
                  <a:cubicBezTo>
                    <a:pt x="229267" y="295085"/>
                    <a:pt x="227838" y="302800"/>
                    <a:pt x="225076" y="309848"/>
                  </a:cubicBezTo>
                  <a:cubicBezTo>
                    <a:pt x="222314" y="316897"/>
                    <a:pt x="218408" y="322993"/>
                    <a:pt x="213360" y="328231"/>
                  </a:cubicBezTo>
                  <a:cubicBezTo>
                    <a:pt x="208312" y="333375"/>
                    <a:pt x="202311" y="337471"/>
                    <a:pt x="195358" y="340423"/>
                  </a:cubicBezTo>
                  <a:cubicBezTo>
                    <a:pt x="188404" y="343376"/>
                    <a:pt x="180594" y="344805"/>
                    <a:pt x="172117" y="344805"/>
                  </a:cubicBezTo>
                  <a:cubicBezTo>
                    <a:pt x="163640" y="344805"/>
                    <a:pt x="156020" y="343376"/>
                    <a:pt x="148971" y="340423"/>
                  </a:cubicBezTo>
                  <a:cubicBezTo>
                    <a:pt x="141923" y="337471"/>
                    <a:pt x="135922" y="333375"/>
                    <a:pt x="130969" y="328231"/>
                  </a:cubicBezTo>
                  <a:cubicBezTo>
                    <a:pt x="126016" y="323088"/>
                    <a:pt x="122111" y="316897"/>
                    <a:pt x="119348" y="309848"/>
                  </a:cubicBezTo>
                  <a:cubicBezTo>
                    <a:pt x="116586" y="302800"/>
                    <a:pt x="115157" y="295275"/>
                    <a:pt x="115157" y="287179"/>
                  </a:cubicBezTo>
                  <a:cubicBezTo>
                    <a:pt x="115157" y="279082"/>
                    <a:pt x="116300" y="272320"/>
                    <a:pt x="118682" y="266224"/>
                  </a:cubicBezTo>
                  <a:cubicBezTo>
                    <a:pt x="121063" y="260128"/>
                    <a:pt x="123920" y="254603"/>
                    <a:pt x="127445" y="249460"/>
                  </a:cubicBezTo>
                  <a:cubicBezTo>
                    <a:pt x="130969" y="244316"/>
                    <a:pt x="134779" y="239459"/>
                    <a:pt x="138970" y="234696"/>
                  </a:cubicBezTo>
                  <a:cubicBezTo>
                    <a:pt x="143161" y="229934"/>
                    <a:pt x="147066" y="224885"/>
                    <a:pt x="150876" y="219551"/>
                  </a:cubicBezTo>
                  <a:cubicBezTo>
                    <a:pt x="154686" y="214217"/>
                    <a:pt x="157829" y="208312"/>
                    <a:pt x="160687" y="201835"/>
                  </a:cubicBezTo>
                  <a:cubicBezTo>
                    <a:pt x="163544" y="195358"/>
                    <a:pt x="165164" y="187928"/>
                    <a:pt x="165830" y="179356"/>
                  </a:cubicBezTo>
                  <a:cubicBezTo>
                    <a:pt x="157163" y="180022"/>
                    <a:pt x="149543" y="181642"/>
                    <a:pt x="143066" y="184404"/>
                  </a:cubicBezTo>
                  <a:cubicBezTo>
                    <a:pt x="136589" y="187166"/>
                    <a:pt x="130588" y="190310"/>
                    <a:pt x="125254" y="194024"/>
                  </a:cubicBezTo>
                  <a:cubicBezTo>
                    <a:pt x="119920" y="197739"/>
                    <a:pt x="114872" y="201739"/>
                    <a:pt x="110109" y="206026"/>
                  </a:cubicBezTo>
                  <a:cubicBezTo>
                    <a:pt x="105347" y="210312"/>
                    <a:pt x="100489" y="214122"/>
                    <a:pt x="95345" y="217646"/>
                  </a:cubicBezTo>
                  <a:cubicBezTo>
                    <a:pt x="90202" y="221171"/>
                    <a:pt x="84677" y="224028"/>
                    <a:pt x="78581" y="226409"/>
                  </a:cubicBezTo>
                  <a:cubicBezTo>
                    <a:pt x="72485" y="228790"/>
                    <a:pt x="65532" y="229934"/>
                    <a:pt x="57626" y="229934"/>
                  </a:cubicBezTo>
                  <a:cubicBezTo>
                    <a:pt x="49721" y="229934"/>
                    <a:pt x="41815" y="228505"/>
                    <a:pt x="34862" y="225743"/>
                  </a:cubicBezTo>
                  <a:cubicBezTo>
                    <a:pt x="27908" y="222980"/>
                    <a:pt x="21812" y="219075"/>
                    <a:pt x="16574" y="214027"/>
                  </a:cubicBezTo>
                  <a:cubicBezTo>
                    <a:pt x="11335" y="208979"/>
                    <a:pt x="7334" y="202978"/>
                    <a:pt x="4382" y="196024"/>
                  </a:cubicBezTo>
                  <a:cubicBezTo>
                    <a:pt x="1429" y="189071"/>
                    <a:pt x="0" y="181261"/>
                    <a:pt x="0" y="172784"/>
                  </a:cubicBezTo>
                  <a:cubicBezTo>
                    <a:pt x="0" y="164306"/>
                    <a:pt x="1429" y="156686"/>
                    <a:pt x="4382" y="149638"/>
                  </a:cubicBezTo>
                  <a:cubicBezTo>
                    <a:pt x="7334" y="142589"/>
                    <a:pt x="11430" y="136493"/>
                    <a:pt x="16574" y="131350"/>
                  </a:cubicBezTo>
                  <a:cubicBezTo>
                    <a:pt x="21717" y="126206"/>
                    <a:pt x="27813" y="122206"/>
                    <a:pt x="34862" y="119348"/>
                  </a:cubicBezTo>
                  <a:cubicBezTo>
                    <a:pt x="41910" y="116491"/>
                    <a:pt x="49435" y="115062"/>
                    <a:pt x="57626" y="115062"/>
                  </a:cubicBezTo>
                  <a:cubicBezTo>
                    <a:pt x="65818" y="115062"/>
                    <a:pt x="72485" y="116205"/>
                    <a:pt x="78581" y="118586"/>
                  </a:cubicBezTo>
                  <a:cubicBezTo>
                    <a:pt x="84677" y="120968"/>
                    <a:pt x="90202" y="123825"/>
                    <a:pt x="95345" y="127445"/>
                  </a:cubicBezTo>
                  <a:cubicBezTo>
                    <a:pt x="100489" y="131064"/>
                    <a:pt x="105347" y="134969"/>
                    <a:pt x="110109" y="139160"/>
                  </a:cubicBezTo>
                  <a:cubicBezTo>
                    <a:pt x="114872" y="143446"/>
                    <a:pt x="119920" y="147447"/>
                    <a:pt x="125254" y="151257"/>
                  </a:cubicBezTo>
                  <a:cubicBezTo>
                    <a:pt x="130588" y="155067"/>
                    <a:pt x="136493" y="158305"/>
                    <a:pt x="143066" y="161163"/>
                  </a:cubicBezTo>
                  <a:cubicBezTo>
                    <a:pt x="149638" y="164021"/>
                    <a:pt x="157163" y="165640"/>
                    <a:pt x="165830" y="166306"/>
                  </a:cubicBezTo>
                  <a:cubicBezTo>
                    <a:pt x="165164" y="157448"/>
                    <a:pt x="163544" y="149733"/>
                    <a:pt x="160877" y="143161"/>
                  </a:cubicBezTo>
                  <a:cubicBezTo>
                    <a:pt x="158115" y="136588"/>
                    <a:pt x="154972" y="130588"/>
                    <a:pt x="151257" y="125254"/>
                  </a:cubicBezTo>
                  <a:cubicBezTo>
                    <a:pt x="147542" y="119920"/>
                    <a:pt x="143542" y="114871"/>
                    <a:pt x="139351" y="110109"/>
                  </a:cubicBezTo>
                  <a:cubicBezTo>
                    <a:pt x="135160" y="105346"/>
                    <a:pt x="131254" y="100489"/>
                    <a:pt x="127730" y="95345"/>
                  </a:cubicBezTo>
                  <a:cubicBezTo>
                    <a:pt x="124111" y="90202"/>
                    <a:pt x="121253" y="84677"/>
                    <a:pt x="118872" y="78581"/>
                  </a:cubicBezTo>
                  <a:cubicBezTo>
                    <a:pt x="116491" y="72485"/>
                    <a:pt x="115348" y="65532"/>
                    <a:pt x="115348" y="57626"/>
                  </a:cubicBezTo>
                  <a:cubicBezTo>
                    <a:pt x="115348" y="49721"/>
                    <a:pt x="116777" y="42005"/>
                    <a:pt x="119539" y="34957"/>
                  </a:cubicBezTo>
                  <a:cubicBezTo>
                    <a:pt x="122301" y="27908"/>
                    <a:pt x="126206" y="21812"/>
                    <a:pt x="131159" y="16573"/>
                  </a:cubicBezTo>
                  <a:cubicBezTo>
                    <a:pt x="136112" y="11335"/>
                    <a:pt x="142113" y="7334"/>
                    <a:pt x="149162" y="4381"/>
                  </a:cubicBezTo>
                  <a:cubicBezTo>
                    <a:pt x="156210" y="1429"/>
                    <a:pt x="163925" y="0"/>
                    <a:pt x="172307" y="0"/>
                  </a:cubicBezTo>
                  <a:cubicBezTo>
                    <a:pt x="180689" y="0"/>
                    <a:pt x="188595" y="1429"/>
                    <a:pt x="195548" y="4381"/>
                  </a:cubicBezTo>
                  <a:cubicBezTo>
                    <a:pt x="202502" y="7334"/>
                    <a:pt x="208502" y="11430"/>
                    <a:pt x="213550" y="16573"/>
                  </a:cubicBezTo>
                  <a:cubicBezTo>
                    <a:pt x="218599" y="21717"/>
                    <a:pt x="222504" y="27908"/>
                    <a:pt x="225266" y="34957"/>
                  </a:cubicBezTo>
                  <a:cubicBezTo>
                    <a:pt x="228029" y="42005"/>
                    <a:pt x="229457" y="49530"/>
                    <a:pt x="229457" y="576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47"/>
            <p:cNvSpPr/>
            <p:nvPr/>
          </p:nvSpPr>
          <p:spPr>
            <a:xfrm>
              <a:off x="-2264707" y="-101051"/>
              <a:ext cx="159972" cy="166735"/>
            </a:xfrm>
            <a:custGeom>
              <a:rect b="b" l="l" r="r" t="t"/>
              <a:pathLst>
                <a:path extrusionOk="0" h="333470" w="319944">
                  <a:moveTo>
                    <a:pt x="190881" y="220218"/>
                  </a:moveTo>
                  <a:lnTo>
                    <a:pt x="190881" y="333470"/>
                  </a:lnTo>
                  <a:lnTo>
                    <a:pt x="129064" y="333470"/>
                  </a:lnTo>
                  <a:lnTo>
                    <a:pt x="129064" y="220218"/>
                  </a:lnTo>
                  <a:lnTo>
                    <a:pt x="30956" y="276701"/>
                  </a:lnTo>
                  <a:lnTo>
                    <a:pt x="0" y="223457"/>
                  </a:lnTo>
                  <a:lnTo>
                    <a:pt x="98107" y="166688"/>
                  </a:lnTo>
                  <a:lnTo>
                    <a:pt x="0" y="109919"/>
                  </a:lnTo>
                  <a:lnTo>
                    <a:pt x="30956" y="56674"/>
                  </a:lnTo>
                  <a:lnTo>
                    <a:pt x="129064" y="113443"/>
                  </a:lnTo>
                  <a:lnTo>
                    <a:pt x="129064" y="0"/>
                  </a:lnTo>
                  <a:lnTo>
                    <a:pt x="190881" y="0"/>
                  </a:lnTo>
                  <a:lnTo>
                    <a:pt x="190881" y="113443"/>
                  </a:lnTo>
                  <a:lnTo>
                    <a:pt x="288988" y="56674"/>
                  </a:lnTo>
                  <a:lnTo>
                    <a:pt x="319945" y="109919"/>
                  </a:lnTo>
                  <a:lnTo>
                    <a:pt x="221552" y="166688"/>
                  </a:lnTo>
                  <a:lnTo>
                    <a:pt x="319945" y="223457"/>
                  </a:lnTo>
                  <a:lnTo>
                    <a:pt x="288988" y="276701"/>
                  </a:lnTo>
                  <a:lnTo>
                    <a:pt x="190881" y="22021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8">
            <a:hlinkClick action="ppaction://hlinkshowjump?jump=nextslide"/>
          </p:cNvPr>
          <p:cNvSpPr/>
          <p:nvPr/>
        </p:nvSpPr>
        <p:spPr>
          <a:xfrm flipH="1" rot="-5400000">
            <a:off x="8742903" y="4602131"/>
            <a:ext cx="172879" cy="172116"/>
          </a:xfrm>
          <a:custGeom>
            <a:rect b="b" l="l" r="r" t="t"/>
            <a:pathLst>
              <a:path extrusionOk="0" h="344233" w="345757">
                <a:moveTo>
                  <a:pt x="191071" y="0"/>
                </a:moveTo>
                <a:lnTo>
                  <a:pt x="191071" y="286512"/>
                </a:lnTo>
                <a:lnTo>
                  <a:pt x="345757" y="130493"/>
                </a:lnTo>
                <a:lnTo>
                  <a:pt x="345757" y="173736"/>
                </a:lnTo>
                <a:lnTo>
                  <a:pt x="175546" y="344234"/>
                </a:lnTo>
                <a:lnTo>
                  <a:pt x="0" y="173736"/>
                </a:lnTo>
                <a:lnTo>
                  <a:pt x="0" y="130493"/>
                </a:lnTo>
                <a:lnTo>
                  <a:pt x="161639" y="288608"/>
                </a:lnTo>
                <a:lnTo>
                  <a:pt x="161639" y="0"/>
                </a:lnTo>
                <a:lnTo>
                  <a:pt x="19116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48"/>
          <p:cNvSpPr txBox="1"/>
          <p:nvPr>
            <p:ph type="title"/>
          </p:nvPr>
        </p:nvSpPr>
        <p:spPr>
          <a:xfrm>
            <a:off x="2924250" y="217875"/>
            <a:ext cx="3295500" cy="102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THE SIREN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62" name="Google Shape;462;p48"/>
          <p:cNvSpPr txBox="1"/>
          <p:nvPr>
            <p:ph idx="1" type="body"/>
          </p:nvPr>
        </p:nvSpPr>
        <p:spPr>
          <a:xfrm>
            <a:off x="219950" y="1465750"/>
            <a:ext cx="5456400" cy="31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Underlying Value Tension:</a:t>
            </a:r>
            <a:endParaRPr b="1" sz="13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The consistent weekly use of this app may be necessary for optimal learning, application, and communication results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Risk of Harm against subgroup:</a:t>
            </a:r>
            <a:endParaRPr b="1" sz="13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May contribute to the high amount of screen time of young adults with screen time addictions already struggle with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Ethical Implications in Design:</a:t>
            </a:r>
            <a:endParaRPr b="1" sz="13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Offline communication and connection tasks, built in time boundaries in the form of clear learning module start and end cues, and daily personal reflection prompts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pic>
        <p:nvPicPr>
          <p:cNvPr id="463" name="Google Shape;463;p48" title="Image 10-17-25 at 12.09 AM.jpeg"/>
          <p:cNvPicPr preferRelativeResize="0"/>
          <p:nvPr/>
        </p:nvPicPr>
        <p:blipFill rotWithShape="1">
          <a:blip r:embed="rId3">
            <a:alphaModFix/>
          </a:blip>
          <a:srcRect b="1021" l="0" r="0" t="1673"/>
          <a:stretch/>
        </p:blipFill>
        <p:spPr>
          <a:xfrm>
            <a:off x="6058050" y="1175900"/>
            <a:ext cx="2349826" cy="347692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464" name="Google Shape;464;p48"/>
          <p:cNvGrpSpPr/>
          <p:nvPr/>
        </p:nvGrpSpPr>
        <p:grpSpPr>
          <a:xfrm>
            <a:off x="4300739" y="1001344"/>
            <a:ext cx="542531" cy="174546"/>
            <a:chOff x="-2558774" y="-104956"/>
            <a:chExt cx="542531" cy="174546"/>
          </a:xfrm>
        </p:grpSpPr>
        <p:sp>
          <p:nvSpPr>
            <p:cNvPr id="465" name="Google Shape;465;p48"/>
            <p:cNvSpPr/>
            <p:nvPr/>
          </p:nvSpPr>
          <p:spPr>
            <a:xfrm>
              <a:off x="-2558774" y="-104956"/>
              <a:ext cx="67389" cy="174546"/>
            </a:xfrm>
            <a:custGeom>
              <a:rect b="b" l="l" r="r" t="t"/>
              <a:pathLst>
                <a:path extrusionOk="0" h="349091" w="134778">
                  <a:moveTo>
                    <a:pt x="43339" y="349091"/>
                  </a:moveTo>
                  <a:lnTo>
                    <a:pt x="43339" y="305753"/>
                  </a:lnTo>
                  <a:lnTo>
                    <a:pt x="0" y="305753"/>
                  </a:lnTo>
                  <a:lnTo>
                    <a:pt x="0" y="42863"/>
                  </a:lnTo>
                  <a:lnTo>
                    <a:pt x="43339" y="42863"/>
                  </a:lnTo>
                  <a:lnTo>
                    <a:pt x="43339" y="0"/>
                  </a:lnTo>
                  <a:lnTo>
                    <a:pt x="134779" y="0"/>
                  </a:lnTo>
                  <a:lnTo>
                    <a:pt x="134779" y="47625"/>
                  </a:lnTo>
                  <a:lnTo>
                    <a:pt x="48101" y="47625"/>
                  </a:lnTo>
                  <a:lnTo>
                    <a:pt x="48101" y="300990"/>
                  </a:lnTo>
                  <a:lnTo>
                    <a:pt x="134779" y="300990"/>
                  </a:lnTo>
                  <a:lnTo>
                    <a:pt x="134779" y="349091"/>
                  </a:lnTo>
                  <a:lnTo>
                    <a:pt x="43339" y="34909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48"/>
            <p:cNvSpPr/>
            <p:nvPr/>
          </p:nvSpPr>
          <p:spPr>
            <a:xfrm>
              <a:off x="-2083631" y="-104956"/>
              <a:ext cx="67389" cy="174546"/>
            </a:xfrm>
            <a:custGeom>
              <a:rect b="b" l="l" r="r" t="t"/>
              <a:pathLst>
                <a:path extrusionOk="0" h="349091" w="134778">
                  <a:moveTo>
                    <a:pt x="0" y="349091"/>
                  </a:moveTo>
                  <a:lnTo>
                    <a:pt x="0" y="300990"/>
                  </a:lnTo>
                  <a:lnTo>
                    <a:pt x="86678" y="300990"/>
                  </a:lnTo>
                  <a:lnTo>
                    <a:pt x="86678" y="47625"/>
                  </a:lnTo>
                  <a:lnTo>
                    <a:pt x="0" y="47625"/>
                  </a:lnTo>
                  <a:lnTo>
                    <a:pt x="0" y="0"/>
                  </a:lnTo>
                  <a:lnTo>
                    <a:pt x="91440" y="0"/>
                  </a:lnTo>
                  <a:lnTo>
                    <a:pt x="91440" y="42863"/>
                  </a:lnTo>
                  <a:lnTo>
                    <a:pt x="134779" y="42863"/>
                  </a:lnTo>
                  <a:lnTo>
                    <a:pt x="134779" y="305753"/>
                  </a:lnTo>
                  <a:lnTo>
                    <a:pt x="91440" y="305753"/>
                  </a:lnTo>
                  <a:lnTo>
                    <a:pt x="91440" y="349091"/>
                  </a:lnTo>
                  <a:lnTo>
                    <a:pt x="0" y="34909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48"/>
            <p:cNvSpPr/>
            <p:nvPr/>
          </p:nvSpPr>
          <p:spPr>
            <a:xfrm>
              <a:off x="-2482493" y="-103884"/>
              <a:ext cx="172260" cy="172403"/>
            </a:xfrm>
            <a:custGeom>
              <a:rect b="b" l="l" r="r" t="t"/>
              <a:pathLst>
                <a:path extrusionOk="0" h="344805" w="344519">
                  <a:moveTo>
                    <a:pt x="229172" y="57626"/>
                  </a:moveTo>
                  <a:cubicBezTo>
                    <a:pt x="229172" y="65722"/>
                    <a:pt x="228029" y="72676"/>
                    <a:pt x="225647" y="78677"/>
                  </a:cubicBezTo>
                  <a:cubicBezTo>
                    <a:pt x="223266" y="84677"/>
                    <a:pt x="220409" y="90202"/>
                    <a:pt x="216789" y="95345"/>
                  </a:cubicBezTo>
                  <a:cubicBezTo>
                    <a:pt x="213170" y="100489"/>
                    <a:pt x="209360" y="105346"/>
                    <a:pt x="205169" y="110109"/>
                  </a:cubicBezTo>
                  <a:cubicBezTo>
                    <a:pt x="200978" y="114871"/>
                    <a:pt x="196977" y="119920"/>
                    <a:pt x="193167" y="125254"/>
                  </a:cubicBezTo>
                  <a:cubicBezTo>
                    <a:pt x="189357" y="130588"/>
                    <a:pt x="186119" y="136588"/>
                    <a:pt x="183547" y="143161"/>
                  </a:cubicBezTo>
                  <a:cubicBezTo>
                    <a:pt x="180880" y="149733"/>
                    <a:pt x="179261" y="157448"/>
                    <a:pt x="178689" y="166306"/>
                  </a:cubicBezTo>
                  <a:cubicBezTo>
                    <a:pt x="187357" y="165735"/>
                    <a:pt x="194977" y="164021"/>
                    <a:pt x="201454" y="161163"/>
                  </a:cubicBezTo>
                  <a:cubicBezTo>
                    <a:pt x="207931" y="158305"/>
                    <a:pt x="213932" y="155067"/>
                    <a:pt x="219266" y="151257"/>
                  </a:cubicBezTo>
                  <a:cubicBezTo>
                    <a:pt x="224600" y="147447"/>
                    <a:pt x="229648" y="143446"/>
                    <a:pt x="234410" y="139160"/>
                  </a:cubicBezTo>
                  <a:cubicBezTo>
                    <a:pt x="239173" y="134874"/>
                    <a:pt x="244031" y="130969"/>
                    <a:pt x="249174" y="127445"/>
                  </a:cubicBezTo>
                  <a:cubicBezTo>
                    <a:pt x="254318" y="123920"/>
                    <a:pt x="259842" y="120968"/>
                    <a:pt x="265938" y="118586"/>
                  </a:cubicBezTo>
                  <a:cubicBezTo>
                    <a:pt x="272034" y="116205"/>
                    <a:pt x="278987" y="115062"/>
                    <a:pt x="286893" y="115062"/>
                  </a:cubicBezTo>
                  <a:cubicBezTo>
                    <a:pt x="294799" y="115062"/>
                    <a:pt x="302514" y="116491"/>
                    <a:pt x="309563" y="119348"/>
                  </a:cubicBezTo>
                  <a:cubicBezTo>
                    <a:pt x="316611" y="122206"/>
                    <a:pt x="322707" y="126206"/>
                    <a:pt x="327946" y="131350"/>
                  </a:cubicBezTo>
                  <a:cubicBezTo>
                    <a:pt x="333089" y="136493"/>
                    <a:pt x="337185" y="142589"/>
                    <a:pt x="340138" y="149638"/>
                  </a:cubicBezTo>
                  <a:cubicBezTo>
                    <a:pt x="343091" y="156686"/>
                    <a:pt x="344519" y="164402"/>
                    <a:pt x="344519" y="172784"/>
                  </a:cubicBezTo>
                  <a:cubicBezTo>
                    <a:pt x="344519" y="181165"/>
                    <a:pt x="342995" y="189071"/>
                    <a:pt x="340138" y="196024"/>
                  </a:cubicBezTo>
                  <a:cubicBezTo>
                    <a:pt x="337185" y="202978"/>
                    <a:pt x="333089" y="208979"/>
                    <a:pt x="327946" y="214027"/>
                  </a:cubicBezTo>
                  <a:cubicBezTo>
                    <a:pt x="322707" y="219075"/>
                    <a:pt x="316611" y="222980"/>
                    <a:pt x="309563" y="225743"/>
                  </a:cubicBezTo>
                  <a:cubicBezTo>
                    <a:pt x="302514" y="228505"/>
                    <a:pt x="294989" y="229934"/>
                    <a:pt x="286893" y="229934"/>
                  </a:cubicBezTo>
                  <a:cubicBezTo>
                    <a:pt x="278797" y="229934"/>
                    <a:pt x="272034" y="228790"/>
                    <a:pt x="265938" y="226409"/>
                  </a:cubicBezTo>
                  <a:cubicBezTo>
                    <a:pt x="259842" y="224028"/>
                    <a:pt x="254318" y="221171"/>
                    <a:pt x="249174" y="217646"/>
                  </a:cubicBezTo>
                  <a:cubicBezTo>
                    <a:pt x="244031" y="214122"/>
                    <a:pt x="239173" y="210312"/>
                    <a:pt x="234410" y="206026"/>
                  </a:cubicBezTo>
                  <a:cubicBezTo>
                    <a:pt x="229648" y="201739"/>
                    <a:pt x="224600" y="197739"/>
                    <a:pt x="219266" y="194024"/>
                  </a:cubicBezTo>
                  <a:cubicBezTo>
                    <a:pt x="213932" y="190310"/>
                    <a:pt x="208026" y="187071"/>
                    <a:pt x="201454" y="184404"/>
                  </a:cubicBezTo>
                  <a:cubicBezTo>
                    <a:pt x="194882" y="181737"/>
                    <a:pt x="187357" y="180022"/>
                    <a:pt x="178689" y="179356"/>
                  </a:cubicBezTo>
                  <a:cubicBezTo>
                    <a:pt x="179261" y="187928"/>
                    <a:pt x="180975" y="195358"/>
                    <a:pt x="183737" y="201835"/>
                  </a:cubicBezTo>
                  <a:cubicBezTo>
                    <a:pt x="186404" y="208312"/>
                    <a:pt x="189643" y="214122"/>
                    <a:pt x="193358" y="219551"/>
                  </a:cubicBezTo>
                  <a:cubicBezTo>
                    <a:pt x="197072" y="224980"/>
                    <a:pt x="201073" y="229934"/>
                    <a:pt x="205359" y="234696"/>
                  </a:cubicBezTo>
                  <a:cubicBezTo>
                    <a:pt x="209645" y="239459"/>
                    <a:pt x="213550" y="244316"/>
                    <a:pt x="216979" y="249460"/>
                  </a:cubicBezTo>
                  <a:cubicBezTo>
                    <a:pt x="220504" y="254603"/>
                    <a:pt x="223361" y="260128"/>
                    <a:pt x="225743" y="266224"/>
                  </a:cubicBezTo>
                  <a:cubicBezTo>
                    <a:pt x="228124" y="272320"/>
                    <a:pt x="229267" y="279273"/>
                    <a:pt x="229267" y="287179"/>
                  </a:cubicBezTo>
                  <a:cubicBezTo>
                    <a:pt x="229267" y="295085"/>
                    <a:pt x="227838" y="302800"/>
                    <a:pt x="225076" y="309848"/>
                  </a:cubicBezTo>
                  <a:cubicBezTo>
                    <a:pt x="222314" y="316897"/>
                    <a:pt x="218408" y="322993"/>
                    <a:pt x="213360" y="328231"/>
                  </a:cubicBezTo>
                  <a:cubicBezTo>
                    <a:pt x="208312" y="333375"/>
                    <a:pt x="202311" y="337471"/>
                    <a:pt x="195358" y="340423"/>
                  </a:cubicBezTo>
                  <a:cubicBezTo>
                    <a:pt x="188404" y="343376"/>
                    <a:pt x="180594" y="344805"/>
                    <a:pt x="172117" y="344805"/>
                  </a:cubicBezTo>
                  <a:cubicBezTo>
                    <a:pt x="163640" y="344805"/>
                    <a:pt x="156020" y="343376"/>
                    <a:pt x="148971" y="340423"/>
                  </a:cubicBezTo>
                  <a:cubicBezTo>
                    <a:pt x="141923" y="337471"/>
                    <a:pt x="135922" y="333375"/>
                    <a:pt x="130969" y="328231"/>
                  </a:cubicBezTo>
                  <a:cubicBezTo>
                    <a:pt x="126016" y="323088"/>
                    <a:pt x="122111" y="316897"/>
                    <a:pt x="119348" y="309848"/>
                  </a:cubicBezTo>
                  <a:cubicBezTo>
                    <a:pt x="116586" y="302800"/>
                    <a:pt x="115157" y="295275"/>
                    <a:pt x="115157" y="287179"/>
                  </a:cubicBezTo>
                  <a:cubicBezTo>
                    <a:pt x="115157" y="279082"/>
                    <a:pt x="116300" y="272320"/>
                    <a:pt x="118682" y="266224"/>
                  </a:cubicBezTo>
                  <a:cubicBezTo>
                    <a:pt x="121063" y="260128"/>
                    <a:pt x="123920" y="254603"/>
                    <a:pt x="127445" y="249460"/>
                  </a:cubicBezTo>
                  <a:cubicBezTo>
                    <a:pt x="130969" y="244316"/>
                    <a:pt x="134779" y="239459"/>
                    <a:pt x="138970" y="234696"/>
                  </a:cubicBezTo>
                  <a:cubicBezTo>
                    <a:pt x="143161" y="229934"/>
                    <a:pt x="147066" y="224885"/>
                    <a:pt x="150876" y="219551"/>
                  </a:cubicBezTo>
                  <a:cubicBezTo>
                    <a:pt x="154686" y="214217"/>
                    <a:pt x="157829" y="208312"/>
                    <a:pt x="160687" y="201835"/>
                  </a:cubicBezTo>
                  <a:cubicBezTo>
                    <a:pt x="163544" y="195358"/>
                    <a:pt x="165164" y="187928"/>
                    <a:pt x="165830" y="179356"/>
                  </a:cubicBezTo>
                  <a:cubicBezTo>
                    <a:pt x="157163" y="180022"/>
                    <a:pt x="149543" y="181642"/>
                    <a:pt x="143066" y="184404"/>
                  </a:cubicBezTo>
                  <a:cubicBezTo>
                    <a:pt x="136589" y="187166"/>
                    <a:pt x="130588" y="190310"/>
                    <a:pt x="125254" y="194024"/>
                  </a:cubicBezTo>
                  <a:cubicBezTo>
                    <a:pt x="119920" y="197739"/>
                    <a:pt x="114872" y="201739"/>
                    <a:pt x="110109" y="206026"/>
                  </a:cubicBezTo>
                  <a:cubicBezTo>
                    <a:pt x="105347" y="210312"/>
                    <a:pt x="100489" y="214122"/>
                    <a:pt x="95345" y="217646"/>
                  </a:cubicBezTo>
                  <a:cubicBezTo>
                    <a:pt x="90202" y="221171"/>
                    <a:pt x="84677" y="224028"/>
                    <a:pt x="78581" y="226409"/>
                  </a:cubicBezTo>
                  <a:cubicBezTo>
                    <a:pt x="72485" y="228790"/>
                    <a:pt x="65532" y="229934"/>
                    <a:pt x="57626" y="229934"/>
                  </a:cubicBezTo>
                  <a:cubicBezTo>
                    <a:pt x="49721" y="229934"/>
                    <a:pt x="41815" y="228505"/>
                    <a:pt x="34862" y="225743"/>
                  </a:cubicBezTo>
                  <a:cubicBezTo>
                    <a:pt x="27908" y="222980"/>
                    <a:pt x="21812" y="219075"/>
                    <a:pt x="16574" y="214027"/>
                  </a:cubicBezTo>
                  <a:cubicBezTo>
                    <a:pt x="11335" y="208979"/>
                    <a:pt x="7334" y="202978"/>
                    <a:pt x="4382" y="196024"/>
                  </a:cubicBezTo>
                  <a:cubicBezTo>
                    <a:pt x="1429" y="189071"/>
                    <a:pt x="0" y="181261"/>
                    <a:pt x="0" y="172784"/>
                  </a:cubicBezTo>
                  <a:cubicBezTo>
                    <a:pt x="0" y="164306"/>
                    <a:pt x="1429" y="156686"/>
                    <a:pt x="4382" y="149638"/>
                  </a:cubicBezTo>
                  <a:cubicBezTo>
                    <a:pt x="7334" y="142589"/>
                    <a:pt x="11430" y="136493"/>
                    <a:pt x="16574" y="131350"/>
                  </a:cubicBezTo>
                  <a:cubicBezTo>
                    <a:pt x="21717" y="126206"/>
                    <a:pt x="27813" y="122206"/>
                    <a:pt x="34862" y="119348"/>
                  </a:cubicBezTo>
                  <a:cubicBezTo>
                    <a:pt x="41910" y="116491"/>
                    <a:pt x="49435" y="115062"/>
                    <a:pt x="57626" y="115062"/>
                  </a:cubicBezTo>
                  <a:cubicBezTo>
                    <a:pt x="65818" y="115062"/>
                    <a:pt x="72485" y="116205"/>
                    <a:pt x="78581" y="118586"/>
                  </a:cubicBezTo>
                  <a:cubicBezTo>
                    <a:pt x="84677" y="120968"/>
                    <a:pt x="90202" y="123825"/>
                    <a:pt x="95345" y="127445"/>
                  </a:cubicBezTo>
                  <a:cubicBezTo>
                    <a:pt x="100489" y="131064"/>
                    <a:pt x="105347" y="134969"/>
                    <a:pt x="110109" y="139160"/>
                  </a:cubicBezTo>
                  <a:cubicBezTo>
                    <a:pt x="114872" y="143446"/>
                    <a:pt x="119920" y="147447"/>
                    <a:pt x="125254" y="151257"/>
                  </a:cubicBezTo>
                  <a:cubicBezTo>
                    <a:pt x="130588" y="155067"/>
                    <a:pt x="136493" y="158305"/>
                    <a:pt x="143066" y="161163"/>
                  </a:cubicBezTo>
                  <a:cubicBezTo>
                    <a:pt x="149638" y="164021"/>
                    <a:pt x="157163" y="165640"/>
                    <a:pt x="165830" y="166306"/>
                  </a:cubicBezTo>
                  <a:cubicBezTo>
                    <a:pt x="165164" y="157448"/>
                    <a:pt x="163544" y="149733"/>
                    <a:pt x="160877" y="143161"/>
                  </a:cubicBezTo>
                  <a:cubicBezTo>
                    <a:pt x="158115" y="136588"/>
                    <a:pt x="154972" y="130588"/>
                    <a:pt x="151257" y="125254"/>
                  </a:cubicBezTo>
                  <a:cubicBezTo>
                    <a:pt x="147542" y="119920"/>
                    <a:pt x="143542" y="114871"/>
                    <a:pt x="139351" y="110109"/>
                  </a:cubicBezTo>
                  <a:cubicBezTo>
                    <a:pt x="135160" y="105346"/>
                    <a:pt x="131254" y="100489"/>
                    <a:pt x="127730" y="95345"/>
                  </a:cubicBezTo>
                  <a:cubicBezTo>
                    <a:pt x="124111" y="90202"/>
                    <a:pt x="121253" y="84677"/>
                    <a:pt x="118872" y="78581"/>
                  </a:cubicBezTo>
                  <a:cubicBezTo>
                    <a:pt x="116491" y="72485"/>
                    <a:pt x="115348" y="65532"/>
                    <a:pt x="115348" y="57626"/>
                  </a:cubicBezTo>
                  <a:cubicBezTo>
                    <a:pt x="115348" y="49721"/>
                    <a:pt x="116777" y="42005"/>
                    <a:pt x="119539" y="34957"/>
                  </a:cubicBezTo>
                  <a:cubicBezTo>
                    <a:pt x="122301" y="27908"/>
                    <a:pt x="126206" y="21812"/>
                    <a:pt x="131159" y="16573"/>
                  </a:cubicBezTo>
                  <a:cubicBezTo>
                    <a:pt x="136112" y="11335"/>
                    <a:pt x="142113" y="7334"/>
                    <a:pt x="149162" y="4381"/>
                  </a:cubicBezTo>
                  <a:cubicBezTo>
                    <a:pt x="156210" y="1429"/>
                    <a:pt x="163925" y="0"/>
                    <a:pt x="172307" y="0"/>
                  </a:cubicBezTo>
                  <a:cubicBezTo>
                    <a:pt x="180689" y="0"/>
                    <a:pt x="188595" y="1429"/>
                    <a:pt x="195548" y="4381"/>
                  </a:cubicBezTo>
                  <a:cubicBezTo>
                    <a:pt x="202502" y="7334"/>
                    <a:pt x="208502" y="11430"/>
                    <a:pt x="213550" y="16573"/>
                  </a:cubicBezTo>
                  <a:cubicBezTo>
                    <a:pt x="218599" y="21717"/>
                    <a:pt x="222504" y="27908"/>
                    <a:pt x="225266" y="34957"/>
                  </a:cubicBezTo>
                  <a:cubicBezTo>
                    <a:pt x="228029" y="42005"/>
                    <a:pt x="229457" y="49530"/>
                    <a:pt x="229457" y="576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48"/>
            <p:cNvSpPr/>
            <p:nvPr/>
          </p:nvSpPr>
          <p:spPr>
            <a:xfrm>
              <a:off x="-2264707" y="-101051"/>
              <a:ext cx="159972" cy="166735"/>
            </a:xfrm>
            <a:custGeom>
              <a:rect b="b" l="l" r="r" t="t"/>
              <a:pathLst>
                <a:path extrusionOk="0" h="333470" w="319944">
                  <a:moveTo>
                    <a:pt x="190881" y="220218"/>
                  </a:moveTo>
                  <a:lnTo>
                    <a:pt x="190881" y="333470"/>
                  </a:lnTo>
                  <a:lnTo>
                    <a:pt x="129064" y="333470"/>
                  </a:lnTo>
                  <a:lnTo>
                    <a:pt x="129064" y="220218"/>
                  </a:lnTo>
                  <a:lnTo>
                    <a:pt x="30956" y="276701"/>
                  </a:lnTo>
                  <a:lnTo>
                    <a:pt x="0" y="223457"/>
                  </a:lnTo>
                  <a:lnTo>
                    <a:pt x="98107" y="166688"/>
                  </a:lnTo>
                  <a:lnTo>
                    <a:pt x="0" y="109919"/>
                  </a:lnTo>
                  <a:lnTo>
                    <a:pt x="30956" y="56674"/>
                  </a:lnTo>
                  <a:lnTo>
                    <a:pt x="129064" y="113443"/>
                  </a:lnTo>
                  <a:lnTo>
                    <a:pt x="129064" y="0"/>
                  </a:lnTo>
                  <a:lnTo>
                    <a:pt x="190881" y="0"/>
                  </a:lnTo>
                  <a:lnTo>
                    <a:pt x="190881" y="113443"/>
                  </a:lnTo>
                  <a:lnTo>
                    <a:pt x="288988" y="56674"/>
                  </a:lnTo>
                  <a:lnTo>
                    <a:pt x="319945" y="109919"/>
                  </a:lnTo>
                  <a:lnTo>
                    <a:pt x="221552" y="166688"/>
                  </a:lnTo>
                  <a:lnTo>
                    <a:pt x="319945" y="223457"/>
                  </a:lnTo>
                  <a:lnTo>
                    <a:pt x="288988" y="276701"/>
                  </a:lnTo>
                  <a:lnTo>
                    <a:pt x="190881" y="22021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49"/>
          <p:cNvSpPr txBox="1"/>
          <p:nvPr>
            <p:ph type="title"/>
          </p:nvPr>
        </p:nvSpPr>
        <p:spPr>
          <a:xfrm>
            <a:off x="1293600" y="1400175"/>
            <a:ext cx="6556800" cy="23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latin typeface="Space Mono"/>
                <a:ea typeface="Space Mono"/>
                <a:cs typeface="Space Mono"/>
                <a:sym typeface="Space Mono"/>
              </a:rPr>
              <a:t>tasks</a:t>
            </a:r>
            <a:endParaRPr sz="5500"/>
          </a:p>
        </p:txBody>
      </p:sp>
      <p:sp>
        <p:nvSpPr>
          <p:cNvPr id="474" name="Google Shape;474;p49"/>
          <p:cNvSpPr txBox="1"/>
          <p:nvPr>
            <p:ph idx="2" type="title"/>
          </p:nvPr>
        </p:nvSpPr>
        <p:spPr>
          <a:xfrm>
            <a:off x="228600" y="152400"/>
            <a:ext cx="1065000" cy="65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grpSp>
        <p:nvGrpSpPr>
          <p:cNvPr id="475" name="Google Shape;475;p49"/>
          <p:cNvGrpSpPr/>
          <p:nvPr/>
        </p:nvGrpSpPr>
        <p:grpSpPr>
          <a:xfrm>
            <a:off x="329223" y="2357850"/>
            <a:ext cx="8485404" cy="427800"/>
            <a:chOff x="329223" y="2357850"/>
            <a:chExt cx="8485404" cy="427800"/>
          </a:xfrm>
        </p:grpSpPr>
        <p:sp>
          <p:nvSpPr>
            <p:cNvPr id="476" name="Google Shape;476;p49"/>
            <p:cNvSpPr txBox="1"/>
            <p:nvPr/>
          </p:nvSpPr>
          <p:spPr>
            <a:xfrm>
              <a:off x="329223" y="2357850"/>
              <a:ext cx="10650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20</a:t>
              </a:r>
              <a:endParaRPr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sp>
          <p:nvSpPr>
            <p:cNvPr id="477" name="Google Shape;477;p49"/>
            <p:cNvSpPr txBox="1"/>
            <p:nvPr/>
          </p:nvSpPr>
          <p:spPr>
            <a:xfrm>
              <a:off x="7749627" y="2357850"/>
              <a:ext cx="10650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XX</a:t>
              </a:r>
              <a:endParaRPr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</p:grpSp>
      <p:sp>
        <p:nvSpPr>
          <p:cNvPr id="478" name="Google Shape;478;p49">
            <a:hlinkClick action="ppaction://hlinkshowjump?jump=nextslide"/>
          </p:cNvPr>
          <p:cNvSpPr/>
          <p:nvPr/>
        </p:nvSpPr>
        <p:spPr>
          <a:xfrm>
            <a:off x="7829555" y="4690676"/>
            <a:ext cx="137541" cy="137636"/>
          </a:xfrm>
          <a:custGeom>
            <a:rect b="b" l="l" r="r" t="t"/>
            <a:pathLst>
              <a:path extrusionOk="0" h="275272" w="275082">
                <a:moveTo>
                  <a:pt x="38100" y="22003"/>
                </a:moveTo>
                <a:lnTo>
                  <a:pt x="242030" y="226219"/>
                </a:lnTo>
                <a:lnTo>
                  <a:pt x="242030" y="0"/>
                </a:lnTo>
                <a:lnTo>
                  <a:pt x="275082" y="30671"/>
                </a:lnTo>
                <a:lnTo>
                  <a:pt x="275082" y="275273"/>
                </a:lnTo>
                <a:lnTo>
                  <a:pt x="30671" y="275273"/>
                </a:lnTo>
                <a:lnTo>
                  <a:pt x="0" y="244602"/>
                </a:lnTo>
                <a:lnTo>
                  <a:pt x="219742" y="244602"/>
                </a:lnTo>
                <a:lnTo>
                  <a:pt x="17240" y="42958"/>
                </a:lnTo>
                <a:lnTo>
                  <a:pt x="38195" y="22003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9" name="Google Shape;479;p49"/>
          <p:cNvGrpSpPr/>
          <p:nvPr/>
        </p:nvGrpSpPr>
        <p:grpSpPr>
          <a:xfrm>
            <a:off x="944787" y="4609951"/>
            <a:ext cx="766688" cy="218361"/>
            <a:chOff x="1045410" y="4585535"/>
            <a:chExt cx="766688" cy="218361"/>
          </a:xfrm>
        </p:grpSpPr>
        <p:sp>
          <p:nvSpPr>
            <p:cNvPr id="480" name="Google Shape;480;p49"/>
            <p:cNvSpPr/>
            <p:nvPr/>
          </p:nvSpPr>
          <p:spPr>
            <a:xfrm>
              <a:off x="1045410" y="4585535"/>
              <a:ext cx="67389" cy="218361"/>
            </a:xfrm>
            <a:custGeom>
              <a:rect b="b" l="l" r="r" t="t"/>
              <a:pathLst>
                <a:path extrusionOk="0" h="436721" w="134778">
                  <a:moveTo>
                    <a:pt x="86201" y="436721"/>
                  </a:moveTo>
                  <a:lnTo>
                    <a:pt x="86201" y="349091"/>
                  </a:lnTo>
                  <a:lnTo>
                    <a:pt x="43339" y="349091"/>
                  </a:lnTo>
                  <a:lnTo>
                    <a:pt x="43339" y="263366"/>
                  </a:lnTo>
                  <a:lnTo>
                    <a:pt x="0" y="263366"/>
                  </a:lnTo>
                  <a:lnTo>
                    <a:pt x="0" y="172403"/>
                  </a:lnTo>
                  <a:lnTo>
                    <a:pt x="43339" y="172403"/>
                  </a:lnTo>
                  <a:lnTo>
                    <a:pt x="43339" y="85725"/>
                  </a:lnTo>
                  <a:lnTo>
                    <a:pt x="86201" y="85725"/>
                  </a:lnTo>
                  <a:lnTo>
                    <a:pt x="86201" y="0"/>
                  </a:lnTo>
                  <a:lnTo>
                    <a:pt x="134779" y="0"/>
                  </a:lnTo>
                  <a:lnTo>
                    <a:pt x="134779" y="90488"/>
                  </a:lnTo>
                  <a:lnTo>
                    <a:pt x="90964" y="90488"/>
                  </a:lnTo>
                  <a:lnTo>
                    <a:pt x="90964" y="177165"/>
                  </a:lnTo>
                  <a:lnTo>
                    <a:pt x="48101" y="177165"/>
                  </a:lnTo>
                  <a:lnTo>
                    <a:pt x="48101" y="258604"/>
                  </a:lnTo>
                  <a:lnTo>
                    <a:pt x="90964" y="258604"/>
                  </a:lnTo>
                  <a:lnTo>
                    <a:pt x="90964" y="345758"/>
                  </a:lnTo>
                  <a:lnTo>
                    <a:pt x="134779" y="345758"/>
                  </a:lnTo>
                  <a:lnTo>
                    <a:pt x="134779" y="436721"/>
                  </a:lnTo>
                  <a:lnTo>
                    <a:pt x="86201" y="4367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49"/>
            <p:cNvSpPr/>
            <p:nvPr/>
          </p:nvSpPr>
          <p:spPr>
            <a:xfrm>
              <a:off x="1744709" y="4585535"/>
              <a:ext cx="67389" cy="218361"/>
            </a:xfrm>
            <a:custGeom>
              <a:rect b="b" l="l" r="r" t="t"/>
              <a:pathLst>
                <a:path extrusionOk="0" h="436721" w="134778">
                  <a:moveTo>
                    <a:pt x="0" y="436721"/>
                  </a:moveTo>
                  <a:lnTo>
                    <a:pt x="0" y="345758"/>
                  </a:lnTo>
                  <a:lnTo>
                    <a:pt x="43339" y="345758"/>
                  </a:lnTo>
                  <a:lnTo>
                    <a:pt x="43339" y="258604"/>
                  </a:lnTo>
                  <a:lnTo>
                    <a:pt x="86677" y="258604"/>
                  </a:lnTo>
                  <a:lnTo>
                    <a:pt x="86677" y="177165"/>
                  </a:lnTo>
                  <a:lnTo>
                    <a:pt x="43339" y="177165"/>
                  </a:lnTo>
                  <a:lnTo>
                    <a:pt x="43339" y="90488"/>
                  </a:lnTo>
                  <a:lnTo>
                    <a:pt x="0" y="90488"/>
                  </a:lnTo>
                  <a:lnTo>
                    <a:pt x="0" y="0"/>
                  </a:lnTo>
                  <a:lnTo>
                    <a:pt x="48101" y="0"/>
                  </a:lnTo>
                  <a:lnTo>
                    <a:pt x="48101" y="85725"/>
                  </a:lnTo>
                  <a:lnTo>
                    <a:pt x="91440" y="85725"/>
                  </a:lnTo>
                  <a:lnTo>
                    <a:pt x="91440" y="172403"/>
                  </a:lnTo>
                  <a:lnTo>
                    <a:pt x="134779" y="172403"/>
                  </a:lnTo>
                  <a:lnTo>
                    <a:pt x="134779" y="263366"/>
                  </a:lnTo>
                  <a:lnTo>
                    <a:pt x="91440" y="263366"/>
                  </a:lnTo>
                  <a:lnTo>
                    <a:pt x="91440" y="349091"/>
                  </a:lnTo>
                  <a:lnTo>
                    <a:pt x="48101" y="349091"/>
                  </a:lnTo>
                  <a:lnTo>
                    <a:pt x="48101" y="436721"/>
                  </a:lnTo>
                  <a:lnTo>
                    <a:pt x="0" y="4367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49"/>
            <p:cNvSpPr/>
            <p:nvPr/>
          </p:nvSpPr>
          <p:spPr>
            <a:xfrm flipH="1">
              <a:off x="1563795" y="4608490"/>
              <a:ext cx="154828" cy="172450"/>
            </a:xfrm>
            <a:custGeom>
              <a:rect b="b" l="l" r="r" t="t"/>
              <a:pathLst>
                <a:path extrusionOk="0" h="344900" w="309657">
                  <a:moveTo>
                    <a:pt x="118110" y="306324"/>
                  </a:moveTo>
                  <a:cubicBezTo>
                    <a:pt x="118110" y="299657"/>
                    <a:pt x="118777" y="293465"/>
                    <a:pt x="120110" y="287655"/>
                  </a:cubicBezTo>
                  <a:cubicBezTo>
                    <a:pt x="121444" y="281845"/>
                    <a:pt x="123158" y="276130"/>
                    <a:pt x="125254" y="270605"/>
                  </a:cubicBezTo>
                  <a:cubicBezTo>
                    <a:pt x="127349" y="264986"/>
                    <a:pt x="129635" y="259366"/>
                    <a:pt x="132017" y="253555"/>
                  </a:cubicBezTo>
                  <a:cubicBezTo>
                    <a:pt x="134398" y="247745"/>
                    <a:pt x="136779" y="241459"/>
                    <a:pt x="138970" y="234601"/>
                  </a:cubicBezTo>
                  <a:cubicBezTo>
                    <a:pt x="141256" y="227743"/>
                    <a:pt x="143161" y="220313"/>
                    <a:pt x="144875" y="212122"/>
                  </a:cubicBezTo>
                  <a:cubicBezTo>
                    <a:pt x="146590" y="204026"/>
                    <a:pt x="147638" y="194691"/>
                    <a:pt x="148114" y="184309"/>
                  </a:cubicBezTo>
                  <a:cubicBezTo>
                    <a:pt x="139446" y="190024"/>
                    <a:pt x="131921" y="195644"/>
                    <a:pt x="125635" y="201168"/>
                  </a:cubicBezTo>
                  <a:cubicBezTo>
                    <a:pt x="119348" y="206693"/>
                    <a:pt x="113824" y="212122"/>
                    <a:pt x="109156" y="217456"/>
                  </a:cubicBezTo>
                  <a:cubicBezTo>
                    <a:pt x="104394" y="222790"/>
                    <a:pt x="100108" y="227933"/>
                    <a:pt x="96203" y="232886"/>
                  </a:cubicBezTo>
                  <a:cubicBezTo>
                    <a:pt x="92297" y="237839"/>
                    <a:pt x="88487" y="242602"/>
                    <a:pt x="84677" y="247174"/>
                  </a:cubicBezTo>
                  <a:cubicBezTo>
                    <a:pt x="80867" y="251746"/>
                    <a:pt x="76771" y="256032"/>
                    <a:pt x="72390" y="260033"/>
                  </a:cubicBezTo>
                  <a:cubicBezTo>
                    <a:pt x="68009" y="264033"/>
                    <a:pt x="62770" y="267748"/>
                    <a:pt x="56960" y="270986"/>
                  </a:cubicBezTo>
                  <a:cubicBezTo>
                    <a:pt x="50292" y="275177"/>
                    <a:pt x="43148" y="277273"/>
                    <a:pt x="35528" y="277273"/>
                  </a:cubicBezTo>
                  <a:cubicBezTo>
                    <a:pt x="30766" y="277273"/>
                    <a:pt x="26194" y="276320"/>
                    <a:pt x="21908" y="274511"/>
                  </a:cubicBezTo>
                  <a:cubicBezTo>
                    <a:pt x="17621" y="272605"/>
                    <a:pt x="13906" y="270034"/>
                    <a:pt x="10668" y="266700"/>
                  </a:cubicBezTo>
                  <a:cubicBezTo>
                    <a:pt x="7429" y="263366"/>
                    <a:pt x="4858" y="259366"/>
                    <a:pt x="2858" y="254699"/>
                  </a:cubicBezTo>
                  <a:cubicBezTo>
                    <a:pt x="953" y="250031"/>
                    <a:pt x="0" y="244983"/>
                    <a:pt x="0" y="239554"/>
                  </a:cubicBezTo>
                  <a:cubicBezTo>
                    <a:pt x="0" y="233077"/>
                    <a:pt x="1714" y="227076"/>
                    <a:pt x="5144" y="221647"/>
                  </a:cubicBezTo>
                  <a:cubicBezTo>
                    <a:pt x="8572" y="216218"/>
                    <a:pt x="13621" y="211550"/>
                    <a:pt x="20479" y="207740"/>
                  </a:cubicBezTo>
                  <a:cubicBezTo>
                    <a:pt x="26384" y="204311"/>
                    <a:pt x="32099" y="201740"/>
                    <a:pt x="37814" y="199930"/>
                  </a:cubicBezTo>
                  <a:cubicBezTo>
                    <a:pt x="43434" y="198120"/>
                    <a:pt x="49244" y="196787"/>
                    <a:pt x="55054" y="195739"/>
                  </a:cubicBezTo>
                  <a:cubicBezTo>
                    <a:pt x="60865" y="194691"/>
                    <a:pt x="66961" y="193834"/>
                    <a:pt x="73152" y="192977"/>
                  </a:cubicBezTo>
                  <a:cubicBezTo>
                    <a:pt x="79438" y="192119"/>
                    <a:pt x="86011" y="190976"/>
                    <a:pt x="92964" y="189452"/>
                  </a:cubicBezTo>
                  <a:cubicBezTo>
                    <a:pt x="99822" y="188024"/>
                    <a:pt x="107252" y="185928"/>
                    <a:pt x="115253" y="183261"/>
                  </a:cubicBezTo>
                  <a:cubicBezTo>
                    <a:pt x="123254" y="180594"/>
                    <a:pt x="131826" y="176975"/>
                    <a:pt x="140970" y="172307"/>
                  </a:cubicBezTo>
                  <a:cubicBezTo>
                    <a:pt x="131636" y="167640"/>
                    <a:pt x="123063" y="164021"/>
                    <a:pt x="115157" y="161354"/>
                  </a:cubicBezTo>
                  <a:cubicBezTo>
                    <a:pt x="107252" y="158687"/>
                    <a:pt x="99822" y="156686"/>
                    <a:pt x="92964" y="155353"/>
                  </a:cubicBezTo>
                  <a:cubicBezTo>
                    <a:pt x="86106" y="153924"/>
                    <a:pt x="79438" y="152876"/>
                    <a:pt x="73152" y="152114"/>
                  </a:cubicBezTo>
                  <a:cubicBezTo>
                    <a:pt x="66866" y="151352"/>
                    <a:pt x="60865" y="150495"/>
                    <a:pt x="55054" y="149447"/>
                  </a:cubicBezTo>
                  <a:cubicBezTo>
                    <a:pt x="49244" y="148400"/>
                    <a:pt x="43529" y="147066"/>
                    <a:pt x="37814" y="145256"/>
                  </a:cubicBezTo>
                  <a:cubicBezTo>
                    <a:pt x="32195" y="143446"/>
                    <a:pt x="26384" y="140779"/>
                    <a:pt x="20479" y="137255"/>
                  </a:cubicBezTo>
                  <a:cubicBezTo>
                    <a:pt x="13621" y="133350"/>
                    <a:pt x="8572" y="128683"/>
                    <a:pt x="5144" y="123158"/>
                  </a:cubicBezTo>
                  <a:cubicBezTo>
                    <a:pt x="1714" y="117634"/>
                    <a:pt x="0" y="111633"/>
                    <a:pt x="0" y="105156"/>
                  </a:cubicBezTo>
                  <a:cubicBezTo>
                    <a:pt x="0" y="99727"/>
                    <a:pt x="953" y="94774"/>
                    <a:pt x="2858" y="90202"/>
                  </a:cubicBezTo>
                  <a:cubicBezTo>
                    <a:pt x="4763" y="85630"/>
                    <a:pt x="7429" y="81629"/>
                    <a:pt x="10668" y="78296"/>
                  </a:cubicBezTo>
                  <a:cubicBezTo>
                    <a:pt x="13906" y="74962"/>
                    <a:pt x="17717" y="72390"/>
                    <a:pt x="21908" y="70485"/>
                  </a:cubicBezTo>
                  <a:cubicBezTo>
                    <a:pt x="26194" y="68580"/>
                    <a:pt x="30671" y="67723"/>
                    <a:pt x="35528" y="67723"/>
                  </a:cubicBezTo>
                  <a:cubicBezTo>
                    <a:pt x="43148" y="67723"/>
                    <a:pt x="50292" y="69723"/>
                    <a:pt x="56960" y="73724"/>
                  </a:cubicBezTo>
                  <a:cubicBezTo>
                    <a:pt x="65818" y="78867"/>
                    <a:pt x="73057" y="84677"/>
                    <a:pt x="78772" y="91250"/>
                  </a:cubicBezTo>
                  <a:cubicBezTo>
                    <a:pt x="84487" y="97822"/>
                    <a:pt x="90297" y="104870"/>
                    <a:pt x="96203" y="112300"/>
                  </a:cubicBezTo>
                  <a:cubicBezTo>
                    <a:pt x="102108" y="119729"/>
                    <a:pt x="108966" y="127540"/>
                    <a:pt x="116777" y="135636"/>
                  </a:cubicBezTo>
                  <a:cubicBezTo>
                    <a:pt x="124587" y="143732"/>
                    <a:pt x="135064" y="152019"/>
                    <a:pt x="148019" y="160401"/>
                  </a:cubicBezTo>
                  <a:cubicBezTo>
                    <a:pt x="147542" y="150209"/>
                    <a:pt x="146495" y="140970"/>
                    <a:pt x="144780" y="132874"/>
                  </a:cubicBezTo>
                  <a:cubicBezTo>
                    <a:pt x="143066" y="124778"/>
                    <a:pt x="141065" y="117253"/>
                    <a:pt x="138875" y="110585"/>
                  </a:cubicBezTo>
                  <a:cubicBezTo>
                    <a:pt x="136588" y="103823"/>
                    <a:pt x="134303" y="97631"/>
                    <a:pt x="131921" y="91821"/>
                  </a:cubicBezTo>
                  <a:cubicBezTo>
                    <a:pt x="129540" y="86106"/>
                    <a:pt x="127254" y="80391"/>
                    <a:pt x="125159" y="74771"/>
                  </a:cubicBezTo>
                  <a:cubicBezTo>
                    <a:pt x="123063" y="69152"/>
                    <a:pt x="121349" y="63341"/>
                    <a:pt x="120015" y="57531"/>
                  </a:cubicBezTo>
                  <a:cubicBezTo>
                    <a:pt x="118681" y="51721"/>
                    <a:pt x="118015" y="45434"/>
                    <a:pt x="118015" y="38576"/>
                  </a:cubicBezTo>
                  <a:cubicBezTo>
                    <a:pt x="118015" y="32861"/>
                    <a:pt x="118872" y="27623"/>
                    <a:pt x="120587" y="22860"/>
                  </a:cubicBezTo>
                  <a:cubicBezTo>
                    <a:pt x="122301" y="18098"/>
                    <a:pt x="124778" y="14097"/>
                    <a:pt x="127921" y="10668"/>
                  </a:cubicBezTo>
                  <a:cubicBezTo>
                    <a:pt x="131064" y="7239"/>
                    <a:pt x="134969" y="4667"/>
                    <a:pt x="139446" y="2762"/>
                  </a:cubicBezTo>
                  <a:cubicBezTo>
                    <a:pt x="143923" y="857"/>
                    <a:pt x="148971" y="0"/>
                    <a:pt x="154591" y="0"/>
                  </a:cubicBezTo>
                  <a:cubicBezTo>
                    <a:pt x="165926" y="0"/>
                    <a:pt x="174879" y="3524"/>
                    <a:pt x="181451" y="10573"/>
                  </a:cubicBezTo>
                  <a:cubicBezTo>
                    <a:pt x="188024" y="17621"/>
                    <a:pt x="191357" y="26956"/>
                    <a:pt x="191357" y="38576"/>
                  </a:cubicBezTo>
                  <a:cubicBezTo>
                    <a:pt x="191357" y="45434"/>
                    <a:pt x="190691" y="51721"/>
                    <a:pt x="189357" y="57531"/>
                  </a:cubicBezTo>
                  <a:cubicBezTo>
                    <a:pt x="188024" y="63341"/>
                    <a:pt x="186404" y="69056"/>
                    <a:pt x="184404" y="74771"/>
                  </a:cubicBezTo>
                  <a:cubicBezTo>
                    <a:pt x="182404" y="80391"/>
                    <a:pt x="180118" y="86106"/>
                    <a:pt x="177641" y="91821"/>
                  </a:cubicBezTo>
                  <a:cubicBezTo>
                    <a:pt x="175165" y="97536"/>
                    <a:pt x="172784" y="103823"/>
                    <a:pt x="170593" y="110585"/>
                  </a:cubicBezTo>
                  <a:cubicBezTo>
                    <a:pt x="168307" y="117348"/>
                    <a:pt x="166402" y="124778"/>
                    <a:pt x="164687" y="132874"/>
                  </a:cubicBezTo>
                  <a:cubicBezTo>
                    <a:pt x="162973" y="140970"/>
                    <a:pt x="161925" y="150209"/>
                    <a:pt x="161449" y="160401"/>
                  </a:cubicBezTo>
                  <a:cubicBezTo>
                    <a:pt x="170117" y="154781"/>
                    <a:pt x="177546" y="149257"/>
                    <a:pt x="183737" y="143732"/>
                  </a:cubicBezTo>
                  <a:cubicBezTo>
                    <a:pt x="189929" y="138208"/>
                    <a:pt x="195358" y="132874"/>
                    <a:pt x="200120" y="127540"/>
                  </a:cubicBezTo>
                  <a:cubicBezTo>
                    <a:pt x="204883" y="122301"/>
                    <a:pt x="209074" y="117158"/>
                    <a:pt x="212884" y="112204"/>
                  </a:cubicBezTo>
                  <a:cubicBezTo>
                    <a:pt x="216694" y="107252"/>
                    <a:pt x="220504" y="102489"/>
                    <a:pt x="224409" y="97917"/>
                  </a:cubicBezTo>
                  <a:cubicBezTo>
                    <a:pt x="228314" y="93345"/>
                    <a:pt x="232410" y="88963"/>
                    <a:pt x="236887" y="84868"/>
                  </a:cubicBezTo>
                  <a:cubicBezTo>
                    <a:pt x="241268" y="80772"/>
                    <a:pt x="246412" y="76962"/>
                    <a:pt x="252317" y="73628"/>
                  </a:cubicBezTo>
                  <a:cubicBezTo>
                    <a:pt x="259271" y="69628"/>
                    <a:pt x="266414" y="67628"/>
                    <a:pt x="273749" y="67628"/>
                  </a:cubicBezTo>
                  <a:cubicBezTo>
                    <a:pt x="278511" y="67628"/>
                    <a:pt x="283083" y="68580"/>
                    <a:pt x="287464" y="70390"/>
                  </a:cubicBezTo>
                  <a:cubicBezTo>
                    <a:pt x="291846" y="72295"/>
                    <a:pt x="295561" y="74867"/>
                    <a:pt x="298895" y="78200"/>
                  </a:cubicBezTo>
                  <a:cubicBezTo>
                    <a:pt x="302228" y="81534"/>
                    <a:pt x="304705" y="85439"/>
                    <a:pt x="306705" y="90107"/>
                  </a:cubicBezTo>
                  <a:cubicBezTo>
                    <a:pt x="308610" y="94679"/>
                    <a:pt x="309658" y="99632"/>
                    <a:pt x="309658" y="105061"/>
                  </a:cubicBezTo>
                  <a:cubicBezTo>
                    <a:pt x="309658" y="111538"/>
                    <a:pt x="307943" y="117538"/>
                    <a:pt x="304419" y="123063"/>
                  </a:cubicBezTo>
                  <a:cubicBezTo>
                    <a:pt x="300895" y="128588"/>
                    <a:pt x="295846" y="133255"/>
                    <a:pt x="289179" y="137160"/>
                  </a:cubicBezTo>
                  <a:cubicBezTo>
                    <a:pt x="283178" y="140779"/>
                    <a:pt x="277273" y="143446"/>
                    <a:pt x="271463" y="145161"/>
                  </a:cubicBezTo>
                  <a:cubicBezTo>
                    <a:pt x="265747" y="146971"/>
                    <a:pt x="259937" y="148304"/>
                    <a:pt x="254127" y="149352"/>
                  </a:cubicBezTo>
                  <a:cubicBezTo>
                    <a:pt x="248317" y="150400"/>
                    <a:pt x="242316" y="151257"/>
                    <a:pt x="236029" y="152019"/>
                  </a:cubicBezTo>
                  <a:cubicBezTo>
                    <a:pt x="229743" y="152781"/>
                    <a:pt x="223171" y="153924"/>
                    <a:pt x="216313" y="155258"/>
                  </a:cubicBezTo>
                  <a:cubicBezTo>
                    <a:pt x="209455" y="156686"/>
                    <a:pt x="202025" y="158687"/>
                    <a:pt x="194215" y="161258"/>
                  </a:cubicBezTo>
                  <a:cubicBezTo>
                    <a:pt x="186404" y="163925"/>
                    <a:pt x="177927" y="167545"/>
                    <a:pt x="168783" y="172212"/>
                  </a:cubicBezTo>
                  <a:cubicBezTo>
                    <a:pt x="177927" y="176879"/>
                    <a:pt x="186404" y="180499"/>
                    <a:pt x="194215" y="183166"/>
                  </a:cubicBezTo>
                  <a:cubicBezTo>
                    <a:pt x="202025" y="185833"/>
                    <a:pt x="209455" y="187833"/>
                    <a:pt x="216313" y="189357"/>
                  </a:cubicBezTo>
                  <a:cubicBezTo>
                    <a:pt x="223171" y="190786"/>
                    <a:pt x="229838" y="192024"/>
                    <a:pt x="236029" y="192881"/>
                  </a:cubicBezTo>
                  <a:cubicBezTo>
                    <a:pt x="242316" y="193738"/>
                    <a:pt x="248317" y="194691"/>
                    <a:pt x="254127" y="195644"/>
                  </a:cubicBezTo>
                  <a:cubicBezTo>
                    <a:pt x="259937" y="196691"/>
                    <a:pt x="265747" y="198025"/>
                    <a:pt x="271558" y="199835"/>
                  </a:cubicBezTo>
                  <a:cubicBezTo>
                    <a:pt x="277368" y="201644"/>
                    <a:pt x="283178" y="204216"/>
                    <a:pt x="289084" y="207645"/>
                  </a:cubicBezTo>
                  <a:cubicBezTo>
                    <a:pt x="295751" y="211550"/>
                    <a:pt x="300800" y="216218"/>
                    <a:pt x="304324" y="221552"/>
                  </a:cubicBezTo>
                  <a:cubicBezTo>
                    <a:pt x="307848" y="226981"/>
                    <a:pt x="309563" y="232982"/>
                    <a:pt x="309563" y="239459"/>
                  </a:cubicBezTo>
                  <a:cubicBezTo>
                    <a:pt x="309563" y="244888"/>
                    <a:pt x="308610" y="249936"/>
                    <a:pt x="306610" y="254603"/>
                  </a:cubicBezTo>
                  <a:cubicBezTo>
                    <a:pt x="304705" y="259271"/>
                    <a:pt x="302038" y="263271"/>
                    <a:pt x="298799" y="266605"/>
                  </a:cubicBezTo>
                  <a:cubicBezTo>
                    <a:pt x="295561" y="269938"/>
                    <a:pt x="291751" y="272510"/>
                    <a:pt x="287369" y="274415"/>
                  </a:cubicBezTo>
                  <a:cubicBezTo>
                    <a:pt x="282988" y="276320"/>
                    <a:pt x="278416" y="277178"/>
                    <a:pt x="273653" y="277178"/>
                  </a:cubicBezTo>
                  <a:cubicBezTo>
                    <a:pt x="270034" y="277178"/>
                    <a:pt x="266510" y="276701"/>
                    <a:pt x="262985" y="275654"/>
                  </a:cubicBezTo>
                  <a:cubicBezTo>
                    <a:pt x="259366" y="274606"/>
                    <a:pt x="255842" y="273082"/>
                    <a:pt x="252317" y="270891"/>
                  </a:cubicBezTo>
                  <a:cubicBezTo>
                    <a:pt x="246412" y="267653"/>
                    <a:pt x="241268" y="264033"/>
                    <a:pt x="236887" y="259937"/>
                  </a:cubicBezTo>
                  <a:cubicBezTo>
                    <a:pt x="232505" y="255937"/>
                    <a:pt x="228314" y="251651"/>
                    <a:pt x="224409" y="247079"/>
                  </a:cubicBezTo>
                  <a:cubicBezTo>
                    <a:pt x="220504" y="242507"/>
                    <a:pt x="216694" y="237744"/>
                    <a:pt x="212884" y="232791"/>
                  </a:cubicBezTo>
                  <a:cubicBezTo>
                    <a:pt x="209074" y="227838"/>
                    <a:pt x="204788" y="222695"/>
                    <a:pt x="200120" y="217361"/>
                  </a:cubicBezTo>
                  <a:cubicBezTo>
                    <a:pt x="195358" y="212027"/>
                    <a:pt x="189929" y="206502"/>
                    <a:pt x="183737" y="200978"/>
                  </a:cubicBezTo>
                  <a:cubicBezTo>
                    <a:pt x="177546" y="195358"/>
                    <a:pt x="170117" y="189833"/>
                    <a:pt x="161449" y="184213"/>
                  </a:cubicBezTo>
                  <a:cubicBezTo>
                    <a:pt x="161925" y="194596"/>
                    <a:pt x="162973" y="203835"/>
                    <a:pt x="164687" y="212027"/>
                  </a:cubicBezTo>
                  <a:cubicBezTo>
                    <a:pt x="166402" y="220123"/>
                    <a:pt x="168402" y="227648"/>
                    <a:pt x="170593" y="234505"/>
                  </a:cubicBezTo>
                  <a:cubicBezTo>
                    <a:pt x="172879" y="241363"/>
                    <a:pt x="175165" y="247650"/>
                    <a:pt x="177546" y="253460"/>
                  </a:cubicBezTo>
                  <a:cubicBezTo>
                    <a:pt x="179927" y="259271"/>
                    <a:pt x="182213" y="264986"/>
                    <a:pt x="184309" y="270510"/>
                  </a:cubicBezTo>
                  <a:cubicBezTo>
                    <a:pt x="186404" y="276130"/>
                    <a:pt x="188119" y="281750"/>
                    <a:pt x="189452" y="287465"/>
                  </a:cubicBezTo>
                  <a:cubicBezTo>
                    <a:pt x="190786" y="293180"/>
                    <a:pt x="191453" y="299466"/>
                    <a:pt x="191453" y="306324"/>
                  </a:cubicBezTo>
                  <a:cubicBezTo>
                    <a:pt x="191453" y="312039"/>
                    <a:pt x="190595" y="317278"/>
                    <a:pt x="188881" y="322040"/>
                  </a:cubicBezTo>
                  <a:cubicBezTo>
                    <a:pt x="187166" y="326803"/>
                    <a:pt x="184690" y="330803"/>
                    <a:pt x="181546" y="334232"/>
                  </a:cubicBezTo>
                  <a:cubicBezTo>
                    <a:pt x="178403" y="337661"/>
                    <a:pt x="174498" y="340233"/>
                    <a:pt x="169926" y="342138"/>
                  </a:cubicBezTo>
                  <a:cubicBezTo>
                    <a:pt x="165354" y="344043"/>
                    <a:pt x="160306" y="344900"/>
                    <a:pt x="154686" y="344900"/>
                  </a:cubicBezTo>
                  <a:cubicBezTo>
                    <a:pt x="149066" y="344900"/>
                    <a:pt x="144018" y="343948"/>
                    <a:pt x="139541" y="342138"/>
                  </a:cubicBezTo>
                  <a:cubicBezTo>
                    <a:pt x="135064" y="340233"/>
                    <a:pt x="131159" y="337661"/>
                    <a:pt x="128016" y="334232"/>
                  </a:cubicBezTo>
                  <a:cubicBezTo>
                    <a:pt x="124873" y="330803"/>
                    <a:pt x="122396" y="326708"/>
                    <a:pt x="120682" y="322040"/>
                  </a:cubicBezTo>
                  <a:cubicBezTo>
                    <a:pt x="118967" y="317278"/>
                    <a:pt x="118110" y="312039"/>
                    <a:pt x="118110" y="30632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49"/>
            <p:cNvSpPr/>
            <p:nvPr/>
          </p:nvSpPr>
          <p:spPr>
            <a:xfrm flipH="1">
              <a:off x="1138885" y="4625231"/>
              <a:ext cx="141065" cy="138969"/>
            </a:xfrm>
            <a:custGeom>
              <a:rect b="b" l="l" r="r" t="t"/>
              <a:pathLst>
                <a:path extrusionOk="0" h="277939" w="282130">
                  <a:moveTo>
                    <a:pt x="211074" y="0"/>
                  </a:moveTo>
                  <a:cubicBezTo>
                    <a:pt x="220218" y="0"/>
                    <a:pt x="229076" y="1715"/>
                    <a:pt x="237649" y="5048"/>
                  </a:cubicBezTo>
                  <a:cubicBezTo>
                    <a:pt x="246221" y="8382"/>
                    <a:pt x="253841" y="13430"/>
                    <a:pt x="260413" y="20193"/>
                  </a:cubicBezTo>
                  <a:cubicBezTo>
                    <a:pt x="266986" y="26956"/>
                    <a:pt x="272320" y="35433"/>
                    <a:pt x="276225" y="45625"/>
                  </a:cubicBezTo>
                  <a:cubicBezTo>
                    <a:pt x="280225" y="55817"/>
                    <a:pt x="282130" y="67913"/>
                    <a:pt x="282130" y="81915"/>
                  </a:cubicBezTo>
                  <a:cubicBezTo>
                    <a:pt x="282130" y="97441"/>
                    <a:pt x="279654" y="111919"/>
                    <a:pt x="274701" y="125254"/>
                  </a:cubicBezTo>
                  <a:cubicBezTo>
                    <a:pt x="269748" y="138684"/>
                    <a:pt x="263176" y="151257"/>
                    <a:pt x="255175" y="163068"/>
                  </a:cubicBezTo>
                  <a:cubicBezTo>
                    <a:pt x="247079" y="174879"/>
                    <a:pt x="238030" y="185928"/>
                    <a:pt x="227838" y="196215"/>
                  </a:cubicBezTo>
                  <a:cubicBezTo>
                    <a:pt x="217646" y="206502"/>
                    <a:pt x="207454" y="216408"/>
                    <a:pt x="197072" y="225743"/>
                  </a:cubicBezTo>
                  <a:cubicBezTo>
                    <a:pt x="186690" y="235077"/>
                    <a:pt x="176689" y="244126"/>
                    <a:pt x="166973" y="252698"/>
                  </a:cubicBezTo>
                  <a:cubicBezTo>
                    <a:pt x="157258" y="261271"/>
                    <a:pt x="148971" y="269748"/>
                    <a:pt x="142018" y="277940"/>
                  </a:cubicBezTo>
                  <a:lnTo>
                    <a:pt x="139922" y="277940"/>
                  </a:lnTo>
                  <a:cubicBezTo>
                    <a:pt x="132969" y="269748"/>
                    <a:pt x="124682" y="261271"/>
                    <a:pt x="115062" y="252698"/>
                  </a:cubicBezTo>
                  <a:cubicBezTo>
                    <a:pt x="105442" y="244126"/>
                    <a:pt x="95440" y="235077"/>
                    <a:pt x="85058" y="225743"/>
                  </a:cubicBezTo>
                  <a:cubicBezTo>
                    <a:pt x="74676" y="216408"/>
                    <a:pt x="64389" y="206502"/>
                    <a:pt x="54292" y="196215"/>
                  </a:cubicBezTo>
                  <a:cubicBezTo>
                    <a:pt x="44101" y="185928"/>
                    <a:pt x="35052" y="174879"/>
                    <a:pt x="26956" y="163068"/>
                  </a:cubicBezTo>
                  <a:cubicBezTo>
                    <a:pt x="18860" y="151257"/>
                    <a:pt x="12382" y="138684"/>
                    <a:pt x="7429" y="125254"/>
                  </a:cubicBezTo>
                  <a:cubicBezTo>
                    <a:pt x="2477" y="111824"/>
                    <a:pt x="0" y="97346"/>
                    <a:pt x="0" y="81915"/>
                  </a:cubicBezTo>
                  <a:cubicBezTo>
                    <a:pt x="0" y="68009"/>
                    <a:pt x="2000" y="55912"/>
                    <a:pt x="5905" y="45625"/>
                  </a:cubicBezTo>
                  <a:cubicBezTo>
                    <a:pt x="9811" y="35433"/>
                    <a:pt x="15145" y="26956"/>
                    <a:pt x="21717" y="20193"/>
                  </a:cubicBezTo>
                  <a:cubicBezTo>
                    <a:pt x="28289" y="13430"/>
                    <a:pt x="35909" y="8382"/>
                    <a:pt x="44482" y="5048"/>
                  </a:cubicBezTo>
                  <a:cubicBezTo>
                    <a:pt x="53054" y="1715"/>
                    <a:pt x="61913" y="0"/>
                    <a:pt x="71056" y="0"/>
                  </a:cubicBezTo>
                  <a:cubicBezTo>
                    <a:pt x="80200" y="0"/>
                    <a:pt x="87821" y="1143"/>
                    <a:pt x="94869" y="3524"/>
                  </a:cubicBezTo>
                  <a:cubicBezTo>
                    <a:pt x="101917" y="5810"/>
                    <a:pt x="108299" y="8954"/>
                    <a:pt x="113919" y="12954"/>
                  </a:cubicBezTo>
                  <a:cubicBezTo>
                    <a:pt x="119539" y="16954"/>
                    <a:pt x="124587" y="21431"/>
                    <a:pt x="128778" y="26479"/>
                  </a:cubicBezTo>
                  <a:cubicBezTo>
                    <a:pt x="133064" y="31528"/>
                    <a:pt x="136684" y="36671"/>
                    <a:pt x="139827" y="41910"/>
                  </a:cubicBezTo>
                  <a:lnTo>
                    <a:pt x="141922" y="41910"/>
                  </a:lnTo>
                  <a:cubicBezTo>
                    <a:pt x="145066" y="36671"/>
                    <a:pt x="148780" y="31528"/>
                    <a:pt x="153067" y="26479"/>
                  </a:cubicBezTo>
                  <a:cubicBezTo>
                    <a:pt x="157448" y="21431"/>
                    <a:pt x="162401" y="16954"/>
                    <a:pt x="168116" y="12954"/>
                  </a:cubicBezTo>
                  <a:cubicBezTo>
                    <a:pt x="173736" y="8954"/>
                    <a:pt x="180118" y="5810"/>
                    <a:pt x="187166" y="3524"/>
                  </a:cubicBezTo>
                  <a:cubicBezTo>
                    <a:pt x="194215" y="1238"/>
                    <a:pt x="202121" y="0"/>
                    <a:pt x="2109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49"/>
            <p:cNvSpPr/>
            <p:nvPr/>
          </p:nvSpPr>
          <p:spPr>
            <a:xfrm>
              <a:off x="1335695" y="4608514"/>
              <a:ext cx="172355" cy="172402"/>
            </a:xfrm>
            <a:custGeom>
              <a:rect b="b" l="l" r="r" t="t"/>
              <a:pathLst>
                <a:path extrusionOk="0" h="344804" w="344709">
                  <a:moveTo>
                    <a:pt x="179451" y="209455"/>
                  </a:moveTo>
                  <a:lnTo>
                    <a:pt x="182213" y="344805"/>
                  </a:lnTo>
                  <a:lnTo>
                    <a:pt x="162211" y="344805"/>
                  </a:lnTo>
                  <a:lnTo>
                    <a:pt x="164782" y="209455"/>
                  </a:lnTo>
                  <a:lnTo>
                    <a:pt x="115729" y="335756"/>
                  </a:lnTo>
                  <a:lnTo>
                    <a:pt x="97155" y="327660"/>
                  </a:lnTo>
                  <a:lnTo>
                    <a:pt x="150876" y="204216"/>
                  </a:lnTo>
                  <a:lnTo>
                    <a:pt x="57626" y="301466"/>
                  </a:lnTo>
                  <a:lnTo>
                    <a:pt x="43244" y="287274"/>
                  </a:lnTo>
                  <a:lnTo>
                    <a:pt x="140494" y="193834"/>
                  </a:lnTo>
                  <a:lnTo>
                    <a:pt x="17240" y="247745"/>
                  </a:lnTo>
                  <a:lnTo>
                    <a:pt x="9525" y="229171"/>
                  </a:lnTo>
                  <a:lnTo>
                    <a:pt x="135350" y="180118"/>
                  </a:lnTo>
                  <a:lnTo>
                    <a:pt x="0" y="182404"/>
                  </a:lnTo>
                  <a:lnTo>
                    <a:pt x="0" y="162401"/>
                  </a:lnTo>
                  <a:lnTo>
                    <a:pt x="135350" y="165163"/>
                  </a:lnTo>
                  <a:lnTo>
                    <a:pt x="9049" y="115633"/>
                  </a:lnTo>
                  <a:lnTo>
                    <a:pt x="17145" y="97250"/>
                  </a:lnTo>
                  <a:lnTo>
                    <a:pt x="140398" y="151447"/>
                  </a:lnTo>
                  <a:lnTo>
                    <a:pt x="43148" y="57721"/>
                  </a:lnTo>
                  <a:lnTo>
                    <a:pt x="57531" y="43339"/>
                  </a:lnTo>
                  <a:lnTo>
                    <a:pt x="150781" y="140970"/>
                  </a:lnTo>
                  <a:lnTo>
                    <a:pt x="97060" y="17240"/>
                  </a:lnTo>
                  <a:lnTo>
                    <a:pt x="115633" y="9525"/>
                  </a:lnTo>
                  <a:lnTo>
                    <a:pt x="164687" y="135064"/>
                  </a:lnTo>
                  <a:lnTo>
                    <a:pt x="162115" y="0"/>
                  </a:lnTo>
                  <a:lnTo>
                    <a:pt x="182118" y="0"/>
                  </a:lnTo>
                  <a:lnTo>
                    <a:pt x="179356" y="135064"/>
                  </a:lnTo>
                  <a:lnTo>
                    <a:pt x="228886" y="9049"/>
                  </a:lnTo>
                  <a:lnTo>
                    <a:pt x="247460" y="17145"/>
                  </a:lnTo>
                  <a:lnTo>
                    <a:pt x="193548" y="140398"/>
                  </a:lnTo>
                  <a:lnTo>
                    <a:pt x="286988" y="43148"/>
                  </a:lnTo>
                  <a:lnTo>
                    <a:pt x="301180" y="57531"/>
                  </a:lnTo>
                  <a:lnTo>
                    <a:pt x="203073" y="151733"/>
                  </a:lnTo>
                  <a:lnTo>
                    <a:pt x="327470" y="97060"/>
                  </a:lnTo>
                  <a:lnTo>
                    <a:pt x="335185" y="115443"/>
                  </a:lnTo>
                  <a:lnTo>
                    <a:pt x="208883" y="164973"/>
                  </a:lnTo>
                  <a:lnTo>
                    <a:pt x="344710" y="162211"/>
                  </a:lnTo>
                  <a:lnTo>
                    <a:pt x="344710" y="182213"/>
                  </a:lnTo>
                  <a:lnTo>
                    <a:pt x="208883" y="179927"/>
                  </a:lnTo>
                  <a:lnTo>
                    <a:pt x="335661" y="228981"/>
                  </a:lnTo>
                  <a:lnTo>
                    <a:pt x="327565" y="247555"/>
                  </a:lnTo>
                  <a:lnTo>
                    <a:pt x="203168" y="193167"/>
                  </a:lnTo>
                  <a:lnTo>
                    <a:pt x="301276" y="287083"/>
                  </a:lnTo>
                  <a:lnTo>
                    <a:pt x="287083" y="301276"/>
                  </a:lnTo>
                  <a:lnTo>
                    <a:pt x="193643" y="204502"/>
                  </a:lnTo>
                  <a:lnTo>
                    <a:pt x="247555" y="327565"/>
                  </a:lnTo>
                  <a:lnTo>
                    <a:pt x="228981" y="335280"/>
                  </a:lnTo>
                  <a:lnTo>
                    <a:pt x="179451" y="20945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50"/>
          <p:cNvSpPr txBox="1"/>
          <p:nvPr>
            <p:ph idx="1" type="subTitle"/>
          </p:nvPr>
        </p:nvSpPr>
        <p:spPr>
          <a:xfrm>
            <a:off x="657300" y="1451725"/>
            <a:ext cx="2403600" cy="7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</a:t>
            </a:r>
            <a:r>
              <a:rPr lang="en"/>
              <a:t>ser </a:t>
            </a:r>
            <a:r>
              <a:rPr i="1" lang="en"/>
              <a:t>completes</a:t>
            </a:r>
            <a:r>
              <a:rPr lang="en"/>
              <a:t> a learning module</a:t>
            </a:r>
            <a:endParaRPr/>
          </a:p>
        </p:txBody>
      </p:sp>
      <p:sp>
        <p:nvSpPr>
          <p:cNvPr id="490" name="Google Shape;490;p50"/>
          <p:cNvSpPr txBox="1"/>
          <p:nvPr>
            <p:ph idx="2" type="title"/>
          </p:nvPr>
        </p:nvSpPr>
        <p:spPr>
          <a:xfrm>
            <a:off x="1101747" y="1294375"/>
            <a:ext cx="1514700" cy="31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simple</a:t>
            </a:r>
            <a:endParaRPr sz="2700"/>
          </a:p>
        </p:txBody>
      </p:sp>
      <p:sp>
        <p:nvSpPr>
          <p:cNvPr id="491" name="Google Shape;491;p50"/>
          <p:cNvSpPr txBox="1"/>
          <p:nvPr>
            <p:ph type="title"/>
          </p:nvPr>
        </p:nvSpPr>
        <p:spPr>
          <a:xfrm>
            <a:off x="228600" y="154921"/>
            <a:ext cx="8687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TASKS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92" name="Google Shape;492;p50">
            <a:hlinkClick action="ppaction://hlinkshowjump?jump=nextslide"/>
          </p:cNvPr>
          <p:cNvSpPr/>
          <p:nvPr/>
        </p:nvSpPr>
        <p:spPr>
          <a:xfrm>
            <a:off x="8777867" y="1220753"/>
            <a:ext cx="137541" cy="137636"/>
          </a:xfrm>
          <a:custGeom>
            <a:rect b="b" l="l" r="r" t="t"/>
            <a:pathLst>
              <a:path extrusionOk="0" h="275272" w="275082">
                <a:moveTo>
                  <a:pt x="38100" y="22003"/>
                </a:moveTo>
                <a:lnTo>
                  <a:pt x="242030" y="226219"/>
                </a:lnTo>
                <a:lnTo>
                  <a:pt x="242030" y="0"/>
                </a:lnTo>
                <a:lnTo>
                  <a:pt x="275082" y="30671"/>
                </a:lnTo>
                <a:lnTo>
                  <a:pt x="275082" y="275273"/>
                </a:lnTo>
                <a:lnTo>
                  <a:pt x="30671" y="275273"/>
                </a:lnTo>
                <a:lnTo>
                  <a:pt x="0" y="244602"/>
                </a:lnTo>
                <a:lnTo>
                  <a:pt x="219742" y="244602"/>
                </a:lnTo>
                <a:lnTo>
                  <a:pt x="17240" y="42958"/>
                </a:lnTo>
                <a:lnTo>
                  <a:pt x="38195" y="22003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93" name="Google Shape;493;p50"/>
          <p:cNvGrpSpPr/>
          <p:nvPr/>
        </p:nvGrpSpPr>
        <p:grpSpPr>
          <a:xfrm>
            <a:off x="7633221" y="716163"/>
            <a:ext cx="392658" cy="196466"/>
            <a:chOff x="8305796" y="216588"/>
            <a:chExt cx="392658" cy="196466"/>
          </a:xfrm>
        </p:grpSpPr>
        <p:sp>
          <p:nvSpPr>
            <p:cNvPr id="494" name="Google Shape;494;p50"/>
            <p:cNvSpPr/>
            <p:nvPr/>
          </p:nvSpPr>
          <p:spPr>
            <a:xfrm>
              <a:off x="8415948" y="228631"/>
              <a:ext cx="172354" cy="172402"/>
            </a:xfrm>
            <a:custGeom>
              <a:rect b="b" l="l" r="r" t="t"/>
              <a:pathLst>
                <a:path extrusionOk="0" h="344804" w="344709">
                  <a:moveTo>
                    <a:pt x="179451" y="209455"/>
                  </a:moveTo>
                  <a:lnTo>
                    <a:pt x="182213" y="344805"/>
                  </a:lnTo>
                  <a:lnTo>
                    <a:pt x="162211" y="344805"/>
                  </a:lnTo>
                  <a:lnTo>
                    <a:pt x="164782" y="209455"/>
                  </a:lnTo>
                  <a:lnTo>
                    <a:pt x="115729" y="335756"/>
                  </a:lnTo>
                  <a:lnTo>
                    <a:pt x="97155" y="327660"/>
                  </a:lnTo>
                  <a:lnTo>
                    <a:pt x="150876" y="204216"/>
                  </a:lnTo>
                  <a:lnTo>
                    <a:pt x="57626" y="301466"/>
                  </a:lnTo>
                  <a:lnTo>
                    <a:pt x="43244" y="287274"/>
                  </a:lnTo>
                  <a:lnTo>
                    <a:pt x="140494" y="193834"/>
                  </a:lnTo>
                  <a:lnTo>
                    <a:pt x="17240" y="247745"/>
                  </a:lnTo>
                  <a:lnTo>
                    <a:pt x="9525" y="229171"/>
                  </a:lnTo>
                  <a:lnTo>
                    <a:pt x="135350" y="180118"/>
                  </a:lnTo>
                  <a:lnTo>
                    <a:pt x="0" y="182404"/>
                  </a:lnTo>
                  <a:lnTo>
                    <a:pt x="0" y="162401"/>
                  </a:lnTo>
                  <a:lnTo>
                    <a:pt x="135350" y="165163"/>
                  </a:lnTo>
                  <a:lnTo>
                    <a:pt x="9049" y="115633"/>
                  </a:lnTo>
                  <a:lnTo>
                    <a:pt x="17145" y="97250"/>
                  </a:lnTo>
                  <a:lnTo>
                    <a:pt x="140398" y="151447"/>
                  </a:lnTo>
                  <a:lnTo>
                    <a:pt x="43148" y="57721"/>
                  </a:lnTo>
                  <a:lnTo>
                    <a:pt x="57531" y="43339"/>
                  </a:lnTo>
                  <a:lnTo>
                    <a:pt x="150781" y="140970"/>
                  </a:lnTo>
                  <a:lnTo>
                    <a:pt x="97060" y="17240"/>
                  </a:lnTo>
                  <a:lnTo>
                    <a:pt x="115633" y="9525"/>
                  </a:lnTo>
                  <a:lnTo>
                    <a:pt x="164687" y="135064"/>
                  </a:lnTo>
                  <a:lnTo>
                    <a:pt x="162115" y="0"/>
                  </a:lnTo>
                  <a:lnTo>
                    <a:pt x="182118" y="0"/>
                  </a:lnTo>
                  <a:lnTo>
                    <a:pt x="179356" y="135064"/>
                  </a:lnTo>
                  <a:lnTo>
                    <a:pt x="228886" y="9049"/>
                  </a:lnTo>
                  <a:lnTo>
                    <a:pt x="247460" y="17145"/>
                  </a:lnTo>
                  <a:lnTo>
                    <a:pt x="193548" y="140398"/>
                  </a:lnTo>
                  <a:lnTo>
                    <a:pt x="286988" y="43148"/>
                  </a:lnTo>
                  <a:lnTo>
                    <a:pt x="301180" y="57531"/>
                  </a:lnTo>
                  <a:lnTo>
                    <a:pt x="203073" y="151733"/>
                  </a:lnTo>
                  <a:lnTo>
                    <a:pt x="327470" y="97060"/>
                  </a:lnTo>
                  <a:lnTo>
                    <a:pt x="335185" y="115443"/>
                  </a:lnTo>
                  <a:lnTo>
                    <a:pt x="208883" y="164973"/>
                  </a:lnTo>
                  <a:lnTo>
                    <a:pt x="344710" y="162211"/>
                  </a:lnTo>
                  <a:lnTo>
                    <a:pt x="344710" y="182213"/>
                  </a:lnTo>
                  <a:lnTo>
                    <a:pt x="208883" y="179927"/>
                  </a:lnTo>
                  <a:lnTo>
                    <a:pt x="335661" y="228981"/>
                  </a:lnTo>
                  <a:lnTo>
                    <a:pt x="327565" y="247555"/>
                  </a:lnTo>
                  <a:lnTo>
                    <a:pt x="203168" y="193167"/>
                  </a:lnTo>
                  <a:lnTo>
                    <a:pt x="301276" y="287083"/>
                  </a:lnTo>
                  <a:lnTo>
                    <a:pt x="287083" y="301276"/>
                  </a:lnTo>
                  <a:lnTo>
                    <a:pt x="193643" y="204502"/>
                  </a:lnTo>
                  <a:lnTo>
                    <a:pt x="247555" y="327565"/>
                  </a:lnTo>
                  <a:lnTo>
                    <a:pt x="228981" y="335280"/>
                  </a:lnTo>
                  <a:lnTo>
                    <a:pt x="179451" y="20945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50"/>
            <p:cNvSpPr/>
            <p:nvPr/>
          </p:nvSpPr>
          <p:spPr>
            <a:xfrm>
              <a:off x="8609634" y="216588"/>
              <a:ext cx="88821" cy="196453"/>
            </a:xfrm>
            <a:custGeom>
              <a:rect b="b" l="l" r="r" t="t"/>
              <a:pathLst>
                <a:path extrusionOk="0" h="392906" w="177641">
                  <a:moveTo>
                    <a:pt x="42863" y="392906"/>
                  </a:moveTo>
                  <a:lnTo>
                    <a:pt x="42863" y="349568"/>
                  </a:lnTo>
                  <a:lnTo>
                    <a:pt x="0" y="349568"/>
                  </a:lnTo>
                  <a:lnTo>
                    <a:pt x="0" y="301466"/>
                  </a:lnTo>
                  <a:lnTo>
                    <a:pt x="47625" y="301466"/>
                  </a:lnTo>
                  <a:lnTo>
                    <a:pt x="47625" y="344805"/>
                  </a:lnTo>
                  <a:lnTo>
                    <a:pt x="86677" y="344805"/>
                  </a:lnTo>
                  <a:lnTo>
                    <a:pt x="86677" y="215265"/>
                  </a:lnTo>
                  <a:lnTo>
                    <a:pt x="129540" y="215265"/>
                  </a:lnTo>
                  <a:lnTo>
                    <a:pt x="129540" y="177165"/>
                  </a:lnTo>
                  <a:lnTo>
                    <a:pt x="86677" y="177165"/>
                  </a:lnTo>
                  <a:lnTo>
                    <a:pt x="86677" y="48101"/>
                  </a:lnTo>
                  <a:lnTo>
                    <a:pt x="47625" y="48101"/>
                  </a:lnTo>
                  <a:lnTo>
                    <a:pt x="47625" y="90964"/>
                  </a:lnTo>
                  <a:lnTo>
                    <a:pt x="0" y="90964"/>
                  </a:lnTo>
                  <a:lnTo>
                    <a:pt x="0" y="43339"/>
                  </a:lnTo>
                  <a:lnTo>
                    <a:pt x="42863" y="43339"/>
                  </a:lnTo>
                  <a:lnTo>
                    <a:pt x="42863" y="0"/>
                  </a:lnTo>
                  <a:lnTo>
                    <a:pt x="91440" y="0"/>
                  </a:lnTo>
                  <a:lnTo>
                    <a:pt x="91440" y="43339"/>
                  </a:lnTo>
                  <a:lnTo>
                    <a:pt x="134302" y="43339"/>
                  </a:lnTo>
                  <a:lnTo>
                    <a:pt x="134302" y="172879"/>
                  </a:lnTo>
                  <a:lnTo>
                    <a:pt x="177641" y="172879"/>
                  </a:lnTo>
                  <a:lnTo>
                    <a:pt x="177641" y="220028"/>
                  </a:lnTo>
                  <a:lnTo>
                    <a:pt x="134302" y="220028"/>
                  </a:lnTo>
                  <a:lnTo>
                    <a:pt x="134302" y="349568"/>
                  </a:lnTo>
                  <a:lnTo>
                    <a:pt x="91440" y="349568"/>
                  </a:lnTo>
                  <a:lnTo>
                    <a:pt x="91440" y="392906"/>
                  </a:lnTo>
                  <a:lnTo>
                    <a:pt x="42863" y="39290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50"/>
            <p:cNvSpPr/>
            <p:nvPr/>
          </p:nvSpPr>
          <p:spPr>
            <a:xfrm>
              <a:off x="8305796" y="216600"/>
              <a:ext cx="88821" cy="196453"/>
            </a:xfrm>
            <a:custGeom>
              <a:rect b="b" l="l" r="r" t="t"/>
              <a:pathLst>
                <a:path extrusionOk="0" h="392906" w="177641">
                  <a:moveTo>
                    <a:pt x="86677" y="392906"/>
                  </a:moveTo>
                  <a:lnTo>
                    <a:pt x="86677" y="349568"/>
                  </a:lnTo>
                  <a:lnTo>
                    <a:pt x="43339" y="349568"/>
                  </a:lnTo>
                  <a:lnTo>
                    <a:pt x="43339" y="220028"/>
                  </a:lnTo>
                  <a:lnTo>
                    <a:pt x="0" y="220028"/>
                  </a:lnTo>
                  <a:lnTo>
                    <a:pt x="0" y="172879"/>
                  </a:lnTo>
                  <a:lnTo>
                    <a:pt x="43339" y="172879"/>
                  </a:lnTo>
                  <a:lnTo>
                    <a:pt x="43339" y="43339"/>
                  </a:lnTo>
                  <a:lnTo>
                    <a:pt x="86677" y="43339"/>
                  </a:lnTo>
                  <a:lnTo>
                    <a:pt x="86677" y="0"/>
                  </a:lnTo>
                  <a:lnTo>
                    <a:pt x="134779" y="0"/>
                  </a:lnTo>
                  <a:lnTo>
                    <a:pt x="134779" y="43339"/>
                  </a:lnTo>
                  <a:lnTo>
                    <a:pt x="177641" y="43339"/>
                  </a:lnTo>
                  <a:lnTo>
                    <a:pt x="177641" y="90964"/>
                  </a:lnTo>
                  <a:lnTo>
                    <a:pt x="130016" y="90964"/>
                  </a:lnTo>
                  <a:lnTo>
                    <a:pt x="130016" y="48101"/>
                  </a:lnTo>
                  <a:lnTo>
                    <a:pt x="91440" y="48101"/>
                  </a:lnTo>
                  <a:lnTo>
                    <a:pt x="91440" y="177165"/>
                  </a:lnTo>
                  <a:lnTo>
                    <a:pt x="48101" y="177165"/>
                  </a:lnTo>
                  <a:lnTo>
                    <a:pt x="48101" y="215265"/>
                  </a:lnTo>
                  <a:lnTo>
                    <a:pt x="91440" y="215265"/>
                  </a:lnTo>
                  <a:lnTo>
                    <a:pt x="91440" y="344805"/>
                  </a:lnTo>
                  <a:lnTo>
                    <a:pt x="130016" y="344805"/>
                  </a:lnTo>
                  <a:lnTo>
                    <a:pt x="130016" y="301466"/>
                  </a:lnTo>
                  <a:lnTo>
                    <a:pt x="177641" y="301466"/>
                  </a:lnTo>
                  <a:lnTo>
                    <a:pt x="177641" y="349568"/>
                  </a:lnTo>
                  <a:lnTo>
                    <a:pt x="134779" y="349568"/>
                  </a:lnTo>
                  <a:lnTo>
                    <a:pt x="134779" y="392906"/>
                  </a:lnTo>
                  <a:lnTo>
                    <a:pt x="86677" y="39290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7" name="Google Shape;497;p50"/>
          <p:cNvSpPr txBox="1"/>
          <p:nvPr>
            <p:ph idx="1" type="subTitle"/>
          </p:nvPr>
        </p:nvSpPr>
        <p:spPr>
          <a:xfrm>
            <a:off x="3592200" y="2169325"/>
            <a:ext cx="1959600" cy="12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 </a:t>
            </a:r>
            <a:r>
              <a:rPr i="1" lang="en"/>
              <a:t>plays</a:t>
            </a:r>
            <a:r>
              <a:rPr lang="en"/>
              <a:t> a game with their parent/child</a:t>
            </a:r>
            <a:endParaRPr/>
          </a:p>
        </p:txBody>
      </p:sp>
      <p:sp>
        <p:nvSpPr>
          <p:cNvPr id="498" name="Google Shape;498;p50"/>
          <p:cNvSpPr txBox="1"/>
          <p:nvPr>
            <p:ph idx="2" type="title"/>
          </p:nvPr>
        </p:nvSpPr>
        <p:spPr>
          <a:xfrm>
            <a:off x="3370200" y="2012125"/>
            <a:ext cx="2403600" cy="31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moderate</a:t>
            </a:r>
            <a:endParaRPr sz="2700"/>
          </a:p>
        </p:txBody>
      </p:sp>
      <p:sp>
        <p:nvSpPr>
          <p:cNvPr id="499" name="Google Shape;499;p50"/>
          <p:cNvSpPr txBox="1"/>
          <p:nvPr>
            <p:ph idx="1" type="subTitle"/>
          </p:nvPr>
        </p:nvSpPr>
        <p:spPr>
          <a:xfrm>
            <a:off x="6022950" y="3156600"/>
            <a:ext cx="2403600" cy="129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</a:t>
            </a:r>
            <a:r>
              <a:rPr lang="en"/>
              <a:t>ser </a:t>
            </a:r>
            <a:r>
              <a:rPr i="1" lang="en"/>
              <a:t>captures</a:t>
            </a:r>
            <a:r>
              <a:rPr i="1" lang="en"/>
              <a:t> </a:t>
            </a:r>
            <a:r>
              <a:rPr lang="en"/>
              <a:t>a selfie with their parent/child &amp; adds it to the memory book</a:t>
            </a:r>
            <a:endParaRPr/>
          </a:p>
        </p:txBody>
      </p:sp>
      <p:sp>
        <p:nvSpPr>
          <p:cNvPr id="500" name="Google Shape;500;p50"/>
          <p:cNvSpPr txBox="1"/>
          <p:nvPr>
            <p:ph idx="2" type="title"/>
          </p:nvPr>
        </p:nvSpPr>
        <p:spPr>
          <a:xfrm>
            <a:off x="6467397" y="2999250"/>
            <a:ext cx="1514700" cy="31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c</a:t>
            </a:r>
            <a:r>
              <a:rPr lang="en" sz="2700"/>
              <a:t>omplex </a:t>
            </a:r>
            <a:endParaRPr sz="27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51"/>
          <p:cNvSpPr txBox="1"/>
          <p:nvPr>
            <p:ph type="title"/>
          </p:nvPr>
        </p:nvSpPr>
        <p:spPr>
          <a:xfrm>
            <a:off x="1293600" y="1400175"/>
            <a:ext cx="6556800" cy="23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latin typeface="Space Mono"/>
                <a:ea typeface="Space Mono"/>
                <a:cs typeface="Space Mono"/>
                <a:sym typeface="Space Mono"/>
              </a:rPr>
              <a:t>s</a:t>
            </a:r>
            <a:r>
              <a:rPr lang="en" sz="4500">
                <a:latin typeface="Space Mono"/>
                <a:ea typeface="Space Mono"/>
                <a:cs typeface="Space Mono"/>
                <a:sym typeface="Space Mono"/>
              </a:rPr>
              <a:t>toryboard</a:t>
            </a:r>
            <a:endParaRPr sz="5500"/>
          </a:p>
        </p:txBody>
      </p:sp>
      <p:sp>
        <p:nvSpPr>
          <p:cNvPr id="506" name="Google Shape;506;p51"/>
          <p:cNvSpPr txBox="1"/>
          <p:nvPr>
            <p:ph idx="2" type="title"/>
          </p:nvPr>
        </p:nvSpPr>
        <p:spPr>
          <a:xfrm>
            <a:off x="228600" y="152400"/>
            <a:ext cx="1065000" cy="65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grpSp>
        <p:nvGrpSpPr>
          <p:cNvPr id="507" name="Google Shape;507;p51"/>
          <p:cNvGrpSpPr/>
          <p:nvPr/>
        </p:nvGrpSpPr>
        <p:grpSpPr>
          <a:xfrm>
            <a:off x="329223" y="2357850"/>
            <a:ext cx="8485404" cy="427800"/>
            <a:chOff x="329223" y="2357850"/>
            <a:chExt cx="8485404" cy="427800"/>
          </a:xfrm>
        </p:grpSpPr>
        <p:sp>
          <p:nvSpPr>
            <p:cNvPr id="508" name="Google Shape;508;p51"/>
            <p:cNvSpPr txBox="1"/>
            <p:nvPr/>
          </p:nvSpPr>
          <p:spPr>
            <a:xfrm>
              <a:off x="329223" y="2357850"/>
              <a:ext cx="10650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20</a:t>
              </a:r>
              <a:endParaRPr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sp>
          <p:nvSpPr>
            <p:cNvPr id="509" name="Google Shape;509;p51"/>
            <p:cNvSpPr txBox="1"/>
            <p:nvPr/>
          </p:nvSpPr>
          <p:spPr>
            <a:xfrm>
              <a:off x="7749627" y="2357850"/>
              <a:ext cx="10650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XX</a:t>
              </a:r>
              <a:endParaRPr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</p:grpSp>
      <p:sp>
        <p:nvSpPr>
          <p:cNvPr id="510" name="Google Shape;510;p51">
            <a:hlinkClick action="ppaction://hlinkshowjump?jump=nextslide"/>
          </p:cNvPr>
          <p:cNvSpPr/>
          <p:nvPr/>
        </p:nvSpPr>
        <p:spPr>
          <a:xfrm>
            <a:off x="7829555" y="4690676"/>
            <a:ext cx="137541" cy="137636"/>
          </a:xfrm>
          <a:custGeom>
            <a:rect b="b" l="l" r="r" t="t"/>
            <a:pathLst>
              <a:path extrusionOk="0" h="275272" w="275082">
                <a:moveTo>
                  <a:pt x="38100" y="22003"/>
                </a:moveTo>
                <a:lnTo>
                  <a:pt x="242030" y="226219"/>
                </a:lnTo>
                <a:lnTo>
                  <a:pt x="242030" y="0"/>
                </a:lnTo>
                <a:lnTo>
                  <a:pt x="275082" y="30671"/>
                </a:lnTo>
                <a:lnTo>
                  <a:pt x="275082" y="275273"/>
                </a:lnTo>
                <a:lnTo>
                  <a:pt x="30671" y="275273"/>
                </a:lnTo>
                <a:lnTo>
                  <a:pt x="0" y="244602"/>
                </a:lnTo>
                <a:lnTo>
                  <a:pt x="219742" y="244602"/>
                </a:lnTo>
                <a:lnTo>
                  <a:pt x="17240" y="42958"/>
                </a:lnTo>
                <a:lnTo>
                  <a:pt x="38195" y="22003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11" name="Google Shape;511;p51"/>
          <p:cNvGrpSpPr/>
          <p:nvPr/>
        </p:nvGrpSpPr>
        <p:grpSpPr>
          <a:xfrm>
            <a:off x="944787" y="4609951"/>
            <a:ext cx="766688" cy="218361"/>
            <a:chOff x="1045410" y="4585535"/>
            <a:chExt cx="766688" cy="218361"/>
          </a:xfrm>
        </p:grpSpPr>
        <p:sp>
          <p:nvSpPr>
            <p:cNvPr id="512" name="Google Shape;512;p51"/>
            <p:cNvSpPr/>
            <p:nvPr/>
          </p:nvSpPr>
          <p:spPr>
            <a:xfrm>
              <a:off x="1045410" y="4585535"/>
              <a:ext cx="67389" cy="218361"/>
            </a:xfrm>
            <a:custGeom>
              <a:rect b="b" l="l" r="r" t="t"/>
              <a:pathLst>
                <a:path extrusionOk="0" h="436721" w="134778">
                  <a:moveTo>
                    <a:pt x="86201" y="436721"/>
                  </a:moveTo>
                  <a:lnTo>
                    <a:pt x="86201" y="349091"/>
                  </a:lnTo>
                  <a:lnTo>
                    <a:pt x="43339" y="349091"/>
                  </a:lnTo>
                  <a:lnTo>
                    <a:pt x="43339" y="263366"/>
                  </a:lnTo>
                  <a:lnTo>
                    <a:pt x="0" y="263366"/>
                  </a:lnTo>
                  <a:lnTo>
                    <a:pt x="0" y="172403"/>
                  </a:lnTo>
                  <a:lnTo>
                    <a:pt x="43339" y="172403"/>
                  </a:lnTo>
                  <a:lnTo>
                    <a:pt x="43339" y="85725"/>
                  </a:lnTo>
                  <a:lnTo>
                    <a:pt x="86201" y="85725"/>
                  </a:lnTo>
                  <a:lnTo>
                    <a:pt x="86201" y="0"/>
                  </a:lnTo>
                  <a:lnTo>
                    <a:pt x="134779" y="0"/>
                  </a:lnTo>
                  <a:lnTo>
                    <a:pt x="134779" y="90488"/>
                  </a:lnTo>
                  <a:lnTo>
                    <a:pt x="90964" y="90488"/>
                  </a:lnTo>
                  <a:lnTo>
                    <a:pt x="90964" y="177165"/>
                  </a:lnTo>
                  <a:lnTo>
                    <a:pt x="48101" y="177165"/>
                  </a:lnTo>
                  <a:lnTo>
                    <a:pt x="48101" y="258604"/>
                  </a:lnTo>
                  <a:lnTo>
                    <a:pt x="90964" y="258604"/>
                  </a:lnTo>
                  <a:lnTo>
                    <a:pt x="90964" y="345758"/>
                  </a:lnTo>
                  <a:lnTo>
                    <a:pt x="134779" y="345758"/>
                  </a:lnTo>
                  <a:lnTo>
                    <a:pt x="134779" y="436721"/>
                  </a:lnTo>
                  <a:lnTo>
                    <a:pt x="86201" y="4367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51"/>
            <p:cNvSpPr/>
            <p:nvPr/>
          </p:nvSpPr>
          <p:spPr>
            <a:xfrm>
              <a:off x="1744709" y="4585535"/>
              <a:ext cx="67389" cy="218361"/>
            </a:xfrm>
            <a:custGeom>
              <a:rect b="b" l="l" r="r" t="t"/>
              <a:pathLst>
                <a:path extrusionOk="0" h="436721" w="134778">
                  <a:moveTo>
                    <a:pt x="0" y="436721"/>
                  </a:moveTo>
                  <a:lnTo>
                    <a:pt x="0" y="345758"/>
                  </a:lnTo>
                  <a:lnTo>
                    <a:pt x="43339" y="345758"/>
                  </a:lnTo>
                  <a:lnTo>
                    <a:pt x="43339" y="258604"/>
                  </a:lnTo>
                  <a:lnTo>
                    <a:pt x="86677" y="258604"/>
                  </a:lnTo>
                  <a:lnTo>
                    <a:pt x="86677" y="177165"/>
                  </a:lnTo>
                  <a:lnTo>
                    <a:pt x="43339" y="177165"/>
                  </a:lnTo>
                  <a:lnTo>
                    <a:pt x="43339" y="90488"/>
                  </a:lnTo>
                  <a:lnTo>
                    <a:pt x="0" y="90488"/>
                  </a:lnTo>
                  <a:lnTo>
                    <a:pt x="0" y="0"/>
                  </a:lnTo>
                  <a:lnTo>
                    <a:pt x="48101" y="0"/>
                  </a:lnTo>
                  <a:lnTo>
                    <a:pt x="48101" y="85725"/>
                  </a:lnTo>
                  <a:lnTo>
                    <a:pt x="91440" y="85725"/>
                  </a:lnTo>
                  <a:lnTo>
                    <a:pt x="91440" y="172403"/>
                  </a:lnTo>
                  <a:lnTo>
                    <a:pt x="134779" y="172403"/>
                  </a:lnTo>
                  <a:lnTo>
                    <a:pt x="134779" y="263366"/>
                  </a:lnTo>
                  <a:lnTo>
                    <a:pt x="91440" y="263366"/>
                  </a:lnTo>
                  <a:lnTo>
                    <a:pt x="91440" y="349091"/>
                  </a:lnTo>
                  <a:lnTo>
                    <a:pt x="48101" y="349091"/>
                  </a:lnTo>
                  <a:lnTo>
                    <a:pt x="48101" y="436721"/>
                  </a:lnTo>
                  <a:lnTo>
                    <a:pt x="0" y="4367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51"/>
            <p:cNvSpPr/>
            <p:nvPr/>
          </p:nvSpPr>
          <p:spPr>
            <a:xfrm flipH="1">
              <a:off x="1563795" y="4608490"/>
              <a:ext cx="154828" cy="172450"/>
            </a:xfrm>
            <a:custGeom>
              <a:rect b="b" l="l" r="r" t="t"/>
              <a:pathLst>
                <a:path extrusionOk="0" h="344900" w="309657">
                  <a:moveTo>
                    <a:pt x="118110" y="306324"/>
                  </a:moveTo>
                  <a:cubicBezTo>
                    <a:pt x="118110" y="299657"/>
                    <a:pt x="118777" y="293465"/>
                    <a:pt x="120110" y="287655"/>
                  </a:cubicBezTo>
                  <a:cubicBezTo>
                    <a:pt x="121444" y="281845"/>
                    <a:pt x="123158" y="276130"/>
                    <a:pt x="125254" y="270605"/>
                  </a:cubicBezTo>
                  <a:cubicBezTo>
                    <a:pt x="127349" y="264986"/>
                    <a:pt x="129635" y="259366"/>
                    <a:pt x="132017" y="253555"/>
                  </a:cubicBezTo>
                  <a:cubicBezTo>
                    <a:pt x="134398" y="247745"/>
                    <a:pt x="136779" y="241459"/>
                    <a:pt x="138970" y="234601"/>
                  </a:cubicBezTo>
                  <a:cubicBezTo>
                    <a:pt x="141256" y="227743"/>
                    <a:pt x="143161" y="220313"/>
                    <a:pt x="144875" y="212122"/>
                  </a:cubicBezTo>
                  <a:cubicBezTo>
                    <a:pt x="146590" y="204026"/>
                    <a:pt x="147638" y="194691"/>
                    <a:pt x="148114" y="184309"/>
                  </a:cubicBezTo>
                  <a:cubicBezTo>
                    <a:pt x="139446" y="190024"/>
                    <a:pt x="131921" y="195644"/>
                    <a:pt x="125635" y="201168"/>
                  </a:cubicBezTo>
                  <a:cubicBezTo>
                    <a:pt x="119348" y="206693"/>
                    <a:pt x="113824" y="212122"/>
                    <a:pt x="109156" y="217456"/>
                  </a:cubicBezTo>
                  <a:cubicBezTo>
                    <a:pt x="104394" y="222790"/>
                    <a:pt x="100108" y="227933"/>
                    <a:pt x="96203" y="232886"/>
                  </a:cubicBezTo>
                  <a:cubicBezTo>
                    <a:pt x="92297" y="237839"/>
                    <a:pt x="88487" y="242602"/>
                    <a:pt x="84677" y="247174"/>
                  </a:cubicBezTo>
                  <a:cubicBezTo>
                    <a:pt x="80867" y="251746"/>
                    <a:pt x="76771" y="256032"/>
                    <a:pt x="72390" y="260033"/>
                  </a:cubicBezTo>
                  <a:cubicBezTo>
                    <a:pt x="68009" y="264033"/>
                    <a:pt x="62770" y="267748"/>
                    <a:pt x="56960" y="270986"/>
                  </a:cubicBezTo>
                  <a:cubicBezTo>
                    <a:pt x="50292" y="275177"/>
                    <a:pt x="43148" y="277273"/>
                    <a:pt x="35528" y="277273"/>
                  </a:cubicBezTo>
                  <a:cubicBezTo>
                    <a:pt x="30766" y="277273"/>
                    <a:pt x="26194" y="276320"/>
                    <a:pt x="21908" y="274511"/>
                  </a:cubicBezTo>
                  <a:cubicBezTo>
                    <a:pt x="17621" y="272605"/>
                    <a:pt x="13906" y="270034"/>
                    <a:pt x="10668" y="266700"/>
                  </a:cubicBezTo>
                  <a:cubicBezTo>
                    <a:pt x="7429" y="263366"/>
                    <a:pt x="4858" y="259366"/>
                    <a:pt x="2858" y="254699"/>
                  </a:cubicBezTo>
                  <a:cubicBezTo>
                    <a:pt x="953" y="250031"/>
                    <a:pt x="0" y="244983"/>
                    <a:pt x="0" y="239554"/>
                  </a:cubicBezTo>
                  <a:cubicBezTo>
                    <a:pt x="0" y="233077"/>
                    <a:pt x="1714" y="227076"/>
                    <a:pt x="5144" y="221647"/>
                  </a:cubicBezTo>
                  <a:cubicBezTo>
                    <a:pt x="8572" y="216218"/>
                    <a:pt x="13621" y="211550"/>
                    <a:pt x="20479" y="207740"/>
                  </a:cubicBezTo>
                  <a:cubicBezTo>
                    <a:pt x="26384" y="204311"/>
                    <a:pt x="32099" y="201740"/>
                    <a:pt x="37814" y="199930"/>
                  </a:cubicBezTo>
                  <a:cubicBezTo>
                    <a:pt x="43434" y="198120"/>
                    <a:pt x="49244" y="196787"/>
                    <a:pt x="55054" y="195739"/>
                  </a:cubicBezTo>
                  <a:cubicBezTo>
                    <a:pt x="60865" y="194691"/>
                    <a:pt x="66961" y="193834"/>
                    <a:pt x="73152" y="192977"/>
                  </a:cubicBezTo>
                  <a:cubicBezTo>
                    <a:pt x="79438" y="192119"/>
                    <a:pt x="86011" y="190976"/>
                    <a:pt x="92964" y="189452"/>
                  </a:cubicBezTo>
                  <a:cubicBezTo>
                    <a:pt x="99822" y="188024"/>
                    <a:pt x="107252" y="185928"/>
                    <a:pt x="115253" y="183261"/>
                  </a:cubicBezTo>
                  <a:cubicBezTo>
                    <a:pt x="123254" y="180594"/>
                    <a:pt x="131826" y="176975"/>
                    <a:pt x="140970" y="172307"/>
                  </a:cubicBezTo>
                  <a:cubicBezTo>
                    <a:pt x="131636" y="167640"/>
                    <a:pt x="123063" y="164021"/>
                    <a:pt x="115157" y="161354"/>
                  </a:cubicBezTo>
                  <a:cubicBezTo>
                    <a:pt x="107252" y="158687"/>
                    <a:pt x="99822" y="156686"/>
                    <a:pt x="92964" y="155353"/>
                  </a:cubicBezTo>
                  <a:cubicBezTo>
                    <a:pt x="86106" y="153924"/>
                    <a:pt x="79438" y="152876"/>
                    <a:pt x="73152" y="152114"/>
                  </a:cubicBezTo>
                  <a:cubicBezTo>
                    <a:pt x="66866" y="151352"/>
                    <a:pt x="60865" y="150495"/>
                    <a:pt x="55054" y="149447"/>
                  </a:cubicBezTo>
                  <a:cubicBezTo>
                    <a:pt x="49244" y="148400"/>
                    <a:pt x="43529" y="147066"/>
                    <a:pt x="37814" y="145256"/>
                  </a:cubicBezTo>
                  <a:cubicBezTo>
                    <a:pt x="32195" y="143446"/>
                    <a:pt x="26384" y="140779"/>
                    <a:pt x="20479" y="137255"/>
                  </a:cubicBezTo>
                  <a:cubicBezTo>
                    <a:pt x="13621" y="133350"/>
                    <a:pt x="8572" y="128683"/>
                    <a:pt x="5144" y="123158"/>
                  </a:cubicBezTo>
                  <a:cubicBezTo>
                    <a:pt x="1714" y="117634"/>
                    <a:pt x="0" y="111633"/>
                    <a:pt x="0" y="105156"/>
                  </a:cubicBezTo>
                  <a:cubicBezTo>
                    <a:pt x="0" y="99727"/>
                    <a:pt x="953" y="94774"/>
                    <a:pt x="2858" y="90202"/>
                  </a:cubicBezTo>
                  <a:cubicBezTo>
                    <a:pt x="4763" y="85630"/>
                    <a:pt x="7429" y="81629"/>
                    <a:pt x="10668" y="78296"/>
                  </a:cubicBezTo>
                  <a:cubicBezTo>
                    <a:pt x="13906" y="74962"/>
                    <a:pt x="17717" y="72390"/>
                    <a:pt x="21908" y="70485"/>
                  </a:cubicBezTo>
                  <a:cubicBezTo>
                    <a:pt x="26194" y="68580"/>
                    <a:pt x="30671" y="67723"/>
                    <a:pt x="35528" y="67723"/>
                  </a:cubicBezTo>
                  <a:cubicBezTo>
                    <a:pt x="43148" y="67723"/>
                    <a:pt x="50292" y="69723"/>
                    <a:pt x="56960" y="73724"/>
                  </a:cubicBezTo>
                  <a:cubicBezTo>
                    <a:pt x="65818" y="78867"/>
                    <a:pt x="73057" y="84677"/>
                    <a:pt x="78772" y="91250"/>
                  </a:cubicBezTo>
                  <a:cubicBezTo>
                    <a:pt x="84487" y="97822"/>
                    <a:pt x="90297" y="104870"/>
                    <a:pt x="96203" y="112300"/>
                  </a:cubicBezTo>
                  <a:cubicBezTo>
                    <a:pt x="102108" y="119729"/>
                    <a:pt x="108966" y="127540"/>
                    <a:pt x="116777" y="135636"/>
                  </a:cubicBezTo>
                  <a:cubicBezTo>
                    <a:pt x="124587" y="143732"/>
                    <a:pt x="135064" y="152019"/>
                    <a:pt x="148019" y="160401"/>
                  </a:cubicBezTo>
                  <a:cubicBezTo>
                    <a:pt x="147542" y="150209"/>
                    <a:pt x="146495" y="140970"/>
                    <a:pt x="144780" y="132874"/>
                  </a:cubicBezTo>
                  <a:cubicBezTo>
                    <a:pt x="143066" y="124778"/>
                    <a:pt x="141065" y="117253"/>
                    <a:pt x="138875" y="110585"/>
                  </a:cubicBezTo>
                  <a:cubicBezTo>
                    <a:pt x="136588" y="103823"/>
                    <a:pt x="134303" y="97631"/>
                    <a:pt x="131921" y="91821"/>
                  </a:cubicBezTo>
                  <a:cubicBezTo>
                    <a:pt x="129540" y="86106"/>
                    <a:pt x="127254" y="80391"/>
                    <a:pt x="125159" y="74771"/>
                  </a:cubicBezTo>
                  <a:cubicBezTo>
                    <a:pt x="123063" y="69152"/>
                    <a:pt x="121349" y="63341"/>
                    <a:pt x="120015" y="57531"/>
                  </a:cubicBezTo>
                  <a:cubicBezTo>
                    <a:pt x="118681" y="51721"/>
                    <a:pt x="118015" y="45434"/>
                    <a:pt x="118015" y="38576"/>
                  </a:cubicBezTo>
                  <a:cubicBezTo>
                    <a:pt x="118015" y="32861"/>
                    <a:pt x="118872" y="27623"/>
                    <a:pt x="120587" y="22860"/>
                  </a:cubicBezTo>
                  <a:cubicBezTo>
                    <a:pt x="122301" y="18098"/>
                    <a:pt x="124778" y="14097"/>
                    <a:pt x="127921" y="10668"/>
                  </a:cubicBezTo>
                  <a:cubicBezTo>
                    <a:pt x="131064" y="7239"/>
                    <a:pt x="134969" y="4667"/>
                    <a:pt x="139446" y="2762"/>
                  </a:cubicBezTo>
                  <a:cubicBezTo>
                    <a:pt x="143923" y="857"/>
                    <a:pt x="148971" y="0"/>
                    <a:pt x="154591" y="0"/>
                  </a:cubicBezTo>
                  <a:cubicBezTo>
                    <a:pt x="165926" y="0"/>
                    <a:pt x="174879" y="3524"/>
                    <a:pt x="181451" y="10573"/>
                  </a:cubicBezTo>
                  <a:cubicBezTo>
                    <a:pt x="188024" y="17621"/>
                    <a:pt x="191357" y="26956"/>
                    <a:pt x="191357" y="38576"/>
                  </a:cubicBezTo>
                  <a:cubicBezTo>
                    <a:pt x="191357" y="45434"/>
                    <a:pt x="190691" y="51721"/>
                    <a:pt x="189357" y="57531"/>
                  </a:cubicBezTo>
                  <a:cubicBezTo>
                    <a:pt x="188024" y="63341"/>
                    <a:pt x="186404" y="69056"/>
                    <a:pt x="184404" y="74771"/>
                  </a:cubicBezTo>
                  <a:cubicBezTo>
                    <a:pt x="182404" y="80391"/>
                    <a:pt x="180118" y="86106"/>
                    <a:pt x="177641" y="91821"/>
                  </a:cubicBezTo>
                  <a:cubicBezTo>
                    <a:pt x="175165" y="97536"/>
                    <a:pt x="172784" y="103823"/>
                    <a:pt x="170593" y="110585"/>
                  </a:cubicBezTo>
                  <a:cubicBezTo>
                    <a:pt x="168307" y="117348"/>
                    <a:pt x="166402" y="124778"/>
                    <a:pt x="164687" y="132874"/>
                  </a:cubicBezTo>
                  <a:cubicBezTo>
                    <a:pt x="162973" y="140970"/>
                    <a:pt x="161925" y="150209"/>
                    <a:pt x="161449" y="160401"/>
                  </a:cubicBezTo>
                  <a:cubicBezTo>
                    <a:pt x="170117" y="154781"/>
                    <a:pt x="177546" y="149257"/>
                    <a:pt x="183737" y="143732"/>
                  </a:cubicBezTo>
                  <a:cubicBezTo>
                    <a:pt x="189929" y="138208"/>
                    <a:pt x="195358" y="132874"/>
                    <a:pt x="200120" y="127540"/>
                  </a:cubicBezTo>
                  <a:cubicBezTo>
                    <a:pt x="204883" y="122301"/>
                    <a:pt x="209074" y="117158"/>
                    <a:pt x="212884" y="112204"/>
                  </a:cubicBezTo>
                  <a:cubicBezTo>
                    <a:pt x="216694" y="107252"/>
                    <a:pt x="220504" y="102489"/>
                    <a:pt x="224409" y="97917"/>
                  </a:cubicBezTo>
                  <a:cubicBezTo>
                    <a:pt x="228314" y="93345"/>
                    <a:pt x="232410" y="88963"/>
                    <a:pt x="236887" y="84868"/>
                  </a:cubicBezTo>
                  <a:cubicBezTo>
                    <a:pt x="241268" y="80772"/>
                    <a:pt x="246412" y="76962"/>
                    <a:pt x="252317" y="73628"/>
                  </a:cubicBezTo>
                  <a:cubicBezTo>
                    <a:pt x="259271" y="69628"/>
                    <a:pt x="266414" y="67628"/>
                    <a:pt x="273749" y="67628"/>
                  </a:cubicBezTo>
                  <a:cubicBezTo>
                    <a:pt x="278511" y="67628"/>
                    <a:pt x="283083" y="68580"/>
                    <a:pt x="287464" y="70390"/>
                  </a:cubicBezTo>
                  <a:cubicBezTo>
                    <a:pt x="291846" y="72295"/>
                    <a:pt x="295561" y="74867"/>
                    <a:pt x="298895" y="78200"/>
                  </a:cubicBezTo>
                  <a:cubicBezTo>
                    <a:pt x="302228" y="81534"/>
                    <a:pt x="304705" y="85439"/>
                    <a:pt x="306705" y="90107"/>
                  </a:cubicBezTo>
                  <a:cubicBezTo>
                    <a:pt x="308610" y="94679"/>
                    <a:pt x="309658" y="99632"/>
                    <a:pt x="309658" y="105061"/>
                  </a:cubicBezTo>
                  <a:cubicBezTo>
                    <a:pt x="309658" y="111538"/>
                    <a:pt x="307943" y="117538"/>
                    <a:pt x="304419" y="123063"/>
                  </a:cubicBezTo>
                  <a:cubicBezTo>
                    <a:pt x="300895" y="128588"/>
                    <a:pt x="295846" y="133255"/>
                    <a:pt x="289179" y="137160"/>
                  </a:cubicBezTo>
                  <a:cubicBezTo>
                    <a:pt x="283178" y="140779"/>
                    <a:pt x="277273" y="143446"/>
                    <a:pt x="271463" y="145161"/>
                  </a:cubicBezTo>
                  <a:cubicBezTo>
                    <a:pt x="265747" y="146971"/>
                    <a:pt x="259937" y="148304"/>
                    <a:pt x="254127" y="149352"/>
                  </a:cubicBezTo>
                  <a:cubicBezTo>
                    <a:pt x="248317" y="150400"/>
                    <a:pt x="242316" y="151257"/>
                    <a:pt x="236029" y="152019"/>
                  </a:cubicBezTo>
                  <a:cubicBezTo>
                    <a:pt x="229743" y="152781"/>
                    <a:pt x="223171" y="153924"/>
                    <a:pt x="216313" y="155258"/>
                  </a:cubicBezTo>
                  <a:cubicBezTo>
                    <a:pt x="209455" y="156686"/>
                    <a:pt x="202025" y="158687"/>
                    <a:pt x="194215" y="161258"/>
                  </a:cubicBezTo>
                  <a:cubicBezTo>
                    <a:pt x="186404" y="163925"/>
                    <a:pt x="177927" y="167545"/>
                    <a:pt x="168783" y="172212"/>
                  </a:cubicBezTo>
                  <a:cubicBezTo>
                    <a:pt x="177927" y="176879"/>
                    <a:pt x="186404" y="180499"/>
                    <a:pt x="194215" y="183166"/>
                  </a:cubicBezTo>
                  <a:cubicBezTo>
                    <a:pt x="202025" y="185833"/>
                    <a:pt x="209455" y="187833"/>
                    <a:pt x="216313" y="189357"/>
                  </a:cubicBezTo>
                  <a:cubicBezTo>
                    <a:pt x="223171" y="190786"/>
                    <a:pt x="229838" y="192024"/>
                    <a:pt x="236029" y="192881"/>
                  </a:cubicBezTo>
                  <a:cubicBezTo>
                    <a:pt x="242316" y="193738"/>
                    <a:pt x="248317" y="194691"/>
                    <a:pt x="254127" y="195644"/>
                  </a:cubicBezTo>
                  <a:cubicBezTo>
                    <a:pt x="259937" y="196691"/>
                    <a:pt x="265747" y="198025"/>
                    <a:pt x="271558" y="199835"/>
                  </a:cubicBezTo>
                  <a:cubicBezTo>
                    <a:pt x="277368" y="201644"/>
                    <a:pt x="283178" y="204216"/>
                    <a:pt x="289084" y="207645"/>
                  </a:cubicBezTo>
                  <a:cubicBezTo>
                    <a:pt x="295751" y="211550"/>
                    <a:pt x="300800" y="216218"/>
                    <a:pt x="304324" y="221552"/>
                  </a:cubicBezTo>
                  <a:cubicBezTo>
                    <a:pt x="307848" y="226981"/>
                    <a:pt x="309563" y="232982"/>
                    <a:pt x="309563" y="239459"/>
                  </a:cubicBezTo>
                  <a:cubicBezTo>
                    <a:pt x="309563" y="244888"/>
                    <a:pt x="308610" y="249936"/>
                    <a:pt x="306610" y="254603"/>
                  </a:cubicBezTo>
                  <a:cubicBezTo>
                    <a:pt x="304705" y="259271"/>
                    <a:pt x="302038" y="263271"/>
                    <a:pt x="298799" y="266605"/>
                  </a:cubicBezTo>
                  <a:cubicBezTo>
                    <a:pt x="295561" y="269938"/>
                    <a:pt x="291751" y="272510"/>
                    <a:pt x="287369" y="274415"/>
                  </a:cubicBezTo>
                  <a:cubicBezTo>
                    <a:pt x="282988" y="276320"/>
                    <a:pt x="278416" y="277178"/>
                    <a:pt x="273653" y="277178"/>
                  </a:cubicBezTo>
                  <a:cubicBezTo>
                    <a:pt x="270034" y="277178"/>
                    <a:pt x="266510" y="276701"/>
                    <a:pt x="262985" y="275654"/>
                  </a:cubicBezTo>
                  <a:cubicBezTo>
                    <a:pt x="259366" y="274606"/>
                    <a:pt x="255842" y="273082"/>
                    <a:pt x="252317" y="270891"/>
                  </a:cubicBezTo>
                  <a:cubicBezTo>
                    <a:pt x="246412" y="267653"/>
                    <a:pt x="241268" y="264033"/>
                    <a:pt x="236887" y="259937"/>
                  </a:cubicBezTo>
                  <a:cubicBezTo>
                    <a:pt x="232505" y="255937"/>
                    <a:pt x="228314" y="251651"/>
                    <a:pt x="224409" y="247079"/>
                  </a:cubicBezTo>
                  <a:cubicBezTo>
                    <a:pt x="220504" y="242507"/>
                    <a:pt x="216694" y="237744"/>
                    <a:pt x="212884" y="232791"/>
                  </a:cubicBezTo>
                  <a:cubicBezTo>
                    <a:pt x="209074" y="227838"/>
                    <a:pt x="204788" y="222695"/>
                    <a:pt x="200120" y="217361"/>
                  </a:cubicBezTo>
                  <a:cubicBezTo>
                    <a:pt x="195358" y="212027"/>
                    <a:pt x="189929" y="206502"/>
                    <a:pt x="183737" y="200978"/>
                  </a:cubicBezTo>
                  <a:cubicBezTo>
                    <a:pt x="177546" y="195358"/>
                    <a:pt x="170117" y="189833"/>
                    <a:pt x="161449" y="184213"/>
                  </a:cubicBezTo>
                  <a:cubicBezTo>
                    <a:pt x="161925" y="194596"/>
                    <a:pt x="162973" y="203835"/>
                    <a:pt x="164687" y="212027"/>
                  </a:cubicBezTo>
                  <a:cubicBezTo>
                    <a:pt x="166402" y="220123"/>
                    <a:pt x="168402" y="227648"/>
                    <a:pt x="170593" y="234505"/>
                  </a:cubicBezTo>
                  <a:cubicBezTo>
                    <a:pt x="172879" y="241363"/>
                    <a:pt x="175165" y="247650"/>
                    <a:pt x="177546" y="253460"/>
                  </a:cubicBezTo>
                  <a:cubicBezTo>
                    <a:pt x="179927" y="259271"/>
                    <a:pt x="182213" y="264986"/>
                    <a:pt x="184309" y="270510"/>
                  </a:cubicBezTo>
                  <a:cubicBezTo>
                    <a:pt x="186404" y="276130"/>
                    <a:pt x="188119" y="281750"/>
                    <a:pt x="189452" y="287465"/>
                  </a:cubicBezTo>
                  <a:cubicBezTo>
                    <a:pt x="190786" y="293180"/>
                    <a:pt x="191453" y="299466"/>
                    <a:pt x="191453" y="306324"/>
                  </a:cubicBezTo>
                  <a:cubicBezTo>
                    <a:pt x="191453" y="312039"/>
                    <a:pt x="190595" y="317278"/>
                    <a:pt x="188881" y="322040"/>
                  </a:cubicBezTo>
                  <a:cubicBezTo>
                    <a:pt x="187166" y="326803"/>
                    <a:pt x="184690" y="330803"/>
                    <a:pt x="181546" y="334232"/>
                  </a:cubicBezTo>
                  <a:cubicBezTo>
                    <a:pt x="178403" y="337661"/>
                    <a:pt x="174498" y="340233"/>
                    <a:pt x="169926" y="342138"/>
                  </a:cubicBezTo>
                  <a:cubicBezTo>
                    <a:pt x="165354" y="344043"/>
                    <a:pt x="160306" y="344900"/>
                    <a:pt x="154686" y="344900"/>
                  </a:cubicBezTo>
                  <a:cubicBezTo>
                    <a:pt x="149066" y="344900"/>
                    <a:pt x="144018" y="343948"/>
                    <a:pt x="139541" y="342138"/>
                  </a:cubicBezTo>
                  <a:cubicBezTo>
                    <a:pt x="135064" y="340233"/>
                    <a:pt x="131159" y="337661"/>
                    <a:pt x="128016" y="334232"/>
                  </a:cubicBezTo>
                  <a:cubicBezTo>
                    <a:pt x="124873" y="330803"/>
                    <a:pt x="122396" y="326708"/>
                    <a:pt x="120682" y="322040"/>
                  </a:cubicBezTo>
                  <a:cubicBezTo>
                    <a:pt x="118967" y="317278"/>
                    <a:pt x="118110" y="312039"/>
                    <a:pt x="118110" y="30632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51"/>
            <p:cNvSpPr/>
            <p:nvPr/>
          </p:nvSpPr>
          <p:spPr>
            <a:xfrm flipH="1">
              <a:off x="1138885" y="4625231"/>
              <a:ext cx="141065" cy="138969"/>
            </a:xfrm>
            <a:custGeom>
              <a:rect b="b" l="l" r="r" t="t"/>
              <a:pathLst>
                <a:path extrusionOk="0" h="277939" w="282130">
                  <a:moveTo>
                    <a:pt x="211074" y="0"/>
                  </a:moveTo>
                  <a:cubicBezTo>
                    <a:pt x="220218" y="0"/>
                    <a:pt x="229076" y="1715"/>
                    <a:pt x="237649" y="5048"/>
                  </a:cubicBezTo>
                  <a:cubicBezTo>
                    <a:pt x="246221" y="8382"/>
                    <a:pt x="253841" y="13430"/>
                    <a:pt x="260413" y="20193"/>
                  </a:cubicBezTo>
                  <a:cubicBezTo>
                    <a:pt x="266986" y="26956"/>
                    <a:pt x="272320" y="35433"/>
                    <a:pt x="276225" y="45625"/>
                  </a:cubicBezTo>
                  <a:cubicBezTo>
                    <a:pt x="280225" y="55817"/>
                    <a:pt x="282130" y="67913"/>
                    <a:pt x="282130" y="81915"/>
                  </a:cubicBezTo>
                  <a:cubicBezTo>
                    <a:pt x="282130" y="97441"/>
                    <a:pt x="279654" y="111919"/>
                    <a:pt x="274701" y="125254"/>
                  </a:cubicBezTo>
                  <a:cubicBezTo>
                    <a:pt x="269748" y="138684"/>
                    <a:pt x="263176" y="151257"/>
                    <a:pt x="255175" y="163068"/>
                  </a:cubicBezTo>
                  <a:cubicBezTo>
                    <a:pt x="247079" y="174879"/>
                    <a:pt x="238030" y="185928"/>
                    <a:pt x="227838" y="196215"/>
                  </a:cubicBezTo>
                  <a:cubicBezTo>
                    <a:pt x="217646" y="206502"/>
                    <a:pt x="207454" y="216408"/>
                    <a:pt x="197072" y="225743"/>
                  </a:cubicBezTo>
                  <a:cubicBezTo>
                    <a:pt x="186690" y="235077"/>
                    <a:pt x="176689" y="244126"/>
                    <a:pt x="166973" y="252698"/>
                  </a:cubicBezTo>
                  <a:cubicBezTo>
                    <a:pt x="157258" y="261271"/>
                    <a:pt x="148971" y="269748"/>
                    <a:pt x="142018" y="277940"/>
                  </a:cubicBezTo>
                  <a:lnTo>
                    <a:pt x="139922" y="277940"/>
                  </a:lnTo>
                  <a:cubicBezTo>
                    <a:pt x="132969" y="269748"/>
                    <a:pt x="124682" y="261271"/>
                    <a:pt x="115062" y="252698"/>
                  </a:cubicBezTo>
                  <a:cubicBezTo>
                    <a:pt x="105442" y="244126"/>
                    <a:pt x="95440" y="235077"/>
                    <a:pt x="85058" y="225743"/>
                  </a:cubicBezTo>
                  <a:cubicBezTo>
                    <a:pt x="74676" y="216408"/>
                    <a:pt x="64389" y="206502"/>
                    <a:pt x="54292" y="196215"/>
                  </a:cubicBezTo>
                  <a:cubicBezTo>
                    <a:pt x="44101" y="185928"/>
                    <a:pt x="35052" y="174879"/>
                    <a:pt x="26956" y="163068"/>
                  </a:cubicBezTo>
                  <a:cubicBezTo>
                    <a:pt x="18860" y="151257"/>
                    <a:pt x="12382" y="138684"/>
                    <a:pt x="7429" y="125254"/>
                  </a:cubicBezTo>
                  <a:cubicBezTo>
                    <a:pt x="2477" y="111824"/>
                    <a:pt x="0" y="97346"/>
                    <a:pt x="0" y="81915"/>
                  </a:cubicBezTo>
                  <a:cubicBezTo>
                    <a:pt x="0" y="68009"/>
                    <a:pt x="2000" y="55912"/>
                    <a:pt x="5905" y="45625"/>
                  </a:cubicBezTo>
                  <a:cubicBezTo>
                    <a:pt x="9811" y="35433"/>
                    <a:pt x="15145" y="26956"/>
                    <a:pt x="21717" y="20193"/>
                  </a:cubicBezTo>
                  <a:cubicBezTo>
                    <a:pt x="28289" y="13430"/>
                    <a:pt x="35909" y="8382"/>
                    <a:pt x="44482" y="5048"/>
                  </a:cubicBezTo>
                  <a:cubicBezTo>
                    <a:pt x="53054" y="1715"/>
                    <a:pt x="61913" y="0"/>
                    <a:pt x="71056" y="0"/>
                  </a:cubicBezTo>
                  <a:cubicBezTo>
                    <a:pt x="80200" y="0"/>
                    <a:pt x="87821" y="1143"/>
                    <a:pt x="94869" y="3524"/>
                  </a:cubicBezTo>
                  <a:cubicBezTo>
                    <a:pt x="101917" y="5810"/>
                    <a:pt x="108299" y="8954"/>
                    <a:pt x="113919" y="12954"/>
                  </a:cubicBezTo>
                  <a:cubicBezTo>
                    <a:pt x="119539" y="16954"/>
                    <a:pt x="124587" y="21431"/>
                    <a:pt x="128778" y="26479"/>
                  </a:cubicBezTo>
                  <a:cubicBezTo>
                    <a:pt x="133064" y="31528"/>
                    <a:pt x="136684" y="36671"/>
                    <a:pt x="139827" y="41910"/>
                  </a:cubicBezTo>
                  <a:lnTo>
                    <a:pt x="141922" y="41910"/>
                  </a:lnTo>
                  <a:cubicBezTo>
                    <a:pt x="145066" y="36671"/>
                    <a:pt x="148780" y="31528"/>
                    <a:pt x="153067" y="26479"/>
                  </a:cubicBezTo>
                  <a:cubicBezTo>
                    <a:pt x="157448" y="21431"/>
                    <a:pt x="162401" y="16954"/>
                    <a:pt x="168116" y="12954"/>
                  </a:cubicBezTo>
                  <a:cubicBezTo>
                    <a:pt x="173736" y="8954"/>
                    <a:pt x="180118" y="5810"/>
                    <a:pt x="187166" y="3524"/>
                  </a:cubicBezTo>
                  <a:cubicBezTo>
                    <a:pt x="194215" y="1238"/>
                    <a:pt x="202121" y="0"/>
                    <a:pt x="2109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51"/>
            <p:cNvSpPr/>
            <p:nvPr/>
          </p:nvSpPr>
          <p:spPr>
            <a:xfrm>
              <a:off x="1335695" y="4608514"/>
              <a:ext cx="172355" cy="172402"/>
            </a:xfrm>
            <a:custGeom>
              <a:rect b="b" l="l" r="r" t="t"/>
              <a:pathLst>
                <a:path extrusionOk="0" h="344804" w="344709">
                  <a:moveTo>
                    <a:pt x="179451" y="209455"/>
                  </a:moveTo>
                  <a:lnTo>
                    <a:pt x="182213" y="344805"/>
                  </a:lnTo>
                  <a:lnTo>
                    <a:pt x="162211" y="344805"/>
                  </a:lnTo>
                  <a:lnTo>
                    <a:pt x="164782" y="209455"/>
                  </a:lnTo>
                  <a:lnTo>
                    <a:pt x="115729" y="335756"/>
                  </a:lnTo>
                  <a:lnTo>
                    <a:pt x="97155" y="327660"/>
                  </a:lnTo>
                  <a:lnTo>
                    <a:pt x="150876" y="204216"/>
                  </a:lnTo>
                  <a:lnTo>
                    <a:pt x="57626" y="301466"/>
                  </a:lnTo>
                  <a:lnTo>
                    <a:pt x="43244" y="287274"/>
                  </a:lnTo>
                  <a:lnTo>
                    <a:pt x="140494" y="193834"/>
                  </a:lnTo>
                  <a:lnTo>
                    <a:pt x="17240" y="247745"/>
                  </a:lnTo>
                  <a:lnTo>
                    <a:pt x="9525" y="229171"/>
                  </a:lnTo>
                  <a:lnTo>
                    <a:pt x="135350" y="180118"/>
                  </a:lnTo>
                  <a:lnTo>
                    <a:pt x="0" y="182404"/>
                  </a:lnTo>
                  <a:lnTo>
                    <a:pt x="0" y="162401"/>
                  </a:lnTo>
                  <a:lnTo>
                    <a:pt x="135350" y="165163"/>
                  </a:lnTo>
                  <a:lnTo>
                    <a:pt x="9049" y="115633"/>
                  </a:lnTo>
                  <a:lnTo>
                    <a:pt x="17145" y="97250"/>
                  </a:lnTo>
                  <a:lnTo>
                    <a:pt x="140398" y="151447"/>
                  </a:lnTo>
                  <a:lnTo>
                    <a:pt x="43148" y="57721"/>
                  </a:lnTo>
                  <a:lnTo>
                    <a:pt x="57531" y="43339"/>
                  </a:lnTo>
                  <a:lnTo>
                    <a:pt x="150781" y="140970"/>
                  </a:lnTo>
                  <a:lnTo>
                    <a:pt x="97060" y="17240"/>
                  </a:lnTo>
                  <a:lnTo>
                    <a:pt x="115633" y="9525"/>
                  </a:lnTo>
                  <a:lnTo>
                    <a:pt x="164687" y="135064"/>
                  </a:lnTo>
                  <a:lnTo>
                    <a:pt x="162115" y="0"/>
                  </a:lnTo>
                  <a:lnTo>
                    <a:pt x="182118" y="0"/>
                  </a:lnTo>
                  <a:lnTo>
                    <a:pt x="179356" y="135064"/>
                  </a:lnTo>
                  <a:lnTo>
                    <a:pt x="228886" y="9049"/>
                  </a:lnTo>
                  <a:lnTo>
                    <a:pt x="247460" y="17145"/>
                  </a:lnTo>
                  <a:lnTo>
                    <a:pt x="193548" y="140398"/>
                  </a:lnTo>
                  <a:lnTo>
                    <a:pt x="286988" y="43148"/>
                  </a:lnTo>
                  <a:lnTo>
                    <a:pt x="301180" y="57531"/>
                  </a:lnTo>
                  <a:lnTo>
                    <a:pt x="203073" y="151733"/>
                  </a:lnTo>
                  <a:lnTo>
                    <a:pt x="327470" y="97060"/>
                  </a:lnTo>
                  <a:lnTo>
                    <a:pt x="335185" y="115443"/>
                  </a:lnTo>
                  <a:lnTo>
                    <a:pt x="208883" y="164973"/>
                  </a:lnTo>
                  <a:lnTo>
                    <a:pt x="344710" y="162211"/>
                  </a:lnTo>
                  <a:lnTo>
                    <a:pt x="344710" y="182213"/>
                  </a:lnTo>
                  <a:lnTo>
                    <a:pt x="208883" y="179927"/>
                  </a:lnTo>
                  <a:lnTo>
                    <a:pt x="335661" y="228981"/>
                  </a:lnTo>
                  <a:lnTo>
                    <a:pt x="327565" y="247555"/>
                  </a:lnTo>
                  <a:lnTo>
                    <a:pt x="203168" y="193167"/>
                  </a:lnTo>
                  <a:lnTo>
                    <a:pt x="301276" y="287083"/>
                  </a:lnTo>
                  <a:lnTo>
                    <a:pt x="287083" y="301276"/>
                  </a:lnTo>
                  <a:lnTo>
                    <a:pt x="193643" y="204502"/>
                  </a:lnTo>
                  <a:lnTo>
                    <a:pt x="247555" y="327565"/>
                  </a:lnTo>
                  <a:lnTo>
                    <a:pt x="228981" y="335280"/>
                  </a:lnTo>
                  <a:lnTo>
                    <a:pt x="179451" y="20945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" name="Google Shape;52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90788"/>
            <a:ext cx="8839201" cy="236193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22" name="Google Shape;522;p52"/>
          <p:cNvCxnSpPr>
            <a:endCxn id="523" idx="2"/>
          </p:cNvCxnSpPr>
          <p:nvPr/>
        </p:nvCxnSpPr>
        <p:spPr>
          <a:xfrm flipH="1" rot="10800000">
            <a:off x="3531000" y="979750"/>
            <a:ext cx="959400" cy="5001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24" name="Google Shape;524;p52"/>
          <p:cNvCxnSpPr>
            <a:endCxn id="523" idx="2"/>
          </p:cNvCxnSpPr>
          <p:nvPr/>
        </p:nvCxnSpPr>
        <p:spPr>
          <a:xfrm rot="10800000">
            <a:off x="4490400" y="979750"/>
            <a:ext cx="826500" cy="520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23" name="Google Shape;523;p52"/>
          <p:cNvSpPr txBox="1"/>
          <p:nvPr/>
        </p:nvSpPr>
        <p:spPr>
          <a:xfrm>
            <a:off x="3429000" y="479650"/>
            <a:ext cx="21228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s</a:t>
            </a:r>
            <a:r>
              <a:rPr b="1" lang="en"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cene changes</a:t>
            </a:r>
            <a:r>
              <a:rPr lang="en"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 to showing kid’s room</a:t>
            </a:r>
            <a:endParaRPr sz="120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52663"/>
            <a:ext cx="8839201" cy="223816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30" name="Google Shape;530;p53"/>
          <p:cNvCxnSpPr/>
          <p:nvPr/>
        </p:nvCxnSpPr>
        <p:spPr>
          <a:xfrm flipH="1" rot="10800000">
            <a:off x="1112475" y="1020375"/>
            <a:ext cx="387600" cy="418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1" name="Google Shape;531;p53"/>
          <p:cNvSpPr txBox="1"/>
          <p:nvPr/>
        </p:nvSpPr>
        <p:spPr>
          <a:xfrm>
            <a:off x="1224675" y="499875"/>
            <a:ext cx="23778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b</a:t>
            </a:r>
            <a:r>
              <a:rPr lang="en"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oth upset with the other</a:t>
            </a:r>
            <a:endParaRPr sz="120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72138"/>
            <a:ext cx="8839199" cy="21992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37" name="Google Shape;537;p54"/>
          <p:cNvCxnSpPr>
            <a:stCxn id="538" idx="2"/>
          </p:cNvCxnSpPr>
          <p:nvPr/>
        </p:nvCxnSpPr>
        <p:spPr>
          <a:xfrm flipH="1">
            <a:off x="1234900" y="959350"/>
            <a:ext cx="1250100" cy="520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8" name="Google Shape;538;p54"/>
          <p:cNvSpPr txBox="1"/>
          <p:nvPr/>
        </p:nvSpPr>
        <p:spPr>
          <a:xfrm>
            <a:off x="1571650" y="438850"/>
            <a:ext cx="1826700" cy="5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t</a:t>
            </a:r>
            <a:r>
              <a:rPr b="1" lang="en"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ask 1: </a:t>
            </a:r>
            <a:r>
              <a:rPr lang="en"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learning module</a:t>
            </a:r>
            <a:endParaRPr sz="120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539" name="Google Shape;539;p54"/>
          <p:cNvSpPr txBox="1"/>
          <p:nvPr/>
        </p:nvSpPr>
        <p:spPr>
          <a:xfrm>
            <a:off x="5327200" y="4133150"/>
            <a:ext cx="3571800" cy="5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m</a:t>
            </a:r>
            <a:r>
              <a:rPr b="1" lang="en"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ood change:</a:t>
            </a:r>
            <a:endParaRPr b="1" sz="120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d</a:t>
            </a:r>
            <a:r>
              <a:rPr lang="en"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isheartened -&gt; fascinated</a:t>
            </a:r>
            <a:endParaRPr sz="120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cxnSp>
        <p:nvCxnSpPr>
          <p:cNvPr id="540" name="Google Shape;540;p54"/>
          <p:cNvCxnSpPr/>
          <p:nvPr/>
        </p:nvCxnSpPr>
        <p:spPr>
          <a:xfrm flipH="1">
            <a:off x="6133300" y="3378050"/>
            <a:ext cx="143100" cy="775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1" name="Google Shape;541;p54"/>
          <p:cNvCxnSpPr/>
          <p:nvPr/>
        </p:nvCxnSpPr>
        <p:spPr>
          <a:xfrm flipH="1">
            <a:off x="6123100" y="3337250"/>
            <a:ext cx="990000" cy="785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375" y="1376975"/>
            <a:ext cx="8839199" cy="238954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47" name="Google Shape;547;p55"/>
          <p:cNvCxnSpPr>
            <a:stCxn id="548" idx="2"/>
          </p:cNvCxnSpPr>
          <p:nvPr/>
        </p:nvCxnSpPr>
        <p:spPr>
          <a:xfrm flipH="1">
            <a:off x="3306575" y="1051150"/>
            <a:ext cx="1214400" cy="367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48" name="Google Shape;548;p55"/>
          <p:cNvSpPr txBox="1"/>
          <p:nvPr/>
        </p:nvSpPr>
        <p:spPr>
          <a:xfrm>
            <a:off x="3122825" y="469450"/>
            <a:ext cx="27963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m</a:t>
            </a:r>
            <a:r>
              <a:rPr b="1" lang="en"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ood change:</a:t>
            </a:r>
            <a:r>
              <a:rPr lang="en"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 </a:t>
            </a:r>
            <a:endParaRPr sz="120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misunderstood -&gt; understood </a:t>
            </a:r>
            <a:endParaRPr sz="120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cxnSp>
        <p:nvCxnSpPr>
          <p:cNvPr id="549" name="Google Shape;549;p55"/>
          <p:cNvCxnSpPr>
            <a:stCxn id="548" idx="2"/>
          </p:cNvCxnSpPr>
          <p:nvPr/>
        </p:nvCxnSpPr>
        <p:spPr>
          <a:xfrm>
            <a:off x="4520975" y="1051150"/>
            <a:ext cx="1010400" cy="367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50" name="Google Shape;550;p55"/>
          <p:cNvSpPr txBox="1"/>
          <p:nvPr/>
        </p:nvSpPr>
        <p:spPr>
          <a:xfrm>
            <a:off x="6204850" y="4245425"/>
            <a:ext cx="25923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t</a:t>
            </a:r>
            <a:r>
              <a:rPr b="1" lang="en"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ask 2: </a:t>
            </a:r>
            <a:endParaRPr b="1" sz="120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p</a:t>
            </a:r>
            <a:r>
              <a:rPr lang="en"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lay fun vulnerable questions game</a:t>
            </a:r>
            <a:endParaRPr sz="120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cxnSp>
        <p:nvCxnSpPr>
          <p:cNvPr id="551" name="Google Shape;551;p55"/>
          <p:cNvCxnSpPr/>
          <p:nvPr/>
        </p:nvCxnSpPr>
        <p:spPr>
          <a:xfrm flipH="1">
            <a:off x="7123475" y="3602500"/>
            <a:ext cx="836700" cy="826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" name="Google Shape;556;p56" title="Mom is frantically shopping.png"/>
          <p:cNvPicPr preferRelativeResize="0"/>
          <p:nvPr/>
        </p:nvPicPr>
        <p:blipFill rotWithShape="1">
          <a:blip r:embed="rId3">
            <a:alphaModFix/>
          </a:blip>
          <a:srcRect b="0" l="32389" r="35318" t="79607"/>
          <a:stretch/>
        </p:blipFill>
        <p:spPr>
          <a:xfrm>
            <a:off x="2245375" y="673325"/>
            <a:ext cx="4653251" cy="3796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57"/>
          <p:cNvSpPr txBox="1"/>
          <p:nvPr>
            <p:ph type="title"/>
          </p:nvPr>
        </p:nvSpPr>
        <p:spPr>
          <a:xfrm>
            <a:off x="1293600" y="1400175"/>
            <a:ext cx="6556800" cy="23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latin typeface="Space Mono"/>
                <a:ea typeface="Space Mono"/>
                <a:cs typeface="Space Mono"/>
                <a:sym typeface="Space Mono"/>
              </a:rPr>
              <a:t>concept video</a:t>
            </a:r>
            <a:endParaRPr sz="5500"/>
          </a:p>
        </p:txBody>
      </p:sp>
      <p:sp>
        <p:nvSpPr>
          <p:cNvPr id="562" name="Google Shape;562;p57"/>
          <p:cNvSpPr txBox="1"/>
          <p:nvPr>
            <p:ph idx="2" type="title"/>
          </p:nvPr>
        </p:nvSpPr>
        <p:spPr>
          <a:xfrm>
            <a:off x="228600" y="152400"/>
            <a:ext cx="1065000" cy="65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grpSp>
        <p:nvGrpSpPr>
          <p:cNvPr id="563" name="Google Shape;563;p57"/>
          <p:cNvGrpSpPr/>
          <p:nvPr/>
        </p:nvGrpSpPr>
        <p:grpSpPr>
          <a:xfrm>
            <a:off x="329223" y="2357850"/>
            <a:ext cx="8485404" cy="427800"/>
            <a:chOff x="329223" y="2357850"/>
            <a:chExt cx="8485404" cy="427800"/>
          </a:xfrm>
        </p:grpSpPr>
        <p:sp>
          <p:nvSpPr>
            <p:cNvPr id="564" name="Google Shape;564;p57"/>
            <p:cNvSpPr txBox="1"/>
            <p:nvPr/>
          </p:nvSpPr>
          <p:spPr>
            <a:xfrm>
              <a:off x="329223" y="2357850"/>
              <a:ext cx="10650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20</a:t>
              </a:r>
              <a:endParaRPr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sp>
          <p:nvSpPr>
            <p:cNvPr id="565" name="Google Shape;565;p57"/>
            <p:cNvSpPr txBox="1"/>
            <p:nvPr/>
          </p:nvSpPr>
          <p:spPr>
            <a:xfrm>
              <a:off x="7749627" y="2357850"/>
              <a:ext cx="10650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XX</a:t>
              </a:r>
              <a:endParaRPr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</p:grpSp>
      <p:sp>
        <p:nvSpPr>
          <p:cNvPr id="566" name="Google Shape;566;p57">
            <a:hlinkClick action="ppaction://hlinkshowjump?jump=nextslide"/>
          </p:cNvPr>
          <p:cNvSpPr/>
          <p:nvPr/>
        </p:nvSpPr>
        <p:spPr>
          <a:xfrm>
            <a:off x="7829555" y="4690676"/>
            <a:ext cx="137541" cy="137636"/>
          </a:xfrm>
          <a:custGeom>
            <a:rect b="b" l="l" r="r" t="t"/>
            <a:pathLst>
              <a:path extrusionOk="0" h="275272" w="275082">
                <a:moveTo>
                  <a:pt x="38100" y="22003"/>
                </a:moveTo>
                <a:lnTo>
                  <a:pt x="242030" y="226219"/>
                </a:lnTo>
                <a:lnTo>
                  <a:pt x="242030" y="0"/>
                </a:lnTo>
                <a:lnTo>
                  <a:pt x="275082" y="30671"/>
                </a:lnTo>
                <a:lnTo>
                  <a:pt x="275082" y="275273"/>
                </a:lnTo>
                <a:lnTo>
                  <a:pt x="30671" y="275273"/>
                </a:lnTo>
                <a:lnTo>
                  <a:pt x="0" y="244602"/>
                </a:lnTo>
                <a:lnTo>
                  <a:pt x="219742" y="244602"/>
                </a:lnTo>
                <a:lnTo>
                  <a:pt x="17240" y="42958"/>
                </a:lnTo>
                <a:lnTo>
                  <a:pt x="38195" y="22003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67" name="Google Shape;567;p57"/>
          <p:cNvGrpSpPr/>
          <p:nvPr/>
        </p:nvGrpSpPr>
        <p:grpSpPr>
          <a:xfrm>
            <a:off x="944787" y="4609951"/>
            <a:ext cx="766688" cy="218361"/>
            <a:chOff x="1045410" y="4585535"/>
            <a:chExt cx="766688" cy="218361"/>
          </a:xfrm>
        </p:grpSpPr>
        <p:sp>
          <p:nvSpPr>
            <p:cNvPr id="568" name="Google Shape;568;p57"/>
            <p:cNvSpPr/>
            <p:nvPr/>
          </p:nvSpPr>
          <p:spPr>
            <a:xfrm>
              <a:off x="1045410" y="4585535"/>
              <a:ext cx="67389" cy="218361"/>
            </a:xfrm>
            <a:custGeom>
              <a:rect b="b" l="l" r="r" t="t"/>
              <a:pathLst>
                <a:path extrusionOk="0" h="436721" w="134778">
                  <a:moveTo>
                    <a:pt x="86201" y="436721"/>
                  </a:moveTo>
                  <a:lnTo>
                    <a:pt x="86201" y="349091"/>
                  </a:lnTo>
                  <a:lnTo>
                    <a:pt x="43339" y="349091"/>
                  </a:lnTo>
                  <a:lnTo>
                    <a:pt x="43339" y="263366"/>
                  </a:lnTo>
                  <a:lnTo>
                    <a:pt x="0" y="263366"/>
                  </a:lnTo>
                  <a:lnTo>
                    <a:pt x="0" y="172403"/>
                  </a:lnTo>
                  <a:lnTo>
                    <a:pt x="43339" y="172403"/>
                  </a:lnTo>
                  <a:lnTo>
                    <a:pt x="43339" y="85725"/>
                  </a:lnTo>
                  <a:lnTo>
                    <a:pt x="86201" y="85725"/>
                  </a:lnTo>
                  <a:lnTo>
                    <a:pt x="86201" y="0"/>
                  </a:lnTo>
                  <a:lnTo>
                    <a:pt x="134779" y="0"/>
                  </a:lnTo>
                  <a:lnTo>
                    <a:pt x="134779" y="90488"/>
                  </a:lnTo>
                  <a:lnTo>
                    <a:pt x="90964" y="90488"/>
                  </a:lnTo>
                  <a:lnTo>
                    <a:pt x="90964" y="177165"/>
                  </a:lnTo>
                  <a:lnTo>
                    <a:pt x="48101" y="177165"/>
                  </a:lnTo>
                  <a:lnTo>
                    <a:pt x="48101" y="258604"/>
                  </a:lnTo>
                  <a:lnTo>
                    <a:pt x="90964" y="258604"/>
                  </a:lnTo>
                  <a:lnTo>
                    <a:pt x="90964" y="345758"/>
                  </a:lnTo>
                  <a:lnTo>
                    <a:pt x="134779" y="345758"/>
                  </a:lnTo>
                  <a:lnTo>
                    <a:pt x="134779" y="436721"/>
                  </a:lnTo>
                  <a:lnTo>
                    <a:pt x="86201" y="4367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57"/>
            <p:cNvSpPr/>
            <p:nvPr/>
          </p:nvSpPr>
          <p:spPr>
            <a:xfrm>
              <a:off x="1744709" y="4585535"/>
              <a:ext cx="67389" cy="218361"/>
            </a:xfrm>
            <a:custGeom>
              <a:rect b="b" l="l" r="r" t="t"/>
              <a:pathLst>
                <a:path extrusionOk="0" h="436721" w="134778">
                  <a:moveTo>
                    <a:pt x="0" y="436721"/>
                  </a:moveTo>
                  <a:lnTo>
                    <a:pt x="0" y="345758"/>
                  </a:lnTo>
                  <a:lnTo>
                    <a:pt x="43339" y="345758"/>
                  </a:lnTo>
                  <a:lnTo>
                    <a:pt x="43339" y="258604"/>
                  </a:lnTo>
                  <a:lnTo>
                    <a:pt x="86677" y="258604"/>
                  </a:lnTo>
                  <a:lnTo>
                    <a:pt x="86677" y="177165"/>
                  </a:lnTo>
                  <a:lnTo>
                    <a:pt x="43339" y="177165"/>
                  </a:lnTo>
                  <a:lnTo>
                    <a:pt x="43339" y="90488"/>
                  </a:lnTo>
                  <a:lnTo>
                    <a:pt x="0" y="90488"/>
                  </a:lnTo>
                  <a:lnTo>
                    <a:pt x="0" y="0"/>
                  </a:lnTo>
                  <a:lnTo>
                    <a:pt x="48101" y="0"/>
                  </a:lnTo>
                  <a:lnTo>
                    <a:pt x="48101" y="85725"/>
                  </a:lnTo>
                  <a:lnTo>
                    <a:pt x="91440" y="85725"/>
                  </a:lnTo>
                  <a:lnTo>
                    <a:pt x="91440" y="172403"/>
                  </a:lnTo>
                  <a:lnTo>
                    <a:pt x="134779" y="172403"/>
                  </a:lnTo>
                  <a:lnTo>
                    <a:pt x="134779" y="263366"/>
                  </a:lnTo>
                  <a:lnTo>
                    <a:pt x="91440" y="263366"/>
                  </a:lnTo>
                  <a:lnTo>
                    <a:pt x="91440" y="349091"/>
                  </a:lnTo>
                  <a:lnTo>
                    <a:pt x="48101" y="349091"/>
                  </a:lnTo>
                  <a:lnTo>
                    <a:pt x="48101" y="436721"/>
                  </a:lnTo>
                  <a:lnTo>
                    <a:pt x="0" y="4367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57"/>
            <p:cNvSpPr/>
            <p:nvPr/>
          </p:nvSpPr>
          <p:spPr>
            <a:xfrm flipH="1">
              <a:off x="1563795" y="4608490"/>
              <a:ext cx="154828" cy="172450"/>
            </a:xfrm>
            <a:custGeom>
              <a:rect b="b" l="l" r="r" t="t"/>
              <a:pathLst>
                <a:path extrusionOk="0" h="344900" w="309657">
                  <a:moveTo>
                    <a:pt x="118110" y="306324"/>
                  </a:moveTo>
                  <a:cubicBezTo>
                    <a:pt x="118110" y="299657"/>
                    <a:pt x="118777" y="293465"/>
                    <a:pt x="120110" y="287655"/>
                  </a:cubicBezTo>
                  <a:cubicBezTo>
                    <a:pt x="121444" y="281845"/>
                    <a:pt x="123158" y="276130"/>
                    <a:pt x="125254" y="270605"/>
                  </a:cubicBezTo>
                  <a:cubicBezTo>
                    <a:pt x="127349" y="264986"/>
                    <a:pt x="129635" y="259366"/>
                    <a:pt x="132017" y="253555"/>
                  </a:cubicBezTo>
                  <a:cubicBezTo>
                    <a:pt x="134398" y="247745"/>
                    <a:pt x="136779" y="241459"/>
                    <a:pt x="138970" y="234601"/>
                  </a:cubicBezTo>
                  <a:cubicBezTo>
                    <a:pt x="141256" y="227743"/>
                    <a:pt x="143161" y="220313"/>
                    <a:pt x="144875" y="212122"/>
                  </a:cubicBezTo>
                  <a:cubicBezTo>
                    <a:pt x="146590" y="204026"/>
                    <a:pt x="147638" y="194691"/>
                    <a:pt x="148114" y="184309"/>
                  </a:cubicBezTo>
                  <a:cubicBezTo>
                    <a:pt x="139446" y="190024"/>
                    <a:pt x="131921" y="195644"/>
                    <a:pt x="125635" y="201168"/>
                  </a:cubicBezTo>
                  <a:cubicBezTo>
                    <a:pt x="119348" y="206693"/>
                    <a:pt x="113824" y="212122"/>
                    <a:pt x="109156" y="217456"/>
                  </a:cubicBezTo>
                  <a:cubicBezTo>
                    <a:pt x="104394" y="222790"/>
                    <a:pt x="100108" y="227933"/>
                    <a:pt x="96203" y="232886"/>
                  </a:cubicBezTo>
                  <a:cubicBezTo>
                    <a:pt x="92297" y="237839"/>
                    <a:pt x="88487" y="242602"/>
                    <a:pt x="84677" y="247174"/>
                  </a:cubicBezTo>
                  <a:cubicBezTo>
                    <a:pt x="80867" y="251746"/>
                    <a:pt x="76771" y="256032"/>
                    <a:pt x="72390" y="260033"/>
                  </a:cubicBezTo>
                  <a:cubicBezTo>
                    <a:pt x="68009" y="264033"/>
                    <a:pt x="62770" y="267748"/>
                    <a:pt x="56960" y="270986"/>
                  </a:cubicBezTo>
                  <a:cubicBezTo>
                    <a:pt x="50292" y="275177"/>
                    <a:pt x="43148" y="277273"/>
                    <a:pt x="35528" y="277273"/>
                  </a:cubicBezTo>
                  <a:cubicBezTo>
                    <a:pt x="30766" y="277273"/>
                    <a:pt x="26194" y="276320"/>
                    <a:pt x="21908" y="274511"/>
                  </a:cubicBezTo>
                  <a:cubicBezTo>
                    <a:pt x="17621" y="272605"/>
                    <a:pt x="13906" y="270034"/>
                    <a:pt x="10668" y="266700"/>
                  </a:cubicBezTo>
                  <a:cubicBezTo>
                    <a:pt x="7429" y="263366"/>
                    <a:pt x="4858" y="259366"/>
                    <a:pt x="2858" y="254699"/>
                  </a:cubicBezTo>
                  <a:cubicBezTo>
                    <a:pt x="953" y="250031"/>
                    <a:pt x="0" y="244983"/>
                    <a:pt x="0" y="239554"/>
                  </a:cubicBezTo>
                  <a:cubicBezTo>
                    <a:pt x="0" y="233077"/>
                    <a:pt x="1714" y="227076"/>
                    <a:pt x="5144" y="221647"/>
                  </a:cubicBezTo>
                  <a:cubicBezTo>
                    <a:pt x="8572" y="216218"/>
                    <a:pt x="13621" y="211550"/>
                    <a:pt x="20479" y="207740"/>
                  </a:cubicBezTo>
                  <a:cubicBezTo>
                    <a:pt x="26384" y="204311"/>
                    <a:pt x="32099" y="201740"/>
                    <a:pt x="37814" y="199930"/>
                  </a:cubicBezTo>
                  <a:cubicBezTo>
                    <a:pt x="43434" y="198120"/>
                    <a:pt x="49244" y="196787"/>
                    <a:pt x="55054" y="195739"/>
                  </a:cubicBezTo>
                  <a:cubicBezTo>
                    <a:pt x="60865" y="194691"/>
                    <a:pt x="66961" y="193834"/>
                    <a:pt x="73152" y="192977"/>
                  </a:cubicBezTo>
                  <a:cubicBezTo>
                    <a:pt x="79438" y="192119"/>
                    <a:pt x="86011" y="190976"/>
                    <a:pt x="92964" y="189452"/>
                  </a:cubicBezTo>
                  <a:cubicBezTo>
                    <a:pt x="99822" y="188024"/>
                    <a:pt x="107252" y="185928"/>
                    <a:pt x="115253" y="183261"/>
                  </a:cubicBezTo>
                  <a:cubicBezTo>
                    <a:pt x="123254" y="180594"/>
                    <a:pt x="131826" y="176975"/>
                    <a:pt x="140970" y="172307"/>
                  </a:cubicBezTo>
                  <a:cubicBezTo>
                    <a:pt x="131636" y="167640"/>
                    <a:pt x="123063" y="164021"/>
                    <a:pt x="115157" y="161354"/>
                  </a:cubicBezTo>
                  <a:cubicBezTo>
                    <a:pt x="107252" y="158687"/>
                    <a:pt x="99822" y="156686"/>
                    <a:pt x="92964" y="155353"/>
                  </a:cubicBezTo>
                  <a:cubicBezTo>
                    <a:pt x="86106" y="153924"/>
                    <a:pt x="79438" y="152876"/>
                    <a:pt x="73152" y="152114"/>
                  </a:cubicBezTo>
                  <a:cubicBezTo>
                    <a:pt x="66866" y="151352"/>
                    <a:pt x="60865" y="150495"/>
                    <a:pt x="55054" y="149447"/>
                  </a:cubicBezTo>
                  <a:cubicBezTo>
                    <a:pt x="49244" y="148400"/>
                    <a:pt x="43529" y="147066"/>
                    <a:pt x="37814" y="145256"/>
                  </a:cubicBezTo>
                  <a:cubicBezTo>
                    <a:pt x="32195" y="143446"/>
                    <a:pt x="26384" y="140779"/>
                    <a:pt x="20479" y="137255"/>
                  </a:cubicBezTo>
                  <a:cubicBezTo>
                    <a:pt x="13621" y="133350"/>
                    <a:pt x="8572" y="128683"/>
                    <a:pt x="5144" y="123158"/>
                  </a:cubicBezTo>
                  <a:cubicBezTo>
                    <a:pt x="1714" y="117634"/>
                    <a:pt x="0" y="111633"/>
                    <a:pt x="0" y="105156"/>
                  </a:cubicBezTo>
                  <a:cubicBezTo>
                    <a:pt x="0" y="99727"/>
                    <a:pt x="953" y="94774"/>
                    <a:pt x="2858" y="90202"/>
                  </a:cubicBezTo>
                  <a:cubicBezTo>
                    <a:pt x="4763" y="85630"/>
                    <a:pt x="7429" y="81629"/>
                    <a:pt x="10668" y="78296"/>
                  </a:cubicBezTo>
                  <a:cubicBezTo>
                    <a:pt x="13906" y="74962"/>
                    <a:pt x="17717" y="72390"/>
                    <a:pt x="21908" y="70485"/>
                  </a:cubicBezTo>
                  <a:cubicBezTo>
                    <a:pt x="26194" y="68580"/>
                    <a:pt x="30671" y="67723"/>
                    <a:pt x="35528" y="67723"/>
                  </a:cubicBezTo>
                  <a:cubicBezTo>
                    <a:pt x="43148" y="67723"/>
                    <a:pt x="50292" y="69723"/>
                    <a:pt x="56960" y="73724"/>
                  </a:cubicBezTo>
                  <a:cubicBezTo>
                    <a:pt x="65818" y="78867"/>
                    <a:pt x="73057" y="84677"/>
                    <a:pt x="78772" y="91250"/>
                  </a:cubicBezTo>
                  <a:cubicBezTo>
                    <a:pt x="84487" y="97822"/>
                    <a:pt x="90297" y="104870"/>
                    <a:pt x="96203" y="112300"/>
                  </a:cubicBezTo>
                  <a:cubicBezTo>
                    <a:pt x="102108" y="119729"/>
                    <a:pt x="108966" y="127540"/>
                    <a:pt x="116777" y="135636"/>
                  </a:cubicBezTo>
                  <a:cubicBezTo>
                    <a:pt x="124587" y="143732"/>
                    <a:pt x="135064" y="152019"/>
                    <a:pt x="148019" y="160401"/>
                  </a:cubicBezTo>
                  <a:cubicBezTo>
                    <a:pt x="147542" y="150209"/>
                    <a:pt x="146495" y="140970"/>
                    <a:pt x="144780" y="132874"/>
                  </a:cubicBezTo>
                  <a:cubicBezTo>
                    <a:pt x="143066" y="124778"/>
                    <a:pt x="141065" y="117253"/>
                    <a:pt x="138875" y="110585"/>
                  </a:cubicBezTo>
                  <a:cubicBezTo>
                    <a:pt x="136588" y="103823"/>
                    <a:pt x="134303" y="97631"/>
                    <a:pt x="131921" y="91821"/>
                  </a:cubicBezTo>
                  <a:cubicBezTo>
                    <a:pt x="129540" y="86106"/>
                    <a:pt x="127254" y="80391"/>
                    <a:pt x="125159" y="74771"/>
                  </a:cubicBezTo>
                  <a:cubicBezTo>
                    <a:pt x="123063" y="69152"/>
                    <a:pt x="121349" y="63341"/>
                    <a:pt x="120015" y="57531"/>
                  </a:cubicBezTo>
                  <a:cubicBezTo>
                    <a:pt x="118681" y="51721"/>
                    <a:pt x="118015" y="45434"/>
                    <a:pt x="118015" y="38576"/>
                  </a:cubicBezTo>
                  <a:cubicBezTo>
                    <a:pt x="118015" y="32861"/>
                    <a:pt x="118872" y="27623"/>
                    <a:pt x="120587" y="22860"/>
                  </a:cubicBezTo>
                  <a:cubicBezTo>
                    <a:pt x="122301" y="18098"/>
                    <a:pt x="124778" y="14097"/>
                    <a:pt x="127921" y="10668"/>
                  </a:cubicBezTo>
                  <a:cubicBezTo>
                    <a:pt x="131064" y="7239"/>
                    <a:pt x="134969" y="4667"/>
                    <a:pt x="139446" y="2762"/>
                  </a:cubicBezTo>
                  <a:cubicBezTo>
                    <a:pt x="143923" y="857"/>
                    <a:pt x="148971" y="0"/>
                    <a:pt x="154591" y="0"/>
                  </a:cubicBezTo>
                  <a:cubicBezTo>
                    <a:pt x="165926" y="0"/>
                    <a:pt x="174879" y="3524"/>
                    <a:pt x="181451" y="10573"/>
                  </a:cubicBezTo>
                  <a:cubicBezTo>
                    <a:pt x="188024" y="17621"/>
                    <a:pt x="191357" y="26956"/>
                    <a:pt x="191357" y="38576"/>
                  </a:cubicBezTo>
                  <a:cubicBezTo>
                    <a:pt x="191357" y="45434"/>
                    <a:pt x="190691" y="51721"/>
                    <a:pt x="189357" y="57531"/>
                  </a:cubicBezTo>
                  <a:cubicBezTo>
                    <a:pt x="188024" y="63341"/>
                    <a:pt x="186404" y="69056"/>
                    <a:pt x="184404" y="74771"/>
                  </a:cubicBezTo>
                  <a:cubicBezTo>
                    <a:pt x="182404" y="80391"/>
                    <a:pt x="180118" y="86106"/>
                    <a:pt x="177641" y="91821"/>
                  </a:cubicBezTo>
                  <a:cubicBezTo>
                    <a:pt x="175165" y="97536"/>
                    <a:pt x="172784" y="103823"/>
                    <a:pt x="170593" y="110585"/>
                  </a:cubicBezTo>
                  <a:cubicBezTo>
                    <a:pt x="168307" y="117348"/>
                    <a:pt x="166402" y="124778"/>
                    <a:pt x="164687" y="132874"/>
                  </a:cubicBezTo>
                  <a:cubicBezTo>
                    <a:pt x="162973" y="140970"/>
                    <a:pt x="161925" y="150209"/>
                    <a:pt x="161449" y="160401"/>
                  </a:cubicBezTo>
                  <a:cubicBezTo>
                    <a:pt x="170117" y="154781"/>
                    <a:pt x="177546" y="149257"/>
                    <a:pt x="183737" y="143732"/>
                  </a:cubicBezTo>
                  <a:cubicBezTo>
                    <a:pt x="189929" y="138208"/>
                    <a:pt x="195358" y="132874"/>
                    <a:pt x="200120" y="127540"/>
                  </a:cubicBezTo>
                  <a:cubicBezTo>
                    <a:pt x="204883" y="122301"/>
                    <a:pt x="209074" y="117158"/>
                    <a:pt x="212884" y="112204"/>
                  </a:cubicBezTo>
                  <a:cubicBezTo>
                    <a:pt x="216694" y="107252"/>
                    <a:pt x="220504" y="102489"/>
                    <a:pt x="224409" y="97917"/>
                  </a:cubicBezTo>
                  <a:cubicBezTo>
                    <a:pt x="228314" y="93345"/>
                    <a:pt x="232410" y="88963"/>
                    <a:pt x="236887" y="84868"/>
                  </a:cubicBezTo>
                  <a:cubicBezTo>
                    <a:pt x="241268" y="80772"/>
                    <a:pt x="246412" y="76962"/>
                    <a:pt x="252317" y="73628"/>
                  </a:cubicBezTo>
                  <a:cubicBezTo>
                    <a:pt x="259271" y="69628"/>
                    <a:pt x="266414" y="67628"/>
                    <a:pt x="273749" y="67628"/>
                  </a:cubicBezTo>
                  <a:cubicBezTo>
                    <a:pt x="278511" y="67628"/>
                    <a:pt x="283083" y="68580"/>
                    <a:pt x="287464" y="70390"/>
                  </a:cubicBezTo>
                  <a:cubicBezTo>
                    <a:pt x="291846" y="72295"/>
                    <a:pt x="295561" y="74867"/>
                    <a:pt x="298895" y="78200"/>
                  </a:cubicBezTo>
                  <a:cubicBezTo>
                    <a:pt x="302228" y="81534"/>
                    <a:pt x="304705" y="85439"/>
                    <a:pt x="306705" y="90107"/>
                  </a:cubicBezTo>
                  <a:cubicBezTo>
                    <a:pt x="308610" y="94679"/>
                    <a:pt x="309658" y="99632"/>
                    <a:pt x="309658" y="105061"/>
                  </a:cubicBezTo>
                  <a:cubicBezTo>
                    <a:pt x="309658" y="111538"/>
                    <a:pt x="307943" y="117538"/>
                    <a:pt x="304419" y="123063"/>
                  </a:cubicBezTo>
                  <a:cubicBezTo>
                    <a:pt x="300895" y="128588"/>
                    <a:pt x="295846" y="133255"/>
                    <a:pt x="289179" y="137160"/>
                  </a:cubicBezTo>
                  <a:cubicBezTo>
                    <a:pt x="283178" y="140779"/>
                    <a:pt x="277273" y="143446"/>
                    <a:pt x="271463" y="145161"/>
                  </a:cubicBezTo>
                  <a:cubicBezTo>
                    <a:pt x="265747" y="146971"/>
                    <a:pt x="259937" y="148304"/>
                    <a:pt x="254127" y="149352"/>
                  </a:cubicBezTo>
                  <a:cubicBezTo>
                    <a:pt x="248317" y="150400"/>
                    <a:pt x="242316" y="151257"/>
                    <a:pt x="236029" y="152019"/>
                  </a:cubicBezTo>
                  <a:cubicBezTo>
                    <a:pt x="229743" y="152781"/>
                    <a:pt x="223171" y="153924"/>
                    <a:pt x="216313" y="155258"/>
                  </a:cubicBezTo>
                  <a:cubicBezTo>
                    <a:pt x="209455" y="156686"/>
                    <a:pt x="202025" y="158687"/>
                    <a:pt x="194215" y="161258"/>
                  </a:cubicBezTo>
                  <a:cubicBezTo>
                    <a:pt x="186404" y="163925"/>
                    <a:pt x="177927" y="167545"/>
                    <a:pt x="168783" y="172212"/>
                  </a:cubicBezTo>
                  <a:cubicBezTo>
                    <a:pt x="177927" y="176879"/>
                    <a:pt x="186404" y="180499"/>
                    <a:pt x="194215" y="183166"/>
                  </a:cubicBezTo>
                  <a:cubicBezTo>
                    <a:pt x="202025" y="185833"/>
                    <a:pt x="209455" y="187833"/>
                    <a:pt x="216313" y="189357"/>
                  </a:cubicBezTo>
                  <a:cubicBezTo>
                    <a:pt x="223171" y="190786"/>
                    <a:pt x="229838" y="192024"/>
                    <a:pt x="236029" y="192881"/>
                  </a:cubicBezTo>
                  <a:cubicBezTo>
                    <a:pt x="242316" y="193738"/>
                    <a:pt x="248317" y="194691"/>
                    <a:pt x="254127" y="195644"/>
                  </a:cubicBezTo>
                  <a:cubicBezTo>
                    <a:pt x="259937" y="196691"/>
                    <a:pt x="265747" y="198025"/>
                    <a:pt x="271558" y="199835"/>
                  </a:cubicBezTo>
                  <a:cubicBezTo>
                    <a:pt x="277368" y="201644"/>
                    <a:pt x="283178" y="204216"/>
                    <a:pt x="289084" y="207645"/>
                  </a:cubicBezTo>
                  <a:cubicBezTo>
                    <a:pt x="295751" y="211550"/>
                    <a:pt x="300800" y="216218"/>
                    <a:pt x="304324" y="221552"/>
                  </a:cubicBezTo>
                  <a:cubicBezTo>
                    <a:pt x="307848" y="226981"/>
                    <a:pt x="309563" y="232982"/>
                    <a:pt x="309563" y="239459"/>
                  </a:cubicBezTo>
                  <a:cubicBezTo>
                    <a:pt x="309563" y="244888"/>
                    <a:pt x="308610" y="249936"/>
                    <a:pt x="306610" y="254603"/>
                  </a:cubicBezTo>
                  <a:cubicBezTo>
                    <a:pt x="304705" y="259271"/>
                    <a:pt x="302038" y="263271"/>
                    <a:pt x="298799" y="266605"/>
                  </a:cubicBezTo>
                  <a:cubicBezTo>
                    <a:pt x="295561" y="269938"/>
                    <a:pt x="291751" y="272510"/>
                    <a:pt x="287369" y="274415"/>
                  </a:cubicBezTo>
                  <a:cubicBezTo>
                    <a:pt x="282988" y="276320"/>
                    <a:pt x="278416" y="277178"/>
                    <a:pt x="273653" y="277178"/>
                  </a:cubicBezTo>
                  <a:cubicBezTo>
                    <a:pt x="270034" y="277178"/>
                    <a:pt x="266510" y="276701"/>
                    <a:pt x="262985" y="275654"/>
                  </a:cubicBezTo>
                  <a:cubicBezTo>
                    <a:pt x="259366" y="274606"/>
                    <a:pt x="255842" y="273082"/>
                    <a:pt x="252317" y="270891"/>
                  </a:cubicBezTo>
                  <a:cubicBezTo>
                    <a:pt x="246412" y="267653"/>
                    <a:pt x="241268" y="264033"/>
                    <a:pt x="236887" y="259937"/>
                  </a:cubicBezTo>
                  <a:cubicBezTo>
                    <a:pt x="232505" y="255937"/>
                    <a:pt x="228314" y="251651"/>
                    <a:pt x="224409" y="247079"/>
                  </a:cubicBezTo>
                  <a:cubicBezTo>
                    <a:pt x="220504" y="242507"/>
                    <a:pt x="216694" y="237744"/>
                    <a:pt x="212884" y="232791"/>
                  </a:cubicBezTo>
                  <a:cubicBezTo>
                    <a:pt x="209074" y="227838"/>
                    <a:pt x="204788" y="222695"/>
                    <a:pt x="200120" y="217361"/>
                  </a:cubicBezTo>
                  <a:cubicBezTo>
                    <a:pt x="195358" y="212027"/>
                    <a:pt x="189929" y="206502"/>
                    <a:pt x="183737" y="200978"/>
                  </a:cubicBezTo>
                  <a:cubicBezTo>
                    <a:pt x="177546" y="195358"/>
                    <a:pt x="170117" y="189833"/>
                    <a:pt x="161449" y="184213"/>
                  </a:cubicBezTo>
                  <a:cubicBezTo>
                    <a:pt x="161925" y="194596"/>
                    <a:pt x="162973" y="203835"/>
                    <a:pt x="164687" y="212027"/>
                  </a:cubicBezTo>
                  <a:cubicBezTo>
                    <a:pt x="166402" y="220123"/>
                    <a:pt x="168402" y="227648"/>
                    <a:pt x="170593" y="234505"/>
                  </a:cubicBezTo>
                  <a:cubicBezTo>
                    <a:pt x="172879" y="241363"/>
                    <a:pt x="175165" y="247650"/>
                    <a:pt x="177546" y="253460"/>
                  </a:cubicBezTo>
                  <a:cubicBezTo>
                    <a:pt x="179927" y="259271"/>
                    <a:pt x="182213" y="264986"/>
                    <a:pt x="184309" y="270510"/>
                  </a:cubicBezTo>
                  <a:cubicBezTo>
                    <a:pt x="186404" y="276130"/>
                    <a:pt x="188119" y="281750"/>
                    <a:pt x="189452" y="287465"/>
                  </a:cubicBezTo>
                  <a:cubicBezTo>
                    <a:pt x="190786" y="293180"/>
                    <a:pt x="191453" y="299466"/>
                    <a:pt x="191453" y="306324"/>
                  </a:cubicBezTo>
                  <a:cubicBezTo>
                    <a:pt x="191453" y="312039"/>
                    <a:pt x="190595" y="317278"/>
                    <a:pt x="188881" y="322040"/>
                  </a:cubicBezTo>
                  <a:cubicBezTo>
                    <a:pt x="187166" y="326803"/>
                    <a:pt x="184690" y="330803"/>
                    <a:pt x="181546" y="334232"/>
                  </a:cubicBezTo>
                  <a:cubicBezTo>
                    <a:pt x="178403" y="337661"/>
                    <a:pt x="174498" y="340233"/>
                    <a:pt x="169926" y="342138"/>
                  </a:cubicBezTo>
                  <a:cubicBezTo>
                    <a:pt x="165354" y="344043"/>
                    <a:pt x="160306" y="344900"/>
                    <a:pt x="154686" y="344900"/>
                  </a:cubicBezTo>
                  <a:cubicBezTo>
                    <a:pt x="149066" y="344900"/>
                    <a:pt x="144018" y="343948"/>
                    <a:pt x="139541" y="342138"/>
                  </a:cubicBezTo>
                  <a:cubicBezTo>
                    <a:pt x="135064" y="340233"/>
                    <a:pt x="131159" y="337661"/>
                    <a:pt x="128016" y="334232"/>
                  </a:cubicBezTo>
                  <a:cubicBezTo>
                    <a:pt x="124873" y="330803"/>
                    <a:pt x="122396" y="326708"/>
                    <a:pt x="120682" y="322040"/>
                  </a:cubicBezTo>
                  <a:cubicBezTo>
                    <a:pt x="118967" y="317278"/>
                    <a:pt x="118110" y="312039"/>
                    <a:pt x="118110" y="30632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57"/>
            <p:cNvSpPr/>
            <p:nvPr/>
          </p:nvSpPr>
          <p:spPr>
            <a:xfrm flipH="1">
              <a:off x="1138885" y="4625231"/>
              <a:ext cx="141065" cy="138969"/>
            </a:xfrm>
            <a:custGeom>
              <a:rect b="b" l="l" r="r" t="t"/>
              <a:pathLst>
                <a:path extrusionOk="0" h="277939" w="282130">
                  <a:moveTo>
                    <a:pt x="211074" y="0"/>
                  </a:moveTo>
                  <a:cubicBezTo>
                    <a:pt x="220218" y="0"/>
                    <a:pt x="229076" y="1715"/>
                    <a:pt x="237649" y="5048"/>
                  </a:cubicBezTo>
                  <a:cubicBezTo>
                    <a:pt x="246221" y="8382"/>
                    <a:pt x="253841" y="13430"/>
                    <a:pt x="260413" y="20193"/>
                  </a:cubicBezTo>
                  <a:cubicBezTo>
                    <a:pt x="266986" y="26956"/>
                    <a:pt x="272320" y="35433"/>
                    <a:pt x="276225" y="45625"/>
                  </a:cubicBezTo>
                  <a:cubicBezTo>
                    <a:pt x="280225" y="55817"/>
                    <a:pt x="282130" y="67913"/>
                    <a:pt x="282130" y="81915"/>
                  </a:cubicBezTo>
                  <a:cubicBezTo>
                    <a:pt x="282130" y="97441"/>
                    <a:pt x="279654" y="111919"/>
                    <a:pt x="274701" y="125254"/>
                  </a:cubicBezTo>
                  <a:cubicBezTo>
                    <a:pt x="269748" y="138684"/>
                    <a:pt x="263176" y="151257"/>
                    <a:pt x="255175" y="163068"/>
                  </a:cubicBezTo>
                  <a:cubicBezTo>
                    <a:pt x="247079" y="174879"/>
                    <a:pt x="238030" y="185928"/>
                    <a:pt x="227838" y="196215"/>
                  </a:cubicBezTo>
                  <a:cubicBezTo>
                    <a:pt x="217646" y="206502"/>
                    <a:pt x="207454" y="216408"/>
                    <a:pt x="197072" y="225743"/>
                  </a:cubicBezTo>
                  <a:cubicBezTo>
                    <a:pt x="186690" y="235077"/>
                    <a:pt x="176689" y="244126"/>
                    <a:pt x="166973" y="252698"/>
                  </a:cubicBezTo>
                  <a:cubicBezTo>
                    <a:pt x="157258" y="261271"/>
                    <a:pt x="148971" y="269748"/>
                    <a:pt x="142018" y="277940"/>
                  </a:cubicBezTo>
                  <a:lnTo>
                    <a:pt x="139922" y="277940"/>
                  </a:lnTo>
                  <a:cubicBezTo>
                    <a:pt x="132969" y="269748"/>
                    <a:pt x="124682" y="261271"/>
                    <a:pt x="115062" y="252698"/>
                  </a:cubicBezTo>
                  <a:cubicBezTo>
                    <a:pt x="105442" y="244126"/>
                    <a:pt x="95440" y="235077"/>
                    <a:pt x="85058" y="225743"/>
                  </a:cubicBezTo>
                  <a:cubicBezTo>
                    <a:pt x="74676" y="216408"/>
                    <a:pt x="64389" y="206502"/>
                    <a:pt x="54292" y="196215"/>
                  </a:cubicBezTo>
                  <a:cubicBezTo>
                    <a:pt x="44101" y="185928"/>
                    <a:pt x="35052" y="174879"/>
                    <a:pt x="26956" y="163068"/>
                  </a:cubicBezTo>
                  <a:cubicBezTo>
                    <a:pt x="18860" y="151257"/>
                    <a:pt x="12382" y="138684"/>
                    <a:pt x="7429" y="125254"/>
                  </a:cubicBezTo>
                  <a:cubicBezTo>
                    <a:pt x="2477" y="111824"/>
                    <a:pt x="0" y="97346"/>
                    <a:pt x="0" y="81915"/>
                  </a:cubicBezTo>
                  <a:cubicBezTo>
                    <a:pt x="0" y="68009"/>
                    <a:pt x="2000" y="55912"/>
                    <a:pt x="5905" y="45625"/>
                  </a:cubicBezTo>
                  <a:cubicBezTo>
                    <a:pt x="9811" y="35433"/>
                    <a:pt x="15145" y="26956"/>
                    <a:pt x="21717" y="20193"/>
                  </a:cubicBezTo>
                  <a:cubicBezTo>
                    <a:pt x="28289" y="13430"/>
                    <a:pt x="35909" y="8382"/>
                    <a:pt x="44482" y="5048"/>
                  </a:cubicBezTo>
                  <a:cubicBezTo>
                    <a:pt x="53054" y="1715"/>
                    <a:pt x="61913" y="0"/>
                    <a:pt x="71056" y="0"/>
                  </a:cubicBezTo>
                  <a:cubicBezTo>
                    <a:pt x="80200" y="0"/>
                    <a:pt x="87821" y="1143"/>
                    <a:pt x="94869" y="3524"/>
                  </a:cubicBezTo>
                  <a:cubicBezTo>
                    <a:pt x="101917" y="5810"/>
                    <a:pt x="108299" y="8954"/>
                    <a:pt x="113919" y="12954"/>
                  </a:cubicBezTo>
                  <a:cubicBezTo>
                    <a:pt x="119539" y="16954"/>
                    <a:pt x="124587" y="21431"/>
                    <a:pt x="128778" y="26479"/>
                  </a:cubicBezTo>
                  <a:cubicBezTo>
                    <a:pt x="133064" y="31528"/>
                    <a:pt x="136684" y="36671"/>
                    <a:pt x="139827" y="41910"/>
                  </a:cubicBezTo>
                  <a:lnTo>
                    <a:pt x="141922" y="41910"/>
                  </a:lnTo>
                  <a:cubicBezTo>
                    <a:pt x="145066" y="36671"/>
                    <a:pt x="148780" y="31528"/>
                    <a:pt x="153067" y="26479"/>
                  </a:cubicBezTo>
                  <a:cubicBezTo>
                    <a:pt x="157448" y="21431"/>
                    <a:pt x="162401" y="16954"/>
                    <a:pt x="168116" y="12954"/>
                  </a:cubicBezTo>
                  <a:cubicBezTo>
                    <a:pt x="173736" y="8954"/>
                    <a:pt x="180118" y="5810"/>
                    <a:pt x="187166" y="3524"/>
                  </a:cubicBezTo>
                  <a:cubicBezTo>
                    <a:pt x="194215" y="1238"/>
                    <a:pt x="202121" y="0"/>
                    <a:pt x="2109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57"/>
            <p:cNvSpPr/>
            <p:nvPr/>
          </p:nvSpPr>
          <p:spPr>
            <a:xfrm>
              <a:off x="1335695" y="4608514"/>
              <a:ext cx="172355" cy="172402"/>
            </a:xfrm>
            <a:custGeom>
              <a:rect b="b" l="l" r="r" t="t"/>
              <a:pathLst>
                <a:path extrusionOk="0" h="344804" w="344709">
                  <a:moveTo>
                    <a:pt x="179451" y="209455"/>
                  </a:moveTo>
                  <a:lnTo>
                    <a:pt x="182213" y="344805"/>
                  </a:lnTo>
                  <a:lnTo>
                    <a:pt x="162211" y="344805"/>
                  </a:lnTo>
                  <a:lnTo>
                    <a:pt x="164782" y="209455"/>
                  </a:lnTo>
                  <a:lnTo>
                    <a:pt x="115729" y="335756"/>
                  </a:lnTo>
                  <a:lnTo>
                    <a:pt x="97155" y="327660"/>
                  </a:lnTo>
                  <a:lnTo>
                    <a:pt x="150876" y="204216"/>
                  </a:lnTo>
                  <a:lnTo>
                    <a:pt x="57626" y="301466"/>
                  </a:lnTo>
                  <a:lnTo>
                    <a:pt x="43244" y="287274"/>
                  </a:lnTo>
                  <a:lnTo>
                    <a:pt x="140494" y="193834"/>
                  </a:lnTo>
                  <a:lnTo>
                    <a:pt x="17240" y="247745"/>
                  </a:lnTo>
                  <a:lnTo>
                    <a:pt x="9525" y="229171"/>
                  </a:lnTo>
                  <a:lnTo>
                    <a:pt x="135350" y="180118"/>
                  </a:lnTo>
                  <a:lnTo>
                    <a:pt x="0" y="182404"/>
                  </a:lnTo>
                  <a:lnTo>
                    <a:pt x="0" y="162401"/>
                  </a:lnTo>
                  <a:lnTo>
                    <a:pt x="135350" y="165163"/>
                  </a:lnTo>
                  <a:lnTo>
                    <a:pt x="9049" y="115633"/>
                  </a:lnTo>
                  <a:lnTo>
                    <a:pt x="17145" y="97250"/>
                  </a:lnTo>
                  <a:lnTo>
                    <a:pt x="140398" y="151447"/>
                  </a:lnTo>
                  <a:lnTo>
                    <a:pt x="43148" y="57721"/>
                  </a:lnTo>
                  <a:lnTo>
                    <a:pt x="57531" y="43339"/>
                  </a:lnTo>
                  <a:lnTo>
                    <a:pt x="150781" y="140970"/>
                  </a:lnTo>
                  <a:lnTo>
                    <a:pt x="97060" y="17240"/>
                  </a:lnTo>
                  <a:lnTo>
                    <a:pt x="115633" y="9525"/>
                  </a:lnTo>
                  <a:lnTo>
                    <a:pt x="164687" y="135064"/>
                  </a:lnTo>
                  <a:lnTo>
                    <a:pt x="162115" y="0"/>
                  </a:lnTo>
                  <a:lnTo>
                    <a:pt x="182118" y="0"/>
                  </a:lnTo>
                  <a:lnTo>
                    <a:pt x="179356" y="135064"/>
                  </a:lnTo>
                  <a:lnTo>
                    <a:pt x="228886" y="9049"/>
                  </a:lnTo>
                  <a:lnTo>
                    <a:pt x="247460" y="17145"/>
                  </a:lnTo>
                  <a:lnTo>
                    <a:pt x="193548" y="140398"/>
                  </a:lnTo>
                  <a:lnTo>
                    <a:pt x="286988" y="43148"/>
                  </a:lnTo>
                  <a:lnTo>
                    <a:pt x="301180" y="57531"/>
                  </a:lnTo>
                  <a:lnTo>
                    <a:pt x="203073" y="151733"/>
                  </a:lnTo>
                  <a:lnTo>
                    <a:pt x="327470" y="97060"/>
                  </a:lnTo>
                  <a:lnTo>
                    <a:pt x="335185" y="115443"/>
                  </a:lnTo>
                  <a:lnTo>
                    <a:pt x="208883" y="164973"/>
                  </a:lnTo>
                  <a:lnTo>
                    <a:pt x="344710" y="162211"/>
                  </a:lnTo>
                  <a:lnTo>
                    <a:pt x="344710" y="182213"/>
                  </a:lnTo>
                  <a:lnTo>
                    <a:pt x="208883" y="179927"/>
                  </a:lnTo>
                  <a:lnTo>
                    <a:pt x="335661" y="228981"/>
                  </a:lnTo>
                  <a:lnTo>
                    <a:pt x="327565" y="247555"/>
                  </a:lnTo>
                  <a:lnTo>
                    <a:pt x="203168" y="193167"/>
                  </a:lnTo>
                  <a:lnTo>
                    <a:pt x="301276" y="287083"/>
                  </a:lnTo>
                  <a:lnTo>
                    <a:pt x="287083" y="301276"/>
                  </a:lnTo>
                  <a:lnTo>
                    <a:pt x="193643" y="204502"/>
                  </a:lnTo>
                  <a:lnTo>
                    <a:pt x="247555" y="327565"/>
                  </a:lnTo>
                  <a:lnTo>
                    <a:pt x="228981" y="335280"/>
                  </a:lnTo>
                  <a:lnTo>
                    <a:pt x="179451" y="20945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" name="Google Shape;577;p58" title="roots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7700" y="557175"/>
            <a:ext cx="5372200" cy="402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2" name="Google Shape;582;p59"/>
          <p:cNvGrpSpPr/>
          <p:nvPr/>
        </p:nvGrpSpPr>
        <p:grpSpPr>
          <a:xfrm>
            <a:off x="329223" y="2357850"/>
            <a:ext cx="8485404" cy="427800"/>
            <a:chOff x="329223" y="2357850"/>
            <a:chExt cx="8485404" cy="427800"/>
          </a:xfrm>
        </p:grpSpPr>
        <p:sp>
          <p:nvSpPr>
            <p:cNvPr id="583" name="Google Shape;583;p59"/>
            <p:cNvSpPr txBox="1"/>
            <p:nvPr/>
          </p:nvSpPr>
          <p:spPr>
            <a:xfrm>
              <a:off x="329223" y="2357850"/>
              <a:ext cx="10650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20</a:t>
              </a:r>
              <a:endParaRPr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sp>
          <p:nvSpPr>
            <p:cNvPr id="584" name="Google Shape;584;p59"/>
            <p:cNvSpPr txBox="1"/>
            <p:nvPr/>
          </p:nvSpPr>
          <p:spPr>
            <a:xfrm>
              <a:off x="7749627" y="2357850"/>
              <a:ext cx="10650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XX</a:t>
              </a:r>
              <a:endParaRPr sz="12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</p:grpSp>
      <p:grpSp>
        <p:nvGrpSpPr>
          <p:cNvPr id="585" name="Google Shape;585;p59"/>
          <p:cNvGrpSpPr/>
          <p:nvPr/>
        </p:nvGrpSpPr>
        <p:grpSpPr>
          <a:xfrm flipH="1">
            <a:off x="7291473" y="342898"/>
            <a:ext cx="538088" cy="218361"/>
            <a:chOff x="2122773" y="4690110"/>
            <a:chExt cx="538088" cy="218361"/>
          </a:xfrm>
        </p:grpSpPr>
        <p:sp>
          <p:nvSpPr>
            <p:cNvPr id="586" name="Google Shape;586;p59"/>
            <p:cNvSpPr/>
            <p:nvPr/>
          </p:nvSpPr>
          <p:spPr>
            <a:xfrm>
              <a:off x="2122773" y="4690110"/>
              <a:ext cx="67389" cy="218361"/>
            </a:xfrm>
            <a:custGeom>
              <a:rect b="b" l="l" r="r" t="t"/>
              <a:pathLst>
                <a:path extrusionOk="0" h="436721" w="134778">
                  <a:moveTo>
                    <a:pt x="86201" y="436721"/>
                  </a:moveTo>
                  <a:lnTo>
                    <a:pt x="86201" y="349091"/>
                  </a:lnTo>
                  <a:lnTo>
                    <a:pt x="43339" y="349091"/>
                  </a:lnTo>
                  <a:lnTo>
                    <a:pt x="43339" y="263366"/>
                  </a:lnTo>
                  <a:lnTo>
                    <a:pt x="0" y="263366"/>
                  </a:lnTo>
                  <a:lnTo>
                    <a:pt x="0" y="172403"/>
                  </a:lnTo>
                  <a:lnTo>
                    <a:pt x="43339" y="172403"/>
                  </a:lnTo>
                  <a:lnTo>
                    <a:pt x="43339" y="85725"/>
                  </a:lnTo>
                  <a:lnTo>
                    <a:pt x="86201" y="85725"/>
                  </a:lnTo>
                  <a:lnTo>
                    <a:pt x="86201" y="0"/>
                  </a:lnTo>
                  <a:lnTo>
                    <a:pt x="134779" y="0"/>
                  </a:lnTo>
                  <a:lnTo>
                    <a:pt x="134779" y="90488"/>
                  </a:lnTo>
                  <a:lnTo>
                    <a:pt x="90964" y="90488"/>
                  </a:lnTo>
                  <a:lnTo>
                    <a:pt x="90964" y="177165"/>
                  </a:lnTo>
                  <a:lnTo>
                    <a:pt x="48101" y="177165"/>
                  </a:lnTo>
                  <a:lnTo>
                    <a:pt x="48101" y="258604"/>
                  </a:lnTo>
                  <a:lnTo>
                    <a:pt x="90964" y="258604"/>
                  </a:lnTo>
                  <a:lnTo>
                    <a:pt x="90964" y="345758"/>
                  </a:lnTo>
                  <a:lnTo>
                    <a:pt x="134779" y="345758"/>
                  </a:lnTo>
                  <a:lnTo>
                    <a:pt x="134779" y="436721"/>
                  </a:lnTo>
                  <a:lnTo>
                    <a:pt x="86201" y="4367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59"/>
            <p:cNvSpPr/>
            <p:nvPr/>
          </p:nvSpPr>
          <p:spPr>
            <a:xfrm>
              <a:off x="2593472" y="4690110"/>
              <a:ext cx="67389" cy="218361"/>
            </a:xfrm>
            <a:custGeom>
              <a:rect b="b" l="l" r="r" t="t"/>
              <a:pathLst>
                <a:path extrusionOk="0" h="436721" w="134778">
                  <a:moveTo>
                    <a:pt x="0" y="436721"/>
                  </a:moveTo>
                  <a:lnTo>
                    <a:pt x="0" y="345758"/>
                  </a:lnTo>
                  <a:lnTo>
                    <a:pt x="43339" y="345758"/>
                  </a:lnTo>
                  <a:lnTo>
                    <a:pt x="43339" y="258604"/>
                  </a:lnTo>
                  <a:lnTo>
                    <a:pt x="86677" y="258604"/>
                  </a:lnTo>
                  <a:lnTo>
                    <a:pt x="86677" y="177165"/>
                  </a:lnTo>
                  <a:lnTo>
                    <a:pt x="43339" y="177165"/>
                  </a:lnTo>
                  <a:lnTo>
                    <a:pt x="43339" y="90488"/>
                  </a:lnTo>
                  <a:lnTo>
                    <a:pt x="0" y="90488"/>
                  </a:lnTo>
                  <a:lnTo>
                    <a:pt x="0" y="0"/>
                  </a:lnTo>
                  <a:lnTo>
                    <a:pt x="48101" y="0"/>
                  </a:lnTo>
                  <a:lnTo>
                    <a:pt x="48101" y="85725"/>
                  </a:lnTo>
                  <a:lnTo>
                    <a:pt x="91440" y="85725"/>
                  </a:lnTo>
                  <a:lnTo>
                    <a:pt x="91440" y="172403"/>
                  </a:lnTo>
                  <a:lnTo>
                    <a:pt x="134779" y="172403"/>
                  </a:lnTo>
                  <a:lnTo>
                    <a:pt x="134779" y="263366"/>
                  </a:lnTo>
                  <a:lnTo>
                    <a:pt x="91440" y="263366"/>
                  </a:lnTo>
                  <a:lnTo>
                    <a:pt x="91440" y="349091"/>
                  </a:lnTo>
                  <a:lnTo>
                    <a:pt x="48101" y="349091"/>
                  </a:lnTo>
                  <a:lnTo>
                    <a:pt x="48101" y="436721"/>
                  </a:lnTo>
                  <a:lnTo>
                    <a:pt x="0" y="4367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59"/>
            <p:cNvSpPr/>
            <p:nvPr/>
          </p:nvSpPr>
          <p:spPr>
            <a:xfrm>
              <a:off x="2216248" y="4713065"/>
              <a:ext cx="154828" cy="172450"/>
            </a:xfrm>
            <a:custGeom>
              <a:rect b="b" l="l" r="r" t="t"/>
              <a:pathLst>
                <a:path extrusionOk="0" h="344900" w="309657">
                  <a:moveTo>
                    <a:pt x="118110" y="306324"/>
                  </a:moveTo>
                  <a:cubicBezTo>
                    <a:pt x="118110" y="299657"/>
                    <a:pt x="118777" y="293465"/>
                    <a:pt x="120110" y="287655"/>
                  </a:cubicBezTo>
                  <a:cubicBezTo>
                    <a:pt x="121444" y="281845"/>
                    <a:pt x="123158" y="276130"/>
                    <a:pt x="125254" y="270605"/>
                  </a:cubicBezTo>
                  <a:cubicBezTo>
                    <a:pt x="127349" y="264986"/>
                    <a:pt x="129635" y="259366"/>
                    <a:pt x="132017" y="253555"/>
                  </a:cubicBezTo>
                  <a:cubicBezTo>
                    <a:pt x="134398" y="247745"/>
                    <a:pt x="136779" y="241459"/>
                    <a:pt x="138970" y="234601"/>
                  </a:cubicBezTo>
                  <a:cubicBezTo>
                    <a:pt x="141256" y="227743"/>
                    <a:pt x="143161" y="220313"/>
                    <a:pt x="144875" y="212122"/>
                  </a:cubicBezTo>
                  <a:cubicBezTo>
                    <a:pt x="146590" y="204026"/>
                    <a:pt x="147638" y="194691"/>
                    <a:pt x="148114" y="184309"/>
                  </a:cubicBezTo>
                  <a:cubicBezTo>
                    <a:pt x="139446" y="190024"/>
                    <a:pt x="131921" y="195644"/>
                    <a:pt x="125635" y="201168"/>
                  </a:cubicBezTo>
                  <a:cubicBezTo>
                    <a:pt x="119348" y="206693"/>
                    <a:pt x="113824" y="212122"/>
                    <a:pt x="109156" y="217456"/>
                  </a:cubicBezTo>
                  <a:cubicBezTo>
                    <a:pt x="104394" y="222790"/>
                    <a:pt x="100108" y="227933"/>
                    <a:pt x="96203" y="232886"/>
                  </a:cubicBezTo>
                  <a:cubicBezTo>
                    <a:pt x="92297" y="237839"/>
                    <a:pt x="88487" y="242602"/>
                    <a:pt x="84677" y="247174"/>
                  </a:cubicBezTo>
                  <a:cubicBezTo>
                    <a:pt x="80867" y="251746"/>
                    <a:pt x="76771" y="256032"/>
                    <a:pt x="72390" y="260033"/>
                  </a:cubicBezTo>
                  <a:cubicBezTo>
                    <a:pt x="68009" y="264033"/>
                    <a:pt x="62770" y="267748"/>
                    <a:pt x="56960" y="270986"/>
                  </a:cubicBezTo>
                  <a:cubicBezTo>
                    <a:pt x="50292" y="275177"/>
                    <a:pt x="43148" y="277273"/>
                    <a:pt x="35528" y="277273"/>
                  </a:cubicBezTo>
                  <a:cubicBezTo>
                    <a:pt x="30766" y="277273"/>
                    <a:pt x="26194" y="276320"/>
                    <a:pt x="21908" y="274511"/>
                  </a:cubicBezTo>
                  <a:cubicBezTo>
                    <a:pt x="17621" y="272605"/>
                    <a:pt x="13906" y="270034"/>
                    <a:pt x="10668" y="266700"/>
                  </a:cubicBezTo>
                  <a:cubicBezTo>
                    <a:pt x="7429" y="263366"/>
                    <a:pt x="4858" y="259366"/>
                    <a:pt x="2858" y="254699"/>
                  </a:cubicBezTo>
                  <a:cubicBezTo>
                    <a:pt x="953" y="250031"/>
                    <a:pt x="0" y="244983"/>
                    <a:pt x="0" y="239554"/>
                  </a:cubicBezTo>
                  <a:cubicBezTo>
                    <a:pt x="0" y="233077"/>
                    <a:pt x="1714" y="227076"/>
                    <a:pt x="5144" y="221647"/>
                  </a:cubicBezTo>
                  <a:cubicBezTo>
                    <a:pt x="8572" y="216218"/>
                    <a:pt x="13621" y="211550"/>
                    <a:pt x="20479" y="207740"/>
                  </a:cubicBezTo>
                  <a:cubicBezTo>
                    <a:pt x="26384" y="204311"/>
                    <a:pt x="32099" y="201740"/>
                    <a:pt x="37814" y="199930"/>
                  </a:cubicBezTo>
                  <a:cubicBezTo>
                    <a:pt x="43434" y="198120"/>
                    <a:pt x="49244" y="196787"/>
                    <a:pt x="55054" y="195739"/>
                  </a:cubicBezTo>
                  <a:cubicBezTo>
                    <a:pt x="60865" y="194691"/>
                    <a:pt x="66961" y="193834"/>
                    <a:pt x="73152" y="192977"/>
                  </a:cubicBezTo>
                  <a:cubicBezTo>
                    <a:pt x="79438" y="192119"/>
                    <a:pt x="86011" y="190976"/>
                    <a:pt x="92964" y="189452"/>
                  </a:cubicBezTo>
                  <a:cubicBezTo>
                    <a:pt x="99822" y="188024"/>
                    <a:pt x="107252" y="185928"/>
                    <a:pt x="115253" y="183261"/>
                  </a:cubicBezTo>
                  <a:cubicBezTo>
                    <a:pt x="123254" y="180594"/>
                    <a:pt x="131826" y="176975"/>
                    <a:pt x="140970" y="172307"/>
                  </a:cubicBezTo>
                  <a:cubicBezTo>
                    <a:pt x="131636" y="167640"/>
                    <a:pt x="123063" y="164021"/>
                    <a:pt x="115157" y="161354"/>
                  </a:cubicBezTo>
                  <a:cubicBezTo>
                    <a:pt x="107252" y="158687"/>
                    <a:pt x="99822" y="156686"/>
                    <a:pt x="92964" y="155353"/>
                  </a:cubicBezTo>
                  <a:cubicBezTo>
                    <a:pt x="86106" y="153924"/>
                    <a:pt x="79438" y="152876"/>
                    <a:pt x="73152" y="152114"/>
                  </a:cubicBezTo>
                  <a:cubicBezTo>
                    <a:pt x="66866" y="151352"/>
                    <a:pt x="60865" y="150495"/>
                    <a:pt x="55054" y="149447"/>
                  </a:cubicBezTo>
                  <a:cubicBezTo>
                    <a:pt x="49244" y="148400"/>
                    <a:pt x="43529" y="147066"/>
                    <a:pt x="37814" y="145256"/>
                  </a:cubicBezTo>
                  <a:cubicBezTo>
                    <a:pt x="32195" y="143446"/>
                    <a:pt x="26384" y="140779"/>
                    <a:pt x="20479" y="137255"/>
                  </a:cubicBezTo>
                  <a:cubicBezTo>
                    <a:pt x="13621" y="133350"/>
                    <a:pt x="8572" y="128683"/>
                    <a:pt x="5144" y="123158"/>
                  </a:cubicBezTo>
                  <a:cubicBezTo>
                    <a:pt x="1714" y="117634"/>
                    <a:pt x="0" y="111633"/>
                    <a:pt x="0" y="105156"/>
                  </a:cubicBezTo>
                  <a:cubicBezTo>
                    <a:pt x="0" y="99727"/>
                    <a:pt x="953" y="94774"/>
                    <a:pt x="2858" y="90202"/>
                  </a:cubicBezTo>
                  <a:cubicBezTo>
                    <a:pt x="4763" y="85630"/>
                    <a:pt x="7429" y="81629"/>
                    <a:pt x="10668" y="78296"/>
                  </a:cubicBezTo>
                  <a:cubicBezTo>
                    <a:pt x="13906" y="74962"/>
                    <a:pt x="17717" y="72390"/>
                    <a:pt x="21908" y="70485"/>
                  </a:cubicBezTo>
                  <a:cubicBezTo>
                    <a:pt x="26194" y="68580"/>
                    <a:pt x="30671" y="67723"/>
                    <a:pt x="35528" y="67723"/>
                  </a:cubicBezTo>
                  <a:cubicBezTo>
                    <a:pt x="43148" y="67723"/>
                    <a:pt x="50292" y="69723"/>
                    <a:pt x="56960" y="73724"/>
                  </a:cubicBezTo>
                  <a:cubicBezTo>
                    <a:pt x="65818" y="78867"/>
                    <a:pt x="73057" y="84677"/>
                    <a:pt x="78772" y="91250"/>
                  </a:cubicBezTo>
                  <a:cubicBezTo>
                    <a:pt x="84487" y="97822"/>
                    <a:pt x="90297" y="104870"/>
                    <a:pt x="96203" y="112300"/>
                  </a:cubicBezTo>
                  <a:cubicBezTo>
                    <a:pt x="102108" y="119729"/>
                    <a:pt x="108966" y="127540"/>
                    <a:pt x="116777" y="135636"/>
                  </a:cubicBezTo>
                  <a:cubicBezTo>
                    <a:pt x="124587" y="143732"/>
                    <a:pt x="135064" y="152019"/>
                    <a:pt x="148019" y="160401"/>
                  </a:cubicBezTo>
                  <a:cubicBezTo>
                    <a:pt x="147542" y="150209"/>
                    <a:pt x="146495" y="140970"/>
                    <a:pt x="144780" y="132874"/>
                  </a:cubicBezTo>
                  <a:cubicBezTo>
                    <a:pt x="143066" y="124778"/>
                    <a:pt x="141065" y="117253"/>
                    <a:pt x="138875" y="110585"/>
                  </a:cubicBezTo>
                  <a:cubicBezTo>
                    <a:pt x="136588" y="103823"/>
                    <a:pt x="134303" y="97631"/>
                    <a:pt x="131921" y="91821"/>
                  </a:cubicBezTo>
                  <a:cubicBezTo>
                    <a:pt x="129540" y="86106"/>
                    <a:pt x="127254" y="80391"/>
                    <a:pt x="125159" y="74771"/>
                  </a:cubicBezTo>
                  <a:cubicBezTo>
                    <a:pt x="123063" y="69152"/>
                    <a:pt x="121349" y="63341"/>
                    <a:pt x="120015" y="57531"/>
                  </a:cubicBezTo>
                  <a:cubicBezTo>
                    <a:pt x="118681" y="51721"/>
                    <a:pt x="118015" y="45434"/>
                    <a:pt x="118015" y="38576"/>
                  </a:cubicBezTo>
                  <a:cubicBezTo>
                    <a:pt x="118015" y="32861"/>
                    <a:pt x="118872" y="27623"/>
                    <a:pt x="120587" y="22860"/>
                  </a:cubicBezTo>
                  <a:cubicBezTo>
                    <a:pt x="122301" y="18098"/>
                    <a:pt x="124778" y="14097"/>
                    <a:pt x="127921" y="10668"/>
                  </a:cubicBezTo>
                  <a:cubicBezTo>
                    <a:pt x="131064" y="7239"/>
                    <a:pt x="134969" y="4667"/>
                    <a:pt x="139446" y="2762"/>
                  </a:cubicBezTo>
                  <a:cubicBezTo>
                    <a:pt x="143923" y="857"/>
                    <a:pt x="148971" y="0"/>
                    <a:pt x="154591" y="0"/>
                  </a:cubicBezTo>
                  <a:cubicBezTo>
                    <a:pt x="165926" y="0"/>
                    <a:pt x="174879" y="3524"/>
                    <a:pt x="181451" y="10573"/>
                  </a:cubicBezTo>
                  <a:cubicBezTo>
                    <a:pt x="188024" y="17621"/>
                    <a:pt x="191357" y="26956"/>
                    <a:pt x="191357" y="38576"/>
                  </a:cubicBezTo>
                  <a:cubicBezTo>
                    <a:pt x="191357" y="45434"/>
                    <a:pt x="190691" y="51721"/>
                    <a:pt x="189357" y="57531"/>
                  </a:cubicBezTo>
                  <a:cubicBezTo>
                    <a:pt x="188024" y="63341"/>
                    <a:pt x="186404" y="69056"/>
                    <a:pt x="184404" y="74771"/>
                  </a:cubicBezTo>
                  <a:cubicBezTo>
                    <a:pt x="182404" y="80391"/>
                    <a:pt x="180118" y="86106"/>
                    <a:pt x="177641" y="91821"/>
                  </a:cubicBezTo>
                  <a:cubicBezTo>
                    <a:pt x="175165" y="97536"/>
                    <a:pt x="172784" y="103823"/>
                    <a:pt x="170593" y="110585"/>
                  </a:cubicBezTo>
                  <a:cubicBezTo>
                    <a:pt x="168307" y="117348"/>
                    <a:pt x="166402" y="124778"/>
                    <a:pt x="164687" y="132874"/>
                  </a:cubicBezTo>
                  <a:cubicBezTo>
                    <a:pt x="162973" y="140970"/>
                    <a:pt x="161925" y="150209"/>
                    <a:pt x="161449" y="160401"/>
                  </a:cubicBezTo>
                  <a:cubicBezTo>
                    <a:pt x="170117" y="154781"/>
                    <a:pt x="177546" y="149257"/>
                    <a:pt x="183737" y="143732"/>
                  </a:cubicBezTo>
                  <a:cubicBezTo>
                    <a:pt x="189929" y="138208"/>
                    <a:pt x="195358" y="132874"/>
                    <a:pt x="200120" y="127540"/>
                  </a:cubicBezTo>
                  <a:cubicBezTo>
                    <a:pt x="204883" y="122301"/>
                    <a:pt x="209074" y="117158"/>
                    <a:pt x="212884" y="112204"/>
                  </a:cubicBezTo>
                  <a:cubicBezTo>
                    <a:pt x="216694" y="107252"/>
                    <a:pt x="220504" y="102489"/>
                    <a:pt x="224409" y="97917"/>
                  </a:cubicBezTo>
                  <a:cubicBezTo>
                    <a:pt x="228314" y="93345"/>
                    <a:pt x="232410" y="88963"/>
                    <a:pt x="236887" y="84868"/>
                  </a:cubicBezTo>
                  <a:cubicBezTo>
                    <a:pt x="241268" y="80772"/>
                    <a:pt x="246412" y="76962"/>
                    <a:pt x="252317" y="73628"/>
                  </a:cubicBezTo>
                  <a:cubicBezTo>
                    <a:pt x="259271" y="69628"/>
                    <a:pt x="266414" y="67628"/>
                    <a:pt x="273749" y="67628"/>
                  </a:cubicBezTo>
                  <a:cubicBezTo>
                    <a:pt x="278511" y="67628"/>
                    <a:pt x="283083" y="68580"/>
                    <a:pt x="287464" y="70390"/>
                  </a:cubicBezTo>
                  <a:cubicBezTo>
                    <a:pt x="291846" y="72295"/>
                    <a:pt x="295561" y="74867"/>
                    <a:pt x="298895" y="78200"/>
                  </a:cubicBezTo>
                  <a:cubicBezTo>
                    <a:pt x="302228" y="81534"/>
                    <a:pt x="304705" y="85439"/>
                    <a:pt x="306705" y="90107"/>
                  </a:cubicBezTo>
                  <a:cubicBezTo>
                    <a:pt x="308610" y="94679"/>
                    <a:pt x="309658" y="99632"/>
                    <a:pt x="309658" y="105061"/>
                  </a:cubicBezTo>
                  <a:cubicBezTo>
                    <a:pt x="309658" y="111538"/>
                    <a:pt x="307943" y="117538"/>
                    <a:pt x="304419" y="123063"/>
                  </a:cubicBezTo>
                  <a:cubicBezTo>
                    <a:pt x="300895" y="128588"/>
                    <a:pt x="295846" y="133255"/>
                    <a:pt x="289179" y="137160"/>
                  </a:cubicBezTo>
                  <a:cubicBezTo>
                    <a:pt x="283178" y="140779"/>
                    <a:pt x="277273" y="143446"/>
                    <a:pt x="271463" y="145161"/>
                  </a:cubicBezTo>
                  <a:cubicBezTo>
                    <a:pt x="265747" y="146971"/>
                    <a:pt x="259937" y="148304"/>
                    <a:pt x="254127" y="149352"/>
                  </a:cubicBezTo>
                  <a:cubicBezTo>
                    <a:pt x="248317" y="150400"/>
                    <a:pt x="242316" y="151257"/>
                    <a:pt x="236029" y="152019"/>
                  </a:cubicBezTo>
                  <a:cubicBezTo>
                    <a:pt x="229743" y="152781"/>
                    <a:pt x="223171" y="153924"/>
                    <a:pt x="216313" y="155258"/>
                  </a:cubicBezTo>
                  <a:cubicBezTo>
                    <a:pt x="209455" y="156686"/>
                    <a:pt x="202025" y="158687"/>
                    <a:pt x="194215" y="161258"/>
                  </a:cubicBezTo>
                  <a:cubicBezTo>
                    <a:pt x="186404" y="163925"/>
                    <a:pt x="177927" y="167545"/>
                    <a:pt x="168783" y="172212"/>
                  </a:cubicBezTo>
                  <a:cubicBezTo>
                    <a:pt x="177927" y="176879"/>
                    <a:pt x="186404" y="180499"/>
                    <a:pt x="194215" y="183166"/>
                  </a:cubicBezTo>
                  <a:cubicBezTo>
                    <a:pt x="202025" y="185833"/>
                    <a:pt x="209455" y="187833"/>
                    <a:pt x="216313" y="189357"/>
                  </a:cubicBezTo>
                  <a:cubicBezTo>
                    <a:pt x="223171" y="190786"/>
                    <a:pt x="229838" y="192024"/>
                    <a:pt x="236029" y="192881"/>
                  </a:cubicBezTo>
                  <a:cubicBezTo>
                    <a:pt x="242316" y="193738"/>
                    <a:pt x="248317" y="194691"/>
                    <a:pt x="254127" y="195644"/>
                  </a:cubicBezTo>
                  <a:cubicBezTo>
                    <a:pt x="259937" y="196691"/>
                    <a:pt x="265747" y="198025"/>
                    <a:pt x="271558" y="199835"/>
                  </a:cubicBezTo>
                  <a:cubicBezTo>
                    <a:pt x="277368" y="201644"/>
                    <a:pt x="283178" y="204216"/>
                    <a:pt x="289084" y="207645"/>
                  </a:cubicBezTo>
                  <a:cubicBezTo>
                    <a:pt x="295751" y="211550"/>
                    <a:pt x="300800" y="216218"/>
                    <a:pt x="304324" y="221552"/>
                  </a:cubicBezTo>
                  <a:cubicBezTo>
                    <a:pt x="307848" y="226981"/>
                    <a:pt x="309563" y="232982"/>
                    <a:pt x="309563" y="239459"/>
                  </a:cubicBezTo>
                  <a:cubicBezTo>
                    <a:pt x="309563" y="244888"/>
                    <a:pt x="308610" y="249936"/>
                    <a:pt x="306610" y="254603"/>
                  </a:cubicBezTo>
                  <a:cubicBezTo>
                    <a:pt x="304705" y="259271"/>
                    <a:pt x="302038" y="263271"/>
                    <a:pt x="298799" y="266605"/>
                  </a:cubicBezTo>
                  <a:cubicBezTo>
                    <a:pt x="295561" y="269938"/>
                    <a:pt x="291751" y="272510"/>
                    <a:pt x="287369" y="274415"/>
                  </a:cubicBezTo>
                  <a:cubicBezTo>
                    <a:pt x="282988" y="276320"/>
                    <a:pt x="278416" y="277178"/>
                    <a:pt x="273653" y="277178"/>
                  </a:cubicBezTo>
                  <a:cubicBezTo>
                    <a:pt x="270034" y="277178"/>
                    <a:pt x="266510" y="276701"/>
                    <a:pt x="262985" y="275654"/>
                  </a:cubicBezTo>
                  <a:cubicBezTo>
                    <a:pt x="259366" y="274606"/>
                    <a:pt x="255842" y="273082"/>
                    <a:pt x="252317" y="270891"/>
                  </a:cubicBezTo>
                  <a:cubicBezTo>
                    <a:pt x="246412" y="267653"/>
                    <a:pt x="241268" y="264033"/>
                    <a:pt x="236887" y="259937"/>
                  </a:cubicBezTo>
                  <a:cubicBezTo>
                    <a:pt x="232505" y="255937"/>
                    <a:pt x="228314" y="251651"/>
                    <a:pt x="224409" y="247079"/>
                  </a:cubicBezTo>
                  <a:cubicBezTo>
                    <a:pt x="220504" y="242507"/>
                    <a:pt x="216694" y="237744"/>
                    <a:pt x="212884" y="232791"/>
                  </a:cubicBezTo>
                  <a:cubicBezTo>
                    <a:pt x="209074" y="227838"/>
                    <a:pt x="204788" y="222695"/>
                    <a:pt x="200120" y="217361"/>
                  </a:cubicBezTo>
                  <a:cubicBezTo>
                    <a:pt x="195358" y="212027"/>
                    <a:pt x="189929" y="206502"/>
                    <a:pt x="183737" y="200978"/>
                  </a:cubicBezTo>
                  <a:cubicBezTo>
                    <a:pt x="177546" y="195358"/>
                    <a:pt x="170117" y="189833"/>
                    <a:pt x="161449" y="184213"/>
                  </a:cubicBezTo>
                  <a:cubicBezTo>
                    <a:pt x="161925" y="194596"/>
                    <a:pt x="162973" y="203835"/>
                    <a:pt x="164687" y="212027"/>
                  </a:cubicBezTo>
                  <a:cubicBezTo>
                    <a:pt x="166402" y="220123"/>
                    <a:pt x="168402" y="227648"/>
                    <a:pt x="170593" y="234505"/>
                  </a:cubicBezTo>
                  <a:cubicBezTo>
                    <a:pt x="172879" y="241363"/>
                    <a:pt x="175165" y="247650"/>
                    <a:pt x="177546" y="253460"/>
                  </a:cubicBezTo>
                  <a:cubicBezTo>
                    <a:pt x="179927" y="259271"/>
                    <a:pt x="182213" y="264986"/>
                    <a:pt x="184309" y="270510"/>
                  </a:cubicBezTo>
                  <a:cubicBezTo>
                    <a:pt x="186404" y="276130"/>
                    <a:pt x="188119" y="281750"/>
                    <a:pt x="189452" y="287465"/>
                  </a:cubicBezTo>
                  <a:cubicBezTo>
                    <a:pt x="190786" y="293180"/>
                    <a:pt x="191453" y="299466"/>
                    <a:pt x="191453" y="306324"/>
                  </a:cubicBezTo>
                  <a:cubicBezTo>
                    <a:pt x="191453" y="312039"/>
                    <a:pt x="190595" y="317278"/>
                    <a:pt x="188881" y="322040"/>
                  </a:cubicBezTo>
                  <a:cubicBezTo>
                    <a:pt x="187166" y="326803"/>
                    <a:pt x="184690" y="330803"/>
                    <a:pt x="181546" y="334232"/>
                  </a:cubicBezTo>
                  <a:cubicBezTo>
                    <a:pt x="178403" y="337661"/>
                    <a:pt x="174498" y="340233"/>
                    <a:pt x="169926" y="342138"/>
                  </a:cubicBezTo>
                  <a:cubicBezTo>
                    <a:pt x="165354" y="344043"/>
                    <a:pt x="160306" y="344900"/>
                    <a:pt x="154686" y="344900"/>
                  </a:cubicBezTo>
                  <a:cubicBezTo>
                    <a:pt x="149066" y="344900"/>
                    <a:pt x="144018" y="343948"/>
                    <a:pt x="139541" y="342138"/>
                  </a:cubicBezTo>
                  <a:cubicBezTo>
                    <a:pt x="135064" y="340233"/>
                    <a:pt x="131159" y="337661"/>
                    <a:pt x="128016" y="334232"/>
                  </a:cubicBezTo>
                  <a:cubicBezTo>
                    <a:pt x="124873" y="330803"/>
                    <a:pt x="122396" y="326708"/>
                    <a:pt x="120682" y="322040"/>
                  </a:cubicBezTo>
                  <a:cubicBezTo>
                    <a:pt x="118967" y="317278"/>
                    <a:pt x="118110" y="312039"/>
                    <a:pt x="118110" y="30632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59"/>
            <p:cNvSpPr/>
            <p:nvPr/>
          </p:nvSpPr>
          <p:spPr>
            <a:xfrm>
              <a:off x="2426321" y="4729806"/>
              <a:ext cx="141065" cy="138969"/>
            </a:xfrm>
            <a:custGeom>
              <a:rect b="b" l="l" r="r" t="t"/>
              <a:pathLst>
                <a:path extrusionOk="0" h="277939" w="282130">
                  <a:moveTo>
                    <a:pt x="211074" y="0"/>
                  </a:moveTo>
                  <a:cubicBezTo>
                    <a:pt x="220218" y="0"/>
                    <a:pt x="229076" y="1715"/>
                    <a:pt x="237649" y="5048"/>
                  </a:cubicBezTo>
                  <a:cubicBezTo>
                    <a:pt x="246221" y="8382"/>
                    <a:pt x="253841" y="13430"/>
                    <a:pt x="260413" y="20193"/>
                  </a:cubicBezTo>
                  <a:cubicBezTo>
                    <a:pt x="266986" y="26956"/>
                    <a:pt x="272320" y="35433"/>
                    <a:pt x="276225" y="45625"/>
                  </a:cubicBezTo>
                  <a:cubicBezTo>
                    <a:pt x="280225" y="55817"/>
                    <a:pt x="282130" y="67913"/>
                    <a:pt x="282130" y="81915"/>
                  </a:cubicBezTo>
                  <a:cubicBezTo>
                    <a:pt x="282130" y="97441"/>
                    <a:pt x="279654" y="111919"/>
                    <a:pt x="274701" y="125254"/>
                  </a:cubicBezTo>
                  <a:cubicBezTo>
                    <a:pt x="269748" y="138684"/>
                    <a:pt x="263176" y="151257"/>
                    <a:pt x="255175" y="163068"/>
                  </a:cubicBezTo>
                  <a:cubicBezTo>
                    <a:pt x="247079" y="174879"/>
                    <a:pt x="238030" y="185928"/>
                    <a:pt x="227838" y="196215"/>
                  </a:cubicBezTo>
                  <a:cubicBezTo>
                    <a:pt x="217646" y="206502"/>
                    <a:pt x="207454" y="216408"/>
                    <a:pt x="197072" y="225743"/>
                  </a:cubicBezTo>
                  <a:cubicBezTo>
                    <a:pt x="186690" y="235077"/>
                    <a:pt x="176689" y="244126"/>
                    <a:pt x="166973" y="252698"/>
                  </a:cubicBezTo>
                  <a:cubicBezTo>
                    <a:pt x="157258" y="261271"/>
                    <a:pt x="148971" y="269748"/>
                    <a:pt x="142018" y="277940"/>
                  </a:cubicBezTo>
                  <a:lnTo>
                    <a:pt x="139922" y="277940"/>
                  </a:lnTo>
                  <a:cubicBezTo>
                    <a:pt x="132969" y="269748"/>
                    <a:pt x="124682" y="261271"/>
                    <a:pt x="115062" y="252698"/>
                  </a:cubicBezTo>
                  <a:cubicBezTo>
                    <a:pt x="105442" y="244126"/>
                    <a:pt x="95440" y="235077"/>
                    <a:pt x="85058" y="225743"/>
                  </a:cubicBezTo>
                  <a:cubicBezTo>
                    <a:pt x="74676" y="216408"/>
                    <a:pt x="64389" y="206502"/>
                    <a:pt x="54292" y="196215"/>
                  </a:cubicBezTo>
                  <a:cubicBezTo>
                    <a:pt x="44101" y="185928"/>
                    <a:pt x="35052" y="174879"/>
                    <a:pt x="26956" y="163068"/>
                  </a:cubicBezTo>
                  <a:cubicBezTo>
                    <a:pt x="18860" y="151257"/>
                    <a:pt x="12382" y="138684"/>
                    <a:pt x="7429" y="125254"/>
                  </a:cubicBezTo>
                  <a:cubicBezTo>
                    <a:pt x="2477" y="111824"/>
                    <a:pt x="0" y="97346"/>
                    <a:pt x="0" y="81915"/>
                  </a:cubicBezTo>
                  <a:cubicBezTo>
                    <a:pt x="0" y="68009"/>
                    <a:pt x="2000" y="55912"/>
                    <a:pt x="5905" y="45625"/>
                  </a:cubicBezTo>
                  <a:cubicBezTo>
                    <a:pt x="9811" y="35433"/>
                    <a:pt x="15145" y="26956"/>
                    <a:pt x="21717" y="20193"/>
                  </a:cubicBezTo>
                  <a:cubicBezTo>
                    <a:pt x="28289" y="13430"/>
                    <a:pt x="35909" y="8382"/>
                    <a:pt x="44482" y="5048"/>
                  </a:cubicBezTo>
                  <a:cubicBezTo>
                    <a:pt x="53054" y="1715"/>
                    <a:pt x="61913" y="0"/>
                    <a:pt x="71056" y="0"/>
                  </a:cubicBezTo>
                  <a:cubicBezTo>
                    <a:pt x="80200" y="0"/>
                    <a:pt x="87821" y="1143"/>
                    <a:pt x="94869" y="3524"/>
                  </a:cubicBezTo>
                  <a:cubicBezTo>
                    <a:pt x="101917" y="5810"/>
                    <a:pt x="108299" y="8954"/>
                    <a:pt x="113919" y="12954"/>
                  </a:cubicBezTo>
                  <a:cubicBezTo>
                    <a:pt x="119539" y="16954"/>
                    <a:pt x="124587" y="21431"/>
                    <a:pt x="128778" y="26479"/>
                  </a:cubicBezTo>
                  <a:cubicBezTo>
                    <a:pt x="133064" y="31528"/>
                    <a:pt x="136684" y="36671"/>
                    <a:pt x="139827" y="41910"/>
                  </a:cubicBezTo>
                  <a:lnTo>
                    <a:pt x="141922" y="41910"/>
                  </a:lnTo>
                  <a:cubicBezTo>
                    <a:pt x="145066" y="36671"/>
                    <a:pt x="148780" y="31528"/>
                    <a:pt x="153067" y="26479"/>
                  </a:cubicBezTo>
                  <a:cubicBezTo>
                    <a:pt x="157448" y="21431"/>
                    <a:pt x="162401" y="16954"/>
                    <a:pt x="168116" y="12954"/>
                  </a:cubicBezTo>
                  <a:cubicBezTo>
                    <a:pt x="173736" y="8954"/>
                    <a:pt x="180118" y="5810"/>
                    <a:pt x="187166" y="3524"/>
                  </a:cubicBezTo>
                  <a:cubicBezTo>
                    <a:pt x="194215" y="1238"/>
                    <a:pt x="202121" y="0"/>
                    <a:pt x="2109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0" name="Google Shape;590;p59"/>
          <p:cNvSpPr txBox="1"/>
          <p:nvPr>
            <p:ph type="title"/>
          </p:nvPr>
        </p:nvSpPr>
        <p:spPr>
          <a:xfrm>
            <a:off x="1852525" y="1400100"/>
            <a:ext cx="5439000" cy="23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latin typeface="Space Mono"/>
                <a:ea typeface="Space Mono"/>
                <a:cs typeface="Space Mono"/>
                <a:sym typeface="Space Mono"/>
              </a:rPr>
              <a:t>THANK</a:t>
            </a:r>
            <a:endParaRPr sz="5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>
                <a:latin typeface="Luxurious Script"/>
                <a:ea typeface="Luxurious Script"/>
                <a:cs typeface="Luxurious Script"/>
                <a:sym typeface="Luxurious Script"/>
              </a:rPr>
              <a:t>Y</a:t>
            </a:r>
            <a:r>
              <a:rPr lang="en" sz="5500"/>
              <a:t>OU</a:t>
            </a:r>
            <a:endParaRPr sz="5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esthetic Background by Slidesgo">
  <a:themeElements>
    <a:clrScheme name="Simple Light">
      <a:dk1>
        <a:srgbClr val="191919"/>
      </a:dk1>
      <a:lt1>
        <a:srgbClr val="DFDCD0"/>
      </a:lt1>
      <a:dk2>
        <a:srgbClr val="D9A453"/>
      </a:dk2>
      <a:lt2>
        <a:srgbClr val="F27242"/>
      </a:lt2>
      <a:accent1>
        <a:srgbClr val="F03434"/>
      </a:accent1>
      <a:accent2>
        <a:srgbClr val="FD899C"/>
      </a:accent2>
      <a:accent3>
        <a:srgbClr val="7F5FCA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